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534" y="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  <p:grpSp>
        <p:nvGrpSpPr>
          <p:cNvPr id="17" name="Group 16"/>
          <p:cNvGrpSpPr/>
          <p:nvPr/>
        </p:nvGrpSpPr>
        <p:grpSpPr>
          <a:xfrm>
            <a:off x="4718761" y="993076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9252347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FD6E2C-1A9A-49E8-8B0E-963A8F7EEAFE}" type="datetimeFigureOut">
              <a:rPr lang="es-PA" smtClean="0"/>
              <a:t>01/06/2016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F86C0E-1C60-4487-8D0A-C49647F6886F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43608" y="3284984"/>
            <a:ext cx="7117179" cy="14688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Importancia de las </a:t>
            </a:r>
            <a:r>
              <a:rPr lang="es-ES" dirty="0" smtClean="0">
                <a:solidFill>
                  <a:schemeClr val="bg1"/>
                </a:solidFill>
              </a:rPr>
              <a:t>Frutas </a:t>
            </a:r>
            <a:r>
              <a:rPr lang="es-ES" dirty="0" smtClean="0">
                <a:solidFill>
                  <a:schemeClr val="bg1"/>
                </a:solidFill>
              </a:rPr>
              <a:t>en la </a:t>
            </a:r>
            <a:r>
              <a:rPr lang="es-ES" dirty="0" smtClean="0">
                <a:solidFill>
                  <a:schemeClr val="bg1"/>
                </a:solidFill>
              </a:rPr>
              <a:t>Alimentación </a:t>
            </a:r>
            <a:r>
              <a:rPr lang="es-ES" dirty="0">
                <a:solidFill>
                  <a:schemeClr val="bg1"/>
                </a:solidFill>
              </a:rPr>
              <a:t>I</a:t>
            </a:r>
            <a:r>
              <a:rPr lang="es-ES" dirty="0" smtClean="0">
                <a:solidFill>
                  <a:schemeClr val="bg1"/>
                </a:solidFill>
              </a:rPr>
              <a:t>nfantil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Presentado por: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Yuli</a:t>
            </a:r>
            <a:r>
              <a:rPr lang="es-ES" dirty="0" smtClean="0">
                <a:solidFill>
                  <a:schemeClr val="bg1"/>
                </a:solidFill>
              </a:rPr>
              <a:t> Domínguez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Portal educa Panamá  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132663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2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Variedades de frutas que se        pueden consumir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1844824"/>
            <a:ext cx="3471277" cy="405130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Las frutas se pueden consumir  todo el día ya que </a:t>
            </a:r>
            <a:r>
              <a:rPr lang="es-ES" dirty="0" smtClean="0">
                <a:solidFill>
                  <a:schemeClr val="bg1"/>
                </a:solidFill>
              </a:rPr>
              <a:t>son </a:t>
            </a:r>
            <a:r>
              <a:rPr lang="es-ES" dirty="0" smtClean="0">
                <a:solidFill>
                  <a:schemeClr val="bg1"/>
                </a:solidFill>
              </a:rPr>
              <a:t>fuente de vitaminas vitales para el crecimiento.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Es más saludable comer una fruta que un </a:t>
            </a:r>
            <a:r>
              <a:rPr lang="es-ES" dirty="0" smtClean="0">
                <a:solidFill>
                  <a:schemeClr val="bg1"/>
                </a:solidFill>
              </a:rPr>
              <a:t>gran chocolate.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9" y="2664968"/>
            <a:ext cx="3121152" cy="2340864"/>
          </a:xfrm>
        </p:spPr>
      </p:pic>
    </p:spTree>
    <p:extLst>
      <p:ext uri="{BB962C8B-B14F-4D97-AF65-F5344CB8AC3E}">
        <p14:creationId xmlns:p14="http://schemas.microsoft.com/office/powerpoint/2010/main" val="40467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fruta 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471277" cy="4051301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solidFill>
                  <a:schemeClr val="bg1"/>
                </a:solidFill>
              </a:rPr>
              <a:t>La naranja se puede consumir </a:t>
            </a:r>
            <a:r>
              <a:rPr lang="es-ES" dirty="0">
                <a:solidFill>
                  <a:schemeClr val="bg1"/>
                </a:solidFill>
              </a:rPr>
              <a:t>diariamente en nuestra </a:t>
            </a:r>
            <a:r>
              <a:rPr lang="es-ES" dirty="0" smtClean="0">
                <a:solidFill>
                  <a:schemeClr val="bg1"/>
                </a:solidFill>
              </a:rPr>
              <a:t>alimentación. 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la naranja tiene </a:t>
            </a:r>
            <a:r>
              <a:rPr lang="es-ES" dirty="0" smtClean="0">
                <a:solidFill>
                  <a:schemeClr val="bg1"/>
                </a:solidFill>
              </a:rPr>
              <a:t>vitamina </a:t>
            </a:r>
            <a:r>
              <a:rPr lang="es-ES" dirty="0" smtClean="0">
                <a:solidFill>
                  <a:schemeClr val="bg1"/>
                </a:solidFill>
              </a:rPr>
              <a:t>C. Pero también contienen otras vitaminas tales como: vitaminas A, vitaminas B y E, por lo que consumirla de forma regular puede </a:t>
            </a:r>
            <a:r>
              <a:rPr lang="es-ES" dirty="0" smtClean="0">
                <a:solidFill>
                  <a:schemeClr val="bg1"/>
                </a:solidFill>
              </a:rPr>
              <a:t>aportarnos </a:t>
            </a:r>
            <a:r>
              <a:rPr lang="es-ES" dirty="0" smtClean="0">
                <a:solidFill>
                  <a:schemeClr val="bg1"/>
                </a:solidFill>
              </a:rPr>
              <a:t>muchos beneficios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P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9" y="2185200"/>
            <a:ext cx="3470275" cy="33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Recetas de frutas 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4 fresas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2 kiwis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1 naranja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1 guineo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Trocitos de sandia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5 uvas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2 cucharaditas de miel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También podrás añadir otras frutas como piña, mango, manzana, pera etc.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464641"/>
            <a:ext cx="3470275" cy="2741517"/>
          </a:xfrm>
        </p:spPr>
      </p:pic>
    </p:spTree>
    <p:extLst>
      <p:ext uri="{BB962C8B-B14F-4D97-AF65-F5344CB8AC3E}">
        <p14:creationId xmlns:p14="http://schemas.microsoft.com/office/powerpoint/2010/main" val="38407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3080" cy="9244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Frutas en el desayuno</a:t>
            </a:r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3471277" cy="405130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Una de las formas de estimular al niño a que coma frutas puede </a:t>
            </a:r>
            <a:r>
              <a:rPr lang="es-ES" dirty="0" smtClean="0">
                <a:solidFill>
                  <a:schemeClr val="bg1"/>
                </a:solidFill>
              </a:rPr>
              <a:t>ser </a:t>
            </a:r>
            <a:r>
              <a:rPr lang="es-ES" dirty="0" smtClean="0">
                <a:solidFill>
                  <a:schemeClr val="bg1"/>
                </a:solidFill>
              </a:rPr>
              <a:t>de distintas </a:t>
            </a:r>
            <a:r>
              <a:rPr lang="es-ES" dirty="0" smtClean="0">
                <a:solidFill>
                  <a:schemeClr val="bg1"/>
                </a:solidFill>
              </a:rPr>
              <a:t>formas. </a:t>
            </a:r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odemos </a:t>
            </a:r>
            <a:r>
              <a:rPr lang="es-ES" dirty="0" smtClean="0">
                <a:solidFill>
                  <a:schemeClr val="bg1"/>
                </a:solidFill>
              </a:rPr>
              <a:t>observar que a los niños les gusta ver algo </a:t>
            </a:r>
            <a:r>
              <a:rPr lang="es-ES" dirty="0" smtClean="0">
                <a:solidFill>
                  <a:schemeClr val="bg1"/>
                </a:solidFill>
              </a:rPr>
              <a:t>diferente, por ello debemos hacer uso de la creatividad a la hora de preparar las frutas y otros  alimentos para </a:t>
            </a:r>
            <a:r>
              <a:rPr lang="es-ES" smtClean="0">
                <a:solidFill>
                  <a:schemeClr val="bg1"/>
                </a:solidFill>
              </a:rPr>
              <a:t>los pequeños.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2578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TM02455596[[fn=Primavera]]</Template>
  <TotalTime>247</TotalTime>
  <Words>191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Spring</vt:lpstr>
      <vt:lpstr>Importancia de las Frutas en la Alimentación Infantil</vt:lpstr>
      <vt:lpstr>Variedades de frutas que se        pueden consumir </vt:lpstr>
      <vt:lpstr>La fruta </vt:lpstr>
      <vt:lpstr>Recetas de frutas  </vt:lpstr>
      <vt:lpstr>Frutas en el desayuno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Colores funciona</dc:title>
  <dc:creator>portal-15</dc:creator>
  <cp:lastModifiedBy>portal-15</cp:lastModifiedBy>
  <cp:revision>19</cp:revision>
  <dcterms:created xsi:type="dcterms:W3CDTF">2015-10-13T07:16:28Z</dcterms:created>
  <dcterms:modified xsi:type="dcterms:W3CDTF">2016-01-05T23:11:18Z</dcterms:modified>
</cp:coreProperties>
</file>