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8" r:id="rId6"/>
    <p:sldId id="291" r:id="rId7"/>
    <p:sldId id="300" r:id="rId8"/>
    <p:sldId id="292" r:id="rId9"/>
    <p:sldId id="293" r:id="rId10"/>
    <p:sldId id="294" r:id="rId11"/>
    <p:sldId id="301" r:id="rId12"/>
    <p:sldId id="312" r:id="rId13"/>
    <p:sldId id="313" r:id="rId14"/>
    <p:sldId id="314" r:id="rId15"/>
    <p:sldId id="298" r:id="rId16"/>
    <p:sldId id="296" r:id="rId17"/>
    <p:sldId id="299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1" r:id="rId27"/>
    <p:sldId id="310" r:id="rId28"/>
    <p:sldId id="297" r:id="rId29"/>
    <p:sldId id="315" r:id="rId30"/>
    <p:sldId id="316" r:id="rId31"/>
    <p:sldId id="317" r:id="rId32"/>
    <p:sldId id="2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5255" autoAdjust="0"/>
  </p:normalViewPr>
  <p:slideViewPr>
    <p:cSldViewPr snapToGrid="0">
      <p:cViewPr>
        <p:scale>
          <a:sx n="63" d="100"/>
          <a:sy n="63" d="100"/>
        </p:scale>
        <p:origin x="-114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1C0BC68-A810-4B5F-92EF-C6470DBD2260}">
      <dgm:prSet phldrT="[Texto]" custT="1"/>
      <dgm:spPr/>
      <dgm:t>
        <a:bodyPr/>
        <a:lstStyle/>
        <a:p>
          <a:r>
            <a:rPr lang="es-ES" sz="1600" dirty="0" smtClean="0"/>
            <a:t>Ricas en Vitaminas</a:t>
          </a:r>
          <a:endParaRPr lang="es-ES" sz="1600" dirty="0"/>
        </a:p>
      </dgm:t>
    </dgm:pt>
    <dgm:pt modelId="{DCC0BBCA-D868-4FF6-B174-2CC347601C09}" type="parTrans" cxnId="{E25CC5FC-6634-43C9-B82A-600821DFEB2A}">
      <dgm:prSet/>
      <dgm:spPr/>
      <dgm:t>
        <a:bodyPr/>
        <a:lstStyle/>
        <a:p>
          <a:endParaRPr lang="es-ES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es-ES"/>
        </a:p>
      </dgm:t>
    </dgm:pt>
    <dgm:pt modelId="{EC30385C-94E2-463C-9938-AC727EF3A0BD}">
      <dgm:prSet phldrT="[Texto]" custT="1"/>
      <dgm:spPr/>
      <dgm:t>
        <a:bodyPr/>
        <a:lstStyle/>
        <a:p>
          <a:pPr algn="just"/>
          <a:r>
            <a:rPr lang="es-ES" sz="1200" dirty="0" smtClean="0"/>
            <a:t>Tenemos la vitamina A, B, C, E y otras, Todas las vitaminas son importantes para la realización de actividades del organismo y por ende mantenimiento de la salud.</a:t>
          </a:r>
          <a:endParaRPr lang="es-ES" sz="1200" dirty="0"/>
        </a:p>
      </dgm:t>
    </dgm:pt>
    <dgm:pt modelId="{58DF4C60-3566-42CD-B46D-A4F7342C86B5}" type="parTrans" cxnId="{4C6667EF-B515-4AD7-B1AE-F2348ABE3E9E}">
      <dgm:prSet/>
      <dgm:spPr/>
      <dgm:t>
        <a:bodyPr/>
        <a:lstStyle/>
        <a:p>
          <a:endParaRPr lang="es-ES"/>
        </a:p>
      </dgm:t>
    </dgm:pt>
    <dgm:pt modelId="{08A01995-8A59-4BE3-9C91-CE9AECB335DE}" type="sibTrans" cxnId="{4C6667EF-B515-4AD7-B1AE-F2348ABE3E9E}">
      <dgm:prSet/>
      <dgm:spPr/>
      <dgm:t>
        <a:bodyPr/>
        <a:lstStyle/>
        <a:p>
          <a:endParaRPr lang="es-ES"/>
        </a:p>
      </dgm:t>
    </dgm:pt>
    <dgm:pt modelId="{5D787C97-D980-4440-B210-928D6982299A}">
      <dgm:prSet phldrT="[Texto]" custT="1"/>
      <dgm:spPr/>
      <dgm:t>
        <a:bodyPr/>
        <a:lstStyle/>
        <a:p>
          <a:r>
            <a:rPr lang="es-ES" sz="1600" dirty="0" smtClean="0"/>
            <a:t>Ricas en Minerales</a:t>
          </a:r>
          <a:endParaRPr lang="es-ES" sz="1600" dirty="0"/>
        </a:p>
      </dgm:t>
    </dgm:pt>
    <dgm:pt modelId="{D85245B8-A960-43B4-AB37-E2A2097E6463}" type="parTrans" cxnId="{87BE6BD6-C499-4615-8EF5-B677B4CFE8C6}">
      <dgm:prSet/>
      <dgm:spPr/>
      <dgm:t>
        <a:bodyPr/>
        <a:lstStyle/>
        <a:p>
          <a:endParaRPr lang="es-ES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es-ES"/>
        </a:p>
      </dgm:t>
    </dgm:pt>
    <dgm:pt modelId="{89EC74D7-8ED6-4609-997D-DDAF8AB36679}">
      <dgm:prSet phldrT="[Texto]"/>
      <dgm:spPr/>
      <dgm:t>
        <a:bodyPr/>
        <a:lstStyle/>
        <a:p>
          <a:pPr algn="just"/>
          <a:r>
            <a:rPr lang="es-ES" dirty="0" smtClean="0"/>
            <a:t>Como el potasio que es fundamental en  un sistema nervioso sano y el magnesio que contribuye a mantener el funcionamiento  intestinal .</a:t>
          </a:r>
          <a:endParaRPr lang="es-ES" dirty="0"/>
        </a:p>
      </dgm:t>
    </dgm:pt>
    <dgm:pt modelId="{0698AAB8-4775-4A7F-A278-8DD90161C1F5}" type="parTrans" cxnId="{D735CEB7-C537-4EB1-B47E-8C0A39B59309}">
      <dgm:prSet/>
      <dgm:spPr/>
      <dgm:t>
        <a:bodyPr/>
        <a:lstStyle/>
        <a:p>
          <a:endParaRPr lang="es-ES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es-ES"/>
        </a:p>
      </dgm:t>
    </dgm:pt>
    <dgm:pt modelId="{7E5BF415-DD7C-46CE-81EA-C533FD19D64E}">
      <dgm:prSet phldrT="[Texto]" custT="1"/>
      <dgm:spPr/>
      <dgm:t>
        <a:bodyPr/>
        <a:lstStyle/>
        <a:p>
          <a:r>
            <a:rPr lang="es-ES" sz="1800" dirty="0" smtClean="0"/>
            <a:t>Tienen Fibra</a:t>
          </a:r>
          <a:endParaRPr lang="es-ES" sz="1800" dirty="0"/>
        </a:p>
      </dgm:t>
    </dgm:pt>
    <dgm:pt modelId="{3496D105-5B69-4ADE-96EF-122A5A850C05}" type="parTrans" cxnId="{4113378F-425D-41CC-A9CB-1FFF4FEF0016}">
      <dgm:prSet/>
      <dgm:spPr/>
      <dgm:t>
        <a:bodyPr/>
        <a:lstStyle/>
        <a:p>
          <a:endParaRPr lang="es-ES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es-ES"/>
        </a:p>
      </dgm:t>
    </dgm:pt>
    <dgm:pt modelId="{4537B24E-F32C-4F73-9C4F-EDE47D952988}">
      <dgm:prSet phldrT="[Texto]"/>
      <dgm:spPr/>
      <dgm:t>
        <a:bodyPr/>
        <a:lstStyle/>
        <a:p>
          <a:pPr algn="just"/>
          <a:r>
            <a:rPr lang="es-ES" dirty="0" smtClean="0"/>
            <a:t>Por lo general se encuentra en la cáscara de las frutas.  Ayuda a desintoxicar el organismo y a controlar el apetito.</a:t>
          </a:r>
          <a:endParaRPr lang="es-ES" dirty="0"/>
        </a:p>
      </dgm:t>
    </dgm:pt>
    <dgm:pt modelId="{26742A97-67F7-4478-B770-44761CF89C6A}" type="parTrans" cxnId="{13B7E9B1-D150-4219-A314-09B055A18888}">
      <dgm:prSet/>
      <dgm:spPr/>
      <dgm:t>
        <a:bodyPr/>
        <a:lstStyle/>
        <a:p>
          <a:endParaRPr lang="es-ES"/>
        </a:p>
      </dgm:t>
    </dgm:pt>
    <dgm:pt modelId="{0CA7C5B6-FD4A-4DEC-8D86-06439C70E349}" type="sibTrans" cxnId="{13B7E9B1-D150-4219-A314-09B055A18888}">
      <dgm:prSet/>
      <dgm:spPr/>
      <dgm:t>
        <a:bodyPr/>
        <a:lstStyle/>
        <a:p>
          <a:endParaRPr lang="es-ES"/>
        </a:p>
      </dgm:t>
    </dgm:pt>
    <dgm:pt modelId="{CA59B14F-5BF1-4DA7-ADCC-9EA6DE5BF446}">
      <dgm:prSet custT="1"/>
      <dgm:spPr/>
      <dgm:t>
        <a:bodyPr/>
        <a:lstStyle/>
        <a:p>
          <a:r>
            <a:rPr lang="es-ES" sz="1600" dirty="0" smtClean="0"/>
            <a:t>Alto contenido de agua</a:t>
          </a:r>
          <a:endParaRPr lang="es-PA" sz="1600" dirty="0"/>
        </a:p>
      </dgm:t>
    </dgm:pt>
    <dgm:pt modelId="{2AE7E64A-E8A1-4585-9FF9-F276D1527F68}" type="parTrans" cxnId="{6A9F56CC-8550-4DC2-8658-22726ED67A6F}">
      <dgm:prSet/>
      <dgm:spPr/>
      <dgm:t>
        <a:bodyPr/>
        <a:lstStyle/>
        <a:p>
          <a:endParaRPr lang="es-PA"/>
        </a:p>
      </dgm:t>
    </dgm:pt>
    <dgm:pt modelId="{C8E4024F-A52D-425F-AC7C-1A749C1F42D2}" type="sibTrans" cxnId="{6A9F56CC-8550-4DC2-8658-22726ED67A6F}">
      <dgm:prSet/>
      <dgm:spPr/>
      <dgm:t>
        <a:bodyPr/>
        <a:lstStyle/>
        <a:p>
          <a:endParaRPr lang="es-PA"/>
        </a:p>
      </dgm:t>
    </dgm:pt>
    <dgm:pt modelId="{F3D479FE-0EE4-4934-900B-0FC59ADA32E7}">
      <dgm:prSet custT="1"/>
      <dgm:spPr/>
      <dgm:t>
        <a:bodyPr/>
        <a:lstStyle/>
        <a:p>
          <a:r>
            <a:rPr lang="es-ES" sz="1400" dirty="0" smtClean="0"/>
            <a:t>Contiene </a:t>
          </a:r>
          <a:r>
            <a:rPr lang="es-ES" sz="1400" dirty="0" err="1" smtClean="0"/>
            <a:t>Fitoquímicos</a:t>
          </a:r>
          <a:endParaRPr lang="es-PA" sz="1400" dirty="0"/>
        </a:p>
      </dgm:t>
    </dgm:pt>
    <dgm:pt modelId="{4D5B1884-E5EF-4584-8875-1466D797785E}" type="parTrans" cxnId="{A98C53F0-5908-45C7-97CE-4028AFA93362}">
      <dgm:prSet/>
      <dgm:spPr/>
      <dgm:t>
        <a:bodyPr/>
        <a:lstStyle/>
        <a:p>
          <a:endParaRPr lang="es-PA"/>
        </a:p>
      </dgm:t>
    </dgm:pt>
    <dgm:pt modelId="{D15034F3-A58F-48E0-A855-F3C9664EA0D9}" type="sibTrans" cxnId="{A98C53F0-5908-45C7-97CE-4028AFA93362}">
      <dgm:prSet/>
      <dgm:spPr/>
      <dgm:t>
        <a:bodyPr/>
        <a:lstStyle/>
        <a:p>
          <a:endParaRPr lang="es-PA"/>
        </a:p>
      </dgm:t>
    </dgm:pt>
    <dgm:pt modelId="{02B866B8-FA46-4B57-90A4-BF6C459125A3}">
      <dgm:prSet/>
      <dgm:spPr/>
      <dgm:t>
        <a:bodyPr/>
        <a:lstStyle/>
        <a:p>
          <a:pPr algn="just"/>
          <a:r>
            <a:rPr lang="es-ES" dirty="0" smtClean="0"/>
            <a:t>Pigmentos  que le dan color y aroma a las frutas.  Previenen el cáncer,  el deterioro de tejidos, evita el envejecimiento temprano.</a:t>
          </a:r>
          <a:endParaRPr lang="es-PA" dirty="0"/>
        </a:p>
      </dgm:t>
    </dgm:pt>
    <dgm:pt modelId="{E67225DC-9415-419E-B1E0-5F6A9A78A40D}" type="parTrans" cxnId="{02B73322-D712-4815-801B-12F985E10B38}">
      <dgm:prSet/>
      <dgm:spPr/>
      <dgm:t>
        <a:bodyPr/>
        <a:lstStyle/>
        <a:p>
          <a:endParaRPr lang="es-PA"/>
        </a:p>
      </dgm:t>
    </dgm:pt>
    <dgm:pt modelId="{B0F782AA-8B03-4D26-B3F3-F4A722F7B84D}" type="sibTrans" cxnId="{02B73322-D712-4815-801B-12F985E10B38}">
      <dgm:prSet/>
      <dgm:spPr/>
      <dgm:t>
        <a:bodyPr/>
        <a:lstStyle/>
        <a:p>
          <a:endParaRPr lang="es-PA"/>
        </a:p>
      </dgm:t>
    </dgm:pt>
    <dgm:pt modelId="{7CA8841F-F1B3-43A2-BE91-3BF30BA4D41E}">
      <dgm:prSet/>
      <dgm:spPr/>
      <dgm:t>
        <a:bodyPr/>
        <a:lstStyle/>
        <a:p>
          <a:pPr algn="just"/>
          <a:r>
            <a:rPr lang="es-ES" dirty="0" smtClean="0"/>
            <a:t>El agua depura, desintoxica, sacia y por lo tanto ayuda a controlar el apetito.</a:t>
          </a:r>
          <a:endParaRPr lang="es-PA" dirty="0"/>
        </a:p>
      </dgm:t>
    </dgm:pt>
    <dgm:pt modelId="{F727FA88-8B9D-41D2-8DAB-0D635A3D0D28}" type="parTrans" cxnId="{C256DD8A-DE4D-490A-9916-757B0125B193}">
      <dgm:prSet/>
      <dgm:spPr/>
      <dgm:t>
        <a:bodyPr/>
        <a:lstStyle/>
        <a:p>
          <a:endParaRPr lang="es-PA"/>
        </a:p>
      </dgm:t>
    </dgm:pt>
    <dgm:pt modelId="{1766A3A0-D7F9-4F35-A2AE-2ADE23C910B1}" type="sibTrans" cxnId="{C256DD8A-DE4D-490A-9916-757B0125B193}">
      <dgm:prSet/>
      <dgm:spPr/>
      <dgm:t>
        <a:bodyPr/>
        <a:lstStyle/>
        <a:p>
          <a:endParaRPr lang="es-PA"/>
        </a:p>
      </dgm:t>
    </dgm:pt>
    <dgm:pt modelId="{3F2B761A-342A-4E6D-BC2C-8668D0CAA22A}">
      <dgm:prSet/>
      <dgm:spPr/>
      <dgm:t>
        <a:bodyPr/>
        <a:lstStyle/>
        <a:p>
          <a:pPr algn="just"/>
          <a:endParaRPr lang="es-PA" dirty="0"/>
        </a:p>
      </dgm:t>
    </dgm:pt>
    <dgm:pt modelId="{40624257-D141-485E-85D1-68E69B2AA4DC}" type="parTrans" cxnId="{954E89DD-2767-4CB2-A987-610788FFDD51}">
      <dgm:prSet/>
      <dgm:spPr/>
    </dgm:pt>
    <dgm:pt modelId="{B5641372-E04F-4DF1-ADC6-B5744DEC9213}" type="sibTrans" cxnId="{954E89DD-2767-4CB2-A987-610788FFDD51}">
      <dgm:prSet/>
      <dgm:spPr/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36A994-60A6-447D-8D30-19D2F536511E}" type="pres">
      <dgm:prSet presAssocID="{C1C0BC68-A810-4B5F-92EF-C6470DBD2260}" presName="parSh" presStyleLbl="node1" presStyleIdx="0" presStyleCnt="5"/>
      <dgm:spPr/>
      <dgm:t>
        <a:bodyPr/>
        <a:lstStyle/>
        <a:p>
          <a:endParaRPr lang="es-ES"/>
        </a:p>
      </dgm:t>
    </dgm:pt>
    <dgm:pt modelId="{9D677988-374B-4BBA-B73C-8BE59201B4AA}" type="pres">
      <dgm:prSet presAssocID="{C1C0BC68-A810-4B5F-92EF-C6470DBD2260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EA4E37-9197-43C9-9502-961CC2F00719}" type="pres">
      <dgm:prSet presAssocID="{F5287809-3C15-4CCC-8752-80339C1152A5}" presName="sibTrans" presStyleLbl="sibTrans2D1" presStyleIdx="0" presStyleCnt="4"/>
      <dgm:spPr/>
      <dgm:t>
        <a:bodyPr/>
        <a:lstStyle/>
        <a:p>
          <a:endParaRPr lang="es-ES"/>
        </a:p>
      </dgm:t>
    </dgm:pt>
    <dgm:pt modelId="{6D356879-97F7-4A4F-8954-7F876FCD0A2F}" type="pres">
      <dgm:prSet presAssocID="{F5287809-3C15-4CCC-8752-80339C1152A5}" presName="connTx" presStyleLbl="sibTrans2D1" presStyleIdx="0" presStyleCnt="4"/>
      <dgm:spPr/>
      <dgm:t>
        <a:bodyPr/>
        <a:lstStyle/>
        <a:p>
          <a:endParaRPr lang="es-ES"/>
        </a:p>
      </dgm:t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B0ABCB-2373-47ED-9774-278F8EE9E9B2}" type="pres">
      <dgm:prSet presAssocID="{5D787C97-D980-4440-B210-928D6982299A}" presName="parSh" presStyleLbl="node1" presStyleIdx="1" presStyleCnt="5"/>
      <dgm:spPr/>
      <dgm:t>
        <a:bodyPr/>
        <a:lstStyle/>
        <a:p>
          <a:endParaRPr lang="es-ES"/>
        </a:p>
      </dgm:t>
    </dgm:pt>
    <dgm:pt modelId="{93C83A52-6E6B-41FD-9424-D118FD751CED}" type="pres">
      <dgm:prSet presAssocID="{5D787C97-D980-4440-B210-928D6982299A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6EA167-6AD2-4AA4-A421-59E2B4561DDF}" type="pres">
      <dgm:prSet presAssocID="{C1CF9C7E-E63B-423A-9EB1-3CB2E27F093C}" presName="sibTrans" presStyleLbl="sibTrans2D1" presStyleIdx="1" presStyleCnt="4"/>
      <dgm:spPr/>
      <dgm:t>
        <a:bodyPr/>
        <a:lstStyle/>
        <a:p>
          <a:endParaRPr lang="es-ES"/>
        </a:p>
      </dgm:t>
    </dgm:pt>
    <dgm:pt modelId="{84AB7DF1-E716-46D2-8886-4D0AF1B8C8A8}" type="pres">
      <dgm:prSet presAssocID="{C1CF9C7E-E63B-423A-9EB1-3CB2E27F093C}" presName="connTx" presStyleLbl="sibTrans2D1" presStyleIdx="1" presStyleCnt="4"/>
      <dgm:spPr/>
      <dgm:t>
        <a:bodyPr/>
        <a:lstStyle/>
        <a:p>
          <a:endParaRPr lang="es-ES"/>
        </a:p>
      </dgm:t>
    </dgm:pt>
    <dgm:pt modelId="{48B59B40-8F5E-4D21-90DD-6705255606DA}" type="pres">
      <dgm:prSet presAssocID="{CA59B14F-5BF1-4DA7-ADCC-9EA6DE5BF446}" presName="composite" presStyleCnt="0"/>
      <dgm:spPr/>
    </dgm:pt>
    <dgm:pt modelId="{84B66275-9636-490C-9E17-81375C2EEB96}" type="pres">
      <dgm:prSet presAssocID="{CA59B14F-5BF1-4DA7-ADCC-9EA6DE5BF446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64584A7-9C0D-45CE-9003-CD6EEAD36DED}" type="pres">
      <dgm:prSet presAssocID="{CA59B14F-5BF1-4DA7-ADCC-9EA6DE5BF446}" presName="parSh" presStyleLbl="node1" presStyleIdx="2" presStyleCnt="5"/>
      <dgm:spPr/>
      <dgm:t>
        <a:bodyPr/>
        <a:lstStyle/>
        <a:p>
          <a:endParaRPr lang="es-PA"/>
        </a:p>
      </dgm:t>
    </dgm:pt>
    <dgm:pt modelId="{D5E842A6-E905-4A2A-AD04-6AC5708DD192}" type="pres">
      <dgm:prSet presAssocID="{CA59B14F-5BF1-4DA7-ADCC-9EA6DE5BF446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DB9CA28-A41E-446C-9C5C-9A899F167F75}" type="pres">
      <dgm:prSet presAssocID="{C8E4024F-A52D-425F-AC7C-1A749C1F42D2}" presName="sibTrans" presStyleLbl="sibTrans2D1" presStyleIdx="2" presStyleCnt="4"/>
      <dgm:spPr/>
      <dgm:t>
        <a:bodyPr/>
        <a:lstStyle/>
        <a:p>
          <a:endParaRPr lang="es-PA"/>
        </a:p>
      </dgm:t>
    </dgm:pt>
    <dgm:pt modelId="{DD926886-3DE8-450A-B4AF-C3C7BF22454E}" type="pres">
      <dgm:prSet presAssocID="{C8E4024F-A52D-425F-AC7C-1A749C1F42D2}" presName="connTx" presStyleLbl="sibTrans2D1" presStyleIdx="2" presStyleCnt="4"/>
      <dgm:spPr/>
      <dgm:t>
        <a:bodyPr/>
        <a:lstStyle/>
        <a:p>
          <a:endParaRPr lang="es-PA"/>
        </a:p>
      </dgm:t>
    </dgm:pt>
    <dgm:pt modelId="{60699CB4-21EC-476C-9777-76C76972B6E2}" type="pres">
      <dgm:prSet presAssocID="{F3D479FE-0EE4-4934-900B-0FC59ADA32E7}" presName="composite" presStyleCnt="0"/>
      <dgm:spPr/>
    </dgm:pt>
    <dgm:pt modelId="{5E9B2311-ABD6-40FB-8AD6-37508661224F}" type="pres">
      <dgm:prSet presAssocID="{F3D479FE-0EE4-4934-900B-0FC59ADA32E7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E907023-DEEA-435E-B3C2-3EF9E0212C71}" type="pres">
      <dgm:prSet presAssocID="{F3D479FE-0EE4-4934-900B-0FC59ADA32E7}" presName="parSh" presStyleLbl="node1" presStyleIdx="3" presStyleCnt="5"/>
      <dgm:spPr/>
      <dgm:t>
        <a:bodyPr/>
        <a:lstStyle/>
        <a:p>
          <a:endParaRPr lang="es-PA"/>
        </a:p>
      </dgm:t>
    </dgm:pt>
    <dgm:pt modelId="{4F364A5F-6ADD-4F62-9EF7-3D7D4F28B543}" type="pres">
      <dgm:prSet presAssocID="{F3D479FE-0EE4-4934-900B-0FC59ADA32E7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0E88C74-D92B-4DA1-87C5-809BA886DB40}" type="pres">
      <dgm:prSet presAssocID="{D15034F3-A58F-48E0-A855-F3C9664EA0D9}" presName="sibTrans" presStyleLbl="sibTrans2D1" presStyleIdx="3" presStyleCnt="4"/>
      <dgm:spPr/>
      <dgm:t>
        <a:bodyPr/>
        <a:lstStyle/>
        <a:p>
          <a:endParaRPr lang="es-PA"/>
        </a:p>
      </dgm:t>
    </dgm:pt>
    <dgm:pt modelId="{ED0BD0AA-A7E0-4773-9FEB-F10449EA6396}" type="pres">
      <dgm:prSet presAssocID="{D15034F3-A58F-48E0-A855-F3C9664EA0D9}" presName="connTx" presStyleLbl="sibTrans2D1" presStyleIdx="3" presStyleCnt="4"/>
      <dgm:spPr/>
      <dgm:t>
        <a:bodyPr/>
        <a:lstStyle/>
        <a:p>
          <a:endParaRPr lang="es-PA"/>
        </a:p>
      </dgm:t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371716-205E-4EF6-A7ED-14278F63B034}" type="pres">
      <dgm:prSet presAssocID="{7E5BF415-DD7C-46CE-81EA-C533FD19D64E}" presName="parSh" presStyleLbl="node1" presStyleIdx="4" presStyleCnt="5"/>
      <dgm:spPr/>
      <dgm:t>
        <a:bodyPr/>
        <a:lstStyle/>
        <a:p>
          <a:endParaRPr lang="es-ES"/>
        </a:p>
      </dgm:t>
    </dgm:pt>
    <dgm:pt modelId="{D91F2413-E4E3-4058-AF8C-E44208B5C14B}" type="pres">
      <dgm:prSet presAssocID="{7E5BF415-DD7C-46CE-81EA-C533FD19D64E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2F5059-36E7-412C-9E7E-99DB260F5512}" type="presOf" srcId="{D15034F3-A58F-48E0-A855-F3C9664EA0D9}" destId="{30E88C74-D92B-4DA1-87C5-809BA886DB40}" srcOrd="0" destOrd="0" presId="urn:microsoft.com/office/officeart/2005/8/layout/process3"/>
    <dgm:cxn modelId="{2CC75938-A94B-40DD-A46E-A73EFE8FDCCD}" type="presOf" srcId="{EC30385C-94E2-463C-9938-AC727EF3A0BD}" destId="{9D677988-374B-4BBA-B73C-8BE59201B4AA}" srcOrd="0" destOrd="0" presId="urn:microsoft.com/office/officeart/2005/8/layout/process3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1679EA13-B4D6-42F2-A014-5BB602E10B3A}" type="presOf" srcId="{7CA8841F-F1B3-43A2-BE91-3BF30BA4D41E}" destId="{D5E842A6-E905-4A2A-AD04-6AC5708DD192}" srcOrd="0" destOrd="1" presId="urn:microsoft.com/office/officeart/2005/8/layout/process3"/>
    <dgm:cxn modelId="{954E89DD-2767-4CB2-A987-610788FFDD51}" srcId="{CA59B14F-5BF1-4DA7-ADCC-9EA6DE5BF446}" destId="{3F2B761A-342A-4E6D-BC2C-8668D0CAA22A}" srcOrd="0" destOrd="0" parTransId="{40624257-D141-485E-85D1-68E69B2AA4DC}" sibTransId="{B5641372-E04F-4DF1-ADC6-B5744DEC9213}"/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4110E0C3-6544-4269-88A6-1ABDB11D30CE}" type="presOf" srcId="{CA59B14F-5BF1-4DA7-ADCC-9EA6DE5BF446}" destId="{84B66275-9636-490C-9E17-81375C2EEB96}" srcOrd="0" destOrd="0" presId="urn:microsoft.com/office/officeart/2005/8/layout/process3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4113378F-425D-41CC-A9CB-1FFF4FEF0016}" srcId="{51FB8555-540F-4EF7-8D46-8ABB018A3B6F}" destId="{7E5BF415-DD7C-46CE-81EA-C533FD19D64E}" srcOrd="4" destOrd="0" parTransId="{3496D105-5B69-4ADE-96EF-122A5A850C05}" sibTransId="{1F5FC802-6D69-4E46-BE07-5E20756FDADA}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6A9F56CC-8550-4DC2-8658-22726ED67A6F}" srcId="{51FB8555-540F-4EF7-8D46-8ABB018A3B6F}" destId="{CA59B14F-5BF1-4DA7-ADCC-9EA6DE5BF446}" srcOrd="2" destOrd="0" parTransId="{2AE7E64A-E8A1-4585-9FF9-F276D1527F68}" sibTransId="{C8E4024F-A52D-425F-AC7C-1A749C1F42D2}"/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0991409F-DB71-40E5-B5E8-6DD760A7F8A8}" type="presOf" srcId="{3F2B761A-342A-4E6D-BC2C-8668D0CAA22A}" destId="{D5E842A6-E905-4A2A-AD04-6AC5708DD192}" srcOrd="0" destOrd="0" presId="urn:microsoft.com/office/officeart/2005/8/layout/process3"/>
    <dgm:cxn modelId="{2C3C2A75-0AB5-4327-AF07-2B25C6CF0686}" type="presOf" srcId="{02B866B8-FA46-4B57-90A4-BF6C459125A3}" destId="{4F364A5F-6ADD-4F62-9EF7-3D7D4F28B543}" srcOrd="0" destOrd="0" presId="urn:microsoft.com/office/officeart/2005/8/layout/process3"/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11ECB50A-82CA-4FAE-A988-90D66D42D83D}" type="presOf" srcId="{F3D479FE-0EE4-4934-900B-0FC59ADA32E7}" destId="{BE907023-DEEA-435E-B3C2-3EF9E0212C71}" srcOrd="1" destOrd="0" presId="urn:microsoft.com/office/officeart/2005/8/layout/process3"/>
    <dgm:cxn modelId="{9ABB4EBE-1D88-4612-BD61-DB717FF309E7}" type="presOf" srcId="{C8E4024F-A52D-425F-AC7C-1A749C1F42D2}" destId="{DD926886-3DE8-450A-B4AF-C3C7BF22454E}" srcOrd="1" destOrd="0" presId="urn:microsoft.com/office/officeart/2005/8/layout/process3"/>
    <dgm:cxn modelId="{A98C53F0-5908-45C7-97CE-4028AFA93362}" srcId="{51FB8555-540F-4EF7-8D46-8ABB018A3B6F}" destId="{F3D479FE-0EE4-4934-900B-0FC59ADA32E7}" srcOrd="3" destOrd="0" parTransId="{4D5B1884-E5EF-4584-8875-1466D797785E}" sibTransId="{D15034F3-A58F-48E0-A855-F3C9664EA0D9}"/>
    <dgm:cxn modelId="{439DF1A5-7F2B-4CEA-A227-28097B19E498}" type="presOf" srcId="{89EC74D7-8ED6-4609-997D-DDAF8AB36679}" destId="{93C83A52-6E6B-41FD-9424-D118FD751CED}" srcOrd="0" destOrd="0" presId="urn:microsoft.com/office/officeart/2005/8/layout/process3"/>
    <dgm:cxn modelId="{02B73322-D712-4815-801B-12F985E10B38}" srcId="{F3D479FE-0EE4-4934-900B-0FC59ADA32E7}" destId="{02B866B8-FA46-4B57-90A4-BF6C459125A3}" srcOrd="0" destOrd="0" parTransId="{E67225DC-9415-419E-B1E0-5F6A9A78A40D}" sibTransId="{B0F782AA-8B03-4D26-B3F3-F4A722F7B84D}"/>
    <dgm:cxn modelId="{66CF4F81-86FD-41E9-BF7F-ACC5BDA12DAA}" type="presOf" srcId="{F3D479FE-0EE4-4934-900B-0FC59ADA32E7}" destId="{5E9B2311-ABD6-40FB-8AD6-37508661224F}" srcOrd="0" destOrd="0" presId="urn:microsoft.com/office/officeart/2005/8/layout/process3"/>
    <dgm:cxn modelId="{6A94AA8A-2E0D-4A0A-9931-532A4A6EB633}" type="presOf" srcId="{C8E4024F-A52D-425F-AC7C-1A749C1F42D2}" destId="{6DB9CA28-A41E-446C-9C5C-9A899F167F75}" srcOrd="0" destOrd="0" presId="urn:microsoft.com/office/officeart/2005/8/layout/process3"/>
    <dgm:cxn modelId="{580D3822-696C-4737-8C4B-5CD212740025}" type="presOf" srcId="{4537B24E-F32C-4F73-9C4F-EDE47D952988}" destId="{D91F2413-E4E3-4058-AF8C-E44208B5C14B}" srcOrd="0" destOrd="0" presId="urn:microsoft.com/office/officeart/2005/8/layout/process3"/>
    <dgm:cxn modelId="{F31D71BE-ABC0-45B4-8D30-9530C3BB63C2}" type="presOf" srcId="{D15034F3-A58F-48E0-A855-F3C9664EA0D9}" destId="{ED0BD0AA-A7E0-4773-9FEB-F10449EA6396}" srcOrd="1" destOrd="0" presId="urn:microsoft.com/office/officeart/2005/8/layout/process3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C256DD8A-DE4D-490A-9916-757B0125B193}" srcId="{CA59B14F-5BF1-4DA7-ADCC-9EA6DE5BF446}" destId="{7CA8841F-F1B3-43A2-BE91-3BF30BA4D41E}" srcOrd="1" destOrd="0" parTransId="{F727FA88-8B9D-41D2-8DAB-0D635A3D0D28}" sibTransId="{1766A3A0-D7F9-4F35-A2AE-2ADE23C910B1}"/>
    <dgm:cxn modelId="{43AA8990-C45F-4C30-A718-5ED9C03E9B5A}" type="presOf" srcId="{CA59B14F-5BF1-4DA7-ADCC-9EA6DE5BF446}" destId="{F64584A7-9C0D-45CE-9003-CD6EEAD36DED}" srcOrd="1" destOrd="0" presId="urn:microsoft.com/office/officeart/2005/8/layout/process3"/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E529F692-2D25-4A17-BFC6-DAC1D15E4BB7}" type="presParOf" srcId="{FBC3A0BC-9D8F-4C7B-B285-510A780E04E4}" destId="{48B59B40-8F5E-4D21-90DD-6705255606DA}" srcOrd="4" destOrd="0" presId="urn:microsoft.com/office/officeart/2005/8/layout/process3"/>
    <dgm:cxn modelId="{3F94FDF2-7A40-4504-B4BB-664CFEACABDF}" type="presParOf" srcId="{48B59B40-8F5E-4D21-90DD-6705255606DA}" destId="{84B66275-9636-490C-9E17-81375C2EEB96}" srcOrd="0" destOrd="0" presId="urn:microsoft.com/office/officeart/2005/8/layout/process3"/>
    <dgm:cxn modelId="{21DE2A5E-944F-4BA0-A8C4-B4AB6F086CC7}" type="presParOf" srcId="{48B59B40-8F5E-4D21-90DD-6705255606DA}" destId="{F64584A7-9C0D-45CE-9003-CD6EEAD36DED}" srcOrd="1" destOrd="0" presId="urn:microsoft.com/office/officeart/2005/8/layout/process3"/>
    <dgm:cxn modelId="{BEF9835B-66C6-4E5B-A6BA-4ED109CC8EFA}" type="presParOf" srcId="{48B59B40-8F5E-4D21-90DD-6705255606DA}" destId="{D5E842A6-E905-4A2A-AD04-6AC5708DD192}" srcOrd="2" destOrd="0" presId="urn:microsoft.com/office/officeart/2005/8/layout/process3"/>
    <dgm:cxn modelId="{D4A73BE2-C15E-4DBC-838D-302E08A1BC5A}" type="presParOf" srcId="{FBC3A0BC-9D8F-4C7B-B285-510A780E04E4}" destId="{6DB9CA28-A41E-446C-9C5C-9A899F167F75}" srcOrd="5" destOrd="0" presId="urn:microsoft.com/office/officeart/2005/8/layout/process3"/>
    <dgm:cxn modelId="{D2FF3BDE-19FB-45E5-B1A5-3E4D72B06855}" type="presParOf" srcId="{6DB9CA28-A41E-446C-9C5C-9A899F167F75}" destId="{DD926886-3DE8-450A-B4AF-C3C7BF22454E}" srcOrd="0" destOrd="0" presId="urn:microsoft.com/office/officeart/2005/8/layout/process3"/>
    <dgm:cxn modelId="{1DA05502-D003-4BB5-B5CD-E88A65886E24}" type="presParOf" srcId="{FBC3A0BC-9D8F-4C7B-B285-510A780E04E4}" destId="{60699CB4-21EC-476C-9777-76C76972B6E2}" srcOrd="6" destOrd="0" presId="urn:microsoft.com/office/officeart/2005/8/layout/process3"/>
    <dgm:cxn modelId="{3254D8A6-1346-43FB-9619-EF008762C3C3}" type="presParOf" srcId="{60699CB4-21EC-476C-9777-76C76972B6E2}" destId="{5E9B2311-ABD6-40FB-8AD6-37508661224F}" srcOrd="0" destOrd="0" presId="urn:microsoft.com/office/officeart/2005/8/layout/process3"/>
    <dgm:cxn modelId="{E23971C8-E5A4-468C-BDA5-58DDC1ECF812}" type="presParOf" srcId="{60699CB4-21EC-476C-9777-76C76972B6E2}" destId="{BE907023-DEEA-435E-B3C2-3EF9E0212C71}" srcOrd="1" destOrd="0" presId="urn:microsoft.com/office/officeart/2005/8/layout/process3"/>
    <dgm:cxn modelId="{6BFD5580-9D47-4757-8A87-E432631D8A61}" type="presParOf" srcId="{60699CB4-21EC-476C-9777-76C76972B6E2}" destId="{4F364A5F-6ADD-4F62-9EF7-3D7D4F28B543}" srcOrd="2" destOrd="0" presId="urn:microsoft.com/office/officeart/2005/8/layout/process3"/>
    <dgm:cxn modelId="{653A2B89-6000-4272-863A-131A6BD297DD}" type="presParOf" srcId="{FBC3A0BC-9D8F-4C7B-B285-510A780E04E4}" destId="{30E88C74-D92B-4DA1-87C5-809BA886DB40}" srcOrd="7" destOrd="0" presId="urn:microsoft.com/office/officeart/2005/8/layout/process3"/>
    <dgm:cxn modelId="{E3703F62-DDE7-4B78-B113-74D4E36290CB}" type="presParOf" srcId="{30E88C74-D92B-4DA1-87C5-809BA886DB40}" destId="{ED0BD0AA-A7E0-4773-9FEB-F10449EA6396}" srcOrd="0" destOrd="0" presId="urn:microsoft.com/office/officeart/2005/8/layout/process3"/>
    <dgm:cxn modelId="{23A95565-FCAD-4085-931D-8CCCC64769F2}" type="presParOf" srcId="{FBC3A0BC-9D8F-4C7B-B285-510A780E04E4}" destId="{21E31B03-7874-4FDF-9737-EAFFCD11494C}" srcOrd="8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6702" y="1220663"/>
          <a:ext cx="1512184" cy="907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Ricas en Vitaminas</a:t>
          </a:r>
          <a:endParaRPr lang="es-ES" sz="1600" kern="1200" dirty="0"/>
        </a:p>
      </dsp:txBody>
      <dsp:txXfrm>
        <a:off x="6702" y="1220663"/>
        <a:ext cx="1512184" cy="604873"/>
      </dsp:txXfrm>
    </dsp:sp>
    <dsp:sp modelId="{9D677988-374B-4BBA-B73C-8BE59201B4AA}">
      <dsp:nvSpPr>
        <dsp:cNvPr id="0" name=""/>
        <dsp:cNvSpPr/>
      </dsp:nvSpPr>
      <dsp:spPr>
        <a:xfrm>
          <a:off x="316426" y="1825536"/>
          <a:ext cx="1512184" cy="205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Tenemos la vitamina A, B, C, E y otras, Todas las vitaminas son importantes para la realización de actividades del organismo y por ende mantenimiento de la salud.</a:t>
          </a:r>
          <a:endParaRPr lang="es-ES" sz="1200" kern="1200" dirty="0"/>
        </a:p>
      </dsp:txBody>
      <dsp:txXfrm>
        <a:off x="360716" y="1869826"/>
        <a:ext cx="1423604" cy="1970620"/>
      </dsp:txXfrm>
    </dsp:sp>
    <dsp:sp modelId="{51EA4E37-9197-43C9-9502-961CC2F00719}">
      <dsp:nvSpPr>
        <dsp:cNvPr id="0" name=""/>
        <dsp:cNvSpPr/>
      </dsp:nvSpPr>
      <dsp:spPr>
        <a:xfrm>
          <a:off x="1748128" y="1334854"/>
          <a:ext cx="485992" cy="376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1748128" y="1410152"/>
        <a:ext cx="373045" cy="225894"/>
      </dsp:txXfrm>
    </dsp:sp>
    <dsp:sp modelId="{6BB0ABCB-2373-47ED-9774-278F8EE9E9B2}">
      <dsp:nvSpPr>
        <dsp:cNvPr id="0" name=""/>
        <dsp:cNvSpPr/>
      </dsp:nvSpPr>
      <dsp:spPr>
        <a:xfrm>
          <a:off x="2435853" y="1220663"/>
          <a:ext cx="1512184" cy="907310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Ricas en Minerales</a:t>
          </a:r>
          <a:endParaRPr lang="es-ES" sz="1600" kern="1200" dirty="0"/>
        </a:p>
      </dsp:txBody>
      <dsp:txXfrm>
        <a:off x="2435853" y="1220663"/>
        <a:ext cx="1512184" cy="604873"/>
      </dsp:txXfrm>
    </dsp:sp>
    <dsp:sp modelId="{93C83A52-6E6B-41FD-9424-D118FD751CED}">
      <dsp:nvSpPr>
        <dsp:cNvPr id="0" name=""/>
        <dsp:cNvSpPr/>
      </dsp:nvSpPr>
      <dsp:spPr>
        <a:xfrm>
          <a:off x="2745578" y="1825536"/>
          <a:ext cx="1512184" cy="205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Como el potasio que es fundamental en  un sistema nervioso sano y el magnesio que contribuye a mantener el funcionamiento  intestinal .</a:t>
          </a:r>
          <a:endParaRPr lang="es-ES" sz="1300" kern="1200" dirty="0"/>
        </a:p>
      </dsp:txBody>
      <dsp:txXfrm>
        <a:off x="2789868" y="1869826"/>
        <a:ext cx="1423604" cy="1970620"/>
      </dsp:txXfrm>
    </dsp:sp>
    <dsp:sp modelId="{A66EA167-6AD2-4AA4-A421-59E2B4561DDF}">
      <dsp:nvSpPr>
        <dsp:cNvPr id="0" name=""/>
        <dsp:cNvSpPr/>
      </dsp:nvSpPr>
      <dsp:spPr>
        <a:xfrm>
          <a:off x="4177280" y="1334854"/>
          <a:ext cx="485992" cy="376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4177280" y="1410152"/>
        <a:ext cx="373045" cy="225894"/>
      </dsp:txXfrm>
    </dsp:sp>
    <dsp:sp modelId="{F64584A7-9C0D-45CE-9003-CD6EEAD36DED}">
      <dsp:nvSpPr>
        <dsp:cNvPr id="0" name=""/>
        <dsp:cNvSpPr/>
      </dsp:nvSpPr>
      <dsp:spPr>
        <a:xfrm>
          <a:off x="4865005" y="1220663"/>
          <a:ext cx="1512184" cy="90731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Alto contenido de agua</a:t>
          </a:r>
          <a:endParaRPr lang="es-PA" sz="1600" kern="1200" dirty="0"/>
        </a:p>
      </dsp:txBody>
      <dsp:txXfrm>
        <a:off x="4865005" y="1220663"/>
        <a:ext cx="1512184" cy="604873"/>
      </dsp:txXfrm>
    </dsp:sp>
    <dsp:sp modelId="{D5E842A6-E905-4A2A-AD04-6AC5708DD192}">
      <dsp:nvSpPr>
        <dsp:cNvPr id="0" name=""/>
        <dsp:cNvSpPr/>
      </dsp:nvSpPr>
      <dsp:spPr>
        <a:xfrm>
          <a:off x="5174730" y="1825536"/>
          <a:ext cx="1512184" cy="205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El agua depura, desintoxica, sacia y por lo tanto ayuda a controlar el apetito.</a:t>
          </a:r>
          <a:endParaRPr lang="es-PA" sz="1300" kern="1200" dirty="0"/>
        </a:p>
      </dsp:txBody>
      <dsp:txXfrm>
        <a:off x="5219020" y="1869826"/>
        <a:ext cx="1423604" cy="1970620"/>
      </dsp:txXfrm>
    </dsp:sp>
    <dsp:sp modelId="{6DB9CA28-A41E-446C-9C5C-9A899F167F75}">
      <dsp:nvSpPr>
        <dsp:cNvPr id="0" name=""/>
        <dsp:cNvSpPr/>
      </dsp:nvSpPr>
      <dsp:spPr>
        <a:xfrm>
          <a:off x="6606432" y="1334854"/>
          <a:ext cx="485992" cy="376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00" kern="1200"/>
        </a:p>
      </dsp:txBody>
      <dsp:txXfrm>
        <a:off x="6606432" y="1410152"/>
        <a:ext cx="373045" cy="225894"/>
      </dsp:txXfrm>
    </dsp:sp>
    <dsp:sp modelId="{BE907023-DEEA-435E-B3C2-3EF9E0212C71}">
      <dsp:nvSpPr>
        <dsp:cNvPr id="0" name=""/>
        <dsp:cNvSpPr/>
      </dsp:nvSpPr>
      <dsp:spPr>
        <a:xfrm>
          <a:off x="7294157" y="1220663"/>
          <a:ext cx="1512184" cy="907310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Contiene </a:t>
          </a:r>
          <a:r>
            <a:rPr lang="es-ES" sz="1400" kern="1200" dirty="0" err="1" smtClean="0"/>
            <a:t>Fitoquímicos</a:t>
          </a:r>
          <a:endParaRPr lang="es-PA" sz="1400" kern="1200" dirty="0"/>
        </a:p>
      </dsp:txBody>
      <dsp:txXfrm>
        <a:off x="7294157" y="1220663"/>
        <a:ext cx="1512184" cy="604873"/>
      </dsp:txXfrm>
    </dsp:sp>
    <dsp:sp modelId="{4F364A5F-6ADD-4F62-9EF7-3D7D4F28B543}">
      <dsp:nvSpPr>
        <dsp:cNvPr id="0" name=""/>
        <dsp:cNvSpPr/>
      </dsp:nvSpPr>
      <dsp:spPr>
        <a:xfrm>
          <a:off x="7603882" y="1825536"/>
          <a:ext cx="1512184" cy="205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Pigmentos  que le dan color y aroma a las frutas.  Previenen el cáncer,  el deterioro de tejidos, evita el envejecimiento temprano.</a:t>
          </a:r>
          <a:endParaRPr lang="es-PA" sz="1300" kern="1200" dirty="0"/>
        </a:p>
      </dsp:txBody>
      <dsp:txXfrm>
        <a:off x="7648172" y="1869826"/>
        <a:ext cx="1423604" cy="1970620"/>
      </dsp:txXfrm>
    </dsp:sp>
    <dsp:sp modelId="{30E88C74-D92B-4DA1-87C5-809BA886DB40}">
      <dsp:nvSpPr>
        <dsp:cNvPr id="0" name=""/>
        <dsp:cNvSpPr/>
      </dsp:nvSpPr>
      <dsp:spPr>
        <a:xfrm>
          <a:off x="9035584" y="1334854"/>
          <a:ext cx="485992" cy="376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00" kern="1200"/>
        </a:p>
      </dsp:txBody>
      <dsp:txXfrm>
        <a:off x="9035584" y="1410152"/>
        <a:ext cx="373045" cy="225894"/>
      </dsp:txXfrm>
    </dsp:sp>
    <dsp:sp modelId="{3E371716-205E-4EF6-A7ED-14278F63B034}">
      <dsp:nvSpPr>
        <dsp:cNvPr id="0" name=""/>
        <dsp:cNvSpPr/>
      </dsp:nvSpPr>
      <dsp:spPr>
        <a:xfrm>
          <a:off x="9723309" y="1220663"/>
          <a:ext cx="1512184" cy="90731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Tienen Fibra</a:t>
          </a:r>
          <a:endParaRPr lang="es-ES" sz="1800" kern="1200" dirty="0"/>
        </a:p>
      </dsp:txBody>
      <dsp:txXfrm>
        <a:off x="9723309" y="1220663"/>
        <a:ext cx="1512184" cy="604873"/>
      </dsp:txXfrm>
    </dsp:sp>
    <dsp:sp modelId="{D91F2413-E4E3-4058-AF8C-E44208B5C14B}">
      <dsp:nvSpPr>
        <dsp:cNvPr id="0" name=""/>
        <dsp:cNvSpPr/>
      </dsp:nvSpPr>
      <dsp:spPr>
        <a:xfrm>
          <a:off x="10033034" y="1825536"/>
          <a:ext cx="1512184" cy="205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Por lo general se encuentra en la cáscara de las frutas.  Ayuda a desintoxicar el organismo y a controlar el apetito.</a:t>
          </a:r>
          <a:endParaRPr lang="es-ES" sz="1300" kern="1200" dirty="0"/>
        </a:p>
      </dsp:txBody>
      <dsp:txXfrm>
        <a:off x="10077324" y="1869826"/>
        <a:ext cx="1423604" cy="197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0EA5F0D-C1DC-412F-A146-DDB3A74B588F}" type="datetimeFigureOut">
              <a:rPr lang="es-ES"/>
              <a:t>13/11/2015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BAE14B8-3CC9-472D-9BC5-A84D80684DE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A8CDE508-72C8-4AB5-AA9C-1584D31690E0}" type="datetimeFigureOut">
              <a:t>03/12/2013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FB667E1-E601-4AAF-B95C-B25720D70A6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es-ES" sz="6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es-ES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es-ES" sz="2800"/>
            </a:lvl2pPr>
            <a:lvl3pPr marL="914400" indent="0" algn="ctr" latinLnBrk="0">
              <a:buNone/>
              <a:defRPr lang="es-ES" sz="2400"/>
            </a:lvl3pPr>
            <a:lvl4pPr marL="1371600" indent="0" algn="ctr" latinLnBrk="0">
              <a:buNone/>
              <a:defRPr lang="es-ES" sz="2000"/>
            </a:lvl4pPr>
            <a:lvl5pPr marL="1828800" indent="0" algn="ctr" latinLnBrk="0">
              <a:buNone/>
              <a:defRPr lang="es-ES" sz="2000"/>
            </a:lvl5pPr>
            <a:lvl6pPr marL="2286000" indent="0" algn="ctr" latinLnBrk="0">
              <a:buNone/>
              <a:defRPr lang="es-ES" sz="2000"/>
            </a:lvl6pPr>
            <a:lvl7pPr marL="2743200" indent="0" algn="ctr" latinLnBrk="0">
              <a:buNone/>
              <a:defRPr lang="es-ES" sz="2000"/>
            </a:lvl7pPr>
            <a:lvl8pPr marL="3200400" indent="0" algn="ctr" latinLnBrk="0">
              <a:buNone/>
              <a:defRPr lang="es-ES" sz="2000"/>
            </a:lvl8pPr>
            <a:lvl9pPr marL="3657600" indent="0" algn="ctr" latinLnBrk="0">
              <a:buNone/>
              <a:defRPr lang="es-ES" sz="20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grpSp>
        <p:nvGrpSpPr>
          <p:cNvPr id="4" name="Grupo 3"/>
          <p:cNvGrpSpPr/>
          <p:nvPr userDrawn="1"/>
        </p:nvGrpSpPr>
        <p:grpSpPr>
          <a:xfrm rot="248467">
            <a:off x="238474" y="2566925"/>
            <a:ext cx="4688853" cy="2424835"/>
            <a:chOff x="-10068" y="2615721"/>
            <a:chExt cx="5488038" cy="2838132"/>
          </a:xfrm>
        </p:grpSpPr>
        <p:sp>
          <p:nvSpPr>
            <p:cNvPr id="145" name="Forma libre 457"/>
            <p:cNvSpPr>
              <a:spLocks/>
            </p:cNvSpPr>
            <p:nvPr userDrawn="1"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6" name="Forma libre 458"/>
            <p:cNvSpPr>
              <a:spLocks/>
            </p:cNvSpPr>
            <p:nvPr userDrawn="1"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7" name="Forma libre 459"/>
            <p:cNvSpPr>
              <a:spLocks/>
            </p:cNvSpPr>
            <p:nvPr userDrawn="1"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8" name="Forma libre 460"/>
            <p:cNvSpPr>
              <a:spLocks/>
            </p:cNvSpPr>
            <p:nvPr userDrawn="1"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9" name="Forma libre 461"/>
            <p:cNvSpPr>
              <a:spLocks/>
            </p:cNvSpPr>
            <p:nvPr userDrawn="1"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0" name="Forma libre 462"/>
            <p:cNvSpPr>
              <a:spLocks/>
            </p:cNvSpPr>
            <p:nvPr userDrawn="1"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1" name="Forma libre 463"/>
            <p:cNvSpPr>
              <a:spLocks/>
            </p:cNvSpPr>
            <p:nvPr userDrawn="1"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2" name="Forma libre 464"/>
            <p:cNvSpPr>
              <a:spLocks/>
            </p:cNvSpPr>
            <p:nvPr userDrawn="1"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3" name="Forma libre 465"/>
            <p:cNvSpPr>
              <a:spLocks/>
            </p:cNvSpPr>
            <p:nvPr userDrawn="1"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4" name="Forma libre 466"/>
            <p:cNvSpPr>
              <a:spLocks/>
            </p:cNvSpPr>
            <p:nvPr userDrawn="1"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5" name="Forma libre 467"/>
            <p:cNvSpPr>
              <a:spLocks/>
            </p:cNvSpPr>
            <p:nvPr userDrawn="1"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6" name="Forma libre 468"/>
            <p:cNvSpPr>
              <a:spLocks/>
            </p:cNvSpPr>
            <p:nvPr userDrawn="1"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7" name="Forma libre 469"/>
            <p:cNvSpPr>
              <a:spLocks/>
            </p:cNvSpPr>
            <p:nvPr userDrawn="1"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8" name="Forma libre 470"/>
            <p:cNvSpPr>
              <a:spLocks/>
            </p:cNvSpPr>
            <p:nvPr userDrawn="1"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9" name="Forma libre 471"/>
            <p:cNvSpPr>
              <a:spLocks/>
            </p:cNvSpPr>
            <p:nvPr userDrawn="1"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0" name="Forma libre 472"/>
            <p:cNvSpPr>
              <a:spLocks/>
            </p:cNvSpPr>
            <p:nvPr userDrawn="1"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1" name="Forma libre 473"/>
            <p:cNvSpPr>
              <a:spLocks/>
            </p:cNvSpPr>
            <p:nvPr userDrawn="1"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2" name="Forma libre 474"/>
            <p:cNvSpPr>
              <a:spLocks/>
            </p:cNvSpPr>
            <p:nvPr userDrawn="1"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3" name="Forma libre 475"/>
            <p:cNvSpPr>
              <a:spLocks/>
            </p:cNvSpPr>
            <p:nvPr userDrawn="1"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4" name="Forma libre 476"/>
            <p:cNvSpPr>
              <a:spLocks/>
            </p:cNvSpPr>
            <p:nvPr userDrawn="1"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5" name="Forma libre 477"/>
            <p:cNvSpPr>
              <a:spLocks/>
            </p:cNvSpPr>
            <p:nvPr userDrawn="1"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6" name="Forma libre 478"/>
            <p:cNvSpPr>
              <a:spLocks/>
            </p:cNvSpPr>
            <p:nvPr userDrawn="1"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7" name="Forma libre 479"/>
            <p:cNvSpPr>
              <a:spLocks/>
            </p:cNvSpPr>
            <p:nvPr userDrawn="1"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8" name="Forma libre 480"/>
            <p:cNvSpPr>
              <a:spLocks/>
            </p:cNvSpPr>
            <p:nvPr userDrawn="1"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9" name="Forma libre 481"/>
            <p:cNvSpPr>
              <a:spLocks/>
            </p:cNvSpPr>
            <p:nvPr userDrawn="1"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0" name="Forma libre 482"/>
            <p:cNvSpPr>
              <a:spLocks/>
            </p:cNvSpPr>
            <p:nvPr userDrawn="1"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1" name="Forma libre 483"/>
            <p:cNvSpPr>
              <a:spLocks/>
            </p:cNvSpPr>
            <p:nvPr userDrawn="1"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2" name="Forma libre 484"/>
            <p:cNvSpPr>
              <a:spLocks/>
            </p:cNvSpPr>
            <p:nvPr userDrawn="1"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3" name="Forma libre 485"/>
            <p:cNvSpPr>
              <a:spLocks/>
            </p:cNvSpPr>
            <p:nvPr userDrawn="1"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4" name="Forma libre 486"/>
            <p:cNvSpPr>
              <a:spLocks/>
            </p:cNvSpPr>
            <p:nvPr userDrawn="1"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5" name="Forma libre 487"/>
            <p:cNvSpPr>
              <a:spLocks/>
            </p:cNvSpPr>
            <p:nvPr userDrawn="1"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6" name="Forma libre 488"/>
            <p:cNvSpPr>
              <a:spLocks/>
            </p:cNvSpPr>
            <p:nvPr userDrawn="1"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7" name="Forma libre 489"/>
            <p:cNvSpPr>
              <a:spLocks/>
            </p:cNvSpPr>
            <p:nvPr userDrawn="1"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8" name="Forma libre 490"/>
            <p:cNvSpPr>
              <a:spLocks/>
            </p:cNvSpPr>
            <p:nvPr userDrawn="1"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9" name="Forma libre 485"/>
            <p:cNvSpPr>
              <a:spLocks/>
            </p:cNvSpPr>
            <p:nvPr userDrawn="1"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5" name="Grupo 39"/>
          <p:cNvGrpSpPr/>
          <p:nvPr userDrawn="1"/>
        </p:nvGrpSpPr>
        <p:grpSpPr>
          <a:xfrm rot="18988672">
            <a:off x="83468" y="181140"/>
            <a:ext cx="517230" cy="587584"/>
            <a:chOff x="11036616" y="1071278"/>
            <a:chExt cx="1030189" cy="1170315"/>
          </a:xfrm>
        </p:grpSpPr>
        <p:sp>
          <p:nvSpPr>
            <p:cNvPr id="137" name="Forma libre 28"/>
            <p:cNvSpPr>
              <a:spLocks/>
            </p:cNvSpPr>
            <p:nvPr userDrawn="1"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8" name="Forma libre 29"/>
            <p:cNvSpPr>
              <a:spLocks/>
            </p:cNvSpPr>
            <p:nvPr userDrawn="1"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9" name="Forma libre 30"/>
            <p:cNvSpPr>
              <a:spLocks/>
            </p:cNvSpPr>
            <p:nvPr userDrawn="1"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0" name="Forma libre 31"/>
            <p:cNvSpPr>
              <a:spLocks/>
            </p:cNvSpPr>
            <p:nvPr userDrawn="1"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1" name="Forma libre 32"/>
            <p:cNvSpPr>
              <a:spLocks/>
            </p:cNvSpPr>
            <p:nvPr userDrawn="1"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2" name="Forma libre 33"/>
            <p:cNvSpPr>
              <a:spLocks/>
            </p:cNvSpPr>
            <p:nvPr userDrawn="1"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3" name="Forma libre 34"/>
            <p:cNvSpPr>
              <a:spLocks/>
            </p:cNvSpPr>
            <p:nvPr userDrawn="1"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4" name="Forma libre 35"/>
            <p:cNvSpPr>
              <a:spLocks/>
            </p:cNvSpPr>
            <p:nvPr userDrawn="1"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6" name="Forma libre 500"/>
          <p:cNvSpPr>
            <a:spLocks/>
          </p:cNvSpPr>
          <p:nvPr userDrawn="1"/>
        </p:nvSpPr>
        <p:spPr bwMode="auto">
          <a:xfrm>
            <a:off x="3299233" y="4655696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7" name="Grupo 49"/>
          <p:cNvGrpSpPr/>
          <p:nvPr userDrawn="1"/>
        </p:nvGrpSpPr>
        <p:grpSpPr>
          <a:xfrm>
            <a:off x="11449074" y="-1940"/>
            <a:ext cx="679129" cy="712528"/>
            <a:chOff x="11231706" y="127529"/>
            <a:chExt cx="679129" cy="712528"/>
          </a:xfrm>
        </p:grpSpPr>
        <p:sp>
          <p:nvSpPr>
            <p:cNvPr id="129" name="Forma libre 36"/>
            <p:cNvSpPr>
              <a:spLocks/>
            </p:cNvSpPr>
            <p:nvPr userDrawn="1"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0" name="Forma libre 37"/>
            <p:cNvSpPr>
              <a:spLocks/>
            </p:cNvSpPr>
            <p:nvPr userDrawn="1"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1" name="Forma libre 38"/>
            <p:cNvSpPr>
              <a:spLocks/>
            </p:cNvSpPr>
            <p:nvPr userDrawn="1"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2" name="Forma libre 39"/>
            <p:cNvSpPr>
              <a:spLocks/>
            </p:cNvSpPr>
            <p:nvPr userDrawn="1"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3" name="Forma libre 40"/>
            <p:cNvSpPr>
              <a:spLocks/>
            </p:cNvSpPr>
            <p:nvPr userDrawn="1"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4" name="Forma libre 41"/>
            <p:cNvSpPr>
              <a:spLocks/>
            </p:cNvSpPr>
            <p:nvPr userDrawn="1"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5" name="Forma libre 42"/>
            <p:cNvSpPr>
              <a:spLocks/>
            </p:cNvSpPr>
            <p:nvPr userDrawn="1"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6" name="Forma libre 43"/>
            <p:cNvSpPr>
              <a:spLocks/>
            </p:cNvSpPr>
            <p:nvPr userDrawn="1"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Forma libre 413"/>
          <p:cNvSpPr>
            <a:spLocks/>
          </p:cNvSpPr>
          <p:nvPr userDrawn="1"/>
        </p:nvSpPr>
        <p:spPr bwMode="auto">
          <a:xfrm>
            <a:off x="-8454" y="2999030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Forma libre 414"/>
          <p:cNvSpPr>
            <a:spLocks/>
          </p:cNvSpPr>
          <p:nvPr userDrawn="1"/>
        </p:nvSpPr>
        <p:spPr bwMode="auto">
          <a:xfrm>
            <a:off x="-8454" y="3316264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10" name="Grupo 5"/>
          <p:cNvGrpSpPr>
            <a:grpSpLocks noChangeAspect="1"/>
          </p:cNvGrpSpPr>
          <p:nvPr userDrawn="1"/>
        </p:nvGrpSpPr>
        <p:grpSpPr bwMode="auto">
          <a:xfrm>
            <a:off x="13411" y="845657"/>
            <a:ext cx="1881485" cy="2341748"/>
            <a:chOff x="3000" y="1116"/>
            <a:chExt cx="1680" cy="2091"/>
          </a:xfrm>
        </p:grpSpPr>
        <p:sp>
          <p:nvSpPr>
            <p:cNvPr id="110" name="Forma libre 6"/>
            <p:cNvSpPr>
              <a:spLocks/>
            </p:cNvSpPr>
            <p:nvPr userDrawn="1"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1" name="Forma libre 7"/>
            <p:cNvSpPr>
              <a:spLocks/>
            </p:cNvSpPr>
            <p:nvPr userDrawn="1"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2" name="Forma libre 8"/>
            <p:cNvSpPr>
              <a:spLocks/>
            </p:cNvSpPr>
            <p:nvPr userDrawn="1"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3" name="Forma libre 9"/>
            <p:cNvSpPr>
              <a:spLocks/>
            </p:cNvSpPr>
            <p:nvPr userDrawn="1"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4" name="Forma libre 10"/>
            <p:cNvSpPr>
              <a:spLocks/>
            </p:cNvSpPr>
            <p:nvPr userDrawn="1"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5" name="Forma libre 11"/>
            <p:cNvSpPr>
              <a:spLocks/>
            </p:cNvSpPr>
            <p:nvPr userDrawn="1"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6" name="Forma libre 12"/>
            <p:cNvSpPr>
              <a:spLocks/>
            </p:cNvSpPr>
            <p:nvPr userDrawn="1"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" name="Forma libre 13"/>
            <p:cNvSpPr>
              <a:spLocks noEditPoints="1"/>
            </p:cNvSpPr>
            <p:nvPr userDrawn="1"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" name="Forma libre 14"/>
            <p:cNvSpPr>
              <a:spLocks/>
            </p:cNvSpPr>
            <p:nvPr userDrawn="1"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9" name="Forma libre 15"/>
            <p:cNvSpPr>
              <a:spLocks/>
            </p:cNvSpPr>
            <p:nvPr userDrawn="1"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0" name="Forma libre 16"/>
            <p:cNvSpPr>
              <a:spLocks/>
            </p:cNvSpPr>
            <p:nvPr userDrawn="1"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1" name="Forma libre 17"/>
            <p:cNvSpPr>
              <a:spLocks/>
            </p:cNvSpPr>
            <p:nvPr userDrawn="1"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2" name="Forma libre 18"/>
            <p:cNvSpPr>
              <a:spLocks/>
            </p:cNvSpPr>
            <p:nvPr userDrawn="1"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3" name="Forma libre 19"/>
            <p:cNvSpPr>
              <a:spLocks/>
            </p:cNvSpPr>
            <p:nvPr userDrawn="1"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4" name="Forma libre 20"/>
            <p:cNvSpPr>
              <a:spLocks/>
            </p:cNvSpPr>
            <p:nvPr userDrawn="1"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5" name="Forma libre 21"/>
            <p:cNvSpPr>
              <a:spLocks/>
            </p:cNvSpPr>
            <p:nvPr userDrawn="1"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6" name="Forma libre 22"/>
            <p:cNvSpPr>
              <a:spLocks/>
            </p:cNvSpPr>
            <p:nvPr userDrawn="1"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7" name="Forma libre 23"/>
            <p:cNvSpPr>
              <a:spLocks noEditPoints="1"/>
            </p:cNvSpPr>
            <p:nvPr userDrawn="1"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8" name="Forma libre 24"/>
            <p:cNvSpPr>
              <a:spLocks/>
            </p:cNvSpPr>
            <p:nvPr userDrawn="1"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1" name="Grupo 33"/>
          <p:cNvGrpSpPr>
            <a:grpSpLocks noChangeAspect="1"/>
          </p:cNvGrpSpPr>
          <p:nvPr userDrawn="1"/>
        </p:nvGrpSpPr>
        <p:grpSpPr bwMode="auto">
          <a:xfrm>
            <a:off x="1729899" y="4535737"/>
            <a:ext cx="1873268" cy="2324202"/>
            <a:chOff x="3359" y="1523"/>
            <a:chExt cx="943" cy="1170"/>
          </a:xfrm>
        </p:grpSpPr>
        <p:sp>
          <p:nvSpPr>
            <p:cNvPr id="105" name="Forma libre 34"/>
            <p:cNvSpPr>
              <a:spLocks/>
            </p:cNvSpPr>
            <p:nvPr userDrawn="1"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6" name="Forma libre 35"/>
            <p:cNvSpPr>
              <a:spLocks/>
            </p:cNvSpPr>
            <p:nvPr userDrawn="1"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7" name="Forma libre 36"/>
            <p:cNvSpPr>
              <a:spLocks/>
            </p:cNvSpPr>
            <p:nvPr userDrawn="1"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8" name="Forma libre 37"/>
            <p:cNvSpPr>
              <a:spLocks/>
            </p:cNvSpPr>
            <p:nvPr userDrawn="1"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9" name="Forma libre 38"/>
            <p:cNvSpPr>
              <a:spLocks/>
            </p:cNvSpPr>
            <p:nvPr userDrawn="1"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2" name="Grupo 43"/>
          <p:cNvGrpSpPr>
            <a:grpSpLocks noChangeAspect="1"/>
          </p:cNvGrpSpPr>
          <p:nvPr userDrawn="1"/>
        </p:nvGrpSpPr>
        <p:grpSpPr bwMode="auto">
          <a:xfrm>
            <a:off x="1183310" y="5002565"/>
            <a:ext cx="1497013" cy="1857375"/>
            <a:chOff x="3367" y="1523"/>
            <a:chExt cx="943" cy="1170"/>
          </a:xfrm>
        </p:grpSpPr>
        <p:sp>
          <p:nvSpPr>
            <p:cNvPr id="99" name="Forma libre 44"/>
            <p:cNvSpPr>
              <a:spLocks/>
            </p:cNvSpPr>
            <p:nvPr userDrawn="1"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0" name="Forma libre 45"/>
            <p:cNvSpPr>
              <a:spLocks/>
            </p:cNvSpPr>
            <p:nvPr userDrawn="1"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1" name="Forma libre 46"/>
            <p:cNvSpPr>
              <a:spLocks/>
            </p:cNvSpPr>
            <p:nvPr userDrawn="1"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2" name="Forma libre 47"/>
            <p:cNvSpPr>
              <a:spLocks/>
            </p:cNvSpPr>
            <p:nvPr userDrawn="1"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3" name="Forma libre 48"/>
            <p:cNvSpPr>
              <a:spLocks/>
            </p:cNvSpPr>
            <p:nvPr userDrawn="1"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4" name="Forma libre 49"/>
            <p:cNvSpPr>
              <a:spLocks/>
            </p:cNvSpPr>
            <p:nvPr userDrawn="1"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3" name="Grupo 93"/>
          <p:cNvGrpSpPr/>
          <p:nvPr userDrawn="1"/>
        </p:nvGrpSpPr>
        <p:grpSpPr>
          <a:xfrm>
            <a:off x="-7060" y="4341754"/>
            <a:ext cx="1696783" cy="2518186"/>
            <a:chOff x="-3496" y="4350236"/>
            <a:chExt cx="1696783" cy="2518186"/>
          </a:xfrm>
        </p:grpSpPr>
        <p:sp>
          <p:nvSpPr>
            <p:cNvPr id="95" name="Forma libre 34"/>
            <p:cNvSpPr>
              <a:spLocks/>
            </p:cNvSpPr>
            <p:nvPr userDrawn="1"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6" name="Forma libre 35"/>
            <p:cNvSpPr>
              <a:spLocks/>
            </p:cNvSpPr>
            <p:nvPr userDrawn="1"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7" name="Forma libre 36"/>
            <p:cNvSpPr>
              <a:spLocks/>
            </p:cNvSpPr>
            <p:nvPr userDrawn="1"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8" name="Forma libre 38"/>
            <p:cNvSpPr>
              <a:spLocks/>
            </p:cNvSpPr>
            <p:nvPr userDrawn="1"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4" name="Grupo 43"/>
          <p:cNvGrpSpPr>
            <a:grpSpLocks noChangeAspect="1"/>
          </p:cNvGrpSpPr>
          <p:nvPr userDrawn="1"/>
        </p:nvGrpSpPr>
        <p:grpSpPr bwMode="auto">
          <a:xfrm>
            <a:off x="2926247" y="4563989"/>
            <a:ext cx="1850498" cy="2295952"/>
            <a:chOff x="3367" y="1523"/>
            <a:chExt cx="943" cy="1170"/>
          </a:xfrm>
        </p:grpSpPr>
        <p:sp>
          <p:nvSpPr>
            <p:cNvPr id="89" name="Forma libre 44"/>
            <p:cNvSpPr>
              <a:spLocks/>
            </p:cNvSpPr>
            <p:nvPr userDrawn="1"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0" name="Forma libre 45"/>
            <p:cNvSpPr>
              <a:spLocks/>
            </p:cNvSpPr>
            <p:nvPr userDrawn="1"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1" name="Forma libre 46"/>
            <p:cNvSpPr>
              <a:spLocks/>
            </p:cNvSpPr>
            <p:nvPr userDrawn="1"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2" name="Forma libre 47"/>
            <p:cNvSpPr>
              <a:spLocks/>
            </p:cNvSpPr>
            <p:nvPr userDrawn="1"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3" name="Forma libre 48"/>
            <p:cNvSpPr>
              <a:spLocks/>
            </p:cNvSpPr>
            <p:nvPr userDrawn="1"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4" name="Forma libre 49"/>
            <p:cNvSpPr>
              <a:spLocks/>
            </p:cNvSpPr>
            <p:nvPr userDrawn="1"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5" name="Grupo 105"/>
          <p:cNvGrpSpPr/>
          <p:nvPr userDrawn="1"/>
        </p:nvGrpSpPr>
        <p:grpSpPr>
          <a:xfrm rot="1576354">
            <a:off x="11140702" y="2887494"/>
            <a:ext cx="1030189" cy="1170315"/>
            <a:chOff x="11036616" y="1071278"/>
            <a:chExt cx="1030189" cy="1170315"/>
          </a:xfrm>
        </p:grpSpPr>
        <p:sp>
          <p:nvSpPr>
            <p:cNvPr id="81" name="Forma libre 28"/>
            <p:cNvSpPr>
              <a:spLocks/>
            </p:cNvSpPr>
            <p:nvPr userDrawn="1"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2" name="Forma libre 29"/>
            <p:cNvSpPr>
              <a:spLocks/>
            </p:cNvSpPr>
            <p:nvPr userDrawn="1"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3" name="Forma libre 30"/>
            <p:cNvSpPr>
              <a:spLocks/>
            </p:cNvSpPr>
            <p:nvPr userDrawn="1"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4" name="Forma libre 31"/>
            <p:cNvSpPr>
              <a:spLocks/>
            </p:cNvSpPr>
            <p:nvPr userDrawn="1"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5" name="Forma libre 32"/>
            <p:cNvSpPr>
              <a:spLocks/>
            </p:cNvSpPr>
            <p:nvPr userDrawn="1"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6" name="Forma libre 33"/>
            <p:cNvSpPr>
              <a:spLocks/>
            </p:cNvSpPr>
            <p:nvPr userDrawn="1"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7" name="Forma libre 34"/>
            <p:cNvSpPr>
              <a:spLocks/>
            </p:cNvSpPr>
            <p:nvPr userDrawn="1"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8" name="Forma libre 35"/>
            <p:cNvSpPr>
              <a:spLocks/>
            </p:cNvSpPr>
            <p:nvPr userDrawn="1"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6" name="Forma libre 8"/>
          <p:cNvSpPr>
            <a:spLocks/>
          </p:cNvSpPr>
          <p:nvPr userDrawn="1"/>
        </p:nvSpPr>
        <p:spPr bwMode="auto">
          <a:xfrm>
            <a:off x="4057572" y="5343411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Forma libre 115"/>
          <p:cNvSpPr/>
          <p:nvPr userDrawn="1"/>
        </p:nvSpPr>
        <p:spPr>
          <a:xfrm>
            <a:off x="-13322" y="3525188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18" name="Grupo 116"/>
          <p:cNvGrpSpPr/>
          <p:nvPr userDrawn="1"/>
        </p:nvGrpSpPr>
        <p:grpSpPr>
          <a:xfrm rot="198573">
            <a:off x="1214186" y="2675736"/>
            <a:ext cx="2154692" cy="1686565"/>
            <a:chOff x="1175948" y="2708421"/>
            <a:chExt cx="2159248" cy="1690131"/>
          </a:xfrm>
        </p:grpSpPr>
        <p:sp>
          <p:nvSpPr>
            <p:cNvPr id="53" name="Forma libre 324"/>
            <p:cNvSpPr>
              <a:spLocks/>
            </p:cNvSpPr>
            <p:nvPr userDrawn="1"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" name="Forma libre 325"/>
            <p:cNvSpPr>
              <a:spLocks/>
            </p:cNvSpPr>
            <p:nvPr userDrawn="1"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" name="Forma libre 326"/>
            <p:cNvSpPr>
              <a:spLocks/>
            </p:cNvSpPr>
            <p:nvPr userDrawn="1"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" name="Forma libre 327"/>
            <p:cNvSpPr>
              <a:spLocks/>
            </p:cNvSpPr>
            <p:nvPr userDrawn="1"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" name="Forma libre 328"/>
            <p:cNvSpPr>
              <a:spLocks/>
            </p:cNvSpPr>
            <p:nvPr userDrawn="1"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" name="Forma libre 329"/>
            <p:cNvSpPr>
              <a:spLocks/>
            </p:cNvSpPr>
            <p:nvPr userDrawn="1"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" name="Forma libre 330"/>
            <p:cNvSpPr>
              <a:spLocks/>
            </p:cNvSpPr>
            <p:nvPr userDrawn="1"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" name="Forma libre 331"/>
            <p:cNvSpPr>
              <a:spLocks/>
            </p:cNvSpPr>
            <p:nvPr userDrawn="1"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" name="Forma libre 332"/>
            <p:cNvSpPr>
              <a:spLocks/>
            </p:cNvSpPr>
            <p:nvPr userDrawn="1"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" name="Forma libre 333"/>
            <p:cNvSpPr>
              <a:spLocks/>
            </p:cNvSpPr>
            <p:nvPr userDrawn="1"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" name="Forma libre 334"/>
            <p:cNvSpPr>
              <a:spLocks/>
            </p:cNvSpPr>
            <p:nvPr userDrawn="1"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" name="Forma libre 335"/>
            <p:cNvSpPr>
              <a:spLocks/>
            </p:cNvSpPr>
            <p:nvPr userDrawn="1"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" name="Forma libre 336"/>
            <p:cNvSpPr>
              <a:spLocks/>
            </p:cNvSpPr>
            <p:nvPr userDrawn="1"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" name="Forma libre 337"/>
            <p:cNvSpPr>
              <a:spLocks/>
            </p:cNvSpPr>
            <p:nvPr userDrawn="1"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" name="Forma libre 338"/>
            <p:cNvSpPr>
              <a:spLocks/>
            </p:cNvSpPr>
            <p:nvPr userDrawn="1"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" name="Forma libre 339"/>
            <p:cNvSpPr>
              <a:spLocks/>
            </p:cNvSpPr>
            <p:nvPr userDrawn="1"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" name="Forma libre 340"/>
            <p:cNvSpPr>
              <a:spLocks/>
            </p:cNvSpPr>
            <p:nvPr userDrawn="1"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" name="Forma libre 341"/>
            <p:cNvSpPr>
              <a:spLocks/>
            </p:cNvSpPr>
            <p:nvPr userDrawn="1"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" name="Forma libre 342"/>
            <p:cNvSpPr>
              <a:spLocks/>
            </p:cNvSpPr>
            <p:nvPr userDrawn="1"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" name="Forma libre 343"/>
            <p:cNvSpPr>
              <a:spLocks/>
            </p:cNvSpPr>
            <p:nvPr userDrawn="1"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" name="Forma libre 344"/>
            <p:cNvSpPr>
              <a:spLocks/>
            </p:cNvSpPr>
            <p:nvPr userDrawn="1"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" name="Forma libre 345"/>
            <p:cNvSpPr>
              <a:spLocks/>
            </p:cNvSpPr>
            <p:nvPr userDrawn="1"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" name="Forma libre 346"/>
            <p:cNvSpPr>
              <a:spLocks/>
            </p:cNvSpPr>
            <p:nvPr userDrawn="1"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6" name="Forma libre 347"/>
            <p:cNvSpPr>
              <a:spLocks/>
            </p:cNvSpPr>
            <p:nvPr userDrawn="1"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7" name="Forma libre 348"/>
            <p:cNvSpPr>
              <a:spLocks/>
            </p:cNvSpPr>
            <p:nvPr userDrawn="1"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8" name="Forma libre 349"/>
            <p:cNvSpPr>
              <a:spLocks/>
            </p:cNvSpPr>
            <p:nvPr userDrawn="1"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9" name="Forma libre 332"/>
            <p:cNvSpPr>
              <a:spLocks/>
            </p:cNvSpPr>
            <p:nvPr userDrawn="1"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0" name="Forma libre 332"/>
            <p:cNvSpPr>
              <a:spLocks/>
            </p:cNvSpPr>
            <p:nvPr userDrawn="1"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9" name="Grupo 5"/>
          <p:cNvGrpSpPr>
            <a:grpSpLocks noChangeAspect="1"/>
          </p:cNvGrpSpPr>
          <p:nvPr userDrawn="1"/>
        </p:nvGrpSpPr>
        <p:grpSpPr bwMode="auto">
          <a:xfrm>
            <a:off x="9182265" y="4129884"/>
            <a:ext cx="3023057" cy="2719648"/>
            <a:chOff x="2887" y="1286"/>
            <a:chExt cx="1903" cy="1712"/>
          </a:xfrm>
        </p:grpSpPr>
        <p:sp>
          <p:nvSpPr>
            <p:cNvPr id="29" name="Forma libre 6"/>
            <p:cNvSpPr>
              <a:spLocks/>
            </p:cNvSpPr>
            <p:nvPr userDrawn="1"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Forma libre 7"/>
            <p:cNvSpPr>
              <a:spLocks/>
            </p:cNvSpPr>
            <p:nvPr userDrawn="1"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" name="Forma libre 8"/>
            <p:cNvSpPr>
              <a:spLocks/>
            </p:cNvSpPr>
            <p:nvPr userDrawn="1"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" name="Forma libre 9"/>
            <p:cNvSpPr>
              <a:spLocks/>
            </p:cNvSpPr>
            <p:nvPr userDrawn="1"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" name="Forma libre 10"/>
            <p:cNvSpPr>
              <a:spLocks/>
            </p:cNvSpPr>
            <p:nvPr userDrawn="1"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" name="Forma libre 11"/>
            <p:cNvSpPr>
              <a:spLocks/>
            </p:cNvSpPr>
            <p:nvPr userDrawn="1"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" name="Forma libre 12"/>
            <p:cNvSpPr>
              <a:spLocks/>
            </p:cNvSpPr>
            <p:nvPr userDrawn="1"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" name="Forma libre 13"/>
            <p:cNvSpPr>
              <a:spLocks/>
            </p:cNvSpPr>
            <p:nvPr userDrawn="1"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" name="Forma libre 14"/>
            <p:cNvSpPr>
              <a:spLocks/>
            </p:cNvSpPr>
            <p:nvPr userDrawn="1"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Forma libre 15"/>
            <p:cNvSpPr>
              <a:spLocks/>
            </p:cNvSpPr>
            <p:nvPr userDrawn="1"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" name="Forma libre 16"/>
            <p:cNvSpPr>
              <a:spLocks/>
            </p:cNvSpPr>
            <p:nvPr userDrawn="1"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" name="Forma libre 17"/>
            <p:cNvSpPr>
              <a:spLocks/>
            </p:cNvSpPr>
            <p:nvPr userDrawn="1"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" name="Forma libre 18"/>
            <p:cNvSpPr>
              <a:spLocks/>
            </p:cNvSpPr>
            <p:nvPr userDrawn="1"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" name="Forma libre 19"/>
            <p:cNvSpPr>
              <a:spLocks/>
            </p:cNvSpPr>
            <p:nvPr userDrawn="1"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" name="Forma libre 20"/>
            <p:cNvSpPr>
              <a:spLocks/>
            </p:cNvSpPr>
            <p:nvPr userDrawn="1"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" name="Forma libre 21"/>
            <p:cNvSpPr>
              <a:spLocks/>
            </p:cNvSpPr>
            <p:nvPr userDrawn="1"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" name="Forma libre 22"/>
            <p:cNvSpPr>
              <a:spLocks/>
            </p:cNvSpPr>
            <p:nvPr userDrawn="1"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" name="Forma libre 23"/>
            <p:cNvSpPr>
              <a:spLocks/>
            </p:cNvSpPr>
            <p:nvPr userDrawn="1"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" name="Forma libre 24"/>
            <p:cNvSpPr>
              <a:spLocks/>
            </p:cNvSpPr>
            <p:nvPr userDrawn="1"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" name="Forma libre 25"/>
            <p:cNvSpPr>
              <a:spLocks/>
            </p:cNvSpPr>
            <p:nvPr userDrawn="1"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" name="Forma libre 26"/>
            <p:cNvSpPr>
              <a:spLocks/>
            </p:cNvSpPr>
            <p:nvPr userDrawn="1"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" name="Forma libre 27"/>
            <p:cNvSpPr>
              <a:spLocks/>
            </p:cNvSpPr>
            <p:nvPr userDrawn="1"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" name="Forma libre 28"/>
            <p:cNvSpPr>
              <a:spLocks/>
            </p:cNvSpPr>
            <p:nvPr userDrawn="1"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" name="Forma libre 29"/>
            <p:cNvSpPr>
              <a:spLocks/>
            </p:cNvSpPr>
            <p:nvPr userDrawn="1"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20" name="Grupo 64"/>
          <p:cNvGrpSpPr>
            <a:grpSpLocks noChangeAspect="1"/>
          </p:cNvGrpSpPr>
          <p:nvPr userDrawn="1"/>
        </p:nvGrpSpPr>
        <p:grpSpPr bwMode="auto">
          <a:xfrm rot="12827499" flipH="1">
            <a:off x="11375331" y="2330060"/>
            <a:ext cx="483754" cy="536660"/>
            <a:chOff x="2052" y="995"/>
            <a:chExt cx="768" cy="852"/>
          </a:xfrm>
        </p:grpSpPr>
        <p:sp>
          <p:nvSpPr>
            <p:cNvPr id="21" name="Forma libre 65"/>
            <p:cNvSpPr>
              <a:spLocks/>
            </p:cNvSpPr>
            <p:nvPr userDrawn="1"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" name="Forma libre 66"/>
            <p:cNvSpPr>
              <a:spLocks/>
            </p:cNvSpPr>
            <p:nvPr userDrawn="1"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" name="Forma libre 67"/>
            <p:cNvSpPr>
              <a:spLocks/>
            </p:cNvSpPr>
            <p:nvPr userDrawn="1"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" name="Forma libre 68"/>
            <p:cNvSpPr>
              <a:spLocks/>
            </p:cNvSpPr>
            <p:nvPr userDrawn="1"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" name="Forma libre 69"/>
            <p:cNvSpPr>
              <a:spLocks/>
            </p:cNvSpPr>
            <p:nvPr userDrawn="1"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" name="Forma libre 70"/>
            <p:cNvSpPr>
              <a:spLocks/>
            </p:cNvSpPr>
            <p:nvPr userDrawn="1"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Forma libre 71"/>
            <p:cNvSpPr>
              <a:spLocks/>
            </p:cNvSpPr>
            <p:nvPr userDrawn="1"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" name="Forma libre 72"/>
            <p:cNvSpPr>
              <a:spLocks/>
            </p:cNvSpPr>
            <p:nvPr userDrawn="1"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03/12/2013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03/12/2013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es-ES"/>
            </a:lvl6pPr>
            <a:lvl7pPr latinLnBrk="0">
              <a:defRPr lang="es-ES"/>
            </a:lvl7pPr>
            <a:lvl8pPr latinLnBrk="0">
              <a:defRPr lang="es-ES"/>
            </a:lvl8pPr>
            <a:lvl9pPr latinLnBrk="0">
              <a:defRPr lang="es-ES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03/12/2013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es-ES" sz="52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es-ES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03/12/2013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t>03/12/2013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0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0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t>03/12/2013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‹Nº›</a:t>
            </a:fld>
            <a:endParaRPr lang="es-ES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es-ES"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Forma libre 92"/>
          <p:cNvSpPr>
            <a:spLocks/>
          </p:cNvSpPr>
          <p:nvPr userDrawn="1"/>
        </p:nvSpPr>
        <p:spPr bwMode="auto">
          <a:xfrm>
            <a:off x="8645099" y="3881426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Forma libre 50"/>
          <p:cNvSpPr>
            <a:spLocks/>
          </p:cNvSpPr>
          <p:nvPr userDrawn="1"/>
        </p:nvSpPr>
        <p:spPr bwMode="auto">
          <a:xfrm>
            <a:off x="6781800" y="4183842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Forma libre 51"/>
          <p:cNvSpPr>
            <a:spLocks/>
          </p:cNvSpPr>
          <p:nvPr userDrawn="1"/>
        </p:nvSpPr>
        <p:spPr bwMode="auto">
          <a:xfrm>
            <a:off x="1463" y="4564842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6" name="Grupo 69"/>
          <p:cNvGrpSpPr>
            <a:grpSpLocks noChangeAspect="1"/>
          </p:cNvGrpSpPr>
          <p:nvPr userDrawn="1"/>
        </p:nvGrpSpPr>
        <p:grpSpPr bwMode="auto">
          <a:xfrm flipH="1">
            <a:off x="9733763" y="951496"/>
            <a:ext cx="1400837" cy="4001744"/>
            <a:chOff x="3220" y="236"/>
            <a:chExt cx="1347" cy="3848"/>
          </a:xfrm>
        </p:grpSpPr>
        <p:sp>
          <p:nvSpPr>
            <p:cNvPr id="363" name="Forma libre 70"/>
            <p:cNvSpPr>
              <a:spLocks/>
            </p:cNvSpPr>
            <p:nvPr userDrawn="1"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4" name="Forma libre 71"/>
            <p:cNvSpPr>
              <a:spLocks/>
            </p:cNvSpPr>
            <p:nvPr userDrawn="1"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5" name="Forma libre 72"/>
            <p:cNvSpPr>
              <a:spLocks/>
            </p:cNvSpPr>
            <p:nvPr userDrawn="1"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6" name="Forma libre 73"/>
            <p:cNvSpPr>
              <a:spLocks/>
            </p:cNvSpPr>
            <p:nvPr userDrawn="1"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7" name="Forma libre 74"/>
            <p:cNvSpPr>
              <a:spLocks/>
            </p:cNvSpPr>
            <p:nvPr userDrawn="1"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8" name="Forma libre 75"/>
            <p:cNvSpPr>
              <a:spLocks/>
            </p:cNvSpPr>
            <p:nvPr userDrawn="1"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9" name="Forma libre 76"/>
            <p:cNvSpPr>
              <a:spLocks/>
            </p:cNvSpPr>
            <p:nvPr userDrawn="1"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0" name="Forma libre 77"/>
            <p:cNvSpPr>
              <a:spLocks/>
            </p:cNvSpPr>
            <p:nvPr userDrawn="1"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1" name="Forma libre 78"/>
            <p:cNvSpPr>
              <a:spLocks/>
            </p:cNvSpPr>
            <p:nvPr userDrawn="1"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2" name="Forma libre 79"/>
            <p:cNvSpPr>
              <a:spLocks/>
            </p:cNvSpPr>
            <p:nvPr userDrawn="1"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3" name="Forma libre 80"/>
            <p:cNvSpPr>
              <a:spLocks/>
            </p:cNvSpPr>
            <p:nvPr userDrawn="1"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4" name="Forma libre 81"/>
            <p:cNvSpPr>
              <a:spLocks/>
            </p:cNvSpPr>
            <p:nvPr userDrawn="1"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5" name="Forma libre 82"/>
            <p:cNvSpPr>
              <a:spLocks/>
            </p:cNvSpPr>
            <p:nvPr userDrawn="1"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6" name="Forma libre 83"/>
            <p:cNvSpPr>
              <a:spLocks/>
            </p:cNvSpPr>
            <p:nvPr userDrawn="1"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7" name="Forma libre 84"/>
            <p:cNvSpPr>
              <a:spLocks/>
            </p:cNvSpPr>
            <p:nvPr userDrawn="1"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8" name="Forma libre 85"/>
            <p:cNvSpPr>
              <a:spLocks/>
            </p:cNvSpPr>
            <p:nvPr userDrawn="1"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9" name="Forma libre 86"/>
            <p:cNvSpPr>
              <a:spLocks/>
            </p:cNvSpPr>
            <p:nvPr userDrawn="1"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0" name="Forma libre 87"/>
            <p:cNvSpPr>
              <a:spLocks/>
            </p:cNvSpPr>
            <p:nvPr userDrawn="1"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1" name="Forma libre 88"/>
            <p:cNvSpPr>
              <a:spLocks/>
            </p:cNvSpPr>
            <p:nvPr userDrawn="1"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2" name="Forma libre 89"/>
            <p:cNvSpPr>
              <a:spLocks/>
            </p:cNvSpPr>
            <p:nvPr userDrawn="1"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3" name="Forma libre 90"/>
            <p:cNvSpPr>
              <a:spLocks/>
            </p:cNvSpPr>
            <p:nvPr userDrawn="1"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4" name="Forma libre 91"/>
            <p:cNvSpPr>
              <a:spLocks/>
            </p:cNvSpPr>
            <p:nvPr userDrawn="1"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5" name="Forma libre 92"/>
            <p:cNvSpPr>
              <a:spLocks/>
            </p:cNvSpPr>
            <p:nvPr userDrawn="1"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6" name="Forma libre 93"/>
            <p:cNvSpPr>
              <a:spLocks/>
            </p:cNvSpPr>
            <p:nvPr userDrawn="1"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7" name="Forma libre 94"/>
            <p:cNvSpPr>
              <a:spLocks/>
            </p:cNvSpPr>
            <p:nvPr userDrawn="1"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8" name="Forma libre 95"/>
            <p:cNvSpPr>
              <a:spLocks/>
            </p:cNvSpPr>
            <p:nvPr userDrawn="1"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9" name="Forma libre 96"/>
            <p:cNvSpPr>
              <a:spLocks/>
            </p:cNvSpPr>
            <p:nvPr userDrawn="1"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0" name="Forma libre 97"/>
            <p:cNvSpPr>
              <a:spLocks/>
            </p:cNvSpPr>
            <p:nvPr userDrawn="1"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1" name="Forma libre 98"/>
            <p:cNvSpPr>
              <a:spLocks/>
            </p:cNvSpPr>
            <p:nvPr userDrawn="1"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2" name="Forma libre 99"/>
            <p:cNvSpPr>
              <a:spLocks/>
            </p:cNvSpPr>
            <p:nvPr userDrawn="1"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3" name="Forma libre 100"/>
            <p:cNvSpPr>
              <a:spLocks/>
            </p:cNvSpPr>
            <p:nvPr userDrawn="1"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4" name="Forma libre 101"/>
            <p:cNvSpPr>
              <a:spLocks/>
            </p:cNvSpPr>
            <p:nvPr userDrawn="1"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5" name="Forma libre 102"/>
            <p:cNvSpPr>
              <a:spLocks/>
            </p:cNvSpPr>
            <p:nvPr userDrawn="1"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6" name="Forma libre 103"/>
            <p:cNvSpPr>
              <a:spLocks/>
            </p:cNvSpPr>
            <p:nvPr userDrawn="1"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7" name="Forma libre 104"/>
            <p:cNvSpPr>
              <a:spLocks/>
            </p:cNvSpPr>
            <p:nvPr userDrawn="1"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8" name="Forma libre 105"/>
            <p:cNvSpPr>
              <a:spLocks/>
            </p:cNvSpPr>
            <p:nvPr userDrawn="1"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9" name="Forma libre 106"/>
            <p:cNvSpPr>
              <a:spLocks/>
            </p:cNvSpPr>
            <p:nvPr userDrawn="1"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0" name="Forma libre 107"/>
            <p:cNvSpPr>
              <a:spLocks/>
            </p:cNvSpPr>
            <p:nvPr userDrawn="1"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1" name="Forma libre 108"/>
            <p:cNvSpPr>
              <a:spLocks/>
            </p:cNvSpPr>
            <p:nvPr userDrawn="1"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2" name="Forma libre 109"/>
            <p:cNvSpPr>
              <a:spLocks/>
            </p:cNvSpPr>
            <p:nvPr userDrawn="1"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3" name="Forma libre 110"/>
            <p:cNvSpPr>
              <a:spLocks/>
            </p:cNvSpPr>
            <p:nvPr userDrawn="1"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4" name="Forma libre 111"/>
            <p:cNvSpPr>
              <a:spLocks/>
            </p:cNvSpPr>
            <p:nvPr userDrawn="1"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5" name="Forma libre 112"/>
            <p:cNvSpPr>
              <a:spLocks/>
            </p:cNvSpPr>
            <p:nvPr userDrawn="1"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6" name="Forma libre 113"/>
            <p:cNvSpPr>
              <a:spLocks/>
            </p:cNvSpPr>
            <p:nvPr userDrawn="1"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7" name="Forma libre 114"/>
            <p:cNvSpPr>
              <a:spLocks/>
            </p:cNvSpPr>
            <p:nvPr userDrawn="1"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8" name="Forma libre 115"/>
            <p:cNvSpPr>
              <a:spLocks/>
            </p:cNvSpPr>
            <p:nvPr userDrawn="1"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9" name="Forma libre 116"/>
            <p:cNvSpPr>
              <a:spLocks/>
            </p:cNvSpPr>
            <p:nvPr userDrawn="1"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0" name="Forma libre 117"/>
            <p:cNvSpPr>
              <a:spLocks/>
            </p:cNvSpPr>
            <p:nvPr userDrawn="1"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1" name="Forma libre 118"/>
            <p:cNvSpPr>
              <a:spLocks/>
            </p:cNvSpPr>
            <p:nvPr userDrawn="1"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2" name="Forma libre 119"/>
            <p:cNvSpPr>
              <a:spLocks/>
            </p:cNvSpPr>
            <p:nvPr userDrawn="1"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3" name="Forma libre 120"/>
            <p:cNvSpPr>
              <a:spLocks/>
            </p:cNvSpPr>
            <p:nvPr userDrawn="1"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4" name="Forma libre 121"/>
            <p:cNvSpPr>
              <a:spLocks/>
            </p:cNvSpPr>
            <p:nvPr userDrawn="1"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5" name="Forma libre 122"/>
            <p:cNvSpPr>
              <a:spLocks/>
            </p:cNvSpPr>
            <p:nvPr userDrawn="1"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6" name="Forma libre 123"/>
            <p:cNvSpPr>
              <a:spLocks/>
            </p:cNvSpPr>
            <p:nvPr userDrawn="1"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7" name="Forma libre 124"/>
            <p:cNvSpPr>
              <a:spLocks/>
            </p:cNvSpPr>
            <p:nvPr userDrawn="1"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8" name="Forma libre 125"/>
            <p:cNvSpPr>
              <a:spLocks/>
            </p:cNvSpPr>
            <p:nvPr userDrawn="1"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9" name="Forma libre 126"/>
            <p:cNvSpPr>
              <a:spLocks/>
            </p:cNvSpPr>
            <p:nvPr userDrawn="1"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0" name="Forma libre 127"/>
            <p:cNvSpPr>
              <a:spLocks/>
            </p:cNvSpPr>
            <p:nvPr userDrawn="1"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1" name="Forma libre 128"/>
            <p:cNvSpPr>
              <a:spLocks/>
            </p:cNvSpPr>
            <p:nvPr userDrawn="1"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2" name="Forma libre 129"/>
            <p:cNvSpPr>
              <a:spLocks/>
            </p:cNvSpPr>
            <p:nvPr userDrawn="1"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3" name="Forma libre 130"/>
            <p:cNvSpPr>
              <a:spLocks/>
            </p:cNvSpPr>
            <p:nvPr userDrawn="1"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4" name="Forma libre 131"/>
            <p:cNvSpPr>
              <a:spLocks/>
            </p:cNvSpPr>
            <p:nvPr userDrawn="1"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5" name="Forma libre 132"/>
            <p:cNvSpPr>
              <a:spLocks/>
            </p:cNvSpPr>
            <p:nvPr userDrawn="1"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6" name="Forma libre 133"/>
            <p:cNvSpPr>
              <a:spLocks/>
            </p:cNvSpPr>
            <p:nvPr userDrawn="1"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7" name="Forma libre 134"/>
            <p:cNvSpPr>
              <a:spLocks/>
            </p:cNvSpPr>
            <p:nvPr userDrawn="1"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8" name="Forma libre 135"/>
            <p:cNvSpPr>
              <a:spLocks/>
            </p:cNvSpPr>
            <p:nvPr userDrawn="1"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9" name="Forma libre 136"/>
            <p:cNvSpPr>
              <a:spLocks/>
            </p:cNvSpPr>
            <p:nvPr userDrawn="1"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0" name="Forma libre 137"/>
            <p:cNvSpPr>
              <a:spLocks/>
            </p:cNvSpPr>
            <p:nvPr userDrawn="1"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1" name="Forma libre 138"/>
            <p:cNvSpPr>
              <a:spLocks/>
            </p:cNvSpPr>
            <p:nvPr userDrawn="1"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2" name="Forma libre 139"/>
            <p:cNvSpPr>
              <a:spLocks/>
            </p:cNvSpPr>
            <p:nvPr userDrawn="1"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3" name="Forma libre 140"/>
            <p:cNvSpPr>
              <a:spLocks/>
            </p:cNvSpPr>
            <p:nvPr userDrawn="1"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4" name="Forma libre 141"/>
            <p:cNvSpPr>
              <a:spLocks/>
            </p:cNvSpPr>
            <p:nvPr userDrawn="1"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5" name="Forma libre 142"/>
            <p:cNvSpPr>
              <a:spLocks/>
            </p:cNvSpPr>
            <p:nvPr userDrawn="1"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6" name="Forma libre 143"/>
            <p:cNvSpPr>
              <a:spLocks/>
            </p:cNvSpPr>
            <p:nvPr userDrawn="1"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7" name="Forma libre 144"/>
            <p:cNvSpPr>
              <a:spLocks/>
            </p:cNvSpPr>
            <p:nvPr userDrawn="1"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8" name="Forma libre 145"/>
            <p:cNvSpPr>
              <a:spLocks/>
            </p:cNvSpPr>
            <p:nvPr userDrawn="1"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9" name="Forma libre 146"/>
            <p:cNvSpPr>
              <a:spLocks/>
            </p:cNvSpPr>
            <p:nvPr userDrawn="1"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0" name="Forma libre 147"/>
            <p:cNvSpPr>
              <a:spLocks/>
            </p:cNvSpPr>
            <p:nvPr userDrawn="1"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1" name="Forma libre 148"/>
            <p:cNvSpPr>
              <a:spLocks/>
            </p:cNvSpPr>
            <p:nvPr userDrawn="1"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2" name="Forma libre 149"/>
            <p:cNvSpPr>
              <a:spLocks/>
            </p:cNvSpPr>
            <p:nvPr userDrawn="1"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3" name="Forma libre 150"/>
            <p:cNvSpPr>
              <a:spLocks/>
            </p:cNvSpPr>
            <p:nvPr userDrawn="1"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4" name="Forma libre 151"/>
            <p:cNvSpPr>
              <a:spLocks/>
            </p:cNvSpPr>
            <p:nvPr userDrawn="1"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5" name="Forma libre 152"/>
            <p:cNvSpPr>
              <a:spLocks/>
            </p:cNvSpPr>
            <p:nvPr userDrawn="1"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7" name="Grupo 69"/>
          <p:cNvGrpSpPr>
            <a:grpSpLocks noChangeAspect="1"/>
          </p:cNvGrpSpPr>
          <p:nvPr userDrawn="1"/>
        </p:nvGrpSpPr>
        <p:grpSpPr bwMode="auto">
          <a:xfrm>
            <a:off x="10896640" y="1241438"/>
            <a:ext cx="1254815" cy="3346123"/>
            <a:chOff x="3124" y="236"/>
            <a:chExt cx="1443" cy="3848"/>
          </a:xfrm>
        </p:grpSpPr>
        <p:sp>
          <p:nvSpPr>
            <p:cNvPr id="280" name="Forma libre 70"/>
            <p:cNvSpPr>
              <a:spLocks/>
            </p:cNvSpPr>
            <p:nvPr userDrawn="1"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1" name="Forma libre 71"/>
            <p:cNvSpPr>
              <a:spLocks/>
            </p:cNvSpPr>
            <p:nvPr userDrawn="1"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2" name="Forma libre 72"/>
            <p:cNvSpPr>
              <a:spLocks/>
            </p:cNvSpPr>
            <p:nvPr userDrawn="1"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3" name="Forma libre 73"/>
            <p:cNvSpPr>
              <a:spLocks/>
            </p:cNvSpPr>
            <p:nvPr userDrawn="1"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4" name="Forma libre 74"/>
            <p:cNvSpPr>
              <a:spLocks/>
            </p:cNvSpPr>
            <p:nvPr userDrawn="1"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5" name="Forma libre 75"/>
            <p:cNvSpPr>
              <a:spLocks/>
            </p:cNvSpPr>
            <p:nvPr userDrawn="1"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6" name="Forma libre 76"/>
            <p:cNvSpPr>
              <a:spLocks/>
            </p:cNvSpPr>
            <p:nvPr userDrawn="1"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7" name="Forma libre 77"/>
            <p:cNvSpPr>
              <a:spLocks/>
            </p:cNvSpPr>
            <p:nvPr userDrawn="1"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8" name="Forma libre 78"/>
            <p:cNvSpPr>
              <a:spLocks/>
            </p:cNvSpPr>
            <p:nvPr userDrawn="1"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9" name="Forma libre 79"/>
            <p:cNvSpPr>
              <a:spLocks/>
            </p:cNvSpPr>
            <p:nvPr userDrawn="1"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0" name="Forma libre 80"/>
            <p:cNvSpPr>
              <a:spLocks/>
            </p:cNvSpPr>
            <p:nvPr userDrawn="1"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1" name="Forma libre 81"/>
            <p:cNvSpPr>
              <a:spLocks/>
            </p:cNvSpPr>
            <p:nvPr userDrawn="1"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2" name="Forma libre 82"/>
            <p:cNvSpPr>
              <a:spLocks/>
            </p:cNvSpPr>
            <p:nvPr userDrawn="1"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3" name="Forma libre 83"/>
            <p:cNvSpPr>
              <a:spLocks/>
            </p:cNvSpPr>
            <p:nvPr userDrawn="1"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4" name="Forma libre 84"/>
            <p:cNvSpPr>
              <a:spLocks/>
            </p:cNvSpPr>
            <p:nvPr userDrawn="1"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5" name="Forma libre 85"/>
            <p:cNvSpPr>
              <a:spLocks/>
            </p:cNvSpPr>
            <p:nvPr userDrawn="1"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6" name="Forma libre 86"/>
            <p:cNvSpPr>
              <a:spLocks/>
            </p:cNvSpPr>
            <p:nvPr userDrawn="1"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7" name="Forma libre 87"/>
            <p:cNvSpPr>
              <a:spLocks/>
            </p:cNvSpPr>
            <p:nvPr userDrawn="1"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8" name="Forma libre 88"/>
            <p:cNvSpPr>
              <a:spLocks/>
            </p:cNvSpPr>
            <p:nvPr userDrawn="1"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9" name="Forma libre 89"/>
            <p:cNvSpPr>
              <a:spLocks/>
            </p:cNvSpPr>
            <p:nvPr userDrawn="1"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0" name="Forma libre 90"/>
            <p:cNvSpPr>
              <a:spLocks/>
            </p:cNvSpPr>
            <p:nvPr userDrawn="1"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1" name="Forma libre 91"/>
            <p:cNvSpPr>
              <a:spLocks/>
            </p:cNvSpPr>
            <p:nvPr userDrawn="1"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2" name="Forma libre 92"/>
            <p:cNvSpPr>
              <a:spLocks/>
            </p:cNvSpPr>
            <p:nvPr userDrawn="1"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3" name="Forma libre 93"/>
            <p:cNvSpPr>
              <a:spLocks/>
            </p:cNvSpPr>
            <p:nvPr userDrawn="1"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4" name="Forma libre 94"/>
            <p:cNvSpPr>
              <a:spLocks/>
            </p:cNvSpPr>
            <p:nvPr userDrawn="1"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5" name="Forma libre 95"/>
            <p:cNvSpPr>
              <a:spLocks/>
            </p:cNvSpPr>
            <p:nvPr userDrawn="1"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6" name="Forma libre 96"/>
            <p:cNvSpPr>
              <a:spLocks/>
            </p:cNvSpPr>
            <p:nvPr userDrawn="1"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7" name="Forma libre 97"/>
            <p:cNvSpPr>
              <a:spLocks/>
            </p:cNvSpPr>
            <p:nvPr userDrawn="1"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8" name="Forma libre 98"/>
            <p:cNvSpPr>
              <a:spLocks/>
            </p:cNvSpPr>
            <p:nvPr userDrawn="1"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9" name="Forma libre 99"/>
            <p:cNvSpPr>
              <a:spLocks/>
            </p:cNvSpPr>
            <p:nvPr userDrawn="1"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0" name="Forma libre 100"/>
            <p:cNvSpPr>
              <a:spLocks/>
            </p:cNvSpPr>
            <p:nvPr userDrawn="1"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1" name="Forma libre 101"/>
            <p:cNvSpPr>
              <a:spLocks/>
            </p:cNvSpPr>
            <p:nvPr userDrawn="1"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2" name="Forma libre 102"/>
            <p:cNvSpPr>
              <a:spLocks/>
            </p:cNvSpPr>
            <p:nvPr userDrawn="1"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3" name="Forma libre 103"/>
            <p:cNvSpPr>
              <a:spLocks/>
            </p:cNvSpPr>
            <p:nvPr userDrawn="1"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4" name="Forma libre 104"/>
            <p:cNvSpPr>
              <a:spLocks/>
            </p:cNvSpPr>
            <p:nvPr userDrawn="1"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5" name="Forma libre 105"/>
            <p:cNvSpPr>
              <a:spLocks/>
            </p:cNvSpPr>
            <p:nvPr userDrawn="1"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6" name="Forma libre 106"/>
            <p:cNvSpPr>
              <a:spLocks/>
            </p:cNvSpPr>
            <p:nvPr userDrawn="1"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7" name="Forma libre 107"/>
            <p:cNvSpPr>
              <a:spLocks/>
            </p:cNvSpPr>
            <p:nvPr userDrawn="1"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8" name="Forma libre 108"/>
            <p:cNvSpPr>
              <a:spLocks/>
            </p:cNvSpPr>
            <p:nvPr userDrawn="1"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9" name="Forma libre 109"/>
            <p:cNvSpPr>
              <a:spLocks/>
            </p:cNvSpPr>
            <p:nvPr userDrawn="1"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0" name="Forma libre 110"/>
            <p:cNvSpPr>
              <a:spLocks/>
            </p:cNvSpPr>
            <p:nvPr userDrawn="1"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1" name="Forma libre 111"/>
            <p:cNvSpPr>
              <a:spLocks/>
            </p:cNvSpPr>
            <p:nvPr userDrawn="1"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2" name="Forma libre 112"/>
            <p:cNvSpPr>
              <a:spLocks/>
            </p:cNvSpPr>
            <p:nvPr userDrawn="1"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3" name="Forma libre 113"/>
            <p:cNvSpPr>
              <a:spLocks/>
            </p:cNvSpPr>
            <p:nvPr userDrawn="1"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4" name="Forma libre 114"/>
            <p:cNvSpPr>
              <a:spLocks/>
            </p:cNvSpPr>
            <p:nvPr userDrawn="1"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5" name="Forma libre 115"/>
            <p:cNvSpPr>
              <a:spLocks/>
            </p:cNvSpPr>
            <p:nvPr userDrawn="1"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6" name="Forma libre 116"/>
            <p:cNvSpPr>
              <a:spLocks/>
            </p:cNvSpPr>
            <p:nvPr userDrawn="1"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7" name="Forma libre 117"/>
            <p:cNvSpPr>
              <a:spLocks/>
            </p:cNvSpPr>
            <p:nvPr userDrawn="1"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8" name="Forma libre 118"/>
            <p:cNvSpPr>
              <a:spLocks/>
            </p:cNvSpPr>
            <p:nvPr userDrawn="1"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9" name="Forma libre 119"/>
            <p:cNvSpPr>
              <a:spLocks/>
            </p:cNvSpPr>
            <p:nvPr userDrawn="1"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0" name="Forma libre 120"/>
            <p:cNvSpPr>
              <a:spLocks/>
            </p:cNvSpPr>
            <p:nvPr userDrawn="1"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1" name="Forma libre 121"/>
            <p:cNvSpPr>
              <a:spLocks/>
            </p:cNvSpPr>
            <p:nvPr userDrawn="1"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2" name="Forma libre 122"/>
            <p:cNvSpPr>
              <a:spLocks/>
            </p:cNvSpPr>
            <p:nvPr userDrawn="1"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3" name="Forma libre 123"/>
            <p:cNvSpPr>
              <a:spLocks/>
            </p:cNvSpPr>
            <p:nvPr userDrawn="1"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4" name="Forma libre 124"/>
            <p:cNvSpPr>
              <a:spLocks/>
            </p:cNvSpPr>
            <p:nvPr userDrawn="1"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5" name="Forma libre 125"/>
            <p:cNvSpPr>
              <a:spLocks/>
            </p:cNvSpPr>
            <p:nvPr userDrawn="1"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6" name="Forma libre 126"/>
            <p:cNvSpPr>
              <a:spLocks/>
            </p:cNvSpPr>
            <p:nvPr userDrawn="1"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7" name="Forma libre 127"/>
            <p:cNvSpPr>
              <a:spLocks/>
            </p:cNvSpPr>
            <p:nvPr userDrawn="1"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8" name="Forma libre 128"/>
            <p:cNvSpPr>
              <a:spLocks/>
            </p:cNvSpPr>
            <p:nvPr userDrawn="1"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9" name="Forma libre 129"/>
            <p:cNvSpPr>
              <a:spLocks/>
            </p:cNvSpPr>
            <p:nvPr userDrawn="1"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0" name="Forma libre 130"/>
            <p:cNvSpPr>
              <a:spLocks/>
            </p:cNvSpPr>
            <p:nvPr userDrawn="1"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1" name="Forma libre 131"/>
            <p:cNvSpPr>
              <a:spLocks/>
            </p:cNvSpPr>
            <p:nvPr userDrawn="1"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2" name="Forma libre 132"/>
            <p:cNvSpPr>
              <a:spLocks/>
            </p:cNvSpPr>
            <p:nvPr userDrawn="1"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3" name="Forma libre 133"/>
            <p:cNvSpPr>
              <a:spLocks/>
            </p:cNvSpPr>
            <p:nvPr userDrawn="1"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4" name="Forma libre 134"/>
            <p:cNvSpPr>
              <a:spLocks/>
            </p:cNvSpPr>
            <p:nvPr userDrawn="1"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5" name="Forma libre 135"/>
            <p:cNvSpPr>
              <a:spLocks/>
            </p:cNvSpPr>
            <p:nvPr userDrawn="1"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6" name="Forma libre 136"/>
            <p:cNvSpPr>
              <a:spLocks/>
            </p:cNvSpPr>
            <p:nvPr userDrawn="1"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7" name="Forma libre 137"/>
            <p:cNvSpPr>
              <a:spLocks/>
            </p:cNvSpPr>
            <p:nvPr userDrawn="1"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8" name="Forma libre 138"/>
            <p:cNvSpPr>
              <a:spLocks/>
            </p:cNvSpPr>
            <p:nvPr userDrawn="1"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9" name="Forma libre 139"/>
            <p:cNvSpPr>
              <a:spLocks/>
            </p:cNvSpPr>
            <p:nvPr userDrawn="1"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0" name="Forma libre 140"/>
            <p:cNvSpPr>
              <a:spLocks/>
            </p:cNvSpPr>
            <p:nvPr userDrawn="1"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1" name="Forma libre 141"/>
            <p:cNvSpPr>
              <a:spLocks/>
            </p:cNvSpPr>
            <p:nvPr userDrawn="1"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2" name="Forma libre 142"/>
            <p:cNvSpPr>
              <a:spLocks/>
            </p:cNvSpPr>
            <p:nvPr userDrawn="1"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3" name="Forma libre 143"/>
            <p:cNvSpPr>
              <a:spLocks/>
            </p:cNvSpPr>
            <p:nvPr userDrawn="1"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4" name="Forma libre 144"/>
            <p:cNvSpPr>
              <a:spLocks/>
            </p:cNvSpPr>
            <p:nvPr userDrawn="1"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5" name="Forma libre 145"/>
            <p:cNvSpPr>
              <a:spLocks/>
            </p:cNvSpPr>
            <p:nvPr userDrawn="1"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6" name="Forma libre 146"/>
            <p:cNvSpPr>
              <a:spLocks/>
            </p:cNvSpPr>
            <p:nvPr userDrawn="1"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7" name="Forma libre 147"/>
            <p:cNvSpPr>
              <a:spLocks/>
            </p:cNvSpPr>
            <p:nvPr userDrawn="1"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8" name="Forma libre 148"/>
            <p:cNvSpPr>
              <a:spLocks/>
            </p:cNvSpPr>
            <p:nvPr userDrawn="1"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9" name="Forma libre 149"/>
            <p:cNvSpPr>
              <a:spLocks/>
            </p:cNvSpPr>
            <p:nvPr userDrawn="1"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0" name="Forma libre 150"/>
            <p:cNvSpPr>
              <a:spLocks/>
            </p:cNvSpPr>
            <p:nvPr userDrawn="1"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1" name="Forma libre 151"/>
            <p:cNvSpPr>
              <a:spLocks/>
            </p:cNvSpPr>
            <p:nvPr userDrawn="1"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2" name="Forma libre 152"/>
            <p:cNvSpPr>
              <a:spLocks/>
            </p:cNvSpPr>
            <p:nvPr userDrawn="1"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8" name="Grupo 69"/>
          <p:cNvGrpSpPr>
            <a:grpSpLocks noChangeAspect="1"/>
          </p:cNvGrpSpPr>
          <p:nvPr userDrawn="1"/>
        </p:nvGrpSpPr>
        <p:grpSpPr bwMode="auto">
          <a:xfrm>
            <a:off x="9089038" y="2729818"/>
            <a:ext cx="906204" cy="2416549"/>
            <a:chOff x="3124" y="236"/>
            <a:chExt cx="1443" cy="3848"/>
          </a:xfrm>
        </p:grpSpPr>
        <p:sp>
          <p:nvSpPr>
            <p:cNvPr id="198" name="Forma libre 70"/>
            <p:cNvSpPr>
              <a:spLocks/>
            </p:cNvSpPr>
            <p:nvPr userDrawn="1"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9" name="Forma libre 71"/>
            <p:cNvSpPr>
              <a:spLocks/>
            </p:cNvSpPr>
            <p:nvPr userDrawn="1"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0" name="Forma libre 72"/>
            <p:cNvSpPr>
              <a:spLocks/>
            </p:cNvSpPr>
            <p:nvPr userDrawn="1"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1" name="Forma libre 73"/>
            <p:cNvSpPr>
              <a:spLocks/>
            </p:cNvSpPr>
            <p:nvPr userDrawn="1"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2" name="Forma libre 74"/>
            <p:cNvSpPr>
              <a:spLocks/>
            </p:cNvSpPr>
            <p:nvPr userDrawn="1"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3" name="Forma libre 75"/>
            <p:cNvSpPr>
              <a:spLocks/>
            </p:cNvSpPr>
            <p:nvPr userDrawn="1"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4" name="Forma libre 76"/>
            <p:cNvSpPr>
              <a:spLocks/>
            </p:cNvSpPr>
            <p:nvPr userDrawn="1"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5" name="Forma libre 77"/>
            <p:cNvSpPr>
              <a:spLocks/>
            </p:cNvSpPr>
            <p:nvPr userDrawn="1"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6" name="Forma libre 78"/>
            <p:cNvSpPr>
              <a:spLocks/>
            </p:cNvSpPr>
            <p:nvPr userDrawn="1"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7" name="Forma libre 79"/>
            <p:cNvSpPr>
              <a:spLocks/>
            </p:cNvSpPr>
            <p:nvPr userDrawn="1"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8" name="Forma libre 80"/>
            <p:cNvSpPr>
              <a:spLocks/>
            </p:cNvSpPr>
            <p:nvPr userDrawn="1"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9" name="Forma libre 81"/>
            <p:cNvSpPr>
              <a:spLocks/>
            </p:cNvSpPr>
            <p:nvPr userDrawn="1"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0" name="Forma libre 82"/>
            <p:cNvSpPr>
              <a:spLocks/>
            </p:cNvSpPr>
            <p:nvPr userDrawn="1"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1" name="Forma libre 83"/>
            <p:cNvSpPr>
              <a:spLocks/>
            </p:cNvSpPr>
            <p:nvPr userDrawn="1"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2" name="Forma libre 84"/>
            <p:cNvSpPr>
              <a:spLocks/>
            </p:cNvSpPr>
            <p:nvPr userDrawn="1"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3" name="Forma libre 85"/>
            <p:cNvSpPr>
              <a:spLocks/>
            </p:cNvSpPr>
            <p:nvPr userDrawn="1"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4" name="Forma libre 86"/>
            <p:cNvSpPr>
              <a:spLocks/>
            </p:cNvSpPr>
            <p:nvPr userDrawn="1"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5" name="Forma libre 87"/>
            <p:cNvSpPr>
              <a:spLocks/>
            </p:cNvSpPr>
            <p:nvPr userDrawn="1"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6" name="Forma libre 88"/>
            <p:cNvSpPr>
              <a:spLocks/>
            </p:cNvSpPr>
            <p:nvPr userDrawn="1"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7" name="Forma libre 89"/>
            <p:cNvSpPr>
              <a:spLocks/>
            </p:cNvSpPr>
            <p:nvPr userDrawn="1"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8" name="Forma libre 90"/>
            <p:cNvSpPr>
              <a:spLocks/>
            </p:cNvSpPr>
            <p:nvPr userDrawn="1"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9" name="Forma libre 91"/>
            <p:cNvSpPr>
              <a:spLocks/>
            </p:cNvSpPr>
            <p:nvPr userDrawn="1"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0" name="Forma libre 92"/>
            <p:cNvSpPr>
              <a:spLocks/>
            </p:cNvSpPr>
            <p:nvPr userDrawn="1"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1" name="Forma libre 94"/>
            <p:cNvSpPr>
              <a:spLocks/>
            </p:cNvSpPr>
            <p:nvPr userDrawn="1"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2" name="Forma libre 95"/>
            <p:cNvSpPr>
              <a:spLocks/>
            </p:cNvSpPr>
            <p:nvPr userDrawn="1"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3" name="Forma libre 96"/>
            <p:cNvSpPr>
              <a:spLocks/>
            </p:cNvSpPr>
            <p:nvPr userDrawn="1"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4" name="Forma libre 97"/>
            <p:cNvSpPr>
              <a:spLocks/>
            </p:cNvSpPr>
            <p:nvPr userDrawn="1"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5" name="Forma libre 98"/>
            <p:cNvSpPr>
              <a:spLocks/>
            </p:cNvSpPr>
            <p:nvPr userDrawn="1"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6" name="Forma libre 99"/>
            <p:cNvSpPr>
              <a:spLocks/>
            </p:cNvSpPr>
            <p:nvPr userDrawn="1"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7" name="Forma libre 100"/>
            <p:cNvSpPr>
              <a:spLocks/>
            </p:cNvSpPr>
            <p:nvPr userDrawn="1"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8" name="Forma libre 101"/>
            <p:cNvSpPr>
              <a:spLocks/>
            </p:cNvSpPr>
            <p:nvPr userDrawn="1"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9" name="Forma libre 102"/>
            <p:cNvSpPr>
              <a:spLocks/>
            </p:cNvSpPr>
            <p:nvPr userDrawn="1"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0" name="Forma libre 103"/>
            <p:cNvSpPr>
              <a:spLocks/>
            </p:cNvSpPr>
            <p:nvPr userDrawn="1"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1" name="Forma libre 104"/>
            <p:cNvSpPr>
              <a:spLocks/>
            </p:cNvSpPr>
            <p:nvPr userDrawn="1"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2" name="Forma libre 105"/>
            <p:cNvSpPr>
              <a:spLocks/>
            </p:cNvSpPr>
            <p:nvPr userDrawn="1"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3" name="Forma libre 106"/>
            <p:cNvSpPr>
              <a:spLocks/>
            </p:cNvSpPr>
            <p:nvPr userDrawn="1"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4" name="Forma libre 107"/>
            <p:cNvSpPr>
              <a:spLocks/>
            </p:cNvSpPr>
            <p:nvPr userDrawn="1"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5" name="Forma libre 108"/>
            <p:cNvSpPr>
              <a:spLocks/>
            </p:cNvSpPr>
            <p:nvPr userDrawn="1"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6" name="Forma libre 109"/>
            <p:cNvSpPr>
              <a:spLocks/>
            </p:cNvSpPr>
            <p:nvPr userDrawn="1"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7" name="Forma libre 110"/>
            <p:cNvSpPr>
              <a:spLocks/>
            </p:cNvSpPr>
            <p:nvPr userDrawn="1"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8" name="Forma libre 111"/>
            <p:cNvSpPr>
              <a:spLocks/>
            </p:cNvSpPr>
            <p:nvPr userDrawn="1"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9" name="Forma libre 112"/>
            <p:cNvSpPr>
              <a:spLocks/>
            </p:cNvSpPr>
            <p:nvPr userDrawn="1"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0" name="Forma libre 113"/>
            <p:cNvSpPr>
              <a:spLocks/>
            </p:cNvSpPr>
            <p:nvPr userDrawn="1"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1" name="Forma libre 114"/>
            <p:cNvSpPr>
              <a:spLocks/>
            </p:cNvSpPr>
            <p:nvPr userDrawn="1"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2" name="Forma libre 115"/>
            <p:cNvSpPr>
              <a:spLocks/>
            </p:cNvSpPr>
            <p:nvPr userDrawn="1"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3" name="Forma libre 116"/>
            <p:cNvSpPr>
              <a:spLocks/>
            </p:cNvSpPr>
            <p:nvPr userDrawn="1"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4" name="Forma libre 117"/>
            <p:cNvSpPr>
              <a:spLocks/>
            </p:cNvSpPr>
            <p:nvPr userDrawn="1"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5" name="Forma libre 118"/>
            <p:cNvSpPr>
              <a:spLocks/>
            </p:cNvSpPr>
            <p:nvPr userDrawn="1"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6" name="Forma libre 119"/>
            <p:cNvSpPr>
              <a:spLocks/>
            </p:cNvSpPr>
            <p:nvPr userDrawn="1"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7" name="Forma libre 120"/>
            <p:cNvSpPr>
              <a:spLocks/>
            </p:cNvSpPr>
            <p:nvPr userDrawn="1"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8" name="Forma libre 121"/>
            <p:cNvSpPr>
              <a:spLocks/>
            </p:cNvSpPr>
            <p:nvPr userDrawn="1"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9" name="Forma libre 122"/>
            <p:cNvSpPr>
              <a:spLocks/>
            </p:cNvSpPr>
            <p:nvPr userDrawn="1"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0" name="Forma libre 123"/>
            <p:cNvSpPr>
              <a:spLocks/>
            </p:cNvSpPr>
            <p:nvPr userDrawn="1"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1" name="Forma libre 124"/>
            <p:cNvSpPr>
              <a:spLocks/>
            </p:cNvSpPr>
            <p:nvPr userDrawn="1"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2" name="Forma libre 125"/>
            <p:cNvSpPr>
              <a:spLocks/>
            </p:cNvSpPr>
            <p:nvPr userDrawn="1"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3" name="Forma libre 126"/>
            <p:cNvSpPr>
              <a:spLocks/>
            </p:cNvSpPr>
            <p:nvPr userDrawn="1"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4" name="Forma libre 127"/>
            <p:cNvSpPr>
              <a:spLocks/>
            </p:cNvSpPr>
            <p:nvPr userDrawn="1"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5" name="Forma libre 128"/>
            <p:cNvSpPr>
              <a:spLocks/>
            </p:cNvSpPr>
            <p:nvPr userDrawn="1"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6" name="Forma libre 129"/>
            <p:cNvSpPr>
              <a:spLocks/>
            </p:cNvSpPr>
            <p:nvPr userDrawn="1"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7" name="Forma libre 130"/>
            <p:cNvSpPr>
              <a:spLocks/>
            </p:cNvSpPr>
            <p:nvPr userDrawn="1"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8" name="Forma libre 131"/>
            <p:cNvSpPr>
              <a:spLocks/>
            </p:cNvSpPr>
            <p:nvPr userDrawn="1"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9" name="Forma libre 132"/>
            <p:cNvSpPr>
              <a:spLocks/>
            </p:cNvSpPr>
            <p:nvPr userDrawn="1"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0" name="Forma libre 133"/>
            <p:cNvSpPr>
              <a:spLocks/>
            </p:cNvSpPr>
            <p:nvPr userDrawn="1"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1" name="Forma libre 134"/>
            <p:cNvSpPr>
              <a:spLocks/>
            </p:cNvSpPr>
            <p:nvPr userDrawn="1"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2" name="Forma libre 135"/>
            <p:cNvSpPr>
              <a:spLocks/>
            </p:cNvSpPr>
            <p:nvPr userDrawn="1"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3" name="Forma libre 136"/>
            <p:cNvSpPr>
              <a:spLocks/>
            </p:cNvSpPr>
            <p:nvPr userDrawn="1"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4" name="Forma libre 137"/>
            <p:cNvSpPr>
              <a:spLocks/>
            </p:cNvSpPr>
            <p:nvPr userDrawn="1"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5" name="Forma libre 138"/>
            <p:cNvSpPr>
              <a:spLocks/>
            </p:cNvSpPr>
            <p:nvPr userDrawn="1"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6" name="Forma libre 139"/>
            <p:cNvSpPr>
              <a:spLocks/>
            </p:cNvSpPr>
            <p:nvPr userDrawn="1"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7" name="Forma libre 140"/>
            <p:cNvSpPr>
              <a:spLocks/>
            </p:cNvSpPr>
            <p:nvPr userDrawn="1"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8" name="Forma libre 141"/>
            <p:cNvSpPr>
              <a:spLocks/>
            </p:cNvSpPr>
            <p:nvPr userDrawn="1"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9" name="Forma libre 142"/>
            <p:cNvSpPr>
              <a:spLocks/>
            </p:cNvSpPr>
            <p:nvPr userDrawn="1"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0" name="Forma libre 143"/>
            <p:cNvSpPr>
              <a:spLocks/>
            </p:cNvSpPr>
            <p:nvPr userDrawn="1"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1" name="Forma libre 144"/>
            <p:cNvSpPr>
              <a:spLocks/>
            </p:cNvSpPr>
            <p:nvPr userDrawn="1"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2" name="Forma libre 145"/>
            <p:cNvSpPr>
              <a:spLocks/>
            </p:cNvSpPr>
            <p:nvPr userDrawn="1"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3" name="Forma libre 146"/>
            <p:cNvSpPr>
              <a:spLocks/>
            </p:cNvSpPr>
            <p:nvPr userDrawn="1"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4" name="Forma libre 147"/>
            <p:cNvSpPr>
              <a:spLocks/>
            </p:cNvSpPr>
            <p:nvPr userDrawn="1"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5" name="Forma libre 148"/>
            <p:cNvSpPr>
              <a:spLocks/>
            </p:cNvSpPr>
            <p:nvPr userDrawn="1"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6" name="Forma libre 149"/>
            <p:cNvSpPr>
              <a:spLocks/>
            </p:cNvSpPr>
            <p:nvPr userDrawn="1"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7" name="Forma libre 150"/>
            <p:cNvSpPr>
              <a:spLocks/>
            </p:cNvSpPr>
            <p:nvPr userDrawn="1"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8" name="Forma libre 151"/>
            <p:cNvSpPr>
              <a:spLocks/>
            </p:cNvSpPr>
            <p:nvPr userDrawn="1"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9" name="Forma libre 152"/>
            <p:cNvSpPr>
              <a:spLocks/>
            </p:cNvSpPr>
            <p:nvPr userDrawn="1"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9" name="Grupo 50"/>
          <p:cNvGrpSpPr>
            <a:grpSpLocks noChangeAspect="1"/>
          </p:cNvGrpSpPr>
          <p:nvPr userDrawn="1"/>
        </p:nvGrpSpPr>
        <p:grpSpPr bwMode="auto">
          <a:xfrm>
            <a:off x="10515593" y="2431248"/>
            <a:ext cx="1485014" cy="2195934"/>
            <a:chOff x="3369" y="1563"/>
            <a:chExt cx="940" cy="1390"/>
          </a:xfrm>
        </p:grpSpPr>
        <p:sp>
          <p:nvSpPr>
            <p:cNvPr id="170" name="Forma libre 51"/>
            <p:cNvSpPr>
              <a:spLocks/>
            </p:cNvSpPr>
            <p:nvPr userDrawn="1"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1" name="Forma libre 52"/>
            <p:cNvSpPr>
              <a:spLocks/>
            </p:cNvSpPr>
            <p:nvPr userDrawn="1"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2" name="Forma libre 53"/>
            <p:cNvSpPr>
              <a:spLocks/>
            </p:cNvSpPr>
            <p:nvPr userDrawn="1"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3" name="Forma libre 54"/>
            <p:cNvSpPr>
              <a:spLocks/>
            </p:cNvSpPr>
            <p:nvPr userDrawn="1"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4" name="Forma libre 55"/>
            <p:cNvSpPr>
              <a:spLocks/>
            </p:cNvSpPr>
            <p:nvPr userDrawn="1"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5" name="Forma libre 56"/>
            <p:cNvSpPr>
              <a:spLocks/>
            </p:cNvSpPr>
            <p:nvPr userDrawn="1"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6" name="Forma libre 57"/>
            <p:cNvSpPr>
              <a:spLocks/>
            </p:cNvSpPr>
            <p:nvPr userDrawn="1"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7" name="Forma libre 58"/>
            <p:cNvSpPr>
              <a:spLocks/>
            </p:cNvSpPr>
            <p:nvPr userDrawn="1"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8" name="Forma libre 59"/>
            <p:cNvSpPr>
              <a:spLocks/>
            </p:cNvSpPr>
            <p:nvPr userDrawn="1"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9" name="Forma libre 60"/>
            <p:cNvSpPr>
              <a:spLocks/>
            </p:cNvSpPr>
            <p:nvPr userDrawn="1"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0" name="Forma libre 61"/>
            <p:cNvSpPr>
              <a:spLocks/>
            </p:cNvSpPr>
            <p:nvPr userDrawn="1"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1" name="Forma libre 62"/>
            <p:cNvSpPr>
              <a:spLocks/>
            </p:cNvSpPr>
            <p:nvPr userDrawn="1"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2" name="Forma libre 63"/>
            <p:cNvSpPr>
              <a:spLocks/>
            </p:cNvSpPr>
            <p:nvPr userDrawn="1"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83" name="Forma libre 64"/>
            <p:cNvSpPr>
              <a:spLocks/>
            </p:cNvSpPr>
            <p:nvPr userDrawn="1"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4" name="Forma libre 65"/>
            <p:cNvSpPr>
              <a:spLocks/>
            </p:cNvSpPr>
            <p:nvPr userDrawn="1"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5" name="Forma libre 66"/>
            <p:cNvSpPr>
              <a:spLocks/>
            </p:cNvSpPr>
            <p:nvPr userDrawn="1"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6" name="Forma libre 67"/>
            <p:cNvSpPr>
              <a:spLocks/>
            </p:cNvSpPr>
            <p:nvPr userDrawn="1"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87" name="Forma libre 68"/>
            <p:cNvSpPr>
              <a:spLocks/>
            </p:cNvSpPr>
            <p:nvPr userDrawn="1"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8" name="Forma libre 69"/>
            <p:cNvSpPr>
              <a:spLocks/>
            </p:cNvSpPr>
            <p:nvPr userDrawn="1"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9" name="Forma libre 70"/>
            <p:cNvSpPr>
              <a:spLocks/>
            </p:cNvSpPr>
            <p:nvPr userDrawn="1"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0" name="Forma libre 71"/>
            <p:cNvSpPr>
              <a:spLocks/>
            </p:cNvSpPr>
            <p:nvPr userDrawn="1"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1" name="Forma libre 72"/>
            <p:cNvSpPr>
              <a:spLocks/>
            </p:cNvSpPr>
            <p:nvPr userDrawn="1"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2" name="Forma libre 73"/>
            <p:cNvSpPr>
              <a:spLocks/>
            </p:cNvSpPr>
            <p:nvPr userDrawn="1"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3" name="Forma libre 74"/>
            <p:cNvSpPr>
              <a:spLocks/>
            </p:cNvSpPr>
            <p:nvPr userDrawn="1"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4" name="Forma libre 75"/>
            <p:cNvSpPr>
              <a:spLocks/>
            </p:cNvSpPr>
            <p:nvPr userDrawn="1"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5" name="Forma libre 76"/>
            <p:cNvSpPr>
              <a:spLocks/>
            </p:cNvSpPr>
            <p:nvPr userDrawn="1"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6" name="Forma libre 77"/>
            <p:cNvSpPr>
              <a:spLocks/>
            </p:cNvSpPr>
            <p:nvPr userDrawn="1"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7" name="Forma libre 78"/>
            <p:cNvSpPr>
              <a:spLocks/>
            </p:cNvSpPr>
            <p:nvPr userDrawn="1"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0" name="Grupo 5"/>
          <p:cNvGrpSpPr>
            <a:grpSpLocks noChangeAspect="1"/>
          </p:cNvGrpSpPr>
          <p:nvPr userDrawn="1"/>
        </p:nvGrpSpPr>
        <p:grpSpPr bwMode="auto">
          <a:xfrm>
            <a:off x="7989648" y="2981487"/>
            <a:ext cx="2439576" cy="3074763"/>
            <a:chOff x="2968" y="1107"/>
            <a:chExt cx="1736" cy="2188"/>
          </a:xfrm>
        </p:grpSpPr>
        <p:sp>
          <p:nvSpPr>
            <p:cNvPr id="150" name="Forma libre 6"/>
            <p:cNvSpPr>
              <a:spLocks/>
            </p:cNvSpPr>
            <p:nvPr userDrawn="1"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1" name="Oval 7"/>
            <p:cNvSpPr>
              <a:spLocks noChangeArrowheads="1"/>
            </p:cNvSpPr>
            <p:nvPr userDrawn="1"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2" name="Forma libre 8"/>
            <p:cNvSpPr>
              <a:spLocks/>
            </p:cNvSpPr>
            <p:nvPr userDrawn="1"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3" name="Forma libre 9"/>
            <p:cNvSpPr>
              <a:spLocks/>
            </p:cNvSpPr>
            <p:nvPr userDrawn="1"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4" name="Forma libre 10"/>
            <p:cNvSpPr>
              <a:spLocks/>
            </p:cNvSpPr>
            <p:nvPr userDrawn="1"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5" name="Forma libre 11"/>
            <p:cNvSpPr>
              <a:spLocks/>
            </p:cNvSpPr>
            <p:nvPr userDrawn="1"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6" name="Forma libre 12"/>
            <p:cNvSpPr>
              <a:spLocks/>
            </p:cNvSpPr>
            <p:nvPr userDrawn="1"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7" name="Forma libre 13"/>
            <p:cNvSpPr>
              <a:spLocks/>
            </p:cNvSpPr>
            <p:nvPr userDrawn="1"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8" name="Forma libre 14"/>
            <p:cNvSpPr>
              <a:spLocks/>
            </p:cNvSpPr>
            <p:nvPr userDrawn="1"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9" name="Forma libre 15"/>
            <p:cNvSpPr>
              <a:spLocks/>
            </p:cNvSpPr>
            <p:nvPr userDrawn="1"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0" name="Forma libre 16"/>
            <p:cNvSpPr>
              <a:spLocks/>
            </p:cNvSpPr>
            <p:nvPr userDrawn="1"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1" name="Forma libre 17"/>
            <p:cNvSpPr>
              <a:spLocks/>
            </p:cNvSpPr>
            <p:nvPr userDrawn="1"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2" name="Forma libre 18"/>
            <p:cNvSpPr>
              <a:spLocks/>
            </p:cNvSpPr>
            <p:nvPr userDrawn="1"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3" name="Forma libre 19"/>
            <p:cNvSpPr>
              <a:spLocks/>
            </p:cNvSpPr>
            <p:nvPr userDrawn="1"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4" name="Forma libre 20"/>
            <p:cNvSpPr>
              <a:spLocks/>
            </p:cNvSpPr>
            <p:nvPr userDrawn="1"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5" name="Forma libre 21"/>
            <p:cNvSpPr>
              <a:spLocks/>
            </p:cNvSpPr>
            <p:nvPr userDrawn="1"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6" name="Forma libre 22"/>
            <p:cNvSpPr>
              <a:spLocks/>
            </p:cNvSpPr>
            <p:nvPr userDrawn="1"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7" name="Forma libre 23"/>
            <p:cNvSpPr>
              <a:spLocks/>
            </p:cNvSpPr>
            <p:nvPr userDrawn="1"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8" name="Forma libre 24"/>
            <p:cNvSpPr>
              <a:spLocks/>
            </p:cNvSpPr>
            <p:nvPr userDrawn="1"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9" name="Forma libre 25"/>
            <p:cNvSpPr>
              <a:spLocks/>
            </p:cNvSpPr>
            <p:nvPr userDrawn="1"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1" name="Forma libre 52"/>
          <p:cNvSpPr>
            <a:spLocks/>
          </p:cNvSpPr>
          <p:nvPr userDrawn="1"/>
        </p:nvSpPr>
        <p:spPr bwMode="auto">
          <a:xfrm>
            <a:off x="1588" y="5174442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12" name="Grupo 29"/>
          <p:cNvGrpSpPr>
            <a:grpSpLocks noChangeAspect="1"/>
          </p:cNvGrpSpPr>
          <p:nvPr userDrawn="1"/>
        </p:nvGrpSpPr>
        <p:grpSpPr bwMode="auto">
          <a:xfrm flipH="1">
            <a:off x="9193121" y="4793443"/>
            <a:ext cx="2998877" cy="2083312"/>
            <a:chOff x="2481" y="1188"/>
            <a:chExt cx="2735" cy="1900"/>
          </a:xfrm>
        </p:grpSpPr>
        <p:sp>
          <p:nvSpPr>
            <p:cNvPr id="114" name="Forma libre 30"/>
            <p:cNvSpPr>
              <a:spLocks/>
            </p:cNvSpPr>
            <p:nvPr userDrawn="1"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5" name="Forma libre 31"/>
            <p:cNvSpPr>
              <a:spLocks/>
            </p:cNvSpPr>
            <p:nvPr userDrawn="1"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6" name="Forma libre 32"/>
            <p:cNvSpPr>
              <a:spLocks/>
            </p:cNvSpPr>
            <p:nvPr userDrawn="1"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" name="Forma libre 33"/>
            <p:cNvSpPr>
              <a:spLocks/>
            </p:cNvSpPr>
            <p:nvPr userDrawn="1"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" name="Forma libre 34"/>
            <p:cNvSpPr>
              <a:spLocks/>
            </p:cNvSpPr>
            <p:nvPr userDrawn="1"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9" name="Forma libre 35"/>
            <p:cNvSpPr>
              <a:spLocks/>
            </p:cNvSpPr>
            <p:nvPr userDrawn="1"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0" name="Forma libre 36"/>
            <p:cNvSpPr>
              <a:spLocks/>
            </p:cNvSpPr>
            <p:nvPr userDrawn="1"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1" name="Forma libre 37"/>
            <p:cNvSpPr>
              <a:spLocks/>
            </p:cNvSpPr>
            <p:nvPr userDrawn="1"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2" name="Forma libre 38"/>
            <p:cNvSpPr>
              <a:spLocks/>
            </p:cNvSpPr>
            <p:nvPr userDrawn="1"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3" name="Forma libre 39"/>
            <p:cNvSpPr>
              <a:spLocks/>
            </p:cNvSpPr>
            <p:nvPr userDrawn="1"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4" name="Forma libre 40"/>
            <p:cNvSpPr>
              <a:spLocks/>
            </p:cNvSpPr>
            <p:nvPr userDrawn="1"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5" name="Forma libre 41"/>
            <p:cNvSpPr>
              <a:spLocks/>
            </p:cNvSpPr>
            <p:nvPr userDrawn="1"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6" name="Forma libre 42"/>
            <p:cNvSpPr>
              <a:spLocks/>
            </p:cNvSpPr>
            <p:nvPr userDrawn="1"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7" name="Forma libre 43"/>
            <p:cNvSpPr>
              <a:spLocks/>
            </p:cNvSpPr>
            <p:nvPr userDrawn="1"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8" name="Forma libre 44"/>
            <p:cNvSpPr>
              <a:spLocks/>
            </p:cNvSpPr>
            <p:nvPr userDrawn="1"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9" name="Forma libre 45"/>
            <p:cNvSpPr>
              <a:spLocks/>
            </p:cNvSpPr>
            <p:nvPr userDrawn="1"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0" name="Forma libre 46"/>
            <p:cNvSpPr>
              <a:spLocks/>
            </p:cNvSpPr>
            <p:nvPr userDrawn="1"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1" name="Forma libre 47"/>
            <p:cNvSpPr>
              <a:spLocks/>
            </p:cNvSpPr>
            <p:nvPr userDrawn="1"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2" name="Forma libre 48"/>
            <p:cNvSpPr>
              <a:spLocks/>
            </p:cNvSpPr>
            <p:nvPr userDrawn="1"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3" name="Forma libre 49"/>
            <p:cNvSpPr>
              <a:spLocks/>
            </p:cNvSpPr>
            <p:nvPr userDrawn="1"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4" name="Forma libre 50"/>
            <p:cNvSpPr>
              <a:spLocks/>
            </p:cNvSpPr>
            <p:nvPr userDrawn="1"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5" name="Forma libre 51"/>
            <p:cNvSpPr>
              <a:spLocks/>
            </p:cNvSpPr>
            <p:nvPr userDrawn="1"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6" name="Forma libre 52"/>
            <p:cNvSpPr>
              <a:spLocks/>
            </p:cNvSpPr>
            <p:nvPr userDrawn="1"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7" name="Forma libre 53"/>
            <p:cNvSpPr>
              <a:spLocks/>
            </p:cNvSpPr>
            <p:nvPr userDrawn="1"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8" name="Forma libre 54"/>
            <p:cNvSpPr>
              <a:spLocks/>
            </p:cNvSpPr>
            <p:nvPr userDrawn="1"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9" name="Forma libre 55"/>
            <p:cNvSpPr>
              <a:spLocks/>
            </p:cNvSpPr>
            <p:nvPr userDrawn="1"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0" name="Forma libre 56"/>
            <p:cNvSpPr>
              <a:spLocks/>
            </p:cNvSpPr>
            <p:nvPr userDrawn="1"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1" name="Forma libre 57"/>
            <p:cNvSpPr>
              <a:spLocks/>
            </p:cNvSpPr>
            <p:nvPr userDrawn="1"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2" name="Forma libre 58"/>
            <p:cNvSpPr>
              <a:spLocks/>
            </p:cNvSpPr>
            <p:nvPr userDrawn="1"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3" name="Forma libre 59"/>
            <p:cNvSpPr>
              <a:spLocks/>
            </p:cNvSpPr>
            <p:nvPr userDrawn="1"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4" name="Forma libre 60"/>
            <p:cNvSpPr>
              <a:spLocks/>
            </p:cNvSpPr>
            <p:nvPr userDrawn="1"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5" name="Forma libre 61"/>
            <p:cNvSpPr>
              <a:spLocks/>
            </p:cNvSpPr>
            <p:nvPr userDrawn="1"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6" name="Forma libre 62"/>
            <p:cNvSpPr>
              <a:spLocks noEditPoints="1"/>
            </p:cNvSpPr>
            <p:nvPr userDrawn="1"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7" name="Forma libre 63"/>
            <p:cNvSpPr>
              <a:spLocks/>
            </p:cNvSpPr>
            <p:nvPr userDrawn="1"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8" name="Forma libre 64"/>
            <p:cNvSpPr>
              <a:spLocks/>
            </p:cNvSpPr>
            <p:nvPr userDrawn="1"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9" name="Forma libre 65"/>
            <p:cNvSpPr>
              <a:spLocks/>
            </p:cNvSpPr>
            <p:nvPr userDrawn="1"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3" name="Grupo 347"/>
          <p:cNvGrpSpPr/>
          <p:nvPr userDrawn="1"/>
        </p:nvGrpSpPr>
        <p:grpSpPr>
          <a:xfrm>
            <a:off x="0" y="3792243"/>
            <a:ext cx="4386411" cy="3084511"/>
            <a:chOff x="-1588" y="4419600"/>
            <a:chExt cx="3504440" cy="2464312"/>
          </a:xfrm>
        </p:grpSpPr>
        <p:grpSp>
          <p:nvGrpSpPr>
            <p:cNvPr id="41" name="Grupo 156"/>
            <p:cNvGrpSpPr>
              <a:grpSpLocks noChangeAspect="1"/>
            </p:cNvGrpSpPr>
            <p:nvPr userDrawn="1"/>
          </p:nvGrpSpPr>
          <p:grpSpPr bwMode="auto">
            <a:xfrm>
              <a:off x="-321" y="4419600"/>
              <a:ext cx="2827754" cy="2458134"/>
              <a:chOff x="437" y="-367"/>
              <a:chExt cx="5799" cy="5041"/>
            </a:xfrm>
          </p:grpSpPr>
          <p:sp>
            <p:nvSpPr>
              <p:cNvPr id="67" name="Forma libre 157"/>
              <p:cNvSpPr>
                <a:spLocks/>
              </p:cNvSpPr>
              <p:nvPr userDrawn="1"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68" name="Forma libre 158"/>
              <p:cNvSpPr>
                <a:spLocks/>
              </p:cNvSpPr>
              <p:nvPr userDrawn="1"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69" name="Forma libre 159"/>
              <p:cNvSpPr>
                <a:spLocks/>
              </p:cNvSpPr>
              <p:nvPr userDrawn="1"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70" name="Forma libre 160"/>
              <p:cNvSpPr>
                <a:spLocks/>
              </p:cNvSpPr>
              <p:nvPr userDrawn="1"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71" name="Forma libre 161"/>
              <p:cNvSpPr>
                <a:spLocks/>
              </p:cNvSpPr>
              <p:nvPr userDrawn="1"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72" name="Forma libre 162"/>
              <p:cNvSpPr>
                <a:spLocks/>
              </p:cNvSpPr>
              <p:nvPr userDrawn="1"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73" name="Forma libre 163"/>
              <p:cNvSpPr>
                <a:spLocks/>
              </p:cNvSpPr>
              <p:nvPr userDrawn="1"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74" name="Forma libre 164"/>
              <p:cNvSpPr>
                <a:spLocks/>
              </p:cNvSpPr>
              <p:nvPr userDrawn="1"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75" name="Forma libre 165"/>
              <p:cNvSpPr>
                <a:spLocks/>
              </p:cNvSpPr>
              <p:nvPr userDrawn="1"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76" name="Forma libre 166"/>
              <p:cNvSpPr>
                <a:spLocks/>
              </p:cNvSpPr>
              <p:nvPr userDrawn="1"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77" name="Forma libre 167"/>
              <p:cNvSpPr>
                <a:spLocks/>
              </p:cNvSpPr>
              <p:nvPr userDrawn="1"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78" name="Forma libre 168"/>
              <p:cNvSpPr>
                <a:spLocks/>
              </p:cNvSpPr>
              <p:nvPr userDrawn="1"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79" name="Forma libre 169"/>
              <p:cNvSpPr>
                <a:spLocks/>
              </p:cNvSpPr>
              <p:nvPr userDrawn="1"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80" name="Forma libre 170"/>
              <p:cNvSpPr>
                <a:spLocks/>
              </p:cNvSpPr>
              <p:nvPr userDrawn="1"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81" name="Forma libre 171"/>
              <p:cNvSpPr>
                <a:spLocks/>
              </p:cNvSpPr>
              <p:nvPr userDrawn="1"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82" name="Forma libre 172"/>
              <p:cNvSpPr>
                <a:spLocks/>
              </p:cNvSpPr>
              <p:nvPr userDrawn="1"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83" name="Forma libre 173"/>
              <p:cNvSpPr>
                <a:spLocks/>
              </p:cNvSpPr>
              <p:nvPr userDrawn="1"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84" name="Forma libre 174"/>
              <p:cNvSpPr>
                <a:spLocks/>
              </p:cNvSpPr>
              <p:nvPr userDrawn="1"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85" name="Forma libre 175"/>
              <p:cNvSpPr>
                <a:spLocks/>
              </p:cNvSpPr>
              <p:nvPr userDrawn="1"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86" name="Forma libre 176"/>
              <p:cNvSpPr>
                <a:spLocks/>
              </p:cNvSpPr>
              <p:nvPr userDrawn="1"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87" name="Forma libre 177"/>
              <p:cNvSpPr>
                <a:spLocks/>
              </p:cNvSpPr>
              <p:nvPr userDrawn="1"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88" name="Forma libre 178"/>
              <p:cNvSpPr>
                <a:spLocks/>
              </p:cNvSpPr>
              <p:nvPr userDrawn="1"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89" name="Forma libre 179"/>
              <p:cNvSpPr>
                <a:spLocks/>
              </p:cNvSpPr>
              <p:nvPr userDrawn="1"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90" name="Forma libre 180"/>
              <p:cNvSpPr>
                <a:spLocks/>
              </p:cNvSpPr>
              <p:nvPr userDrawn="1"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91" name="Forma libre 190"/>
              <p:cNvSpPr>
                <a:spLocks/>
              </p:cNvSpPr>
              <p:nvPr userDrawn="1"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92" name="Forma libre 191"/>
              <p:cNvSpPr>
                <a:spLocks/>
              </p:cNvSpPr>
              <p:nvPr userDrawn="1"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93" name="Forma libre 192"/>
              <p:cNvSpPr>
                <a:spLocks/>
              </p:cNvSpPr>
              <p:nvPr userDrawn="1"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94" name="Forma libre 193"/>
              <p:cNvSpPr>
                <a:spLocks/>
              </p:cNvSpPr>
              <p:nvPr userDrawn="1"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95" name="Forma libre 194"/>
              <p:cNvSpPr>
                <a:spLocks/>
              </p:cNvSpPr>
              <p:nvPr userDrawn="1"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96" name="Forma libre 195"/>
              <p:cNvSpPr>
                <a:spLocks/>
              </p:cNvSpPr>
              <p:nvPr userDrawn="1"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97" name="Forma libre 196"/>
              <p:cNvSpPr>
                <a:spLocks/>
              </p:cNvSpPr>
              <p:nvPr userDrawn="1"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98" name="Forma libre 197"/>
              <p:cNvSpPr>
                <a:spLocks/>
              </p:cNvSpPr>
              <p:nvPr userDrawn="1"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99" name="Forma libre 198"/>
              <p:cNvSpPr>
                <a:spLocks/>
              </p:cNvSpPr>
              <p:nvPr userDrawn="1"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00" name="Forma libre 199"/>
              <p:cNvSpPr>
                <a:spLocks/>
              </p:cNvSpPr>
              <p:nvPr userDrawn="1"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01" name="Forma libre 214"/>
              <p:cNvSpPr>
                <a:spLocks/>
              </p:cNvSpPr>
              <p:nvPr userDrawn="1"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02" name="Forma libre 215"/>
              <p:cNvSpPr>
                <a:spLocks/>
              </p:cNvSpPr>
              <p:nvPr userDrawn="1"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03" name="Forma libre 216"/>
              <p:cNvSpPr>
                <a:spLocks/>
              </p:cNvSpPr>
              <p:nvPr userDrawn="1"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04" name="Forma libre 217"/>
              <p:cNvSpPr>
                <a:spLocks/>
              </p:cNvSpPr>
              <p:nvPr userDrawn="1"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05" name="Forma libre 218"/>
              <p:cNvSpPr>
                <a:spLocks/>
              </p:cNvSpPr>
              <p:nvPr userDrawn="1"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06" name="Forma libre 219"/>
              <p:cNvSpPr>
                <a:spLocks/>
              </p:cNvSpPr>
              <p:nvPr userDrawn="1"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07" name="Forma libre 220"/>
              <p:cNvSpPr>
                <a:spLocks/>
              </p:cNvSpPr>
              <p:nvPr userDrawn="1"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08" name="Forma libre 221"/>
              <p:cNvSpPr>
                <a:spLocks/>
              </p:cNvSpPr>
              <p:nvPr userDrawn="1"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09" name="Forma libre 222"/>
              <p:cNvSpPr>
                <a:spLocks/>
              </p:cNvSpPr>
              <p:nvPr userDrawn="1"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10" name="Forma libre 223"/>
              <p:cNvSpPr>
                <a:spLocks/>
              </p:cNvSpPr>
              <p:nvPr userDrawn="1"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11" name="Forma libre 224"/>
              <p:cNvSpPr>
                <a:spLocks/>
              </p:cNvSpPr>
              <p:nvPr userDrawn="1"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12" name="Forma libre 225"/>
              <p:cNvSpPr>
                <a:spLocks/>
              </p:cNvSpPr>
              <p:nvPr userDrawn="1"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13" name="Forma libre 226"/>
              <p:cNvSpPr>
                <a:spLocks/>
              </p:cNvSpPr>
              <p:nvPr userDrawn="1"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  <p:grpSp>
          <p:nvGrpSpPr>
            <p:cNvPr id="42" name="Grupo 349"/>
            <p:cNvGrpSpPr/>
            <p:nvPr userDrawn="1"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58" name="Forma libre 244"/>
              <p:cNvSpPr>
                <a:spLocks/>
              </p:cNvSpPr>
              <p:nvPr userDrawn="1"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59" name="Forma libre 245"/>
              <p:cNvSpPr>
                <a:spLocks/>
              </p:cNvSpPr>
              <p:nvPr userDrawn="1"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60" name="Forma libre 246"/>
              <p:cNvSpPr>
                <a:spLocks/>
              </p:cNvSpPr>
              <p:nvPr userDrawn="1"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61" name="Forma libre 247"/>
              <p:cNvSpPr>
                <a:spLocks/>
              </p:cNvSpPr>
              <p:nvPr userDrawn="1"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62" name="Forma libre 248"/>
              <p:cNvSpPr>
                <a:spLocks/>
              </p:cNvSpPr>
              <p:nvPr userDrawn="1"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63" name="Forma libre 251"/>
              <p:cNvSpPr>
                <a:spLocks/>
              </p:cNvSpPr>
              <p:nvPr userDrawn="1"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64" name="Forma libre 252"/>
              <p:cNvSpPr>
                <a:spLocks/>
              </p:cNvSpPr>
              <p:nvPr userDrawn="1"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65" name="Forma libre 253"/>
              <p:cNvSpPr>
                <a:spLocks/>
              </p:cNvSpPr>
              <p:nvPr userDrawn="1"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66" name="Forma libre 254"/>
              <p:cNvSpPr>
                <a:spLocks/>
              </p:cNvSpPr>
              <p:nvPr userDrawn="1"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  <p:grpSp>
          <p:nvGrpSpPr>
            <p:cNvPr id="43" name="Grupo 350"/>
            <p:cNvGrpSpPr/>
            <p:nvPr userDrawn="1"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51" name="Forma libre 343"/>
              <p:cNvSpPr>
                <a:spLocks/>
              </p:cNvSpPr>
              <p:nvPr userDrawn="1"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52" name="Forma libre 344"/>
              <p:cNvSpPr>
                <a:spLocks/>
              </p:cNvSpPr>
              <p:nvPr userDrawn="1"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53" name="Forma libre 345"/>
              <p:cNvSpPr>
                <a:spLocks/>
              </p:cNvSpPr>
              <p:nvPr userDrawn="1"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54" name="Forma libre 346"/>
              <p:cNvSpPr>
                <a:spLocks/>
              </p:cNvSpPr>
              <p:nvPr userDrawn="1"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55" name="Forma libre 347"/>
              <p:cNvSpPr>
                <a:spLocks/>
              </p:cNvSpPr>
              <p:nvPr userDrawn="1"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56" name="Forma libre 348"/>
              <p:cNvSpPr>
                <a:spLocks/>
              </p:cNvSpPr>
              <p:nvPr userDrawn="1"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57" name="Forma libre 349"/>
              <p:cNvSpPr>
                <a:spLocks/>
              </p:cNvSpPr>
              <p:nvPr userDrawn="1"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  <p:grpSp>
          <p:nvGrpSpPr>
            <p:cNvPr id="44" name="Grupo 351"/>
            <p:cNvGrpSpPr/>
            <p:nvPr userDrawn="1"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45" name="Forma libre 369"/>
              <p:cNvSpPr>
                <a:spLocks/>
              </p:cNvSpPr>
              <p:nvPr userDrawn="1"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6" name="Forma libre 370"/>
              <p:cNvSpPr>
                <a:spLocks/>
              </p:cNvSpPr>
              <p:nvPr userDrawn="1"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7" name="Forma libre 371"/>
              <p:cNvSpPr>
                <a:spLocks/>
              </p:cNvSpPr>
              <p:nvPr userDrawn="1"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8" name="Forma libre 372"/>
              <p:cNvSpPr>
                <a:spLocks noEditPoints="1"/>
              </p:cNvSpPr>
              <p:nvPr userDrawn="1"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9" name="Forma libre 373"/>
              <p:cNvSpPr>
                <a:spLocks/>
              </p:cNvSpPr>
              <p:nvPr userDrawn="1"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50" name="Forma libre 374"/>
              <p:cNvSpPr>
                <a:spLocks/>
              </p:cNvSpPr>
              <p:nvPr userDrawn="1"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</p:grpSp>
      <p:grpSp>
        <p:nvGrpSpPr>
          <p:cNvPr id="14" name="Grupo 52"/>
          <p:cNvGrpSpPr>
            <a:grpSpLocks noChangeAspect="1"/>
          </p:cNvGrpSpPr>
          <p:nvPr userDrawn="1"/>
        </p:nvGrpSpPr>
        <p:grpSpPr bwMode="auto">
          <a:xfrm rot="19948164">
            <a:off x="370834" y="499133"/>
            <a:ext cx="892898" cy="1021771"/>
            <a:chOff x="4634" y="754"/>
            <a:chExt cx="1164" cy="1332"/>
          </a:xfrm>
        </p:grpSpPr>
        <p:sp>
          <p:nvSpPr>
            <p:cNvPr id="33" name="Forma libre 53"/>
            <p:cNvSpPr>
              <a:spLocks/>
            </p:cNvSpPr>
            <p:nvPr userDrawn="1"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" name="Forma libre 54"/>
            <p:cNvSpPr>
              <a:spLocks/>
            </p:cNvSpPr>
            <p:nvPr userDrawn="1"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" name="Forma libre 55"/>
            <p:cNvSpPr>
              <a:spLocks/>
            </p:cNvSpPr>
            <p:nvPr userDrawn="1"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" name="Forma libre 56"/>
            <p:cNvSpPr>
              <a:spLocks/>
            </p:cNvSpPr>
            <p:nvPr userDrawn="1"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" name="Forma libre 57"/>
            <p:cNvSpPr>
              <a:spLocks/>
            </p:cNvSpPr>
            <p:nvPr userDrawn="1"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Forma libre 58"/>
            <p:cNvSpPr>
              <a:spLocks/>
            </p:cNvSpPr>
            <p:nvPr userDrawn="1"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" name="Forma libre 59"/>
            <p:cNvSpPr>
              <a:spLocks/>
            </p:cNvSpPr>
            <p:nvPr userDrawn="1"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" name="Forma libre 60"/>
            <p:cNvSpPr>
              <a:spLocks/>
            </p:cNvSpPr>
            <p:nvPr userDrawn="1"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5" name="Grupo 52"/>
          <p:cNvGrpSpPr>
            <a:grpSpLocks noChangeAspect="1"/>
          </p:cNvGrpSpPr>
          <p:nvPr userDrawn="1"/>
        </p:nvGrpSpPr>
        <p:grpSpPr bwMode="auto">
          <a:xfrm rot="5825446">
            <a:off x="11637347" y="387211"/>
            <a:ext cx="408172" cy="467084"/>
            <a:chOff x="4634" y="754"/>
            <a:chExt cx="1164" cy="1332"/>
          </a:xfrm>
        </p:grpSpPr>
        <p:sp>
          <p:nvSpPr>
            <p:cNvPr id="25" name="Forma libre 53"/>
            <p:cNvSpPr>
              <a:spLocks/>
            </p:cNvSpPr>
            <p:nvPr userDrawn="1"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" name="Forma libre 54"/>
            <p:cNvSpPr>
              <a:spLocks/>
            </p:cNvSpPr>
            <p:nvPr userDrawn="1"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Forma libre 55"/>
            <p:cNvSpPr>
              <a:spLocks/>
            </p:cNvSpPr>
            <p:nvPr userDrawn="1"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" name="Forma libre 56"/>
            <p:cNvSpPr>
              <a:spLocks/>
            </p:cNvSpPr>
            <p:nvPr userDrawn="1"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" name="Forma libre 57"/>
            <p:cNvSpPr>
              <a:spLocks/>
            </p:cNvSpPr>
            <p:nvPr userDrawn="1"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Forma libre 58"/>
            <p:cNvSpPr>
              <a:spLocks/>
            </p:cNvSpPr>
            <p:nvPr userDrawn="1"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" name="Forma libre 59"/>
            <p:cNvSpPr>
              <a:spLocks/>
            </p:cNvSpPr>
            <p:nvPr userDrawn="1"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" name="Forma libre 60"/>
            <p:cNvSpPr>
              <a:spLocks/>
            </p:cNvSpPr>
            <p:nvPr userDrawn="1"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6" name="Grupo 66"/>
          <p:cNvGrpSpPr>
            <a:grpSpLocks noChangeAspect="1"/>
          </p:cNvGrpSpPr>
          <p:nvPr userDrawn="1"/>
        </p:nvGrpSpPr>
        <p:grpSpPr bwMode="auto">
          <a:xfrm>
            <a:off x="25051" y="3041831"/>
            <a:ext cx="388178" cy="364677"/>
            <a:chOff x="3636" y="1964"/>
            <a:chExt cx="413" cy="388"/>
          </a:xfrm>
        </p:grpSpPr>
        <p:sp>
          <p:nvSpPr>
            <p:cNvPr id="17" name="Forma libre 67"/>
            <p:cNvSpPr>
              <a:spLocks/>
            </p:cNvSpPr>
            <p:nvPr userDrawn="1"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" name="Forma libre 68"/>
            <p:cNvSpPr>
              <a:spLocks/>
            </p:cNvSpPr>
            <p:nvPr userDrawn="1"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" name="Forma libre 69"/>
            <p:cNvSpPr>
              <a:spLocks/>
            </p:cNvSpPr>
            <p:nvPr userDrawn="1"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" name="Forma libre 70"/>
            <p:cNvSpPr>
              <a:spLocks/>
            </p:cNvSpPr>
            <p:nvPr userDrawn="1"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Forma libre 71"/>
            <p:cNvSpPr>
              <a:spLocks/>
            </p:cNvSpPr>
            <p:nvPr userDrawn="1"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" name="Forma libre 72"/>
            <p:cNvSpPr>
              <a:spLocks/>
            </p:cNvSpPr>
            <p:nvPr userDrawn="1"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" name="Forma libre 73"/>
            <p:cNvSpPr>
              <a:spLocks/>
            </p:cNvSpPr>
            <p:nvPr userDrawn="1"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" name="Forma libre 74"/>
            <p:cNvSpPr>
              <a:spLocks/>
            </p:cNvSpPr>
            <p:nvPr userDrawn="1"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446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pPr/>
              <a:t>03/12/2013</a:t>
            </a:fld>
            <a:endParaRPr lang="es-ES"/>
          </a:p>
        </p:txBody>
      </p:sp>
      <p:sp>
        <p:nvSpPr>
          <p:cNvPr id="447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800" cap="none" baseline="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48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03/12/2013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es-ES" sz="34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6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03/12/2013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es-ES" sz="34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s-ES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endParaRPr lang="es-ES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6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03/12/2013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50"/>
          <p:cNvSpPr>
            <a:spLocks/>
          </p:cNvSpPr>
          <p:nvPr userDrawn="1"/>
        </p:nvSpPr>
        <p:spPr bwMode="auto">
          <a:xfrm>
            <a:off x="8769200" y="5522353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Forma libre 51"/>
          <p:cNvSpPr>
            <a:spLocks/>
          </p:cNvSpPr>
          <p:nvPr userDrawn="1"/>
        </p:nvSpPr>
        <p:spPr bwMode="auto">
          <a:xfrm>
            <a:off x="7788" y="5653003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Forma libre 51"/>
          <p:cNvSpPr>
            <a:spLocks/>
          </p:cNvSpPr>
          <p:nvPr userDrawn="1"/>
        </p:nvSpPr>
        <p:spPr bwMode="auto">
          <a:xfrm>
            <a:off x="-5961" y="5865860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10" name="Grupo 66"/>
          <p:cNvGrpSpPr>
            <a:grpSpLocks noChangeAspect="1"/>
          </p:cNvGrpSpPr>
          <p:nvPr userDrawn="1"/>
        </p:nvGrpSpPr>
        <p:grpSpPr bwMode="auto">
          <a:xfrm>
            <a:off x="11655475" y="948396"/>
            <a:ext cx="426645" cy="400818"/>
            <a:chOff x="3636" y="1964"/>
            <a:chExt cx="413" cy="388"/>
          </a:xfrm>
        </p:grpSpPr>
        <p:sp>
          <p:nvSpPr>
            <p:cNvPr id="62" name="Forma libre 67"/>
            <p:cNvSpPr>
              <a:spLocks/>
            </p:cNvSpPr>
            <p:nvPr userDrawn="1"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" name="Forma libre 68"/>
            <p:cNvSpPr>
              <a:spLocks/>
            </p:cNvSpPr>
            <p:nvPr userDrawn="1"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" name="Forma libre 69"/>
            <p:cNvSpPr>
              <a:spLocks/>
            </p:cNvSpPr>
            <p:nvPr userDrawn="1"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" name="Forma libre 70"/>
            <p:cNvSpPr>
              <a:spLocks/>
            </p:cNvSpPr>
            <p:nvPr userDrawn="1"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" name="Forma libre 71"/>
            <p:cNvSpPr>
              <a:spLocks/>
            </p:cNvSpPr>
            <p:nvPr userDrawn="1"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" name="Forma libre 72"/>
            <p:cNvSpPr>
              <a:spLocks/>
            </p:cNvSpPr>
            <p:nvPr userDrawn="1"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" name="Forma libre 73"/>
            <p:cNvSpPr>
              <a:spLocks/>
            </p:cNvSpPr>
            <p:nvPr userDrawn="1"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" name="Forma libre 74"/>
            <p:cNvSpPr>
              <a:spLocks/>
            </p:cNvSpPr>
            <p:nvPr userDrawn="1"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1" name="Grupo 18"/>
          <p:cNvGrpSpPr/>
          <p:nvPr userDrawn="1"/>
        </p:nvGrpSpPr>
        <p:grpSpPr>
          <a:xfrm>
            <a:off x="11316715" y="6212854"/>
            <a:ext cx="875471" cy="645972"/>
            <a:chOff x="7344986" y="5566058"/>
            <a:chExt cx="1750940" cy="1291943"/>
          </a:xfrm>
        </p:grpSpPr>
        <p:sp>
          <p:nvSpPr>
            <p:cNvPr id="56" name="Forma libre 99"/>
            <p:cNvSpPr>
              <a:spLocks/>
            </p:cNvSpPr>
            <p:nvPr userDrawn="1"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" name="Forma libre 100"/>
            <p:cNvSpPr>
              <a:spLocks/>
            </p:cNvSpPr>
            <p:nvPr userDrawn="1"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" name="Forma libre 101"/>
            <p:cNvSpPr>
              <a:spLocks/>
            </p:cNvSpPr>
            <p:nvPr userDrawn="1"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" name="Forma libre 102"/>
            <p:cNvSpPr>
              <a:spLocks/>
            </p:cNvSpPr>
            <p:nvPr userDrawn="1"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" name="Forma libre 103"/>
            <p:cNvSpPr>
              <a:spLocks/>
            </p:cNvSpPr>
            <p:nvPr userDrawn="1"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" name="Forma libre 104"/>
            <p:cNvSpPr>
              <a:spLocks/>
            </p:cNvSpPr>
            <p:nvPr userDrawn="1"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2" name="Grupo 5"/>
          <p:cNvGrpSpPr>
            <a:grpSpLocks noChangeAspect="1"/>
          </p:cNvGrpSpPr>
          <p:nvPr userDrawn="1"/>
        </p:nvGrpSpPr>
        <p:grpSpPr bwMode="auto">
          <a:xfrm>
            <a:off x="10229" y="2874715"/>
            <a:ext cx="597228" cy="789302"/>
            <a:chOff x="2121" y="1060"/>
            <a:chExt cx="597" cy="789"/>
          </a:xfrm>
        </p:grpSpPr>
        <p:sp>
          <p:nvSpPr>
            <p:cNvPr id="49" name="Forma libre 6"/>
            <p:cNvSpPr>
              <a:spLocks/>
            </p:cNvSpPr>
            <p:nvPr userDrawn="1"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" name="Forma libre 7"/>
            <p:cNvSpPr>
              <a:spLocks/>
            </p:cNvSpPr>
            <p:nvPr userDrawn="1"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" name="Forma libre 8"/>
            <p:cNvSpPr>
              <a:spLocks/>
            </p:cNvSpPr>
            <p:nvPr userDrawn="1"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" name="Forma libre 9"/>
            <p:cNvSpPr>
              <a:spLocks/>
            </p:cNvSpPr>
            <p:nvPr userDrawn="1"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" name="Forma libre 10"/>
            <p:cNvSpPr>
              <a:spLocks/>
            </p:cNvSpPr>
            <p:nvPr userDrawn="1"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" name="Forma libre 11"/>
            <p:cNvSpPr>
              <a:spLocks/>
            </p:cNvSpPr>
            <p:nvPr userDrawn="1"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" name="Forma libre 12"/>
            <p:cNvSpPr>
              <a:spLocks/>
            </p:cNvSpPr>
            <p:nvPr userDrawn="1"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3" name="Grupo 16"/>
          <p:cNvGrpSpPr>
            <a:grpSpLocks noChangeAspect="1"/>
          </p:cNvGrpSpPr>
          <p:nvPr userDrawn="1"/>
        </p:nvGrpSpPr>
        <p:grpSpPr bwMode="auto">
          <a:xfrm>
            <a:off x="147295" y="-12187"/>
            <a:ext cx="1382908" cy="804243"/>
            <a:chOff x="1922" y="1129"/>
            <a:chExt cx="987" cy="574"/>
          </a:xfrm>
        </p:grpSpPr>
        <p:sp>
          <p:nvSpPr>
            <p:cNvPr id="41" name="Forma libre 34"/>
            <p:cNvSpPr>
              <a:spLocks/>
            </p:cNvSpPr>
            <p:nvPr userDrawn="1"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" name="Forma libre 35"/>
            <p:cNvSpPr>
              <a:spLocks/>
            </p:cNvSpPr>
            <p:nvPr userDrawn="1"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" name="Forma libre 36"/>
            <p:cNvSpPr>
              <a:spLocks/>
            </p:cNvSpPr>
            <p:nvPr userDrawn="1"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" name="Forma libre 37"/>
            <p:cNvSpPr>
              <a:spLocks/>
            </p:cNvSpPr>
            <p:nvPr userDrawn="1"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" name="Forma libre 38"/>
            <p:cNvSpPr>
              <a:spLocks/>
            </p:cNvSpPr>
            <p:nvPr userDrawn="1"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" name="Forma libre 39"/>
            <p:cNvSpPr>
              <a:spLocks/>
            </p:cNvSpPr>
            <p:nvPr userDrawn="1"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" name="Forma libre 40"/>
            <p:cNvSpPr>
              <a:spLocks/>
            </p:cNvSpPr>
            <p:nvPr userDrawn="1"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" name="Forma libre 41"/>
            <p:cNvSpPr>
              <a:spLocks/>
            </p:cNvSpPr>
            <p:nvPr userDrawn="1"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4" name="Grupo 28"/>
          <p:cNvGrpSpPr>
            <a:grpSpLocks noChangeAspect="1"/>
          </p:cNvGrpSpPr>
          <p:nvPr userDrawn="1"/>
        </p:nvGrpSpPr>
        <p:grpSpPr bwMode="auto">
          <a:xfrm>
            <a:off x="7788" y="5008389"/>
            <a:ext cx="687853" cy="1147723"/>
            <a:chOff x="1901" y="2020"/>
            <a:chExt cx="1059" cy="1767"/>
          </a:xfrm>
        </p:grpSpPr>
        <p:sp>
          <p:nvSpPr>
            <p:cNvPr id="33" name="Forma libre 29"/>
            <p:cNvSpPr>
              <a:spLocks/>
            </p:cNvSpPr>
            <p:nvPr userDrawn="1"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" name="Forma libre 30"/>
            <p:cNvSpPr>
              <a:spLocks/>
            </p:cNvSpPr>
            <p:nvPr userDrawn="1"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" name="Forma libre 31"/>
            <p:cNvSpPr>
              <a:spLocks/>
            </p:cNvSpPr>
            <p:nvPr userDrawn="1"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" name="Forma libre 32"/>
            <p:cNvSpPr>
              <a:spLocks/>
            </p:cNvSpPr>
            <p:nvPr userDrawn="1"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" name="Forma libre 33"/>
            <p:cNvSpPr>
              <a:spLocks/>
            </p:cNvSpPr>
            <p:nvPr userDrawn="1"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Forma libre 34"/>
            <p:cNvSpPr>
              <a:spLocks/>
            </p:cNvSpPr>
            <p:nvPr userDrawn="1"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" name="Forma libre 35"/>
            <p:cNvSpPr>
              <a:spLocks/>
            </p:cNvSpPr>
            <p:nvPr userDrawn="1"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" name="Forma libre 36"/>
            <p:cNvSpPr>
              <a:spLocks/>
            </p:cNvSpPr>
            <p:nvPr userDrawn="1"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5" name="Grupo 52"/>
          <p:cNvGrpSpPr>
            <a:grpSpLocks noChangeAspect="1"/>
          </p:cNvGrpSpPr>
          <p:nvPr userDrawn="1"/>
        </p:nvGrpSpPr>
        <p:grpSpPr bwMode="auto">
          <a:xfrm rot="19948164">
            <a:off x="11151035" y="105973"/>
            <a:ext cx="675071" cy="772505"/>
            <a:chOff x="4634" y="754"/>
            <a:chExt cx="1164" cy="1332"/>
          </a:xfrm>
        </p:grpSpPr>
        <p:sp>
          <p:nvSpPr>
            <p:cNvPr id="25" name="Forma libre 53"/>
            <p:cNvSpPr>
              <a:spLocks/>
            </p:cNvSpPr>
            <p:nvPr userDrawn="1"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" name="Forma libre 54"/>
            <p:cNvSpPr>
              <a:spLocks/>
            </p:cNvSpPr>
            <p:nvPr userDrawn="1"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Forma libre 55"/>
            <p:cNvSpPr>
              <a:spLocks/>
            </p:cNvSpPr>
            <p:nvPr userDrawn="1"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" name="Forma libre 56"/>
            <p:cNvSpPr>
              <a:spLocks/>
            </p:cNvSpPr>
            <p:nvPr userDrawn="1"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" name="Forma libre 57"/>
            <p:cNvSpPr>
              <a:spLocks/>
            </p:cNvSpPr>
            <p:nvPr userDrawn="1"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Forma libre 58"/>
            <p:cNvSpPr>
              <a:spLocks/>
            </p:cNvSpPr>
            <p:nvPr userDrawn="1"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" name="Forma libre 59"/>
            <p:cNvSpPr>
              <a:spLocks/>
            </p:cNvSpPr>
            <p:nvPr userDrawn="1"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" name="Forma libre 60"/>
            <p:cNvSpPr>
              <a:spLocks/>
            </p:cNvSpPr>
            <p:nvPr userDrawn="1"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6" name="Grupo 64"/>
          <p:cNvGrpSpPr>
            <a:grpSpLocks noChangeAspect="1"/>
          </p:cNvGrpSpPr>
          <p:nvPr userDrawn="1"/>
        </p:nvGrpSpPr>
        <p:grpSpPr bwMode="auto">
          <a:xfrm flipH="1">
            <a:off x="10790460" y="2959618"/>
            <a:ext cx="1028240" cy="1140706"/>
            <a:chOff x="2052" y="995"/>
            <a:chExt cx="768" cy="852"/>
          </a:xfrm>
        </p:grpSpPr>
        <p:sp>
          <p:nvSpPr>
            <p:cNvPr id="17" name="Forma libre 65"/>
            <p:cNvSpPr>
              <a:spLocks/>
            </p:cNvSpPr>
            <p:nvPr userDrawn="1"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" name="Forma libre 66"/>
            <p:cNvSpPr>
              <a:spLocks/>
            </p:cNvSpPr>
            <p:nvPr userDrawn="1"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" name="Forma libre 67"/>
            <p:cNvSpPr>
              <a:spLocks/>
            </p:cNvSpPr>
            <p:nvPr userDrawn="1"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" name="Forma libre 68"/>
            <p:cNvSpPr>
              <a:spLocks/>
            </p:cNvSpPr>
            <p:nvPr userDrawn="1"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Forma libre 69"/>
            <p:cNvSpPr>
              <a:spLocks/>
            </p:cNvSpPr>
            <p:nvPr userDrawn="1"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" name="Forma libre 70"/>
            <p:cNvSpPr>
              <a:spLocks/>
            </p:cNvSpPr>
            <p:nvPr userDrawn="1"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" name="Forma libre 71"/>
            <p:cNvSpPr>
              <a:spLocks/>
            </p:cNvSpPr>
            <p:nvPr userDrawn="1"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" name="Forma libre 72"/>
            <p:cNvSpPr>
              <a:spLocks/>
            </p:cNvSpPr>
            <p:nvPr userDrawn="1"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pPr/>
              <a:t>03/12/2013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800" cap="none" baseline="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es-ES"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ejorconsalud.com/10-beneficios-de-comer-citricos" TargetMode="External"/><Relationship Id="rId2" Type="http://schemas.openxmlformats.org/officeDocument/2006/relationships/hyperlink" Target="http://goo.gl/V3UaD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iki/Byrsonima_crassifol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0240" y="701041"/>
            <a:ext cx="749808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4000" dirty="0" smtClean="0"/>
              <a:t>PROPIEDADES NUTRICIONALES Y CURATIVAS  DE LAS FRUTAS</a:t>
            </a:r>
            <a:endParaRPr lang="es-ES" sz="4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" y="1534640"/>
            <a:ext cx="5437657" cy="3620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4328160" y="5669280"/>
            <a:ext cx="483108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ELABORADO POR  LOURDES BARRENO.  PORTAL EDUCA </a:t>
            </a:r>
            <a:r>
              <a:rPr lang="es-ES" b="1" dirty="0"/>
              <a:t>P</a:t>
            </a:r>
            <a:r>
              <a:rPr lang="es-ES" b="1" dirty="0" smtClean="0"/>
              <a:t>ANAMÁ</a:t>
            </a:r>
            <a:r>
              <a:rPr lang="es-ES" dirty="0" smtClean="0"/>
              <a:t>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LA PERA Y SUS PROPIEDADES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s-ES" dirty="0" smtClean="0"/>
              <a:t>La pera es una fruta rica en potasio,  lo que protege el corazón , la fibra de la fruta ayuda a evitar el cáncer de colon y el gástrico.  Evita la hipertensión y accidentes cerebrovasculares.  También contiene vitamina A y flavonoides que le permiten al cuerpo liberar compuestos peligrosos.  Mejora la circulación y aumenta los glóbulos rojos.  Los minerales presentes en la pera ayudan a prevenir la osteoporosis.</a:t>
            </a:r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93" y="1319680"/>
            <a:ext cx="4736392" cy="3389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5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  EL VALOR NUTRITIVO DE LAS GROSELLAS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es-ES" dirty="0" smtClean="0"/>
              <a:t>Es una fruta antioxidante,  ricas el fibra, potasio y calcio .  La misma  ayuda a prevenir la formación del cáncer. Favorece la absorción de algunos nutrientes como el hierro, y aumenta la resistencia a las infecciones.</a:t>
            </a:r>
            <a:endParaRPr lang="es-ES" dirty="0"/>
          </a:p>
          <a:p>
            <a:pPr marL="45720" indent="0" algn="just">
              <a:buNone/>
            </a:pPr>
            <a:r>
              <a:rPr lang="es-ES" dirty="0"/>
              <a:t>Mejora la </a:t>
            </a:r>
            <a:r>
              <a:rPr lang="es-ES" dirty="0" smtClean="0"/>
              <a:t>circulación, tiene  </a:t>
            </a:r>
            <a:r>
              <a:rPr lang="es-ES" dirty="0"/>
              <a:t>una acción antibiótica y antiséptica, especialmente en caso de infección urinaria.</a:t>
            </a:r>
          </a:p>
          <a:p>
            <a:pPr marL="45720" indent="0" algn="just">
              <a:buNone/>
            </a:pPr>
            <a:r>
              <a:rPr lang="es-ES" dirty="0"/>
              <a:t>Es una fruta que, además de lo indicado, ayuda al sistema tanto nervioso como muscular, gracias a su contenido en potasio.</a:t>
            </a:r>
          </a:p>
          <a:p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1981200"/>
            <a:ext cx="4589215" cy="3061866"/>
          </a:xfrm>
        </p:spPr>
      </p:pic>
    </p:spTree>
    <p:extLst>
      <p:ext uri="{BB962C8B-B14F-4D97-AF65-F5344CB8AC3E}">
        <p14:creationId xmlns:p14="http://schemas.microsoft.com/office/powerpoint/2010/main" val="287547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2819400" y="78910"/>
            <a:ext cx="6553200" cy="10945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/>
              <a:t>LA FRESA</a:t>
            </a:r>
            <a:endParaRPr lang="es-PA" b="1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338828" cy="4183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es-ES" dirty="0"/>
              <a:t>La </a:t>
            </a:r>
            <a:r>
              <a:rPr lang="es-ES" sz="2400" dirty="0"/>
              <a:t>ingesta de </a:t>
            </a:r>
            <a:r>
              <a:rPr lang="es-ES" sz="2400" dirty="0" smtClean="0"/>
              <a:t> algunas fresas es </a:t>
            </a:r>
            <a:r>
              <a:rPr lang="es-ES" sz="2400" dirty="0"/>
              <a:t>suficiente para cubrir la dosis diaria recomendada de vitamina C, lo que </a:t>
            </a:r>
            <a:r>
              <a:rPr lang="es-ES" sz="2400" dirty="0" smtClean="0"/>
              <a:t>minimiza en gran manera  </a:t>
            </a:r>
            <a:r>
              <a:rPr lang="es-ES" sz="2400" dirty="0"/>
              <a:t>el riesgo de desarrollar distintos tipos de cáncer, como el de mama y estómago. Otro de sus beneficios es que ayudan a reducir la tensión arterial y garantizan la salud cardiovascular.</a:t>
            </a:r>
            <a:br>
              <a:rPr lang="es-ES" sz="2400" dirty="0"/>
            </a:br>
            <a:endParaRPr lang="es-ES" sz="2400" dirty="0"/>
          </a:p>
          <a:p>
            <a:endParaRPr lang="es-PA" dirty="0"/>
          </a:p>
        </p:txBody>
      </p:sp>
      <p:pic>
        <p:nvPicPr>
          <p:cNvPr id="13" name="12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1463040"/>
            <a:ext cx="4929644" cy="3916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3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384548" cy="6813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Beneficios del kiwi</a:t>
            </a:r>
            <a:endParaRPr lang="es-PA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5404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es-ES" sz="2200" dirty="0" smtClean="0"/>
              <a:t>Está compuesto  </a:t>
            </a:r>
            <a:r>
              <a:rPr lang="es-ES" sz="2200" dirty="0"/>
              <a:t>de minerales, vitaminas y, sobre todo, </a:t>
            </a:r>
            <a:r>
              <a:rPr lang="es-ES" sz="2200" dirty="0" err="1"/>
              <a:t>fitonutrientes</a:t>
            </a:r>
            <a:r>
              <a:rPr lang="es-ES" sz="2200" dirty="0"/>
              <a:t>, </a:t>
            </a:r>
            <a:r>
              <a:rPr lang="es-ES" sz="2200" dirty="0" smtClean="0"/>
              <a:t> lo que ayuda a prevenir  </a:t>
            </a:r>
            <a:r>
              <a:rPr lang="es-ES" sz="2200" dirty="0"/>
              <a:t>enfermedades </a:t>
            </a:r>
            <a:r>
              <a:rPr lang="es-ES" sz="2200" dirty="0" smtClean="0"/>
              <a:t>respiratorias</a:t>
            </a:r>
            <a:r>
              <a:rPr lang="es-ES" sz="2200" dirty="0"/>
              <a:t> </a:t>
            </a:r>
            <a:r>
              <a:rPr lang="es-ES" sz="2200" dirty="0" smtClean="0"/>
              <a:t>y males  cardíacos</a:t>
            </a:r>
            <a:r>
              <a:rPr lang="es-ES" sz="2200" dirty="0"/>
              <a:t>.</a:t>
            </a:r>
            <a:br>
              <a:rPr lang="es-ES" sz="2200" dirty="0"/>
            </a:br>
            <a:r>
              <a:rPr lang="es-ES" sz="2200" dirty="0" smtClean="0"/>
              <a:t>El </a:t>
            </a:r>
            <a:r>
              <a:rPr lang="es-ES" sz="2200" dirty="0"/>
              <a:t>kiwi </a:t>
            </a:r>
            <a:r>
              <a:rPr lang="es-ES" sz="2200" dirty="0" smtClean="0"/>
              <a:t> tiene un  </a:t>
            </a:r>
            <a:r>
              <a:rPr lang="es-ES" sz="2200" dirty="0"/>
              <a:t>alto contenido en vitamina C, fibra, potasio y antioxidantes. </a:t>
            </a:r>
            <a:r>
              <a:rPr lang="es-ES" sz="2200" dirty="0" smtClean="0"/>
              <a:t>  Además, de aportar mejoras en  </a:t>
            </a:r>
            <a:r>
              <a:rPr lang="es-ES" sz="2200" dirty="0"/>
              <a:t>la salud cardiovascular, regular la presión arterial y reducir los niveles de colesterol.</a:t>
            </a:r>
            <a:br>
              <a:rPr lang="es-ES" sz="2200" dirty="0"/>
            </a:br>
            <a:r>
              <a:rPr lang="es-ES" sz="2200" dirty="0" smtClean="0"/>
              <a:t> </a:t>
            </a:r>
            <a:r>
              <a:rPr lang="es-ES" sz="2200" dirty="0"/>
              <a:t/>
            </a:r>
            <a:br>
              <a:rPr lang="es-ES" sz="2200" dirty="0"/>
            </a:br>
            <a:r>
              <a:rPr lang="es-ES" dirty="0"/>
              <a:t> 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endParaRPr lang="es-PA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Una fruta completa y maravillosa</a:t>
            </a:r>
            <a:endParaRPr lang="es-PA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46" y="2144713"/>
            <a:ext cx="3719214" cy="3632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804160" y="78910"/>
            <a:ext cx="5989320" cy="106409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El kiwi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12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3322320" y="78910"/>
            <a:ext cx="5334000" cy="123342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LA MANZANA</a:t>
            </a:r>
            <a:endParaRPr lang="es-PA" dirty="0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293108" cy="37261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s-PA" sz="2400" dirty="0"/>
              <a:t>La manzana es astringente y ayuda en los trastornos gastrointestinales, la hipertensión, la diabetes y a bajar la fiebre. Es antiinflamatoria, antiácida, diurética y depurativa. Disuelve el colesterol. Es anticatarral y tiene una acción anticancerígena</a:t>
            </a:r>
            <a:r>
              <a:rPr lang="es-PA" dirty="0"/>
              <a:t>.</a:t>
            </a:r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1611909"/>
            <a:ext cx="4481512" cy="3872306"/>
          </a:xfrm>
        </p:spPr>
      </p:pic>
    </p:spTree>
    <p:extLst>
      <p:ext uri="{BB962C8B-B14F-4D97-AF65-F5344CB8AC3E}">
        <p14:creationId xmlns:p14="http://schemas.microsoft.com/office/powerpoint/2010/main" val="18912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423160" y="78910"/>
            <a:ext cx="7330440" cy="9878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EL MANGO</a:t>
            </a:r>
            <a:endParaRPr lang="es-PA" dirty="0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338828" cy="39852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" indent="0" algn="just">
              <a:buNone/>
            </a:pPr>
            <a:endParaRPr lang="es-PA" dirty="0" smtClean="0"/>
          </a:p>
          <a:p>
            <a:pPr marL="45720" indent="0" algn="just">
              <a:buNone/>
            </a:pPr>
            <a:r>
              <a:rPr lang="es-PA" sz="2400" dirty="0" smtClean="0"/>
              <a:t>Anti  inflamatorio </a:t>
            </a:r>
            <a:r>
              <a:rPr lang="es-PA" sz="2400" dirty="0"/>
              <a:t>y laxante. Combate la dermatitis, el colesterol, escorbuto, catarro, infecciones de la garganta y dolor de muelas. Favorece el sistema nervioso, huesos y dientes. Previene la arteriosclerosis.</a:t>
            </a:r>
            <a:br>
              <a:rPr lang="es-PA" sz="2400" dirty="0"/>
            </a:br>
            <a:endParaRPr lang="es-PA" sz="2400" dirty="0"/>
          </a:p>
        </p:txBody>
      </p:sp>
      <p:pic>
        <p:nvPicPr>
          <p:cNvPr id="15" name="1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18" y="1600200"/>
            <a:ext cx="4539456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75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040" y="78910"/>
            <a:ext cx="6263640" cy="115553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LA CIRUELA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PA" sz="2400" dirty="0"/>
              <a:t>Con suave efecto laxante, la ciruela también es diurética y antioxidante. Ayuda a disminuir la tensión arterial y el estrés. Favorecen la concentración y ayuda a combatir la depresión</a:t>
            </a:r>
            <a:r>
              <a:rPr lang="es-PA" sz="2400" dirty="0" smtClean="0"/>
              <a:t>.  También es eficaz combatiendo estreñimiento, tos, anemia y bronquitis.</a:t>
            </a:r>
            <a:r>
              <a:rPr lang="es-PA" sz="2400" dirty="0"/>
              <a:t/>
            </a:r>
            <a:br>
              <a:rPr lang="es-PA" sz="2400" dirty="0"/>
            </a:br>
            <a:endParaRPr lang="es-PA" sz="24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1341120"/>
            <a:ext cx="4715015" cy="369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503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 GUINEO O BANANA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39243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" indent="0" algn="just">
              <a:buNone/>
            </a:pPr>
            <a:r>
              <a:rPr lang="es-ES" sz="2400" dirty="0" smtClean="0"/>
              <a:t>Es rico en proteínas, potasio, magnesio y manganeso.</a:t>
            </a:r>
          </a:p>
          <a:p>
            <a:pPr marL="45720" indent="0" algn="just">
              <a:buNone/>
            </a:pPr>
            <a:r>
              <a:rPr lang="es-ES" sz="2400" dirty="0" smtClean="0"/>
              <a:t>Combate la gastritis, presión arterial, el colesterol, protege los riñones y evita la aparición de cálculos renales. Es curioso que la cáscara del guineo sirve para blanquear los dientes</a:t>
            </a:r>
            <a:r>
              <a:rPr lang="es-ES" dirty="0" smtClean="0"/>
              <a:t>.</a:t>
            </a:r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59" y="1722120"/>
            <a:ext cx="4149316" cy="2949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30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LA GUANABANA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" indent="0" algn="just">
              <a:buNone/>
            </a:pPr>
            <a:r>
              <a:rPr lang="es-ES" dirty="0" smtClean="0"/>
              <a:t> Es un poderoso antioxidante, tiene vitamina C,  rica en fibra, contiene fósforo y calcio , lo que ayuda a prevenir la osteoporosis. Consumir guanábana  y hacer infusión de sus hojas nos ayuda a atacar las células cancerígenas  de diversos tipos, a aliviar la hemorroides, ayuda al buen funcionamiento del sistema nervioso y a la salud del corazón, en ayuna es eficaz para eliminar parásitos.</a:t>
            </a:r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80" y="1485900"/>
            <a:ext cx="4320078" cy="412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1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032760" y="78910"/>
            <a:ext cx="6583680" cy="11402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EL CAIMITO</a:t>
            </a:r>
            <a:endParaRPr lang="es-PA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es-ES" dirty="0" smtClean="0"/>
              <a:t>Contiene calorías, grasas, proteínas, calcio, fibra, fósforo, hierro, vitaminas. A, C y .B, es muy rico en carbohidratos. </a:t>
            </a:r>
            <a:r>
              <a:rPr lang="es-ES" b="1" dirty="0" smtClean="0"/>
              <a:t>Usos medicinales</a:t>
            </a:r>
            <a:r>
              <a:rPr lang="es-ES" b="1" dirty="0"/>
              <a:t/>
            </a:r>
            <a:br>
              <a:rPr lang="es-ES" b="1" dirty="0"/>
            </a:br>
            <a:r>
              <a:rPr lang="es-ES" dirty="0" smtClean="0"/>
              <a:t>Expectorante</a:t>
            </a:r>
            <a:r>
              <a:rPr lang="es-ES" dirty="0"/>
              <a:t>. Hervir 100 gr. de hojas en un litro de agua, endulzar con miel y tomar una taza cada tres horas. </a:t>
            </a:r>
            <a:br>
              <a:rPr lang="es-ES" dirty="0"/>
            </a:br>
            <a:r>
              <a:rPr lang="es-ES" b="1" dirty="0" smtClean="0"/>
              <a:t>Antidiarreico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Hervir 200 gr. de su corteza en un litro de agua, tomar una taza cada tres horas. Es también muy usado contra las fiebres intermitentes.</a:t>
            </a:r>
            <a:br>
              <a:rPr lang="es-ES" dirty="0"/>
            </a:br>
            <a:endParaRPr lang="es-ES" dirty="0"/>
          </a:p>
          <a:p>
            <a:endParaRPr lang="es-PA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86" y="1676400"/>
            <a:ext cx="397764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71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ctrTitle"/>
          </p:nvPr>
        </p:nvSpPr>
        <p:spPr>
          <a:xfrm>
            <a:off x="3246120" y="883920"/>
            <a:ext cx="6537960" cy="9448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4400" b="1" dirty="0" smtClean="0"/>
              <a:t>LAS FRUTAS</a:t>
            </a:r>
            <a:endParaRPr lang="es-ES" sz="4400" b="1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type="subTitle" idx="1"/>
          </p:nvPr>
        </p:nvSpPr>
        <p:spPr>
          <a:xfrm>
            <a:off x="4709160" y="2087881"/>
            <a:ext cx="5852160" cy="20878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just"/>
            <a:r>
              <a:rPr lang="es-ES" dirty="0" smtClean="0"/>
              <a:t>La </a:t>
            </a:r>
            <a:r>
              <a:rPr lang="es-ES" dirty="0"/>
              <a:t>fruta es una fuente de salud para nuestro organismo porque contiene grandes cantidades de vitaminas, minerales o </a:t>
            </a:r>
            <a:r>
              <a:rPr lang="es-ES" dirty="0" smtClean="0"/>
              <a:t>fibras,  </a:t>
            </a:r>
            <a:r>
              <a:rPr lang="es-ES" dirty="0"/>
              <a:t>sin aportar muchas calorías.</a:t>
            </a:r>
            <a:endParaRPr lang="es-ES" dirty="0" smtClean="0"/>
          </a:p>
          <a:p>
            <a:pPr algn="just"/>
            <a:r>
              <a:rPr lang="es-ES" dirty="0" smtClean="0"/>
              <a:t>Las frutas previenen y curan muchas enfermedades  e infecciones.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758440" y="78910"/>
            <a:ext cx="6431280" cy="11860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LA GUAYABA</a:t>
            </a:r>
            <a:endParaRPr lang="es-PA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ES" sz="2400" dirty="0" smtClean="0"/>
              <a:t> La guayaba es una fruta rica en vitamina C, vitamina A, potasio y fibra, ayuda a combatir las enfermedades del corazón, colesterol,  hipertensión y estrés, entre otros.  Tienen propiedades astringentes, antisépticas y </a:t>
            </a:r>
            <a:r>
              <a:rPr lang="es-ES" sz="2400" dirty="0" smtClean="0"/>
              <a:t>antihelmínticas.</a:t>
            </a:r>
            <a:endParaRPr lang="es-PA" sz="2400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1524001"/>
            <a:ext cx="4612957" cy="3368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41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396240"/>
            <a:ext cx="8915400" cy="9160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LA FRUTA ESTRELLA O CARAMBOLA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Contiene </a:t>
            </a:r>
            <a:r>
              <a:rPr lang="es-ES" dirty="0"/>
              <a:t>pequeñas cantidades de hidratos de carbono simples y aún menores de proteínas y </a:t>
            </a:r>
            <a:r>
              <a:rPr lang="es-ES" dirty="0" smtClean="0"/>
              <a:t>grasas.</a:t>
            </a:r>
            <a:endParaRPr lang="es-ES" dirty="0"/>
          </a:p>
          <a:p>
            <a:pPr algn="just"/>
            <a:r>
              <a:rPr lang="es-ES" dirty="0"/>
              <a:t>La pulpa de la carambola es rica en oxalato de calcio y fibra soluble.</a:t>
            </a:r>
          </a:p>
          <a:p>
            <a:pPr algn="just"/>
            <a:r>
              <a:rPr lang="es-ES" dirty="0"/>
              <a:t>Contiene una cantidad moderada de provitamina A y de vitamina C.</a:t>
            </a:r>
          </a:p>
          <a:p>
            <a:pPr algn="just"/>
            <a:r>
              <a:rPr lang="es-ES" dirty="0"/>
              <a:t>En cuanto a minerales, destaca su contenido en potasio</a:t>
            </a:r>
            <a:r>
              <a:rPr lang="es-ES" dirty="0" smtClean="0"/>
              <a:t>.  Ataca enfermedades cardiovasculares, diabetes, </a:t>
            </a:r>
            <a:r>
              <a:rPr lang="es-ES" dirty="0" smtClean="0"/>
              <a:t>hipertensión</a:t>
            </a:r>
            <a:r>
              <a:rPr lang="es-ES" dirty="0"/>
              <a:t>.</a:t>
            </a:r>
            <a:endParaRPr lang="es-ES" dirty="0"/>
          </a:p>
          <a:p>
            <a:pPr algn="just"/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1615440"/>
            <a:ext cx="4481512" cy="34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55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000" b="1" dirty="0" smtClean="0"/>
              <a:t>EL COCO Y SUS PROPIEDADES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es-ES" dirty="0"/>
              <a:t>Contiene vitaminas y sales minerales y previene los trastornos </a:t>
            </a:r>
            <a:r>
              <a:rPr lang="es-ES" dirty="0" smtClean="0"/>
              <a:t>gastrointestinales</a:t>
            </a:r>
            <a:r>
              <a:rPr lang="es-ES" dirty="0"/>
              <a:t> </a:t>
            </a:r>
            <a:r>
              <a:rPr lang="es-ES" dirty="0" smtClean="0"/>
              <a:t>como el estreñimiento.</a:t>
            </a:r>
          </a:p>
          <a:p>
            <a:pPr marL="45720" indent="0" algn="just">
              <a:buNone/>
            </a:pPr>
            <a:r>
              <a:rPr lang="es-ES" dirty="0" smtClean="0"/>
              <a:t>La </a:t>
            </a:r>
            <a:r>
              <a:rPr lang="es-ES" dirty="0"/>
              <a:t>leche de coco es diurética e ideal para combatir la retención de líquidos. </a:t>
            </a:r>
            <a:r>
              <a:rPr lang="es-ES" dirty="0" smtClean="0"/>
              <a:t>La </a:t>
            </a:r>
            <a:r>
              <a:rPr lang="es-ES" dirty="0"/>
              <a:t>pulpa es rica en magnesio, </a:t>
            </a:r>
            <a:r>
              <a:rPr lang="es-ES" dirty="0" smtClean="0"/>
              <a:t>calcio y </a:t>
            </a:r>
            <a:r>
              <a:rPr lang="es-ES" dirty="0"/>
              <a:t>fósforo y fortifica las uñas, el cabello y los dientes. </a:t>
            </a:r>
            <a:endParaRPr lang="es-ES" dirty="0" smtClean="0"/>
          </a:p>
          <a:p>
            <a:pPr marL="45720" indent="0" algn="just">
              <a:buNone/>
            </a:pPr>
            <a:r>
              <a:rPr lang="es-ES" dirty="0" smtClean="0"/>
              <a:t>Bajo </a:t>
            </a:r>
            <a:r>
              <a:rPr lang="es-ES" dirty="0"/>
              <a:t>aporte de proteínas e hidratos de carbono</a:t>
            </a:r>
            <a:r>
              <a:rPr lang="es-ES" dirty="0" smtClean="0"/>
              <a:t>. El </a:t>
            </a:r>
            <a:r>
              <a:rPr lang="es-ES" dirty="0"/>
              <a:t>agua de coco contiene vitamina B, potasio, calcio, sodio y otros minerales. Esta combinación la hace ideal para restaurar los electrolitos en el cuerpo los cuales perdemos por sudoración excesiva</a:t>
            </a:r>
            <a:r>
              <a:rPr lang="es-ES" dirty="0" smtClean="0"/>
              <a:t>. Por </a:t>
            </a:r>
            <a:r>
              <a:rPr lang="es-ES" dirty="0"/>
              <a:t>último, el coco puede ser consumido para eliminar parásitos.</a:t>
            </a:r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1832484"/>
            <a:ext cx="4481512" cy="3431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53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PROPIEDADES DEL AGUACATE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20" indent="0" algn="just">
              <a:buNone/>
            </a:pPr>
            <a:r>
              <a:rPr lang="es-ES" dirty="0" smtClean="0"/>
              <a:t>El aguacate tiene vitaminas A, B,C, D, K,  además contiene omega 3 que cuida nuestro sistema cardiovascular, también contiene ácido fólico que se debe ingerir en el embarazo para evitar malformaciones, es rico en potasio que ayuda al sistema muscular y nervioso.   Al ser rico en fibra regula los niveles de azúcar de la sangre .Su semilla contiene aminoácidos y muchas propiedades medicinales.</a:t>
            </a:r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2" y="1737360"/>
            <a:ext cx="4898668" cy="3337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72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 smtClean="0"/>
              <a:t>FRUTA DE PAN</a:t>
            </a:r>
            <a:endParaRPr lang="es-PA" b="1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24" y="2026920"/>
            <a:ext cx="4150620" cy="310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Vitaminas</a:t>
            </a:r>
            <a:r>
              <a:rPr lang="es-ES" dirty="0">
                <a:solidFill>
                  <a:schemeClr val="tx1"/>
                </a:solidFill>
              </a:rPr>
              <a:t>: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Contiene cantidades apreciables de </a:t>
            </a:r>
            <a:r>
              <a:rPr lang="es-ES" i="1" dirty="0">
                <a:solidFill>
                  <a:schemeClr val="tx1"/>
                </a:solidFill>
              </a:rPr>
              <a:t>vitaminas </a:t>
            </a:r>
            <a:r>
              <a:rPr lang="es-ES" i="1" dirty="0" smtClean="0">
                <a:solidFill>
                  <a:schemeClr val="tx1"/>
                </a:solidFill>
              </a:rPr>
              <a:t>B3 B9 C </a:t>
            </a:r>
            <a:r>
              <a:rPr lang="es-ES" dirty="0" smtClean="0">
                <a:solidFill>
                  <a:schemeClr val="tx1"/>
                </a:solidFill>
              </a:rPr>
              <a:t>y </a:t>
            </a:r>
            <a:r>
              <a:rPr lang="es-ES" i="1" dirty="0">
                <a:solidFill>
                  <a:schemeClr val="tx1"/>
                </a:solidFill>
              </a:rPr>
              <a:t>E</a:t>
            </a:r>
            <a:r>
              <a:rPr lang="es-ES" dirty="0">
                <a:solidFill>
                  <a:schemeClr val="tx1"/>
                </a:solidFill>
              </a:rPr>
              <a:t>; estas dos últimas de carácter </a:t>
            </a:r>
            <a:r>
              <a:rPr lang="es-ES" i="1" dirty="0" smtClean="0">
                <a:solidFill>
                  <a:schemeClr val="tx1"/>
                </a:solidFill>
              </a:rPr>
              <a:t>antioxidante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r>
              <a:rPr lang="es-ES" dirty="0">
                <a:solidFill>
                  <a:schemeClr val="tx1"/>
                </a:solidFill>
              </a:rPr>
              <a:t>Minerales: Destaca ante todo el </a:t>
            </a:r>
            <a:r>
              <a:rPr lang="es-ES" i="1" dirty="0">
                <a:solidFill>
                  <a:schemeClr val="tx1"/>
                </a:solidFill>
              </a:rPr>
              <a:t>potasio</a:t>
            </a:r>
            <a:r>
              <a:rPr lang="es-ES" dirty="0">
                <a:solidFill>
                  <a:schemeClr val="tx1"/>
                </a:solidFill>
              </a:rPr>
              <a:t>, seguido del </a:t>
            </a:r>
            <a:r>
              <a:rPr lang="es-ES" i="1" dirty="0" smtClean="0">
                <a:solidFill>
                  <a:schemeClr val="tx1"/>
                </a:solidFill>
              </a:rPr>
              <a:t>calcio fósforo </a:t>
            </a:r>
            <a:r>
              <a:rPr lang="es-ES" dirty="0" smtClean="0">
                <a:solidFill>
                  <a:schemeClr val="tx1"/>
                </a:solidFill>
              </a:rPr>
              <a:t>y  </a:t>
            </a:r>
            <a:r>
              <a:rPr lang="es-ES" i="1" dirty="0" smtClean="0">
                <a:solidFill>
                  <a:schemeClr val="tx1"/>
                </a:solidFill>
              </a:rPr>
              <a:t>magnesio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r>
              <a:rPr lang="es-ES" dirty="0">
                <a:solidFill>
                  <a:schemeClr val="tx1"/>
                </a:solidFill>
              </a:rPr>
              <a:t>Contiene además </a:t>
            </a:r>
            <a:r>
              <a:rPr lang="es-ES" dirty="0" err="1">
                <a:solidFill>
                  <a:schemeClr val="tx1"/>
                </a:solidFill>
              </a:rPr>
              <a:t>sildenafil</a:t>
            </a:r>
            <a:r>
              <a:rPr lang="es-ES" dirty="0">
                <a:solidFill>
                  <a:schemeClr val="tx1"/>
                </a:solidFill>
              </a:rPr>
              <a:t> en su forma natural que es el ingrediente activo de la </a:t>
            </a:r>
            <a:r>
              <a:rPr lang="es-ES" dirty="0" err="1" smtClean="0">
                <a:solidFill>
                  <a:schemeClr val="tx1"/>
                </a:solidFill>
              </a:rPr>
              <a:t>viagra</a:t>
            </a:r>
            <a:r>
              <a:rPr lang="es-ES" dirty="0" smtClean="0"/>
              <a:t>.</a:t>
            </a:r>
            <a:endParaRPr lang="es-ES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546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017520" y="307510"/>
            <a:ext cx="5379720" cy="11250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 smtClean="0"/>
              <a:t>EL NANCE</a:t>
            </a:r>
            <a:endParaRPr lang="es-PA" b="1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62" y="1874520"/>
            <a:ext cx="3467752" cy="2597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6177169" y="1767840"/>
            <a:ext cx="4231751" cy="38420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Se </a:t>
            </a:r>
            <a:r>
              <a:rPr lang="es-ES" dirty="0"/>
              <a:t>indica en otros desórdenes de tipo digestivo como disentería, dolor de estómago, empacho, falta de digestión, bilis </a:t>
            </a:r>
            <a:r>
              <a:rPr lang="es-ES" dirty="0" smtClean="0"/>
              <a:t>.  En </a:t>
            </a:r>
            <a:r>
              <a:rPr lang="es-ES" dirty="0"/>
              <a:t>el tratamiento de estos padecimientos se emplea la corteza en cocimiento, por vía oral.</a:t>
            </a:r>
          </a:p>
          <a:p>
            <a:r>
              <a:rPr lang="es-ES" dirty="0"/>
              <a:t>Se utiliza en problemas ginecológicos como infección de la matriz e inflamación de los ovarios, evita el aborto y facilita el parto, y se aplica en afecciones de la piel, contra la sarna, granos y clavillos.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039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MANZANA</a:t>
            </a:r>
            <a:br>
              <a:rPr lang="es-ES" dirty="0" smtClean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36042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" indent="0" algn="just">
              <a:buNone/>
            </a:pPr>
            <a:r>
              <a:rPr lang="es-ES" sz="2400" dirty="0" smtClean="0"/>
              <a:t>La manzana es un antiinflamatorio al sistema digestivo, es antidiarreica , diurética y depurativa, es anti colesterol .  Actúa como sedante y baja la fiebre.  Previene el cáncer y la diabetes, también tiene propiedades fungicidas y relajantes</a:t>
            </a:r>
            <a:r>
              <a:rPr lang="es-ES" dirty="0"/>
              <a:t>.</a:t>
            </a:r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43" y="1424717"/>
            <a:ext cx="4481512" cy="2997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9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 EL MARAÑÓN</a:t>
            </a:r>
            <a:endParaRPr lang="es-PA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35890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ES" sz="2400" dirty="0" smtClean="0"/>
              <a:t>Se </a:t>
            </a:r>
            <a:r>
              <a:rPr lang="es-ES" sz="2400" dirty="0"/>
              <a:t>utiliza el vino de la fruta como antidiarreico; </a:t>
            </a:r>
            <a:r>
              <a:rPr lang="es-ES" sz="2400" dirty="0" smtClean="0"/>
              <a:t> </a:t>
            </a:r>
            <a:r>
              <a:rPr lang="es-ES" sz="2400" dirty="0"/>
              <a:t>La cocción de las hojas y de la corteza se utiliza para las diarreas y los dolores abdominales, en la curación de la tosferina, como </a:t>
            </a:r>
            <a:r>
              <a:rPr lang="es-ES" sz="2400" dirty="0" smtClean="0"/>
              <a:t>anti inflamatorio </a:t>
            </a:r>
            <a:r>
              <a:rPr lang="es-ES" sz="2400" dirty="0"/>
              <a:t>y para la diabetes</a:t>
            </a:r>
            <a:r>
              <a:rPr lang="es-ES" sz="2400" dirty="0" smtClean="0"/>
              <a:t>.  </a:t>
            </a:r>
            <a:endParaRPr lang="es-PA" sz="2400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1478280"/>
            <a:ext cx="4793288" cy="3659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58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9320" y="1066799"/>
            <a:ext cx="5897880" cy="29260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smtClean="0"/>
              <a:t>La fruta es maravillosa.  Cuidemos de nuestra salud ingiriendo al menos tres variedades de frutas diarias.</a:t>
            </a:r>
            <a:endParaRPr lang="es-PA" sz="3600" dirty="0"/>
          </a:p>
        </p:txBody>
      </p:sp>
    </p:spTree>
    <p:extLst>
      <p:ext uri="{BB962C8B-B14F-4D97-AF65-F5344CB8AC3E}">
        <p14:creationId xmlns:p14="http://schemas.microsoft.com/office/powerpoint/2010/main" val="41036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0" y="292116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>
                <a:solidFill>
                  <a:prstClr val="black"/>
                </a:solidFill>
              </a:rPr>
              <a:t> </a:t>
            </a:r>
            <a:r>
              <a:rPr lang="es-ES" sz="2000" dirty="0">
                <a:solidFill>
                  <a:prstClr val="black"/>
                </a:solidFill>
                <a:hlinkClick r:id="rId2"/>
              </a:rPr>
              <a:t>Dietas: Las diez frutas que más beneficios pueden proporcionar a tu salud . Noticias de Alma, Corazón, Vida</a:t>
            </a:r>
            <a:r>
              <a:rPr lang="es-ES" sz="2000" dirty="0">
                <a:solidFill>
                  <a:prstClr val="black"/>
                </a:solidFill>
              </a:rPr>
              <a:t>  </a:t>
            </a:r>
            <a:r>
              <a:rPr lang="es-ES" sz="2000" dirty="0">
                <a:solidFill>
                  <a:prstClr val="black"/>
                </a:solidFill>
                <a:hlinkClick r:id="rId2"/>
              </a:rPr>
              <a:t>http://goo.gl/V3UaDy</a:t>
            </a:r>
            <a:endParaRPr lang="es-PA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048000" y="78910"/>
            <a:ext cx="6675120" cy="123342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INFOGRAFÍA</a:t>
            </a:r>
            <a:endParaRPr lang="es-PA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>
                <a:hlinkClick r:id="rId3"/>
              </a:rPr>
              <a:t>http://</a:t>
            </a:r>
            <a:r>
              <a:rPr lang="es-PA" dirty="0" smtClean="0">
                <a:hlinkClick r:id="rId3"/>
              </a:rPr>
              <a:t>mejorconsalud.com/10-beneficios-de-comer-citricos</a:t>
            </a:r>
            <a:endParaRPr lang="es-PA" dirty="0" smtClean="0"/>
          </a:p>
          <a:p>
            <a:r>
              <a:rPr lang="es-PA" dirty="0"/>
              <a:t>http://www.lahora.com.ec/index.php/noticias/show/1101441081/-1/El_caimito_y_su_importancia_.html#.VkPFL176hdk</a:t>
            </a:r>
            <a:r>
              <a:rPr lang="es-PA" dirty="0" smtClean="0"/>
              <a:t>/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es.wikipedia.org/wiki/Byrsonima_crassifolia</a:t>
            </a:r>
            <a:endParaRPr lang="es-ES" dirty="0" smtClean="0"/>
          </a:p>
          <a:p>
            <a:r>
              <a:rPr lang="es-ES" dirty="0"/>
              <a:t>http://www.rdnattural.es/blog/fruto-del-pan/</a:t>
            </a:r>
          </a:p>
          <a:p>
            <a:pPr algn="ctr"/>
            <a:endParaRPr lang="es-ES" dirty="0" smtClean="0"/>
          </a:p>
          <a:p>
            <a:pPr algn="ctr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357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de título y contenido con SmartArt</a:t>
            </a:r>
          </a:p>
        </p:txBody>
      </p:sp>
      <p:graphicFrame>
        <p:nvGraphicFramePr>
          <p:cNvPr id="4" name="Marcador de posición de contenido 3" descr="Proceso de tono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359377"/>
              </p:ext>
            </p:extLst>
          </p:nvPr>
        </p:nvGraphicFramePr>
        <p:xfrm>
          <a:off x="518159" y="853440"/>
          <a:ext cx="1155192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432560" y="853440"/>
            <a:ext cx="94792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PROPIEDADES DE LAS FRUTAS</a:t>
            </a:r>
            <a:endParaRPr lang="es-PA" sz="3200" b="1" dirty="0"/>
          </a:p>
        </p:txBody>
      </p:sp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185160" y="78910"/>
            <a:ext cx="4922520" cy="104885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800" dirty="0" smtClean="0"/>
              <a:t>LAS UVAS</a:t>
            </a:r>
            <a:endParaRPr lang="es-PA" sz="48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506468" cy="37414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 algn="just">
              <a:buNone/>
            </a:pPr>
            <a:endParaRPr lang="es-ES" sz="2400" dirty="0" smtClean="0"/>
          </a:p>
          <a:p>
            <a:pPr marL="45720" indent="0" algn="just">
              <a:buNone/>
            </a:pPr>
            <a:r>
              <a:rPr lang="es-ES" sz="2400" dirty="0" smtClean="0"/>
              <a:t>Contienen sustancias llamadas flavonoides presente en la cáscara de la fruta.  Las uvas deben ser consumidas sin pelarlas.  La uva ayuda a activar la circulación y a reducir los niveles de colesterol.</a:t>
            </a:r>
          </a:p>
          <a:p>
            <a:pPr marL="45720" indent="0" algn="just">
              <a:buNone/>
            </a:pPr>
            <a:endParaRPr lang="es-PA" sz="2400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23" y="1539240"/>
            <a:ext cx="4481512" cy="3429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31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BENEFICIOS DE LA PIÑA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Cuenta </a:t>
            </a:r>
            <a:r>
              <a:rPr lang="es-ES" sz="2400" dirty="0">
                <a:solidFill>
                  <a:schemeClr val="bg1"/>
                </a:solidFill>
              </a:rPr>
              <a:t>con </a:t>
            </a:r>
            <a:r>
              <a:rPr lang="es-ES" sz="2400" dirty="0" smtClean="0">
                <a:solidFill>
                  <a:schemeClr val="bg1"/>
                </a:solidFill>
              </a:rPr>
              <a:t>una sustancia llamada  </a:t>
            </a:r>
            <a:r>
              <a:rPr lang="es-ES" sz="2400" dirty="0" err="1">
                <a:solidFill>
                  <a:schemeClr val="bg1"/>
                </a:solidFill>
              </a:rPr>
              <a:t>bromelina</a:t>
            </a:r>
            <a:r>
              <a:rPr lang="es-ES" sz="2400" dirty="0" smtClean="0">
                <a:solidFill>
                  <a:schemeClr val="bg1"/>
                </a:solidFill>
              </a:rPr>
              <a:t>, que se encuentra en el corazón de la fruta, es  </a:t>
            </a:r>
            <a:r>
              <a:rPr lang="es-ES" sz="2400" dirty="0">
                <a:solidFill>
                  <a:schemeClr val="bg1"/>
                </a:solidFill>
              </a:rPr>
              <a:t>una enzima que ayuda a combatir las células cancerígenas y diversos tipos de </a:t>
            </a:r>
            <a:r>
              <a:rPr lang="es-ES" sz="2400" dirty="0" smtClean="0">
                <a:solidFill>
                  <a:schemeClr val="bg1"/>
                </a:solidFill>
              </a:rPr>
              <a:t>infecciones.   Además,  de tener propiedades diuréticas, adelgazantes y ser un remedio eficaz para combatir la afonía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  <a:r>
              <a:rPr lang="es-ES" sz="2400" b="1" dirty="0">
                <a:solidFill>
                  <a:schemeClr val="bg1"/>
                </a:solidFill>
              </a:rPr>
              <a:t/>
            </a:r>
            <a:br>
              <a:rPr lang="es-ES" sz="2400" b="1" dirty="0">
                <a:solidFill>
                  <a:schemeClr val="bg1"/>
                </a:solidFill>
              </a:rPr>
            </a:br>
            <a:r>
              <a:rPr lang="es-ES" sz="2400" b="1" dirty="0">
                <a:solidFill>
                  <a:schemeClr val="bg1"/>
                </a:solidFill>
              </a:rPr>
              <a:t/>
            </a:r>
            <a:br>
              <a:rPr lang="es-ES" sz="2400" b="1" dirty="0">
                <a:solidFill>
                  <a:schemeClr val="bg1"/>
                </a:solidFill>
              </a:rPr>
            </a:br>
            <a:endParaRPr lang="es-ES" sz="2400" b="1" dirty="0">
              <a:solidFill>
                <a:schemeClr val="bg1"/>
              </a:solidFill>
            </a:endParaRPr>
          </a:p>
          <a:p>
            <a:endParaRPr lang="es-PA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22" y="1485900"/>
            <a:ext cx="4377393" cy="412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62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407920" y="78910"/>
            <a:ext cx="7132320" cy="121649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800" dirty="0" smtClean="0"/>
              <a:t>LA  PAPAYA</a:t>
            </a:r>
            <a:endParaRPr lang="es-PA" sz="4800" dirty="0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30268" cy="3863340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es-ES" sz="2800" dirty="0"/>
              <a:t>Esta fruta tropical contiene papaína, un tipo de enzima </a:t>
            </a:r>
            <a:r>
              <a:rPr lang="es-ES" sz="2800" dirty="0" smtClean="0"/>
              <a:t> </a:t>
            </a:r>
            <a:r>
              <a:rPr lang="es-ES" sz="2800" dirty="0"/>
              <a:t>que ayuda a la buena digestión.  </a:t>
            </a:r>
            <a:r>
              <a:rPr lang="es-ES" sz="2800" dirty="0" smtClean="0"/>
              <a:t> Ayuda a  reducir  </a:t>
            </a:r>
            <a:r>
              <a:rPr lang="es-ES" sz="2800" dirty="0"/>
              <a:t>la inflamación y </a:t>
            </a:r>
            <a:r>
              <a:rPr lang="es-ES" sz="2800" dirty="0" smtClean="0"/>
              <a:t>acelerar la </a:t>
            </a:r>
            <a:r>
              <a:rPr lang="es-ES" sz="2800" dirty="0"/>
              <a:t>curación de quemaduras y heridas</a:t>
            </a:r>
            <a:r>
              <a:rPr lang="es-ES" sz="2800" dirty="0" smtClean="0"/>
              <a:t>.</a:t>
            </a:r>
            <a:r>
              <a:rPr lang="es-ES" sz="2800" dirty="0"/>
              <a:t> Destaca su aporte de potasio y en lo que a vitaminas se refiere, es una fuente muy importante de vitamina C, así como de provitamina </a:t>
            </a:r>
            <a:r>
              <a:rPr lang="es-ES" sz="2800" dirty="0" smtClean="0"/>
              <a:t>A.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 </a:t>
            </a:r>
          </a:p>
          <a:p>
            <a:endParaRPr lang="es-PA" dirty="0"/>
          </a:p>
        </p:txBody>
      </p:sp>
      <p:pic>
        <p:nvPicPr>
          <p:cNvPr id="15" name="1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62708"/>
            <a:ext cx="4495800" cy="399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3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164080" y="0"/>
            <a:ext cx="7315200" cy="1203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LA SANDÍA</a:t>
            </a:r>
            <a:endParaRPr lang="es-PA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521708" cy="410718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ES" dirty="0" smtClean="0"/>
              <a:t> </a:t>
            </a:r>
            <a:r>
              <a:rPr lang="es-ES" sz="2400" dirty="0" smtClean="0"/>
              <a:t>En su composición se encuentra el licopeno que le da el color rojo a la fruta.  Contiene </a:t>
            </a:r>
            <a:r>
              <a:rPr lang="es-ES" sz="2400" dirty="0"/>
              <a:t>un tipo de aminoácido que favorece la dilatación de los vasos sanguíneos, ayudando a reducir la tensión y </a:t>
            </a:r>
            <a:r>
              <a:rPr lang="es-ES" sz="2400" dirty="0" smtClean="0"/>
              <a:t>previene </a:t>
            </a:r>
            <a:r>
              <a:rPr lang="es-ES" sz="2400" dirty="0"/>
              <a:t>los accidentes cerebrovasculares y ataques </a:t>
            </a:r>
            <a:r>
              <a:rPr lang="es-ES" sz="2400" dirty="0" smtClean="0"/>
              <a:t>al corazón, el cáncer y  además, disminuye el colesterol</a:t>
            </a:r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endParaRPr lang="es-PA" dirty="0"/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32" y="1432560"/>
            <a:ext cx="4681025" cy="4023360"/>
          </a:xfrm>
        </p:spPr>
      </p:pic>
    </p:spTree>
    <p:extLst>
      <p:ext uri="{BB962C8B-B14F-4D97-AF65-F5344CB8AC3E}">
        <p14:creationId xmlns:p14="http://schemas.microsoft.com/office/powerpoint/2010/main" val="12143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6600" y="78910"/>
            <a:ext cx="5806440" cy="10945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LOS CÍTRICOS</a:t>
            </a:r>
            <a:endParaRPr lang="es-PA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13" y="2790825"/>
            <a:ext cx="3019425" cy="15144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16480"/>
            <a:ext cx="4298157" cy="247144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" name="6 CuadroTexto"/>
          <p:cNvSpPr txBox="1"/>
          <p:nvPr/>
        </p:nvSpPr>
        <p:spPr>
          <a:xfrm>
            <a:off x="518160" y="1554480"/>
            <a:ext cx="615696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Los cítricos  son ricos </a:t>
            </a:r>
            <a:r>
              <a:rPr lang="es-ES" dirty="0"/>
              <a:t>en vitamina C y en minerales como el calcio, fósforo, magnesio y zinc y en menor cantidad vitamina B1 y ácido fólico. Su consumo fortalece las defensas y su fibra combate el </a:t>
            </a:r>
            <a:r>
              <a:rPr lang="es-ES" dirty="0" smtClean="0"/>
              <a:t>estreñimiento. Protegen el sistema digestivo, regulan el colesterol y </a:t>
            </a:r>
            <a:r>
              <a:rPr lang="es-ES" dirty="0"/>
              <a:t>ácido úrico. El zumo de naranja estimula el funcionamiento del páncreas mientras la toronja regula los niveles de azúcar en sangre y controla las hipoglicemias</a:t>
            </a:r>
            <a:r>
              <a:rPr lang="es-ES" dirty="0" smtClean="0"/>
              <a:t>. </a:t>
            </a:r>
            <a:r>
              <a:rPr lang="es-ES" dirty="0"/>
              <a:t>Nos ayuda a depurar los órganos y a perder peso.</a:t>
            </a:r>
            <a:endParaRPr lang="es-PA" dirty="0"/>
          </a:p>
          <a:p>
            <a:r>
              <a:rPr lang="es-ES" dirty="0" smtClean="0"/>
              <a:t>El consumir naranjas activa el </a:t>
            </a:r>
            <a:r>
              <a:rPr lang="es-ES" dirty="0"/>
              <a:t>sistema </a:t>
            </a:r>
            <a:r>
              <a:rPr lang="es-ES" dirty="0" smtClean="0"/>
              <a:t>inmunológico, naranja </a:t>
            </a:r>
            <a:r>
              <a:rPr lang="es-ES" dirty="0"/>
              <a:t>y zanahoria. Este zumo que a tantos gusta eleva la acidez estomacal, causa reflujo y afecta el hígado y el sistema renal</a:t>
            </a:r>
            <a:r>
              <a:rPr lang="es-ES" dirty="0" smtClean="0"/>
              <a:t>. 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7712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PROPIEDADES DEL LIMÓN</a:t>
            </a:r>
            <a:endParaRPr lang="es-PA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El limón es una fruta rica en vitamina C, vitamina P y otras  vitaminas del grupo del complejo B, además de potasio, magnesio, calcio, fósforo, sodio, hierro, flúor.  Ayuda a eliminar la fiebre, las toxinas del organismo, la inflamación, la mala digestión, la fiebre reumática.  El limón ayuda a tratar la hipertensión , arterioesclerosis, enfermedades cardiovasculares, entre otros.</a:t>
            </a:r>
            <a:endParaRPr lang="es-PA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21" y="1645920"/>
            <a:ext cx="4956295" cy="3261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20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elta al col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Props1.xml><?xml version="1.0" encoding="utf-8"?>
<ds:datastoreItem xmlns:ds="http://schemas.openxmlformats.org/officeDocument/2006/customXml" ds:itemID="{48106C84-672D-42B4-8E56-A8A6BCFA5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FA0BEA-B978-4185-B5FE-510E7CB42798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3499855-99AB-4465-B565-072163001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1677</Words>
  <Application>Microsoft Office PowerPoint</Application>
  <PresentationFormat>Personalizado</PresentationFormat>
  <Paragraphs>90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Vuelta al cole 16x9</vt:lpstr>
      <vt:lpstr>PROPIEDADES NUTRICIONALES Y CURATIVAS  DE LAS FRUTAS</vt:lpstr>
      <vt:lpstr>LAS FRUTAS</vt:lpstr>
      <vt:lpstr>Diseño de título y contenido con SmartArt</vt:lpstr>
      <vt:lpstr>LAS UVAS</vt:lpstr>
      <vt:lpstr>BENEFICIOS DE LA PIÑA</vt:lpstr>
      <vt:lpstr>LA  PAPAYA</vt:lpstr>
      <vt:lpstr>LA SANDÍA</vt:lpstr>
      <vt:lpstr>LOS CÍTRICOS</vt:lpstr>
      <vt:lpstr>PROPIEDADES DEL LIMÓN</vt:lpstr>
      <vt:lpstr>LA PERA Y SUS PROPIEDADES</vt:lpstr>
      <vt:lpstr>  EL VALOR NUTRITIVO DE LAS GROSELLAS</vt:lpstr>
      <vt:lpstr>LA FRESA</vt:lpstr>
      <vt:lpstr>El kiwi</vt:lpstr>
      <vt:lpstr>LA MANZANA</vt:lpstr>
      <vt:lpstr>EL MANGO</vt:lpstr>
      <vt:lpstr>LA CIRUELA</vt:lpstr>
      <vt:lpstr>EL GUINEO O BANANA</vt:lpstr>
      <vt:lpstr>LA GUANABANA</vt:lpstr>
      <vt:lpstr>EL CAIMITO</vt:lpstr>
      <vt:lpstr>LA GUAYABA</vt:lpstr>
      <vt:lpstr>LA FRUTA ESTRELLA O CARAMBOLA</vt:lpstr>
      <vt:lpstr>EL COCO Y SUS PROPIEDADES</vt:lpstr>
      <vt:lpstr>PROPIEDADES DEL AGUACATE</vt:lpstr>
      <vt:lpstr>FRUTA DE PAN</vt:lpstr>
      <vt:lpstr>EL NANCE</vt:lpstr>
      <vt:lpstr>LA MANZANA </vt:lpstr>
      <vt:lpstr>  EL MARAÑÓN</vt:lpstr>
      <vt:lpstr>La fruta es maravillosa.  Cuidemos de nuestra salud ingiriendo al menos tres variedades de frutas diarias.</vt:lpstr>
      <vt:lpstr>INFOGRAFÍA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2013-07-31T01:43:24Z</dcterms:created>
  <dcterms:modified xsi:type="dcterms:W3CDTF">2015-11-13T01:16:03Z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