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64350"/>
  <p:notesSz cx="9144000" cy="6864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276" y="2127948"/>
            <a:ext cx="7777797" cy="1441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552" y="3844036"/>
            <a:ext cx="6405245" cy="1716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517" y="1578800"/>
            <a:ext cx="398040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12430" y="1578800"/>
            <a:ext cx="398040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05" y="190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4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905" y="1905"/>
            <a:ext cx="9144000" cy="1257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905" y="1905"/>
            <a:ext cx="9144000" cy="125730"/>
          </a:xfrm>
          <a:custGeom>
            <a:avLst/>
            <a:gdLst/>
            <a:ahLst/>
            <a:cxnLst/>
            <a:rect l="l" t="t" r="r" b="b"/>
            <a:pathLst>
              <a:path w="9144000" h="125730">
                <a:moveTo>
                  <a:pt x="0" y="0"/>
                </a:moveTo>
                <a:lnTo>
                  <a:pt x="0" y="125729"/>
                </a:lnTo>
                <a:lnTo>
                  <a:pt x="9144000" y="125729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905" y="262509"/>
            <a:ext cx="9144000" cy="1440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905" y="262509"/>
            <a:ext cx="9144000" cy="144145"/>
          </a:xfrm>
          <a:custGeom>
            <a:avLst/>
            <a:gdLst/>
            <a:ahLst/>
            <a:cxnLst/>
            <a:rect l="l" t="t" r="r" b="b"/>
            <a:pathLst>
              <a:path w="9144000" h="144145">
                <a:moveTo>
                  <a:pt x="0" y="0"/>
                </a:moveTo>
                <a:lnTo>
                  <a:pt x="0" y="144018"/>
                </a:lnTo>
                <a:lnTo>
                  <a:pt x="9144000" y="14401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905" y="6455283"/>
            <a:ext cx="9144000" cy="716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905" y="6455283"/>
            <a:ext cx="9144000" cy="71120"/>
          </a:xfrm>
          <a:custGeom>
            <a:avLst/>
            <a:gdLst/>
            <a:ahLst/>
            <a:cxnLst/>
            <a:rect l="l" t="t" r="r" b="b"/>
            <a:pathLst>
              <a:path w="9144000" h="71120">
                <a:moveTo>
                  <a:pt x="0" y="0"/>
                </a:moveTo>
                <a:lnTo>
                  <a:pt x="0" y="70866"/>
                </a:lnTo>
                <a:lnTo>
                  <a:pt x="9144000" y="70866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905" y="6670929"/>
            <a:ext cx="9144000" cy="716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905" y="6670929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0"/>
                </a:moveTo>
                <a:lnTo>
                  <a:pt x="0" y="71627"/>
                </a:ln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8642984" y="262508"/>
            <a:ext cx="439673" cy="9349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9869" y="624713"/>
            <a:ext cx="7690611" cy="4362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8606" y="1410081"/>
            <a:ext cx="8073136" cy="3587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11119" y="6383845"/>
            <a:ext cx="2928112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517" y="6383845"/>
            <a:ext cx="210458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8252" y="6383845"/>
            <a:ext cx="210458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42.png"/><Relationship Id="rId4" Type="http://schemas.openxmlformats.org/officeDocument/2006/relationships/image" Target="../media/image43.jpg"/><Relationship Id="rId5" Type="http://schemas.openxmlformats.org/officeDocument/2006/relationships/image" Target="../media/image4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png"/><Relationship Id="rId14" Type="http://schemas.openxmlformats.org/officeDocument/2006/relationships/image" Target="../media/image57.png"/><Relationship Id="rId15" Type="http://schemas.openxmlformats.org/officeDocument/2006/relationships/image" Target="../media/image58.png"/><Relationship Id="rId16" Type="http://schemas.openxmlformats.org/officeDocument/2006/relationships/image" Target="../media/image59.jpg"/><Relationship Id="rId17" Type="http://schemas.openxmlformats.org/officeDocument/2006/relationships/image" Target="../media/image60.jpg"/><Relationship Id="rId18" Type="http://schemas.openxmlformats.org/officeDocument/2006/relationships/image" Target="../media/image61.png"/><Relationship Id="rId19" Type="http://schemas.openxmlformats.org/officeDocument/2006/relationships/image" Target="../media/image62.png"/><Relationship Id="rId20" Type="http://schemas.openxmlformats.org/officeDocument/2006/relationships/image" Target="../media/image63.png"/><Relationship Id="rId21" Type="http://schemas.openxmlformats.org/officeDocument/2006/relationships/image" Target="../media/image64.png"/><Relationship Id="rId22" Type="http://schemas.openxmlformats.org/officeDocument/2006/relationships/image" Target="../media/image65.png"/><Relationship Id="rId23" Type="http://schemas.openxmlformats.org/officeDocument/2006/relationships/image" Target="../media/image66.png"/><Relationship Id="rId24" Type="http://schemas.openxmlformats.org/officeDocument/2006/relationships/image" Target="../media/image67.png"/><Relationship Id="rId25" Type="http://schemas.openxmlformats.org/officeDocument/2006/relationships/image" Target="../media/image68.png"/><Relationship Id="rId26" Type="http://schemas.openxmlformats.org/officeDocument/2006/relationships/image" Target="../media/image69.png"/><Relationship Id="rId27" Type="http://schemas.openxmlformats.org/officeDocument/2006/relationships/image" Target="../media/image70.png"/><Relationship Id="rId28" Type="http://schemas.openxmlformats.org/officeDocument/2006/relationships/image" Target="../media/image71.png"/><Relationship Id="rId29" Type="http://schemas.openxmlformats.org/officeDocument/2006/relationships/image" Target="../media/image72.png"/><Relationship Id="rId30" Type="http://schemas.openxmlformats.org/officeDocument/2006/relationships/image" Target="../media/image73.png"/><Relationship Id="rId31" Type="http://schemas.openxmlformats.org/officeDocument/2006/relationships/image" Target="../media/image74.png"/><Relationship Id="rId32" Type="http://schemas.openxmlformats.org/officeDocument/2006/relationships/image" Target="../media/image75.png"/><Relationship Id="rId33" Type="http://schemas.openxmlformats.org/officeDocument/2006/relationships/image" Target="../media/image76.png"/><Relationship Id="rId34" Type="http://schemas.openxmlformats.org/officeDocument/2006/relationships/image" Target="../media/image77.png"/><Relationship Id="rId35" Type="http://schemas.openxmlformats.org/officeDocument/2006/relationships/image" Target="../media/image78.png"/><Relationship Id="rId36" Type="http://schemas.openxmlformats.org/officeDocument/2006/relationships/image" Target="../media/image79.png"/><Relationship Id="rId37" Type="http://schemas.openxmlformats.org/officeDocument/2006/relationships/image" Target="../media/image80.png"/><Relationship Id="rId38" Type="http://schemas.openxmlformats.org/officeDocument/2006/relationships/image" Target="../media/image81.png"/><Relationship Id="rId39" Type="http://schemas.openxmlformats.org/officeDocument/2006/relationships/image" Target="../media/image82.png"/><Relationship Id="rId40" Type="http://schemas.openxmlformats.org/officeDocument/2006/relationships/image" Target="../media/image83.png"/><Relationship Id="rId41" Type="http://schemas.openxmlformats.org/officeDocument/2006/relationships/image" Target="../media/image84.png"/><Relationship Id="rId42" Type="http://schemas.openxmlformats.org/officeDocument/2006/relationships/image" Target="../media/image85.png"/><Relationship Id="rId43" Type="http://schemas.openxmlformats.org/officeDocument/2006/relationships/image" Target="../media/image86.png"/><Relationship Id="rId44" Type="http://schemas.openxmlformats.org/officeDocument/2006/relationships/image" Target="../media/image87.png"/><Relationship Id="rId45" Type="http://schemas.openxmlformats.org/officeDocument/2006/relationships/image" Target="../media/image88.png"/><Relationship Id="rId46" Type="http://schemas.openxmlformats.org/officeDocument/2006/relationships/image" Target="../media/image89.png"/><Relationship Id="rId47" Type="http://schemas.openxmlformats.org/officeDocument/2006/relationships/image" Target="../media/image90.png"/><Relationship Id="rId48" Type="http://schemas.openxmlformats.org/officeDocument/2006/relationships/image" Target="../media/image91.png"/><Relationship Id="rId49" Type="http://schemas.openxmlformats.org/officeDocument/2006/relationships/image" Target="../media/image92.png"/><Relationship Id="rId50" Type="http://schemas.openxmlformats.org/officeDocument/2006/relationships/image" Target="../media/image93.png"/><Relationship Id="rId51" Type="http://schemas.openxmlformats.org/officeDocument/2006/relationships/image" Target="../media/image94.png"/><Relationship Id="rId52" Type="http://schemas.openxmlformats.org/officeDocument/2006/relationships/image" Target="../media/image95.png"/><Relationship Id="rId53" Type="http://schemas.openxmlformats.org/officeDocument/2006/relationships/image" Target="../media/image96.png"/><Relationship Id="rId54" Type="http://schemas.openxmlformats.org/officeDocument/2006/relationships/image" Target="../media/image97.png"/><Relationship Id="rId55" Type="http://schemas.openxmlformats.org/officeDocument/2006/relationships/image" Target="../media/image98.png"/><Relationship Id="rId56" Type="http://schemas.openxmlformats.org/officeDocument/2006/relationships/image" Target="../media/image99.png"/><Relationship Id="rId57" Type="http://schemas.openxmlformats.org/officeDocument/2006/relationships/image" Target="../media/image100.png"/><Relationship Id="rId58" Type="http://schemas.openxmlformats.org/officeDocument/2006/relationships/image" Target="../media/image101.png"/><Relationship Id="rId59" Type="http://schemas.openxmlformats.org/officeDocument/2006/relationships/image" Target="../media/image10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jpg"/><Relationship Id="rId3" Type="http://schemas.openxmlformats.org/officeDocument/2006/relationships/image" Target="../media/image10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jpg"/><Relationship Id="rId3" Type="http://schemas.openxmlformats.org/officeDocument/2006/relationships/image" Target="../media/image107.jpg"/><Relationship Id="rId4" Type="http://schemas.openxmlformats.org/officeDocument/2006/relationships/image" Target="../media/image10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jpg"/><Relationship Id="rId3" Type="http://schemas.openxmlformats.org/officeDocument/2006/relationships/image" Target="../media/image11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12.jpg"/><Relationship Id="rId4" Type="http://schemas.openxmlformats.org/officeDocument/2006/relationships/image" Target="../media/image113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jpg"/><Relationship Id="rId3" Type="http://schemas.openxmlformats.org/officeDocument/2006/relationships/image" Target="../media/image115.jpg"/><Relationship Id="rId4" Type="http://schemas.openxmlformats.org/officeDocument/2006/relationships/image" Target="../media/image116.png"/><Relationship Id="rId5" Type="http://schemas.openxmlformats.org/officeDocument/2006/relationships/image" Target="../media/image117.jpg"/><Relationship Id="rId6" Type="http://schemas.openxmlformats.org/officeDocument/2006/relationships/image" Target="../media/image118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jpg"/><Relationship Id="rId3" Type="http://schemas.openxmlformats.org/officeDocument/2006/relationships/image" Target="../media/image120.png"/><Relationship Id="rId4" Type="http://schemas.openxmlformats.org/officeDocument/2006/relationships/image" Target="../media/image121.jpg"/><Relationship Id="rId5" Type="http://schemas.openxmlformats.org/officeDocument/2006/relationships/image" Target="../media/image122.jpg"/><Relationship Id="rId6" Type="http://schemas.openxmlformats.org/officeDocument/2006/relationships/image" Target="../media/image123.png"/><Relationship Id="rId7" Type="http://schemas.openxmlformats.org/officeDocument/2006/relationships/image" Target="../media/image124.jpg"/><Relationship Id="rId8" Type="http://schemas.openxmlformats.org/officeDocument/2006/relationships/image" Target="../media/image125.png"/><Relationship Id="rId9" Type="http://schemas.openxmlformats.org/officeDocument/2006/relationships/image" Target="../media/image126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lib.utexas.edu/maps/americas.html" TargetMode="External"/><Relationship Id="rId3" Type="http://schemas.openxmlformats.org/officeDocument/2006/relationships/hyperlink" Target="http://www.panoramio.com/photo/10423678" TargetMode="External"/><Relationship Id="rId4" Type="http://schemas.openxmlformats.org/officeDocument/2006/relationships/hyperlink" Target="http://www.bedri.es/Fotografias/Fotografias_de_Asturias/Fotografias_de_Cangas_del_Narcea/Fotografias_de_Cangas_del_Narcea.htm" TargetMode="External"/><Relationship Id="rId5" Type="http://schemas.openxmlformats.org/officeDocument/2006/relationships/hyperlink" Target="http://www.ucol.mx/universidad/delegaciones/delegacion2/img/ganado1.jpg" TargetMode="External"/><Relationship Id="rId6" Type="http://schemas.openxmlformats.org/officeDocument/2006/relationships/hyperlink" Target="http://chechem.iquebec.com/Chechem_wood-ca.html" TargetMode="External"/><Relationship Id="rId7" Type="http://schemas.openxmlformats.org/officeDocument/2006/relationships/hyperlink" Target="http://www.navyturtle.blogspot.com/" TargetMode="External"/><Relationship Id="rId8" Type="http://schemas.openxmlformats.org/officeDocument/2006/relationships/hyperlink" Target="http://retratosdelahistoria.lacoctelera.net/post/2006/12/31/aquien-robo-joyas-la-corona-espanola-" TargetMode="External"/><Relationship Id="rId9" Type="http://schemas.openxmlformats.org/officeDocument/2006/relationships/hyperlink" Target="http://www.southwest.msus.edu/" TargetMode="External"/><Relationship Id="rId10" Type="http://schemas.openxmlformats.org/officeDocument/2006/relationships/hyperlink" Target="http://www.grupotiquicia.org/folklore/instrumentos-coloniales.html" TargetMode="External"/><Relationship Id="rId11" Type="http://schemas.openxmlformats.org/officeDocument/2006/relationships/hyperlink" Target="http://mariajesuscamino.cantabriamusical.com/galeria/membranfonos.html" TargetMode="Externa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estrelladenicaragua.com/388-edicion/388%20fotohistorica.html" TargetMode="External"/><Relationship Id="rId3" Type="http://schemas.openxmlformats.org/officeDocument/2006/relationships/hyperlink" Target="http://www.cancilleria.gob.ni/.../galery1/foto03_06.jpg" TargetMode="External"/><Relationship Id="rId4" Type="http://schemas.openxmlformats.org/officeDocument/2006/relationships/hyperlink" Target="http://www.grupoese.com.ni/2007/mar/08/politica.htm" TargetMode="External"/><Relationship Id="rId5" Type="http://schemas.openxmlformats.org/officeDocument/2006/relationships/hyperlink" Target="http://www.touring-costarica.com/somoza.jpg" TargetMode="External"/><Relationship Id="rId6" Type="http://schemas.openxmlformats.org/officeDocument/2006/relationships/hyperlink" Target="http://archivo.elnuevodiario.com.ni/2002/enero/05-enero-2002/cultural/cultural2.html" TargetMode="External"/><Relationship Id="rId7" Type="http://schemas.openxmlformats.org/officeDocument/2006/relationships/hyperlink" Target="http://www.guiascostarica.com/myunai/calufa.htm" TargetMode="External"/><Relationship Id="rId8" Type="http://schemas.openxmlformats.org/officeDocument/2006/relationships/hyperlink" Target="http://www.eleconomista.es/economia/noticias/187353/03/07/Costa-Rica-la-Suiza-latinoamericana.html" TargetMode="External"/><Relationship Id="rId9" Type="http://schemas.openxmlformats.org/officeDocument/2006/relationships/hyperlink" Target="http://www.pln.or.cr/galeria/lama01.jpg" TargetMode="External"/><Relationship Id="rId10" Type="http://schemas.openxmlformats.org/officeDocument/2006/relationships/hyperlink" Target="http://news.bbc.co.uk/hi/spanish/latin_america/newsid_3783000/3783741.stm" TargetMode="External"/><Relationship Id="rId11" Type="http://schemas.openxmlformats.org/officeDocument/2006/relationships/hyperlink" Target="http://www.elespiritudel48.org/bio/bio03.htm" TargetMode="External"/><Relationship Id="rId12" Type="http://schemas.openxmlformats.org/officeDocument/2006/relationships/hyperlink" Target="http://www.tiquicia.com/entrevistas/0002german/" TargetMode="External"/><Relationship Id="rId13" Type="http://schemas.openxmlformats.org/officeDocument/2006/relationships/hyperlink" Target="http://www.elespiritudel48.org/bio/bio14.htm" TargetMode="External"/><Relationship Id="rId14" Type="http://schemas.openxmlformats.org/officeDocument/2006/relationships/hyperlink" Target="http://www.confidencial.com.ni/2005-434/politica2-434.htm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6391" y="2171826"/>
            <a:ext cx="5867400" cy="67754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5"/>
              <a:t>Del olvido a la</a:t>
            </a:r>
            <a:r>
              <a:rPr dirty="0" sz="4400" spc="-20"/>
              <a:t> </a:t>
            </a:r>
            <a:r>
              <a:rPr dirty="0" sz="4400" spc="-5"/>
              <a:t>memoria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118235" y="3646551"/>
            <a:ext cx="7200900" cy="1872614"/>
          </a:xfrm>
          <a:custGeom>
            <a:avLst/>
            <a:gdLst/>
            <a:ahLst/>
            <a:cxnLst/>
            <a:rect l="l" t="t" r="r" b="b"/>
            <a:pathLst>
              <a:path w="7200900" h="1872614">
                <a:moveTo>
                  <a:pt x="7200900" y="1520952"/>
                </a:moveTo>
                <a:lnTo>
                  <a:pt x="7200900" y="117347"/>
                </a:lnTo>
                <a:lnTo>
                  <a:pt x="7191672" y="71687"/>
                </a:lnTo>
                <a:lnTo>
                  <a:pt x="7166514" y="34385"/>
                </a:lnTo>
                <a:lnTo>
                  <a:pt x="7129212" y="9227"/>
                </a:lnTo>
                <a:lnTo>
                  <a:pt x="7083552" y="0"/>
                </a:lnTo>
                <a:lnTo>
                  <a:pt x="7038010" y="9227"/>
                </a:lnTo>
                <a:lnTo>
                  <a:pt x="7000970" y="34385"/>
                </a:lnTo>
                <a:lnTo>
                  <a:pt x="6976074" y="71687"/>
                </a:lnTo>
                <a:lnTo>
                  <a:pt x="6966966" y="117347"/>
                </a:lnTo>
                <a:lnTo>
                  <a:pt x="6966966" y="233933"/>
                </a:lnTo>
                <a:lnTo>
                  <a:pt x="116586" y="233934"/>
                </a:lnTo>
                <a:lnTo>
                  <a:pt x="71044" y="243161"/>
                </a:lnTo>
                <a:lnTo>
                  <a:pt x="34004" y="268319"/>
                </a:lnTo>
                <a:lnTo>
                  <a:pt x="9108" y="305621"/>
                </a:lnTo>
                <a:lnTo>
                  <a:pt x="0" y="351282"/>
                </a:lnTo>
                <a:lnTo>
                  <a:pt x="0" y="1754886"/>
                </a:lnTo>
                <a:lnTo>
                  <a:pt x="9108" y="1800546"/>
                </a:lnTo>
                <a:lnTo>
                  <a:pt x="34004" y="1837848"/>
                </a:lnTo>
                <a:lnTo>
                  <a:pt x="71044" y="1863006"/>
                </a:lnTo>
                <a:lnTo>
                  <a:pt x="116586" y="1872234"/>
                </a:lnTo>
                <a:lnTo>
                  <a:pt x="162246" y="1863006"/>
                </a:lnTo>
                <a:lnTo>
                  <a:pt x="199548" y="1837848"/>
                </a:lnTo>
                <a:lnTo>
                  <a:pt x="224706" y="1800546"/>
                </a:lnTo>
                <a:lnTo>
                  <a:pt x="233934" y="1754886"/>
                </a:lnTo>
                <a:lnTo>
                  <a:pt x="233934" y="1638300"/>
                </a:lnTo>
                <a:lnTo>
                  <a:pt x="7083552" y="1638300"/>
                </a:lnTo>
                <a:lnTo>
                  <a:pt x="7129212" y="1629072"/>
                </a:lnTo>
                <a:lnTo>
                  <a:pt x="7166514" y="1603914"/>
                </a:lnTo>
                <a:lnTo>
                  <a:pt x="7191672" y="1566612"/>
                </a:lnTo>
                <a:lnTo>
                  <a:pt x="7200900" y="1520952"/>
                </a:lnTo>
                <a:close/>
              </a:path>
            </a:pathLst>
          </a:custGeom>
          <a:solidFill>
            <a:srgbClr val="BC8B00">
              <a:alpha val="1215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34821" y="3939159"/>
            <a:ext cx="117475" cy="175260"/>
          </a:xfrm>
          <a:custGeom>
            <a:avLst/>
            <a:gdLst/>
            <a:ahLst/>
            <a:cxnLst/>
            <a:rect l="l" t="t" r="r" b="b"/>
            <a:pathLst>
              <a:path w="117475" h="175260">
                <a:moveTo>
                  <a:pt x="117348" y="58674"/>
                </a:moveTo>
                <a:lnTo>
                  <a:pt x="112680" y="35683"/>
                </a:lnTo>
                <a:lnTo>
                  <a:pt x="100012" y="17049"/>
                </a:lnTo>
                <a:lnTo>
                  <a:pt x="81343" y="4560"/>
                </a:lnTo>
                <a:lnTo>
                  <a:pt x="58673" y="0"/>
                </a:lnTo>
                <a:lnTo>
                  <a:pt x="35683" y="4560"/>
                </a:lnTo>
                <a:lnTo>
                  <a:pt x="17049" y="17049"/>
                </a:lnTo>
                <a:lnTo>
                  <a:pt x="4560" y="35683"/>
                </a:lnTo>
                <a:lnTo>
                  <a:pt x="0" y="58674"/>
                </a:lnTo>
                <a:lnTo>
                  <a:pt x="0" y="175260"/>
                </a:lnTo>
                <a:lnTo>
                  <a:pt x="45660" y="166151"/>
                </a:lnTo>
                <a:lnTo>
                  <a:pt x="82962" y="141255"/>
                </a:lnTo>
                <a:lnTo>
                  <a:pt x="108120" y="104215"/>
                </a:lnTo>
                <a:lnTo>
                  <a:pt x="117348" y="58674"/>
                </a:lnTo>
                <a:close/>
              </a:path>
            </a:pathLst>
          </a:custGeom>
          <a:solidFill>
            <a:srgbClr val="977000">
              <a:alpha val="1215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85201" y="3646551"/>
            <a:ext cx="234315" cy="234315"/>
          </a:xfrm>
          <a:custGeom>
            <a:avLst/>
            <a:gdLst/>
            <a:ahLst/>
            <a:cxnLst/>
            <a:rect l="l" t="t" r="r" b="b"/>
            <a:pathLst>
              <a:path w="234315" h="234314">
                <a:moveTo>
                  <a:pt x="233934" y="117348"/>
                </a:moveTo>
                <a:lnTo>
                  <a:pt x="224706" y="71687"/>
                </a:lnTo>
                <a:lnTo>
                  <a:pt x="199548" y="34385"/>
                </a:lnTo>
                <a:lnTo>
                  <a:pt x="162246" y="9227"/>
                </a:lnTo>
                <a:lnTo>
                  <a:pt x="116586" y="0"/>
                </a:lnTo>
                <a:lnTo>
                  <a:pt x="71044" y="9227"/>
                </a:lnTo>
                <a:lnTo>
                  <a:pt x="34004" y="34385"/>
                </a:lnTo>
                <a:lnTo>
                  <a:pt x="9108" y="71687"/>
                </a:lnTo>
                <a:lnTo>
                  <a:pt x="0" y="117348"/>
                </a:lnTo>
                <a:lnTo>
                  <a:pt x="4548" y="140017"/>
                </a:lnTo>
                <a:lnTo>
                  <a:pt x="16954" y="158686"/>
                </a:lnTo>
                <a:lnTo>
                  <a:pt x="35361" y="171354"/>
                </a:lnTo>
                <a:lnTo>
                  <a:pt x="57912" y="176022"/>
                </a:lnTo>
                <a:lnTo>
                  <a:pt x="80902" y="171354"/>
                </a:lnTo>
                <a:lnTo>
                  <a:pt x="99536" y="158686"/>
                </a:lnTo>
                <a:lnTo>
                  <a:pt x="112025" y="140017"/>
                </a:lnTo>
                <a:lnTo>
                  <a:pt x="116586" y="117348"/>
                </a:lnTo>
                <a:lnTo>
                  <a:pt x="116586" y="233934"/>
                </a:lnTo>
                <a:lnTo>
                  <a:pt x="162246" y="224825"/>
                </a:lnTo>
                <a:lnTo>
                  <a:pt x="199548" y="199929"/>
                </a:lnTo>
                <a:lnTo>
                  <a:pt x="224706" y="162889"/>
                </a:lnTo>
                <a:lnTo>
                  <a:pt x="233934" y="117348"/>
                </a:lnTo>
                <a:close/>
              </a:path>
            </a:pathLst>
          </a:custGeom>
          <a:solidFill>
            <a:srgbClr val="977000">
              <a:alpha val="1215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18235" y="3646551"/>
            <a:ext cx="7200900" cy="1872614"/>
          </a:xfrm>
          <a:custGeom>
            <a:avLst/>
            <a:gdLst/>
            <a:ahLst/>
            <a:cxnLst/>
            <a:rect l="l" t="t" r="r" b="b"/>
            <a:pathLst>
              <a:path w="7200900" h="1872614">
                <a:moveTo>
                  <a:pt x="0" y="351282"/>
                </a:moveTo>
                <a:lnTo>
                  <a:pt x="9108" y="305621"/>
                </a:lnTo>
                <a:lnTo>
                  <a:pt x="34004" y="268319"/>
                </a:lnTo>
                <a:lnTo>
                  <a:pt x="71044" y="243161"/>
                </a:lnTo>
                <a:lnTo>
                  <a:pt x="116586" y="233934"/>
                </a:lnTo>
                <a:lnTo>
                  <a:pt x="6966966" y="233933"/>
                </a:lnTo>
                <a:lnTo>
                  <a:pt x="6966966" y="117347"/>
                </a:lnTo>
                <a:lnTo>
                  <a:pt x="6976074" y="71687"/>
                </a:lnTo>
                <a:lnTo>
                  <a:pt x="7000970" y="34385"/>
                </a:lnTo>
                <a:lnTo>
                  <a:pt x="7038010" y="9227"/>
                </a:lnTo>
                <a:lnTo>
                  <a:pt x="7083552" y="0"/>
                </a:lnTo>
                <a:lnTo>
                  <a:pt x="7129212" y="9227"/>
                </a:lnTo>
                <a:lnTo>
                  <a:pt x="7166514" y="34385"/>
                </a:lnTo>
                <a:lnTo>
                  <a:pt x="7191672" y="71687"/>
                </a:lnTo>
                <a:lnTo>
                  <a:pt x="7200900" y="117347"/>
                </a:lnTo>
                <a:lnTo>
                  <a:pt x="7200900" y="1520952"/>
                </a:lnTo>
                <a:lnTo>
                  <a:pt x="7191672" y="1566612"/>
                </a:lnTo>
                <a:lnTo>
                  <a:pt x="7166514" y="1603914"/>
                </a:lnTo>
                <a:lnTo>
                  <a:pt x="7129212" y="1629072"/>
                </a:lnTo>
                <a:lnTo>
                  <a:pt x="7083552" y="1638300"/>
                </a:lnTo>
                <a:lnTo>
                  <a:pt x="233934" y="1638300"/>
                </a:lnTo>
                <a:lnTo>
                  <a:pt x="233934" y="1754886"/>
                </a:lnTo>
                <a:lnTo>
                  <a:pt x="224706" y="1800546"/>
                </a:lnTo>
                <a:lnTo>
                  <a:pt x="199548" y="1837848"/>
                </a:lnTo>
                <a:lnTo>
                  <a:pt x="162246" y="1863006"/>
                </a:lnTo>
                <a:lnTo>
                  <a:pt x="116586" y="1872234"/>
                </a:lnTo>
                <a:lnTo>
                  <a:pt x="71044" y="1863006"/>
                </a:lnTo>
                <a:lnTo>
                  <a:pt x="34004" y="1837848"/>
                </a:lnTo>
                <a:lnTo>
                  <a:pt x="9108" y="1800546"/>
                </a:lnTo>
                <a:lnTo>
                  <a:pt x="0" y="1754886"/>
                </a:lnTo>
                <a:lnTo>
                  <a:pt x="0" y="35128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18235" y="3939159"/>
            <a:ext cx="234315" cy="175260"/>
          </a:xfrm>
          <a:custGeom>
            <a:avLst/>
            <a:gdLst/>
            <a:ahLst/>
            <a:cxnLst/>
            <a:rect l="l" t="t" r="r" b="b"/>
            <a:pathLst>
              <a:path w="234315" h="175260">
                <a:moveTo>
                  <a:pt x="0" y="58674"/>
                </a:moveTo>
                <a:lnTo>
                  <a:pt x="9108" y="104215"/>
                </a:lnTo>
                <a:lnTo>
                  <a:pt x="34004" y="141255"/>
                </a:lnTo>
                <a:lnTo>
                  <a:pt x="71044" y="166151"/>
                </a:lnTo>
                <a:lnTo>
                  <a:pt x="116586" y="175260"/>
                </a:lnTo>
                <a:lnTo>
                  <a:pt x="162246" y="166151"/>
                </a:lnTo>
                <a:lnTo>
                  <a:pt x="199548" y="141255"/>
                </a:lnTo>
                <a:lnTo>
                  <a:pt x="224706" y="104215"/>
                </a:lnTo>
                <a:lnTo>
                  <a:pt x="233934" y="58674"/>
                </a:lnTo>
                <a:lnTo>
                  <a:pt x="229266" y="35683"/>
                </a:lnTo>
                <a:lnTo>
                  <a:pt x="216598" y="17049"/>
                </a:lnTo>
                <a:lnTo>
                  <a:pt x="197929" y="4560"/>
                </a:lnTo>
                <a:lnTo>
                  <a:pt x="175260" y="0"/>
                </a:lnTo>
                <a:lnTo>
                  <a:pt x="152269" y="4560"/>
                </a:lnTo>
                <a:lnTo>
                  <a:pt x="133635" y="17049"/>
                </a:lnTo>
                <a:lnTo>
                  <a:pt x="121146" y="35683"/>
                </a:lnTo>
                <a:lnTo>
                  <a:pt x="116586" y="58674"/>
                </a:lnTo>
                <a:lnTo>
                  <a:pt x="116586" y="17526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52169" y="3997833"/>
            <a:ext cx="0" cy="1287145"/>
          </a:xfrm>
          <a:custGeom>
            <a:avLst/>
            <a:gdLst/>
            <a:ahLst/>
            <a:cxnLst/>
            <a:rect l="l" t="t" r="r" b="b"/>
            <a:pathLst>
              <a:path w="0" h="1287145">
                <a:moveTo>
                  <a:pt x="0" y="0"/>
                </a:moveTo>
                <a:lnTo>
                  <a:pt x="0" y="128701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085201" y="3763898"/>
            <a:ext cx="234315" cy="116839"/>
          </a:xfrm>
          <a:custGeom>
            <a:avLst/>
            <a:gdLst/>
            <a:ahLst/>
            <a:cxnLst/>
            <a:rect l="l" t="t" r="r" b="b"/>
            <a:pathLst>
              <a:path w="234315" h="116839">
                <a:moveTo>
                  <a:pt x="233933" y="0"/>
                </a:moveTo>
                <a:lnTo>
                  <a:pt x="224706" y="45541"/>
                </a:lnTo>
                <a:lnTo>
                  <a:pt x="199548" y="82581"/>
                </a:lnTo>
                <a:lnTo>
                  <a:pt x="162246" y="107477"/>
                </a:lnTo>
                <a:lnTo>
                  <a:pt x="116585" y="116586"/>
                </a:lnTo>
                <a:lnTo>
                  <a:pt x="0" y="11658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085201" y="3763898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40" h="116839">
                <a:moveTo>
                  <a:pt x="0" y="0"/>
                </a:moveTo>
                <a:lnTo>
                  <a:pt x="4548" y="22669"/>
                </a:lnTo>
                <a:lnTo>
                  <a:pt x="16954" y="41338"/>
                </a:lnTo>
                <a:lnTo>
                  <a:pt x="35361" y="54006"/>
                </a:lnTo>
                <a:lnTo>
                  <a:pt x="57912" y="58674"/>
                </a:lnTo>
                <a:lnTo>
                  <a:pt x="80902" y="54006"/>
                </a:lnTo>
                <a:lnTo>
                  <a:pt x="99536" y="41338"/>
                </a:lnTo>
                <a:lnTo>
                  <a:pt x="112025" y="22669"/>
                </a:lnTo>
                <a:lnTo>
                  <a:pt x="116586" y="0"/>
                </a:lnTo>
                <a:lnTo>
                  <a:pt x="116586" y="11658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930780" y="4327525"/>
            <a:ext cx="5687060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10">
                <a:latin typeface="Arial"/>
                <a:cs typeface="Arial"/>
              </a:rPr>
              <a:t>Esclavitud, resistencia </a:t>
            </a:r>
            <a:r>
              <a:rPr dirty="0" sz="3200" spc="-5">
                <a:latin typeface="Arial"/>
                <a:cs typeface="Arial"/>
              </a:rPr>
              <a:t>y</a:t>
            </a:r>
            <a:r>
              <a:rPr dirty="0" sz="3200" spc="3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cultura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10005">
              <a:lnSpc>
                <a:spcPct val="100000"/>
              </a:lnSpc>
            </a:pPr>
            <a:r>
              <a:rPr dirty="0"/>
              <a:t>Protestando contra la</a:t>
            </a:r>
            <a:r>
              <a:rPr dirty="0" spc="-80"/>
              <a:t> </a:t>
            </a:r>
            <a:r>
              <a:rPr dirty="0"/>
              <a:t>esclavitud</a:t>
            </a:r>
          </a:p>
        </p:txBody>
      </p:sp>
      <p:sp>
        <p:nvSpPr>
          <p:cNvPr id="3" name="object 3"/>
          <p:cNvSpPr/>
          <p:nvPr/>
        </p:nvSpPr>
        <p:spPr>
          <a:xfrm>
            <a:off x="180975" y="1486280"/>
            <a:ext cx="3384804" cy="2135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4879" y="1480185"/>
            <a:ext cx="3397250" cy="2147570"/>
          </a:xfrm>
          <a:custGeom>
            <a:avLst/>
            <a:gdLst/>
            <a:ahLst/>
            <a:cxnLst/>
            <a:rect l="l" t="t" r="r" b="b"/>
            <a:pathLst>
              <a:path w="3397250" h="2147570">
                <a:moveTo>
                  <a:pt x="0" y="2147316"/>
                </a:moveTo>
                <a:lnTo>
                  <a:pt x="0" y="0"/>
                </a:lnTo>
                <a:lnTo>
                  <a:pt x="3396996" y="0"/>
                </a:lnTo>
                <a:lnTo>
                  <a:pt x="3396996" y="2147316"/>
                </a:lnTo>
                <a:lnTo>
                  <a:pt x="0" y="2147316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621155" y="4439030"/>
            <a:ext cx="1800225" cy="72136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74295" rIns="0" bIns="0" rtlCol="0" vert="horz">
            <a:spAutoFit/>
          </a:bodyPr>
          <a:lstStyle/>
          <a:p>
            <a:pPr marL="146050" marR="73660" indent="-6350">
              <a:lnSpc>
                <a:spcPct val="100000"/>
              </a:lnSpc>
              <a:spcBef>
                <a:spcPts val="585"/>
              </a:spcBef>
            </a:pPr>
            <a:r>
              <a:rPr dirty="0" sz="1800" b="1">
                <a:latin typeface="Arial"/>
                <a:cs typeface="Arial"/>
              </a:rPr>
              <a:t>Comunidades  de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cimarrones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94601" y="2422779"/>
            <a:ext cx="1656080" cy="432434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 marL="250825">
              <a:lnSpc>
                <a:spcPct val="100000"/>
              </a:lnSpc>
              <a:spcBef>
                <a:spcPts val="525"/>
              </a:spcBef>
            </a:pPr>
            <a:r>
              <a:rPr dirty="0" sz="1800" spc="-5" b="1">
                <a:latin typeface="Arial"/>
                <a:cs typeface="Arial"/>
              </a:rPr>
              <a:t>Palenques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94601" y="3070479"/>
            <a:ext cx="1656080" cy="432434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 marL="371475">
              <a:lnSpc>
                <a:spcPct val="100000"/>
              </a:lnSpc>
              <a:spcBef>
                <a:spcPts val="525"/>
              </a:spcBef>
            </a:pPr>
            <a:r>
              <a:rPr dirty="0" sz="1800" spc="-5" b="1">
                <a:latin typeface="Arial"/>
                <a:cs typeface="Arial"/>
              </a:rPr>
              <a:t>Cumbes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21448" y="4871084"/>
            <a:ext cx="1656080" cy="4318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66040" rIns="0" bIns="0" rtlCol="0" vert="horz">
            <a:spAutoFit/>
          </a:bodyPr>
          <a:lstStyle/>
          <a:p>
            <a:pPr marL="226060">
              <a:lnSpc>
                <a:spcPct val="100000"/>
              </a:lnSpc>
              <a:spcBef>
                <a:spcPts val="520"/>
              </a:spcBef>
            </a:pPr>
            <a:r>
              <a:rPr dirty="0" sz="1800" spc="-5" b="1">
                <a:latin typeface="Arial"/>
                <a:cs typeface="Arial"/>
              </a:rPr>
              <a:t>Mocambos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21448" y="5520309"/>
            <a:ext cx="1656080" cy="4318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66040" rIns="0" bIns="0" rtlCol="0" vert="horz">
            <a:spAutoFit/>
          </a:bodyPr>
          <a:lstStyle/>
          <a:p>
            <a:pPr marL="226060">
              <a:lnSpc>
                <a:spcPct val="100000"/>
              </a:lnSpc>
              <a:spcBef>
                <a:spcPts val="520"/>
              </a:spcBef>
            </a:pPr>
            <a:r>
              <a:rPr dirty="0" sz="1800" b="1">
                <a:latin typeface="Arial"/>
                <a:cs typeface="Arial"/>
              </a:rPr>
              <a:t>Quilombos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3478" y="2783204"/>
            <a:ext cx="2160270" cy="432434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 marL="96520">
              <a:lnSpc>
                <a:spcPct val="100000"/>
              </a:lnSpc>
              <a:spcBef>
                <a:spcPts val="525"/>
              </a:spcBef>
            </a:pPr>
            <a:r>
              <a:rPr dirty="0" sz="1800" spc="-5" b="1">
                <a:latin typeface="Arial"/>
                <a:cs typeface="Arial"/>
              </a:rPr>
              <a:t>América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española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58259" y="5230748"/>
            <a:ext cx="1656080" cy="432434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 marL="504190">
              <a:lnSpc>
                <a:spcPct val="100000"/>
              </a:lnSpc>
              <a:spcBef>
                <a:spcPts val="525"/>
              </a:spcBef>
            </a:pPr>
            <a:r>
              <a:rPr dirty="0" sz="1800" b="1">
                <a:latin typeface="Arial"/>
                <a:cs typeface="Arial"/>
              </a:rPr>
              <a:t>Brasil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53053" y="2567558"/>
            <a:ext cx="288925" cy="3600450"/>
          </a:xfrm>
          <a:custGeom>
            <a:avLst/>
            <a:gdLst/>
            <a:ahLst/>
            <a:cxnLst/>
            <a:rect l="l" t="t" r="r" b="b"/>
            <a:pathLst>
              <a:path w="288925" h="3600450">
                <a:moveTo>
                  <a:pt x="288798" y="0"/>
                </a:moveTo>
                <a:lnTo>
                  <a:pt x="232862" y="23538"/>
                </a:lnTo>
                <a:lnTo>
                  <a:pt x="187071" y="87725"/>
                </a:lnTo>
                <a:lnTo>
                  <a:pt x="169452" y="132047"/>
                </a:lnTo>
                <a:lnTo>
                  <a:pt x="156138" y="182915"/>
                </a:lnTo>
                <a:lnTo>
                  <a:pt x="147717" y="239123"/>
                </a:lnTo>
                <a:lnTo>
                  <a:pt x="144780" y="299466"/>
                </a:lnTo>
                <a:lnTo>
                  <a:pt x="144780" y="1499616"/>
                </a:lnTo>
                <a:lnTo>
                  <a:pt x="141840" y="1560209"/>
                </a:lnTo>
                <a:lnTo>
                  <a:pt x="133409" y="1616606"/>
                </a:lnTo>
                <a:lnTo>
                  <a:pt x="120067" y="1667610"/>
                </a:lnTo>
                <a:lnTo>
                  <a:pt x="102393" y="1712023"/>
                </a:lnTo>
                <a:lnTo>
                  <a:pt x="80969" y="1748650"/>
                </a:lnTo>
                <a:lnTo>
                  <a:pt x="29192" y="1793756"/>
                </a:lnTo>
                <a:lnTo>
                  <a:pt x="0" y="1799844"/>
                </a:lnTo>
                <a:lnTo>
                  <a:pt x="29192" y="1805931"/>
                </a:lnTo>
                <a:lnTo>
                  <a:pt x="80969" y="1851037"/>
                </a:lnTo>
                <a:lnTo>
                  <a:pt x="102393" y="1887664"/>
                </a:lnTo>
                <a:lnTo>
                  <a:pt x="120067" y="1932077"/>
                </a:lnTo>
                <a:lnTo>
                  <a:pt x="133409" y="1983081"/>
                </a:lnTo>
                <a:lnTo>
                  <a:pt x="141840" y="2039478"/>
                </a:lnTo>
                <a:lnTo>
                  <a:pt x="144780" y="2100072"/>
                </a:lnTo>
                <a:lnTo>
                  <a:pt x="144780" y="3300222"/>
                </a:lnTo>
                <a:lnTo>
                  <a:pt x="147717" y="3360597"/>
                </a:lnTo>
                <a:lnTo>
                  <a:pt x="156138" y="3416891"/>
                </a:lnTo>
                <a:lnTo>
                  <a:pt x="169452" y="3467881"/>
                </a:lnTo>
                <a:lnTo>
                  <a:pt x="187071" y="3512343"/>
                </a:lnTo>
                <a:lnTo>
                  <a:pt x="208404" y="3549055"/>
                </a:lnTo>
                <a:lnTo>
                  <a:pt x="259856" y="3594331"/>
                </a:lnTo>
                <a:lnTo>
                  <a:pt x="288798" y="36004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663308" y="2422779"/>
            <a:ext cx="287655" cy="1150620"/>
          </a:xfrm>
          <a:custGeom>
            <a:avLst/>
            <a:gdLst/>
            <a:ahLst/>
            <a:cxnLst/>
            <a:rect l="l" t="t" r="r" b="b"/>
            <a:pathLst>
              <a:path w="287654" h="1150620">
                <a:moveTo>
                  <a:pt x="287274" y="0"/>
                </a:moveTo>
                <a:lnTo>
                  <a:pt x="231338" y="7500"/>
                </a:lnTo>
                <a:lnTo>
                  <a:pt x="185547" y="28003"/>
                </a:lnTo>
                <a:lnTo>
                  <a:pt x="154614" y="58507"/>
                </a:lnTo>
                <a:lnTo>
                  <a:pt x="143256" y="96012"/>
                </a:lnTo>
                <a:lnTo>
                  <a:pt x="143256" y="479298"/>
                </a:lnTo>
                <a:lnTo>
                  <a:pt x="132016" y="516802"/>
                </a:lnTo>
                <a:lnTo>
                  <a:pt x="101346" y="547306"/>
                </a:lnTo>
                <a:lnTo>
                  <a:pt x="55816" y="567809"/>
                </a:lnTo>
                <a:lnTo>
                  <a:pt x="0" y="575310"/>
                </a:lnTo>
                <a:lnTo>
                  <a:pt x="55816" y="582918"/>
                </a:lnTo>
                <a:lnTo>
                  <a:pt x="101346" y="603599"/>
                </a:lnTo>
                <a:lnTo>
                  <a:pt x="132016" y="634138"/>
                </a:lnTo>
                <a:lnTo>
                  <a:pt x="143256" y="671322"/>
                </a:lnTo>
                <a:lnTo>
                  <a:pt x="143256" y="1055370"/>
                </a:lnTo>
                <a:lnTo>
                  <a:pt x="154614" y="1092434"/>
                </a:lnTo>
                <a:lnTo>
                  <a:pt x="185547" y="1122711"/>
                </a:lnTo>
                <a:lnTo>
                  <a:pt x="231338" y="1143130"/>
                </a:lnTo>
                <a:lnTo>
                  <a:pt x="287274" y="115062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590156" y="4871084"/>
            <a:ext cx="287655" cy="1150620"/>
          </a:xfrm>
          <a:custGeom>
            <a:avLst/>
            <a:gdLst/>
            <a:ahLst/>
            <a:cxnLst/>
            <a:rect l="l" t="t" r="r" b="b"/>
            <a:pathLst>
              <a:path w="287654" h="1150620">
                <a:moveTo>
                  <a:pt x="287274" y="0"/>
                </a:moveTo>
                <a:lnTo>
                  <a:pt x="231338" y="7489"/>
                </a:lnTo>
                <a:lnTo>
                  <a:pt x="185547" y="27908"/>
                </a:lnTo>
                <a:lnTo>
                  <a:pt x="154614" y="58185"/>
                </a:lnTo>
                <a:lnTo>
                  <a:pt x="143256" y="95250"/>
                </a:lnTo>
                <a:lnTo>
                  <a:pt x="143256" y="479298"/>
                </a:lnTo>
                <a:lnTo>
                  <a:pt x="132016" y="516481"/>
                </a:lnTo>
                <a:lnTo>
                  <a:pt x="101346" y="547020"/>
                </a:lnTo>
                <a:lnTo>
                  <a:pt x="55816" y="567701"/>
                </a:lnTo>
                <a:lnTo>
                  <a:pt x="0" y="575310"/>
                </a:lnTo>
                <a:lnTo>
                  <a:pt x="55816" y="582810"/>
                </a:lnTo>
                <a:lnTo>
                  <a:pt x="101346" y="603313"/>
                </a:lnTo>
                <a:lnTo>
                  <a:pt x="132016" y="633817"/>
                </a:lnTo>
                <a:lnTo>
                  <a:pt x="143256" y="671322"/>
                </a:lnTo>
                <a:lnTo>
                  <a:pt x="143256" y="1054608"/>
                </a:lnTo>
                <a:lnTo>
                  <a:pt x="154614" y="1092112"/>
                </a:lnTo>
                <a:lnTo>
                  <a:pt x="185547" y="1122616"/>
                </a:lnTo>
                <a:lnTo>
                  <a:pt x="231338" y="1143119"/>
                </a:lnTo>
                <a:lnTo>
                  <a:pt x="287274" y="115062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32105" y="3714622"/>
            <a:ext cx="25209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</a:t>
            </a:r>
            <a:r>
              <a:rPr dirty="0" sz="1000" spc="-10">
                <a:latin typeface="Arial"/>
                <a:cs typeface="Arial"/>
              </a:rPr>
              <a:t>1</a:t>
            </a:r>
            <a:r>
              <a:rPr dirty="0" sz="1000">
                <a:latin typeface="Arial"/>
                <a:cs typeface="Arial"/>
              </a:rPr>
              <a:t>2)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755" y="1701926"/>
            <a:ext cx="2664460" cy="866140"/>
          </a:xfrm>
          <a:prstGeom prst="rect">
            <a:avLst/>
          </a:prstGeom>
          <a:solidFill>
            <a:srgbClr val="FF9933"/>
          </a:solidFill>
          <a:ln w="9525">
            <a:solidFill>
              <a:srgbClr val="000000"/>
            </a:solidFill>
          </a:ln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Times New Roman"/>
              <a:cs typeface="Times New Roman"/>
            </a:endParaRPr>
          </a:p>
          <a:p>
            <a:pPr marL="6985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« </a:t>
            </a:r>
            <a:r>
              <a:rPr dirty="0" sz="1800" b="1">
                <a:latin typeface="Arial"/>
                <a:cs typeface="Arial"/>
              </a:rPr>
              <a:t>El gran cimarronaje</a:t>
            </a:r>
            <a:r>
              <a:rPr dirty="0" sz="1800" spc="-11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»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2883" y="1701926"/>
            <a:ext cx="2159000" cy="936625"/>
          </a:xfrm>
          <a:prstGeom prst="rect">
            <a:avLst/>
          </a:prstGeom>
          <a:solidFill>
            <a:srgbClr val="FF9933"/>
          </a:solidFill>
          <a:ln w="9525">
            <a:solidFill>
              <a:srgbClr val="000000"/>
            </a:solidFill>
          </a:ln>
        </p:spPr>
        <p:txBody>
          <a:bodyPr wrap="square" lIns="0" tIns="182245" rIns="0" bIns="0" rtlCol="0" vert="horz">
            <a:spAutoFit/>
          </a:bodyPr>
          <a:lstStyle/>
          <a:p>
            <a:pPr marL="528320" marR="158115" indent="-426084">
              <a:lnSpc>
                <a:spcPct val="100000"/>
              </a:lnSpc>
              <a:spcBef>
                <a:spcPts val="1435"/>
              </a:spcBef>
            </a:pPr>
            <a:r>
              <a:rPr dirty="0" sz="1800" spc="-5">
                <a:latin typeface="Arial"/>
                <a:cs typeface="Arial"/>
              </a:rPr>
              <a:t>En primeros siglos  de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Colonia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7652" y="3286125"/>
            <a:ext cx="4177029" cy="432434"/>
          </a:xfrm>
          <a:prstGeom prst="rect">
            <a:avLst/>
          </a:prstGeom>
          <a:solidFill>
            <a:srgbClr val="FF9933"/>
          </a:solidFill>
          <a:ln w="9525">
            <a:solidFill>
              <a:srgbClr val="000000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 marL="139700">
              <a:lnSpc>
                <a:spcPct val="100000"/>
              </a:lnSpc>
              <a:spcBef>
                <a:spcPts val="525"/>
              </a:spcBef>
            </a:pPr>
            <a:r>
              <a:rPr dirty="0" sz="1800" spc="-5">
                <a:latin typeface="Arial"/>
                <a:cs typeface="Arial"/>
              </a:rPr>
              <a:t>Autoridades aun no controlan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territorio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44926" y="3878960"/>
            <a:ext cx="3600450" cy="2865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40354" y="3874389"/>
            <a:ext cx="3609975" cy="2874645"/>
          </a:xfrm>
          <a:custGeom>
            <a:avLst/>
            <a:gdLst/>
            <a:ahLst/>
            <a:cxnLst/>
            <a:rect l="l" t="t" r="r" b="b"/>
            <a:pathLst>
              <a:path w="3609975" h="2874645">
                <a:moveTo>
                  <a:pt x="0" y="2874264"/>
                </a:moveTo>
                <a:lnTo>
                  <a:pt x="0" y="0"/>
                </a:lnTo>
                <a:lnTo>
                  <a:pt x="3609594" y="0"/>
                </a:lnTo>
                <a:lnTo>
                  <a:pt x="3609594" y="2874264"/>
                </a:lnTo>
                <a:lnTo>
                  <a:pt x="0" y="287426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32711" y="730631"/>
            <a:ext cx="5092700" cy="43624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Protestando contra la</a:t>
            </a:r>
            <a:r>
              <a:rPr dirty="0" spc="-80"/>
              <a:t> </a:t>
            </a:r>
            <a:r>
              <a:rPr dirty="0"/>
              <a:t>esclavitud</a:t>
            </a:r>
          </a:p>
        </p:txBody>
      </p:sp>
      <p:sp>
        <p:nvSpPr>
          <p:cNvPr id="8" name="object 8"/>
          <p:cNvSpPr/>
          <p:nvPr/>
        </p:nvSpPr>
        <p:spPr>
          <a:xfrm>
            <a:off x="3781425" y="1918335"/>
            <a:ext cx="1657350" cy="720090"/>
          </a:xfrm>
          <a:custGeom>
            <a:avLst/>
            <a:gdLst/>
            <a:ahLst/>
            <a:cxnLst/>
            <a:rect l="l" t="t" r="r" b="b"/>
            <a:pathLst>
              <a:path w="1657350" h="720089">
                <a:moveTo>
                  <a:pt x="1243584" y="540258"/>
                </a:moveTo>
                <a:lnTo>
                  <a:pt x="1243584" y="179832"/>
                </a:lnTo>
                <a:lnTo>
                  <a:pt x="0" y="179832"/>
                </a:lnTo>
                <a:lnTo>
                  <a:pt x="0" y="540258"/>
                </a:lnTo>
                <a:lnTo>
                  <a:pt x="1243584" y="540258"/>
                </a:lnTo>
                <a:close/>
              </a:path>
              <a:path w="1657350" h="720089">
                <a:moveTo>
                  <a:pt x="1657350" y="359663"/>
                </a:moveTo>
                <a:lnTo>
                  <a:pt x="1243584" y="0"/>
                </a:lnTo>
                <a:lnTo>
                  <a:pt x="1243584" y="720090"/>
                </a:lnTo>
                <a:lnTo>
                  <a:pt x="1657350" y="359663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81425" y="1918335"/>
            <a:ext cx="1657350" cy="720090"/>
          </a:xfrm>
          <a:custGeom>
            <a:avLst/>
            <a:gdLst/>
            <a:ahLst/>
            <a:cxnLst/>
            <a:rect l="l" t="t" r="r" b="b"/>
            <a:pathLst>
              <a:path w="1657350" h="720089">
                <a:moveTo>
                  <a:pt x="1243584" y="0"/>
                </a:moveTo>
                <a:lnTo>
                  <a:pt x="1243584" y="179832"/>
                </a:lnTo>
                <a:lnTo>
                  <a:pt x="0" y="179832"/>
                </a:lnTo>
                <a:lnTo>
                  <a:pt x="0" y="540258"/>
                </a:lnTo>
                <a:lnTo>
                  <a:pt x="1243584" y="540258"/>
                </a:lnTo>
                <a:lnTo>
                  <a:pt x="1243584" y="720090"/>
                </a:lnTo>
                <a:lnTo>
                  <a:pt x="1657350" y="359663"/>
                </a:lnTo>
                <a:lnTo>
                  <a:pt x="124358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997325" y="2135504"/>
            <a:ext cx="104203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fenómeno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21508" y="6235319"/>
            <a:ext cx="25209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</a:t>
            </a:r>
            <a:r>
              <a:rPr dirty="0" sz="1000" spc="-10">
                <a:latin typeface="Arial"/>
                <a:cs typeface="Arial"/>
              </a:rPr>
              <a:t>1</a:t>
            </a:r>
            <a:r>
              <a:rPr dirty="0" sz="1000">
                <a:latin typeface="Arial"/>
                <a:cs typeface="Arial"/>
              </a:rPr>
              <a:t>3)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69104" y="4173854"/>
            <a:ext cx="2670175" cy="513715"/>
          </a:xfrm>
          <a:custGeom>
            <a:avLst/>
            <a:gdLst/>
            <a:ahLst/>
            <a:cxnLst/>
            <a:rect l="l" t="t" r="r" b="b"/>
            <a:pathLst>
              <a:path w="2670175" h="513714">
                <a:moveTo>
                  <a:pt x="109156" y="438029"/>
                </a:moveTo>
                <a:lnTo>
                  <a:pt x="102870" y="400812"/>
                </a:lnTo>
                <a:lnTo>
                  <a:pt x="0" y="476250"/>
                </a:lnTo>
                <a:lnTo>
                  <a:pt x="90678" y="504020"/>
                </a:lnTo>
                <a:lnTo>
                  <a:pt x="90678" y="441198"/>
                </a:lnTo>
                <a:lnTo>
                  <a:pt x="109156" y="438029"/>
                </a:lnTo>
                <a:close/>
              </a:path>
              <a:path w="2670175" h="513714">
                <a:moveTo>
                  <a:pt x="115458" y="475337"/>
                </a:moveTo>
                <a:lnTo>
                  <a:pt x="109156" y="438029"/>
                </a:lnTo>
                <a:lnTo>
                  <a:pt x="90678" y="441198"/>
                </a:lnTo>
                <a:lnTo>
                  <a:pt x="96774" y="478536"/>
                </a:lnTo>
                <a:lnTo>
                  <a:pt x="115458" y="475337"/>
                </a:lnTo>
                <a:close/>
              </a:path>
              <a:path w="2670175" h="513714">
                <a:moveTo>
                  <a:pt x="121920" y="513588"/>
                </a:moveTo>
                <a:lnTo>
                  <a:pt x="115458" y="475337"/>
                </a:lnTo>
                <a:lnTo>
                  <a:pt x="96774" y="478536"/>
                </a:lnTo>
                <a:lnTo>
                  <a:pt x="90678" y="441198"/>
                </a:lnTo>
                <a:lnTo>
                  <a:pt x="90678" y="504020"/>
                </a:lnTo>
                <a:lnTo>
                  <a:pt x="121920" y="513588"/>
                </a:lnTo>
                <a:close/>
              </a:path>
              <a:path w="2670175" h="513714">
                <a:moveTo>
                  <a:pt x="2670048" y="38100"/>
                </a:moveTo>
                <a:lnTo>
                  <a:pt x="2663952" y="0"/>
                </a:lnTo>
                <a:lnTo>
                  <a:pt x="109156" y="438029"/>
                </a:lnTo>
                <a:lnTo>
                  <a:pt x="115458" y="475337"/>
                </a:lnTo>
                <a:lnTo>
                  <a:pt x="2670048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999605" y="4040504"/>
            <a:ext cx="93980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Rio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Tinto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5935" y="1400175"/>
            <a:ext cx="5903976" cy="5459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00025">
              <a:lnSpc>
                <a:spcPct val="100000"/>
              </a:lnSpc>
            </a:pPr>
            <a:r>
              <a:rPr dirty="0"/>
              <a:t>Resistencia y rebelión en río Tinto:</a:t>
            </a:r>
            <a:r>
              <a:rPr dirty="0" spc="-75"/>
              <a:t> </a:t>
            </a:r>
            <a:r>
              <a:rPr dirty="0"/>
              <a:t>1773-1781</a:t>
            </a:r>
          </a:p>
        </p:txBody>
      </p:sp>
      <p:sp>
        <p:nvSpPr>
          <p:cNvPr id="4" name="object 4"/>
          <p:cNvSpPr/>
          <p:nvPr/>
        </p:nvSpPr>
        <p:spPr>
          <a:xfrm>
            <a:off x="3637407" y="3070479"/>
            <a:ext cx="2160270" cy="1008380"/>
          </a:xfrm>
          <a:custGeom>
            <a:avLst/>
            <a:gdLst/>
            <a:ahLst/>
            <a:cxnLst/>
            <a:rect l="l" t="t" r="r" b="b"/>
            <a:pathLst>
              <a:path w="2160270" h="1008379">
                <a:moveTo>
                  <a:pt x="462533" y="656355"/>
                </a:moveTo>
                <a:lnTo>
                  <a:pt x="462533" y="355854"/>
                </a:lnTo>
                <a:lnTo>
                  <a:pt x="0" y="402336"/>
                </a:lnTo>
                <a:lnTo>
                  <a:pt x="371855" y="549402"/>
                </a:lnTo>
                <a:lnTo>
                  <a:pt x="371855" y="661227"/>
                </a:lnTo>
                <a:lnTo>
                  <a:pt x="462533" y="656355"/>
                </a:lnTo>
                <a:close/>
              </a:path>
              <a:path w="2160270" h="1008379">
                <a:moveTo>
                  <a:pt x="371855" y="661227"/>
                </a:moveTo>
                <a:lnTo>
                  <a:pt x="371855" y="549402"/>
                </a:lnTo>
                <a:lnTo>
                  <a:pt x="13715" y="680466"/>
                </a:lnTo>
                <a:lnTo>
                  <a:pt x="371855" y="661227"/>
                </a:lnTo>
                <a:close/>
              </a:path>
              <a:path w="2160270" h="1008379">
                <a:moveTo>
                  <a:pt x="1452371" y="0"/>
                </a:moveTo>
                <a:lnTo>
                  <a:pt x="1080515" y="270510"/>
                </a:lnTo>
                <a:lnTo>
                  <a:pt x="835151" y="107442"/>
                </a:lnTo>
                <a:lnTo>
                  <a:pt x="731519" y="294894"/>
                </a:lnTo>
                <a:lnTo>
                  <a:pt x="36575" y="107442"/>
                </a:lnTo>
                <a:lnTo>
                  <a:pt x="462533" y="355854"/>
                </a:lnTo>
                <a:lnTo>
                  <a:pt x="462533" y="656355"/>
                </a:lnTo>
                <a:lnTo>
                  <a:pt x="566927" y="650748"/>
                </a:lnTo>
                <a:lnTo>
                  <a:pt x="566927" y="793685"/>
                </a:lnTo>
                <a:lnTo>
                  <a:pt x="771905" y="729234"/>
                </a:lnTo>
                <a:lnTo>
                  <a:pt x="848867" y="1008126"/>
                </a:lnTo>
                <a:lnTo>
                  <a:pt x="1053083" y="697230"/>
                </a:lnTo>
                <a:lnTo>
                  <a:pt x="1325117" y="921258"/>
                </a:lnTo>
                <a:lnTo>
                  <a:pt x="1402080" y="674370"/>
                </a:lnTo>
                <a:lnTo>
                  <a:pt x="1415795" y="680013"/>
                </a:lnTo>
                <a:lnTo>
                  <a:pt x="1415795" y="248412"/>
                </a:lnTo>
                <a:lnTo>
                  <a:pt x="1452371" y="0"/>
                </a:lnTo>
                <a:close/>
              </a:path>
              <a:path w="2160270" h="1008379">
                <a:moveTo>
                  <a:pt x="566927" y="793685"/>
                </a:moveTo>
                <a:lnTo>
                  <a:pt x="566927" y="650748"/>
                </a:lnTo>
                <a:lnTo>
                  <a:pt x="476249" y="822198"/>
                </a:lnTo>
                <a:lnTo>
                  <a:pt x="566927" y="793685"/>
                </a:lnTo>
                <a:close/>
              </a:path>
              <a:path w="2160270" h="1008379">
                <a:moveTo>
                  <a:pt x="1838705" y="208026"/>
                </a:moveTo>
                <a:lnTo>
                  <a:pt x="1415795" y="248412"/>
                </a:lnTo>
                <a:lnTo>
                  <a:pt x="1415795" y="680013"/>
                </a:lnTo>
                <a:lnTo>
                  <a:pt x="1670303" y="784727"/>
                </a:lnTo>
                <a:lnTo>
                  <a:pt x="1670303" y="341376"/>
                </a:lnTo>
                <a:lnTo>
                  <a:pt x="1838705" y="208026"/>
                </a:lnTo>
                <a:close/>
              </a:path>
              <a:path w="2160270" h="1008379">
                <a:moveTo>
                  <a:pt x="2109978" y="379476"/>
                </a:moveTo>
                <a:lnTo>
                  <a:pt x="1670303" y="341376"/>
                </a:lnTo>
                <a:lnTo>
                  <a:pt x="1670303" y="784727"/>
                </a:lnTo>
                <a:lnTo>
                  <a:pt x="1684020" y="790371"/>
                </a:lnTo>
                <a:lnTo>
                  <a:pt x="1684020" y="604266"/>
                </a:lnTo>
                <a:lnTo>
                  <a:pt x="1760981" y="606851"/>
                </a:lnTo>
                <a:lnTo>
                  <a:pt x="1760981" y="489204"/>
                </a:lnTo>
                <a:lnTo>
                  <a:pt x="2109978" y="379476"/>
                </a:lnTo>
                <a:close/>
              </a:path>
              <a:path w="2160270" h="1008379">
                <a:moveTo>
                  <a:pt x="1815083" y="844296"/>
                </a:moveTo>
                <a:lnTo>
                  <a:pt x="1684020" y="604266"/>
                </a:lnTo>
                <a:lnTo>
                  <a:pt x="1684020" y="790371"/>
                </a:lnTo>
                <a:lnTo>
                  <a:pt x="1815083" y="844296"/>
                </a:lnTo>
                <a:close/>
              </a:path>
              <a:path w="2160270" h="1008379">
                <a:moveTo>
                  <a:pt x="2160269" y="620268"/>
                </a:moveTo>
                <a:lnTo>
                  <a:pt x="1760981" y="489204"/>
                </a:lnTo>
                <a:lnTo>
                  <a:pt x="1760981" y="606851"/>
                </a:lnTo>
                <a:lnTo>
                  <a:pt x="2160269" y="620268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37407" y="3070479"/>
            <a:ext cx="2160270" cy="1008380"/>
          </a:xfrm>
          <a:custGeom>
            <a:avLst/>
            <a:gdLst/>
            <a:ahLst/>
            <a:cxnLst/>
            <a:rect l="l" t="t" r="r" b="b"/>
            <a:pathLst>
              <a:path w="2160270" h="1008379">
                <a:moveTo>
                  <a:pt x="1080515" y="270510"/>
                </a:moveTo>
                <a:lnTo>
                  <a:pt x="835151" y="107442"/>
                </a:lnTo>
                <a:lnTo>
                  <a:pt x="731519" y="294894"/>
                </a:lnTo>
                <a:lnTo>
                  <a:pt x="36575" y="107442"/>
                </a:lnTo>
                <a:lnTo>
                  <a:pt x="462533" y="355854"/>
                </a:lnTo>
                <a:lnTo>
                  <a:pt x="0" y="402336"/>
                </a:lnTo>
                <a:lnTo>
                  <a:pt x="371855" y="549402"/>
                </a:lnTo>
                <a:lnTo>
                  <a:pt x="13715" y="680466"/>
                </a:lnTo>
                <a:lnTo>
                  <a:pt x="566927" y="650748"/>
                </a:lnTo>
                <a:lnTo>
                  <a:pt x="476249" y="822198"/>
                </a:lnTo>
                <a:lnTo>
                  <a:pt x="771905" y="729234"/>
                </a:lnTo>
                <a:lnTo>
                  <a:pt x="848867" y="1008126"/>
                </a:lnTo>
                <a:lnTo>
                  <a:pt x="1053083" y="697230"/>
                </a:lnTo>
                <a:lnTo>
                  <a:pt x="1325117" y="921258"/>
                </a:lnTo>
                <a:lnTo>
                  <a:pt x="1402080" y="674370"/>
                </a:lnTo>
                <a:lnTo>
                  <a:pt x="1815083" y="844296"/>
                </a:lnTo>
                <a:lnTo>
                  <a:pt x="1684020" y="604266"/>
                </a:lnTo>
                <a:lnTo>
                  <a:pt x="2160269" y="620268"/>
                </a:lnTo>
                <a:lnTo>
                  <a:pt x="1760981" y="489204"/>
                </a:lnTo>
                <a:lnTo>
                  <a:pt x="2109978" y="379476"/>
                </a:lnTo>
                <a:lnTo>
                  <a:pt x="1670303" y="341376"/>
                </a:lnTo>
                <a:lnTo>
                  <a:pt x="1838705" y="208026"/>
                </a:lnTo>
                <a:lnTo>
                  <a:pt x="1415795" y="248412"/>
                </a:lnTo>
                <a:lnTo>
                  <a:pt x="1452371" y="0"/>
                </a:lnTo>
                <a:lnTo>
                  <a:pt x="1080515" y="27051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084954" y="3420490"/>
            <a:ext cx="124587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confrontación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66697" y="1931289"/>
            <a:ext cx="352425" cy="391160"/>
          </a:xfrm>
          <a:custGeom>
            <a:avLst/>
            <a:gdLst/>
            <a:ahLst/>
            <a:cxnLst/>
            <a:rect l="l" t="t" r="r" b="b"/>
            <a:pathLst>
              <a:path w="352425" h="391160">
                <a:moveTo>
                  <a:pt x="352044" y="112014"/>
                </a:moveTo>
                <a:lnTo>
                  <a:pt x="352044" y="108204"/>
                </a:lnTo>
                <a:lnTo>
                  <a:pt x="351282" y="105155"/>
                </a:lnTo>
                <a:lnTo>
                  <a:pt x="351282" y="95250"/>
                </a:lnTo>
                <a:lnTo>
                  <a:pt x="349758" y="90678"/>
                </a:lnTo>
                <a:lnTo>
                  <a:pt x="349758" y="85344"/>
                </a:lnTo>
                <a:lnTo>
                  <a:pt x="348234" y="83058"/>
                </a:lnTo>
                <a:lnTo>
                  <a:pt x="348234" y="79248"/>
                </a:lnTo>
                <a:lnTo>
                  <a:pt x="347472" y="76962"/>
                </a:lnTo>
                <a:lnTo>
                  <a:pt x="345414" y="69469"/>
                </a:lnTo>
                <a:lnTo>
                  <a:pt x="343123" y="62036"/>
                </a:lnTo>
                <a:lnTo>
                  <a:pt x="340340" y="54827"/>
                </a:lnTo>
                <a:lnTo>
                  <a:pt x="336804" y="48006"/>
                </a:lnTo>
                <a:lnTo>
                  <a:pt x="335280" y="44957"/>
                </a:lnTo>
                <a:lnTo>
                  <a:pt x="332994" y="41148"/>
                </a:lnTo>
                <a:lnTo>
                  <a:pt x="331470" y="38100"/>
                </a:lnTo>
                <a:lnTo>
                  <a:pt x="329184" y="35052"/>
                </a:lnTo>
                <a:lnTo>
                  <a:pt x="325983" y="29450"/>
                </a:lnTo>
                <a:lnTo>
                  <a:pt x="321349" y="23112"/>
                </a:lnTo>
                <a:lnTo>
                  <a:pt x="316252" y="17219"/>
                </a:lnTo>
                <a:lnTo>
                  <a:pt x="311658" y="12953"/>
                </a:lnTo>
                <a:lnTo>
                  <a:pt x="310134" y="11429"/>
                </a:lnTo>
                <a:lnTo>
                  <a:pt x="307848" y="9905"/>
                </a:lnTo>
                <a:lnTo>
                  <a:pt x="304800" y="6857"/>
                </a:lnTo>
                <a:lnTo>
                  <a:pt x="302514" y="6095"/>
                </a:lnTo>
                <a:lnTo>
                  <a:pt x="300990" y="5333"/>
                </a:lnTo>
                <a:lnTo>
                  <a:pt x="297942" y="3047"/>
                </a:lnTo>
                <a:lnTo>
                  <a:pt x="294894" y="2285"/>
                </a:lnTo>
                <a:lnTo>
                  <a:pt x="292608" y="761"/>
                </a:lnTo>
                <a:lnTo>
                  <a:pt x="290322" y="761"/>
                </a:lnTo>
                <a:lnTo>
                  <a:pt x="288798" y="0"/>
                </a:lnTo>
                <a:lnTo>
                  <a:pt x="285750" y="0"/>
                </a:lnTo>
                <a:lnTo>
                  <a:pt x="0" y="188976"/>
                </a:lnTo>
                <a:lnTo>
                  <a:pt x="50292" y="390906"/>
                </a:lnTo>
                <a:lnTo>
                  <a:pt x="351282" y="112014"/>
                </a:lnTo>
                <a:lnTo>
                  <a:pt x="352044" y="112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32229" y="2040254"/>
            <a:ext cx="178435" cy="166370"/>
          </a:xfrm>
          <a:custGeom>
            <a:avLst/>
            <a:gdLst/>
            <a:ahLst/>
            <a:cxnLst/>
            <a:rect l="l" t="t" r="r" b="b"/>
            <a:pathLst>
              <a:path w="178435" h="166369">
                <a:moveTo>
                  <a:pt x="178307" y="28194"/>
                </a:moveTo>
                <a:lnTo>
                  <a:pt x="161543" y="0"/>
                </a:lnTo>
                <a:lnTo>
                  <a:pt x="0" y="117348"/>
                </a:lnTo>
                <a:lnTo>
                  <a:pt x="16763" y="166116"/>
                </a:lnTo>
                <a:lnTo>
                  <a:pt x="178307" y="28194"/>
                </a:lnTo>
                <a:close/>
              </a:path>
            </a:pathLst>
          </a:custGeom>
          <a:solidFill>
            <a:srgbClr val="90CC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92020" y="2102739"/>
            <a:ext cx="269875" cy="328930"/>
          </a:xfrm>
          <a:custGeom>
            <a:avLst/>
            <a:gdLst/>
            <a:ahLst/>
            <a:cxnLst/>
            <a:rect l="l" t="t" r="r" b="b"/>
            <a:pathLst>
              <a:path w="269875" h="328930">
                <a:moveTo>
                  <a:pt x="269748" y="163830"/>
                </a:moveTo>
                <a:lnTo>
                  <a:pt x="269748" y="155448"/>
                </a:lnTo>
                <a:lnTo>
                  <a:pt x="263305" y="112094"/>
                </a:lnTo>
                <a:lnTo>
                  <a:pt x="246297" y="70814"/>
                </a:lnTo>
                <a:lnTo>
                  <a:pt x="219708" y="35667"/>
                </a:lnTo>
                <a:lnTo>
                  <a:pt x="184524" y="10709"/>
                </a:lnTo>
                <a:lnTo>
                  <a:pt x="141732" y="0"/>
                </a:lnTo>
                <a:lnTo>
                  <a:pt x="128016" y="0"/>
                </a:lnTo>
                <a:lnTo>
                  <a:pt x="84616" y="11222"/>
                </a:lnTo>
                <a:lnTo>
                  <a:pt x="49196" y="37002"/>
                </a:lnTo>
                <a:lnTo>
                  <a:pt x="22675" y="73097"/>
                </a:lnTo>
                <a:lnTo>
                  <a:pt x="5970" y="115263"/>
                </a:lnTo>
                <a:lnTo>
                  <a:pt x="0" y="159258"/>
                </a:lnTo>
                <a:lnTo>
                  <a:pt x="0" y="171450"/>
                </a:lnTo>
                <a:lnTo>
                  <a:pt x="3206" y="198748"/>
                </a:lnTo>
                <a:lnTo>
                  <a:pt x="10191" y="225690"/>
                </a:lnTo>
                <a:lnTo>
                  <a:pt x="21034" y="251229"/>
                </a:lnTo>
                <a:lnTo>
                  <a:pt x="35814" y="274320"/>
                </a:lnTo>
                <a:lnTo>
                  <a:pt x="38862" y="280416"/>
                </a:lnTo>
                <a:lnTo>
                  <a:pt x="41910" y="282702"/>
                </a:lnTo>
                <a:lnTo>
                  <a:pt x="49310" y="290032"/>
                </a:lnTo>
                <a:lnTo>
                  <a:pt x="56826" y="297270"/>
                </a:lnTo>
                <a:lnTo>
                  <a:pt x="64884" y="303892"/>
                </a:lnTo>
                <a:lnTo>
                  <a:pt x="73914" y="309372"/>
                </a:lnTo>
                <a:lnTo>
                  <a:pt x="76962" y="310896"/>
                </a:lnTo>
                <a:lnTo>
                  <a:pt x="79248" y="313182"/>
                </a:lnTo>
                <a:lnTo>
                  <a:pt x="88136" y="317655"/>
                </a:lnTo>
                <a:lnTo>
                  <a:pt x="98055" y="321511"/>
                </a:lnTo>
                <a:lnTo>
                  <a:pt x="108285" y="324631"/>
                </a:lnTo>
                <a:lnTo>
                  <a:pt x="118110" y="326898"/>
                </a:lnTo>
                <a:lnTo>
                  <a:pt x="121158" y="327660"/>
                </a:lnTo>
                <a:lnTo>
                  <a:pt x="124968" y="328422"/>
                </a:lnTo>
                <a:lnTo>
                  <a:pt x="145542" y="328422"/>
                </a:lnTo>
                <a:lnTo>
                  <a:pt x="189177" y="313939"/>
                </a:lnTo>
                <a:lnTo>
                  <a:pt x="223936" y="287149"/>
                </a:lnTo>
                <a:lnTo>
                  <a:pt x="249298" y="251142"/>
                </a:lnTo>
                <a:lnTo>
                  <a:pt x="264743" y="209006"/>
                </a:lnTo>
                <a:lnTo>
                  <a:pt x="269748" y="163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30120" y="2156841"/>
            <a:ext cx="86995" cy="218440"/>
          </a:xfrm>
          <a:custGeom>
            <a:avLst/>
            <a:gdLst/>
            <a:ahLst/>
            <a:cxnLst/>
            <a:rect l="l" t="t" r="r" b="b"/>
            <a:pathLst>
              <a:path w="86994" h="218439">
                <a:moveTo>
                  <a:pt x="86868" y="217932"/>
                </a:moveTo>
                <a:lnTo>
                  <a:pt x="85344" y="0"/>
                </a:lnTo>
                <a:lnTo>
                  <a:pt x="79248" y="0"/>
                </a:lnTo>
                <a:lnTo>
                  <a:pt x="37053" y="21836"/>
                </a:lnTo>
                <a:lnTo>
                  <a:pt x="22860" y="38100"/>
                </a:lnTo>
                <a:lnTo>
                  <a:pt x="19812" y="42672"/>
                </a:lnTo>
                <a:lnTo>
                  <a:pt x="12329" y="56540"/>
                </a:lnTo>
                <a:lnTo>
                  <a:pt x="6329" y="71623"/>
                </a:lnTo>
                <a:lnTo>
                  <a:pt x="2308" y="87279"/>
                </a:lnTo>
                <a:lnTo>
                  <a:pt x="762" y="102870"/>
                </a:lnTo>
                <a:lnTo>
                  <a:pt x="0" y="105918"/>
                </a:lnTo>
                <a:lnTo>
                  <a:pt x="0" y="116586"/>
                </a:lnTo>
                <a:lnTo>
                  <a:pt x="762" y="118872"/>
                </a:lnTo>
                <a:lnTo>
                  <a:pt x="762" y="126492"/>
                </a:lnTo>
                <a:lnTo>
                  <a:pt x="1524" y="129540"/>
                </a:lnTo>
                <a:lnTo>
                  <a:pt x="2286" y="131826"/>
                </a:lnTo>
                <a:lnTo>
                  <a:pt x="2286" y="134112"/>
                </a:lnTo>
                <a:lnTo>
                  <a:pt x="3048" y="137160"/>
                </a:lnTo>
                <a:lnTo>
                  <a:pt x="3810" y="139446"/>
                </a:lnTo>
                <a:lnTo>
                  <a:pt x="3810" y="141732"/>
                </a:lnTo>
                <a:lnTo>
                  <a:pt x="4572" y="144018"/>
                </a:lnTo>
                <a:lnTo>
                  <a:pt x="6096" y="146304"/>
                </a:lnTo>
                <a:lnTo>
                  <a:pt x="6096" y="148590"/>
                </a:lnTo>
                <a:lnTo>
                  <a:pt x="6858" y="151638"/>
                </a:lnTo>
                <a:lnTo>
                  <a:pt x="8382" y="153162"/>
                </a:lnTo>
                <a:lnTo>
                  <a:pt x="10668" y="160020"/>
                </a:lnTo>
                <a:lnTo>
                  <a:pt x="11430" y="163068"/>
                </a:lnTo>
                <a:lnTo>
                  <a:pt x="14478" y="167640"/>
                </a:lnTo>
                <a:lnTo>
                  <a:pt x="15240" y="169926"/>
                </a:lnTo>
                <a:lnTo>
                  <a:pt x="17526" y="172974"/>
                </a:lnTo>
                <a:lnTo>
                  <a:pt x="19812" y="176784"/>
                </a:lnTo>
                <a:lnTo>
                  <a:pt x="22860" y="180594"/>
                </a:lnTo>
                <a:lnTo>
                  <a:pt x="64783" y="212842"/>
                </a:lnTo>
                <a:lnTo>
                  <a:pt x="80010" y="216408"/>
                </a:lnTo>
                <a:lnTo>
                  <a:pt x="82296" y="217170"/>
                </a:lnTo>
                <a:lnTo>
                  <a:pt x="84582" y="217170"/>
                </a:lnTo>
                <a:lnTo>
                  <a:pt x="86868" y="217932"/>
                </a:lnTo>
                <a:close/>
              </a:path>
            </a:pathLst>
          </a:custGeom>
          <a:solidFill>
            <a:srgbClr val="7087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31289" y="2361819"/>
            <a:ext cx="105410" cy="40640"/>
          </a:xfrm>
          <a:custGeom>
            <a:avLst/>
            <a:gdLst/>
            <a:ahLst/>
            <a:cxnLst/>
            <a:rect l="l" t="t" r="r" b="b"/>
            <a:pathLst>
              <a:path w="105410" h="40639">
                <a:moveTo>
                  <a:pt x="105156" y="0"/>
                </a:moveTo>
                <a:lnTo>
                  <a:pt x="0" y="1524"/>
                </a:lnTo>
                <a:lnTo>
                  <a:pt x="3810" y="40386"/>
                </a:lnTo>
                <a:lnTo>
                  <a:pt x="103632" y="40386"/>
                </a:lnTo>
                <a:lnTo>
                  <a:pt x="1051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18513" y="2388489"/>
            <a:ext cx="88900" cy="128270"/>
          </a:xfrm>
          <a:custGeom>
            <a:avLst/>
            <a:gdLst/>
            <a:ahLst/>
            <a:cxnLst/>
            <a:rect l="l" t="t" r="r" b="b"/>
            <a:pathLst>
              <a:path w="88900" h="128269">
                <a:moveTo>
                  <a:pt x="88391" y="22097"/>
                </a:moveTo>
                <a:lnTo>
                  <a:pt x="63245" y="0"/>
                </a:lnTo>
                <a:lnTo>
                  <a:pt x="0" y="102107"/>
                </a:lnTo>
                <a:lnTo>
                  <a:pt x="28955" y="128016"/>
                </a:lnTo>
                <a:lnTo>
                  <a:pt x="88391" y="22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06142" y="2397633"/>
            <a:ext cx="83185" cy="125730"/>
          </a:xfrm>
          <a:custGeom>
            <a:avLst/>
            <a:gdLst/>
            <a:ahLst/>
            <a:cxnLst/>
            <a:rect l="l" t="t" r="r" b="b"/>
            <a:pathLst>
              <a:path w="83185" h="125730">
                <a:moveTo>
                  <a:pt x="83057" y="99822"/>
                </a:moveTo>
                <a:lnTo>
                  <a:pt x="27431" y="0"/>
                </a:lnTo>
                <a:lnTo>
                  <a:pt x="0" y="20574"/>
                </a:lnTo>
                <a:lnTo>
                  <a:pt x="57911" y="125730"/>
                </a:lnTo>
                <a:lnTo>
                  <a:pt x="83057" y="998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36533" y="1960245"/>
            <a:ext cx="55880" cy="83185"/>
          </a:xfrm>
          <a:custGeom>
            <a:avLst/>
            <a:gdLst/>
            <a:ahLst/>
            <a:cxnLst/>
            <a:rect l="l" t="t" r="r" b="b"/>
            <a:pathLst>
              <a:path w="55880" h="83185">
                <a:moveTo>
                  <a:pt x="2959" y="44196"/>
                </a:moveTo>
                <a:lnTo>
                  <a:pt x="2959" y="25146"/>
                </a:lnTo>
                <a:lnTo>
                  <a:pt x="2197" y="28194"/>
                </a:lnTo>
                <a:lnTo>
                  <a:pt x="1790" y="35814"/>
                </a:lnTo>
                <a:lnTo>
                  <a:pt x="0" y="35788"/>
                </a:lnTo>
                <a:lnTo>
                  <a:pt x="2959" y="44196"/>
                </a:lnTo>
                <a:close/>
              </a:path>
              <a:path w="55880" h="83185">
                <a:moveTo>
                  <a:pt x="55537" y="78486"/>
                </a:moveTo>
                <a:lnTo>
                  <a:pt x="13627" y="0"/>
                </a:lnTo>
                <a:lnTo>
                  <a:pt x="13627" y="1524"/>
                </a:lnTo>
                <a:lnTo>
                  <a:pt x="12103" y="2286"/>
                </a:lnTo>
                <a:lnTo>
                  <a:pt x="10579" y="5334"/>
                </a:lnTo>
                <a:lnTo>
                  <a:pt x="9055" y="7620"/>
                </a:lnTo>
                <a:lnTo>
                  <a:pt x="6642" y="12623"/>
                </a:lnTo>
                <a:lnTo>
                  <a:pt x="4305" y="17627"/>
                </a:lnTo>
                <a:lnTo>
                  <a:pt x="2959" y="22860"/>
                </a:lnTo>
                <a:lnTo>
                  <a:pt x="2959" y="47244"/>
                </a:lnTo>
                <a:lnTo>
                  <a:pt x="3721" y="50292"/>
                </a:lnTo>
                <a:lnTo>
                  <a:pt x="5245" y="53340"/>
                </a:lnTo>
                <a:lnTo>
                  <a:pt x="9119" y="63015"/>
                </a:lnTo>
                <a:lnTo>
                  <a:pt x="16289" y="71951"/>
                </a:lnTo>
                <a:lnTo>
                  <a:pt x="25556" y="78821"/>
                </a:lnTo>
                <a:lnTo>
                  <a:pt x="35725" y="82296"/>
                </a:lnTo>
                <a:lnTo>
                  <a:pt x="38011" y="82296"/>
                </a:lnTo>
                <a:lnTo>
                  <a:pt x="39535" y="83058"/>
                </a:lnTo>
                <a:lnTo>
                  <a:pt x="41059" y="82296"/>
                </a:lnTo>
                <a:lnTo>
                  <a:pt x="45631" y="82296"/>
                </a:lnTo>
                <a:lnTo>
                  <a:pt x="48679" y="80772"/>
                </a:lnTo>
                <a:lnTo>
                  <a:pt x="51727" y="80772"/>
                </a:lnTo>
                <a:lnTo>
                  <a:pt x="54013" y="80010"/>
                </a:lnTo>
                <a:lnTo>
                  <a:pt x="55537" y="78486"/>
                </a:lnTo>
                <a:close/>
              </a:path>
            </a:pathLst>
          </a:custGeom>
          <a:solidFill>
            <a:srgbClr val="A1E6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87805" y="2354198"/>
            <a:ext cx="168910" cy="201295"/>
          </a:xfrm>
          <a:custGeom>
            <a:avLst/>
            <a:gdLst/>
            <a:ahLst/>
            <a:cxnLst/>
            <a:rect l="l" t="t" r="r" b="b"/>
            <a:pathLst>
              <a:path w="168910" h="201294">
                <a:moveTo>
                  <a:pt x="168401" y="66293"/>
                </a:moveTo>
                <a:lnTo>
                  <a:pt x="109727" y="61721"/>
                </a:lnTo>
                <a:lnTo>
                  <a:pt x="78485" y="0"/>
                </a:lnTo>
                <a:lnTo>
                  <a:pt x="57149" y="67055"/>
                </a:lnTo>
                <a:lnTo>
                  <a:pt x="0" y="83819"/>
                </a:lnTo>
                <a:lnTo>
                  <a:pt x="45719" y="129539"/>
                </a:lnTo>
                <a:lnTo>
                  <a:pt x="45719" y="197580"/>
                </a:lnTo>
                <a:lnTo>
                  <a:pt x="90677" y="162305"/>
                </a:lnTo>
                <a:lnTo>
                  <a:pt x="129539" y="182010"/>
                </a:lnTo>
                <a:lnTo>
                  <a:pt x="129539" y="120395"/>
                </a:lnTo>
                <a:lnTo>
                  <a:pt x="168401" y="66293"/>
                </a:lnTo>
                <a:close/>
              </a:path>
              <a:path w="168910" h="201294">
                <a:moveTo>
                  <a:pt x="45719" y="197580"/>
                </a:moveTo>
                <a:lnTo>
                  <a:pt x="45719" y="129539"/>
                </a:lnTo>
                <a:lnTo>
                  <a:pt x="41147" y="201167"/>
                </a:lnTo>
                <a:lnTo>
                  <a:pt x="45719" y="197580"/>
                </a:lnTo>
                <a:close/>
              </a:path>
              <a:path w="168910" h="201294">
                <a:moveTo>
                  <a:pt x="144779" y="189737"/>
                </a:moveTo>
                <a:lnTo>
                  <a:pt x="129539" y="120395"/>
                </a:lnTo>
                <a:lnTo>
                  <a:pt x="129539" y="182010"/>
                </a:lnTo>
                <a:lnTo>
                  <a:pt x="144779" y="189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859549" y="2324323"/>
            <a:ext cx="84455" cy="104775"/>
          </a:xfrm>
          <a:custGeom>
            <a:avLst/>
            <a:gdLst/>
            <a:ahLst/>
            <a:cxnLst/>
            <a:rect l="l" t="t" r="r" b="b"/>
            <a:pathLst>
              <a:path w="84455" h="104775">
                <a:moveTo>
                  <a:pt x="84145" y="65427"/>
                </a:moveTo>
                <a:lnTo>
                  <a:pt x="83797" y="35490"/>
                </a:lnTo>
                <a:lnTo>
                  <a:pt x="68691" y="10063"/>
                </a:lnTo>
                <a:lnTo>
                  <a:pt x="66405" y="9301"/>
                </a:lnTo>
                <a:lnTo>
                  <a:pt x="65643" y="7015"/>
                </a:lnTo>
                <a:lnTo>
                  <a:pt x="63357" y="6253"/>
                </a:lnTo>
                <a:lnTo>
                  <a:pt x="61833" y="4729"/>
                </a:lnTo>
                <a:lnTo>
                  <a:pt x="59547" y="4729"/>
                </a:lnTo>
                <a:lnTo>
                  <a:pt x="53263" y="1437"/>
                </a:lnTo>
                <a:lnTo>
                  <a:pt x="45474" y="0"/>
                </a:lnTo>
                <a:lnTo>
                  <a:pt x="37482" y="355"/>
                </a:lnTo>
                <a:lnTo>
                  <a:pt x="30591" y="2443"/>
                </a:lnTo>
                <a:lnTo>
                  <a:pt x="28305" y="3205"/>
                </a:lnTo>
                <a:lnTo>
                  <a:pt x="26019" y="4729"/>
                </a:lnTo>
                <a:lnTo>
                  <a:pt x="25257" y="4729"/>
                </a:lnTo>
                <a:lnTo>
                  <a:pt x="20710" y="7345"/>
                </a:lnTo>
                <a:lnTo>
                  <a:pt x="15948" y="11688"/>
                </a:lnTo>
                <a:lnTo>
                  <a:pt x="12303" y="15397"/>
                </a:lnTo>
                <a:lnTo>
                  <a:pt x="10017" y="19207"/>
                </a:lnTo>
                <a:lnTo>
                  <a:pt x="7731" y="22255"/>
                </a:lnTo>
                <a:lnTo>
                  <a:pt x="6207" y="24541"/>
                </a:lnTo>
                <a:lnTo>
                  <a:pt x="3921" y="31399"/>
                </a:lnTo>
                <a:lnTo>
                  <a:pt x="2397" y="33685"/>
                </a:lnTo>
                <a:lnTo>
                  <a:pt x="1635" y="35971"/>
                </a:lnTo>
                <a:lnTo>
                  <a:pt x="1635" y="39019"/>
                </a:lnTo>
                <a:lnTo>
                  <a:pt x="111" y="43591"/>
                </a:lnTo>
                <a:lnTo>
                  <a:pt x="0" y="52057"/>
                </a:lnTo>
                <a:lnTo>
                  <a:pt x="611" y="60412"/>
                </a:lnTo>
                <a:lnTo>
                  <a:pt x="2306" y="68547"/>
                </a:lnTo>
                <a:lnTo>
                  <a:pt x="5445" y="76357"/>
                </a:lnTo>
                <a:lnTo>
                  <a:pt x="6207" y="78643"/>
                </a:lnTo>
                <a:lnTo>
                  <a:pt x="7731" y="80929"/>
                </a:lnTo>
                <a:lnTo>
                  <a:pt x="12303" y="88549"/>
                </a:lnTo>
                <a:lnTo>
                  <a:pt x="16113" y="91597"/>
                </a:lnTo>
                <a:lnTo>
                  <a:pt x="19161" y="94645"/>
                </a:lnTo>
                <a:lnTo>
                  <a:pt x="21447" y="96169"/>
                </a:lnTo>
                <a:lnTo>
                  <a:pt x="22971" y="96931"/>
                </a:lnTo>
                <a:lnTo>
                  <a:pt x="25257" y="98455"/>
                </a:lnTo>
                <a:lnTo>
                  <a:pt x="26019" y="99979"/>
                </a:lnTo>
                <a:lnTo>
                  <a:pt x="30591" y="101503"/>
                </a:lnTo>
                <a:lnTo>
                  <a:pt x="32877" y="103027"/>
                </a:lnTo>
                <a:lnTo>
                  <a:pt x="34401" y="103027"/>
                </a:lnTo>
                <a:lnTo>
                  <a:pt x="36687" y="103789"/>
                </a:lnTo>
                <a:lnTo>
                  <a:pt x="38211" y="104551"/>
                </a:lnTo>
                <a:lnTo>
                  <a:pt x="45069" y="104551"/>
                </a:lnTo>
                <a:lnTo>
                  <a:pt x="70861" y="91303"/>
                </a:lnTo>
                <a:lnTo>
                  <a:pt x="84145" y="654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645539" y="2292476"/>
            <a:ext cx="50800" cy="60325"/>
          </a:xfrm>
          <a:custGeom>
            <a:avLst/>
            <a:gdLst/>
            <a:ahLst/>
            <a:cxnLst/>
            <a:rect l="l" t="t" r="r" b="b"/>
            <a:pathLst>
              <a:path w="50800" h="60325">
                <a:moveTo>
                  <a:pt x="50515" y="27998"/>
                </a:moveTo>
                <a:lnTo>
                  <a:pt x="44612" y="9619"/>
                </a:lnTo>
                <a:lnTo>
                  <a:pt x="28193" y="0"/>
                </a:lnTo>
                <a:lnTo>
                  <a:pt x="20573" y="0"/>
                </a:lnTo>
                <a:lnTo>
                  <a:pt x="19049" y="762"/>
                </a:lnTo>
                <a:lnTo>
                  <a:pt x="16001" y="1524"/>
                </a:lnTo>
                <a:lnTo>
                  <a:pt x="14477" y="3048"/>
                </a:lnTo>
                <a:lnTo>
                  <a:pt x="9905" y="6096"/>
                </a:lnTo>
                <a:lnTo>
                  <a:pt x="8381" y="8382"/>
                </a:lnTo>
                <a:lnTo>
                  <a:pt x="6857" y="9906"/>
                </a:lnTo>
                <a:lnTo>
                  <a:pt x="5333" y="12192"/>
                </a:lnTo>
                <a:lnTo>
                  <a:pt x="3809" y="15240"/>
                </a:lnTo>
                <a:lnTo>
                  <a:pt x="2285" y="17526"/>
                </a:lnTo>
                <a:lnTo>
                  <a:pt x="2285" y="19812"/>
                </a:lnTo>
                <a:lnTo>
                  <a:pt x="1523" y="23622"/>
                </a:lnTo>
                <a:lnTo>
                  <a:pt x="761" y="25908"/>
                </a:lnTo>
                <a:lnTo>
                  <a:pt x="0" y="29718"/>
                </a:lnTo>
                <a:lnTo>
                  <a:pt x="761" y="32004"/>
                </a:lnTo>
                <a:lnTo>
                  <a:pt x="2605" y="40116"/>
                </a:lnTo>
                <a:lnTo>
                  <a:pt x="6248" y="47739"/>
                </a:lnTo>
                <a:lnTo>
                  <a:pt x="11720" y="53971"/>
                </a:lnTo>
                <a:lnTo>
                  <a:pt x="19049" y="57912"/>
                </a:lnTo>
                <a:lnTo>
                  <a:pt x="20573" y="58674"/>
                </a:lnTo>
                <a:lnTo>
                  <a:pt x="25145" y="60198"/>
                </a:lnTo>
                <a:lnTo>
                  <a:pt x="28193" y="59436"/>
                </a:lnTo>
                <a:lnTo>
                  <a:pt x="30479" y="58674"/>
                </a:lnTo>
                <a:lnTo>
                  <a:pt x="45830" y="47046"/>
                </a:lnTo>
                <a:lnTo>
                  <a:pt x="50515" y="27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03629" y="2346579"/>
            <a:ext cx="49530" cy="59690"/>
          </a:xfrm>
          <a:custGeom>
            <a:avLst/>
            <a:gdLst/>
            <a:ahLst/>
            <a:cxnLst/>
            <a:rect l="l" t="t" r="r" b="b"/>
            <a:pathLst>
              <a:path w="49530" h="59689">
                <a:moveTo>
                  <a:pt x="49415" y="25627"/>
                </a:moveTo>
                <a:lnTo>
                  <a:pt x="42548" y="7733"/>
                </a:lnTo>
                <a:lnTo>
                  <a:pt x="27432" y="0"/>
                </a:lnTo>
                <a:lnTo>
                  <a:pt x="19812" y="0"/>
                </a:lnTo>
                <a:lnTo>
                  <a:pt x="12203" y="3274"/>
                </a:lnTo>
                <a:lnTo>
                  <a:pt x="6538" y="9853"/>
                </a:lnTo>
                <a:lnTo>
                  <a:pt x="2558" y="17982"/>
                </a:lnTo>
                <a:lnTo>
                  <a:pt x="0" y="25908"/>
                </a:lnTo>
                <a:lnTo>
                  <a:pt x="0" y="32766"/>
                </a:lnTo>
                <a:lnTo>
                  <a:pt x="2471" y="40431"/>
                </a:lnTo>
                <a:lnTo>
                  <a:pt x="6010" y="47763"/>
                </a:lnTo>
                <a:lnTo>
                  <a:pt x="11115" y="53691"/>
                </a:lnTo>
                <a:lnTo>
                  <a:pt x="18288" y="57150"/>
                </a:lnTo>
                <a:lnTo>
                  <a:pt x="19812" y="58674"/>
                </a:lnTo>
                <a:lnTo>
                  <a:pt x="22860" y="58674"/>
                </a:lnTo>
                <a:lnTo>
                  <a:pt x="25146" y="59436"/>
                </a:lnTo>
                <a:lnTo>
                  <a:pt x="27432" y="58674"/>
                </a:lnTo>
                <a:lnTo>
                  <a:pt x="29718" y="58674"/>
                </a:lnTo>
                <a:lnTo>
                  <a:pt x="45862" y="45375"/>
                </a:lnTo>
                <a:lnTo>
                  <a:pt x="49415" y="256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730360" y="2178176"/>
            <a:ext cx="339090" cy="412750"/>
          </a:xfrm>
          <a:custGeom>
            <a:avLst/>
            <a:gdLst/>
            <a:ahLst/>
            <a:cxnLst/>
            <a:rect l="l" t="t" r="r" b="b"/>
            <a:pathLst>
              <a:path w="339089" h="412750">
                <a:moveTo>
                  <a:pt x="192546" y="48006"/>
                </a:moveTo>
                <a:lnTo>
                  <a:pt x="192546" y="1524"/>
                </a:lnTo>
                <a:lnTo>
                  <a:pt x="186450" y="0"/>
                </a:lnTo>
                <a:lnTo>
                  <a:pt x="183402" y="0"/>
                </a:lnTo>
                <a:lnTo>
                  <a:pt x="136764" y="2681"/>
                </a:lnTo>
                <a:lnTo>
                  <a:pt x="95451" y="19292"/>
                </a:lnTo>
                <a:lnTo>
                  <a:pt x="60392" y="47039"/>
                </a:lnTo>
                <a:lnTo>
                  <a:pt x="32518" y="83128"/>
                </a:lnTo>
                <a:lnTo>
                  <a:pt x="12759" y="124767"/>
                </a:lnTo>
                <a:lnTo>
                  <a:pt x="2046" y="169164"/>
                </a:lnTo>
                <a:lnTo>
                  <a:pt x="522" y="174498"/>
                </a:lnTo>
                <a:lnTo>
                  <a:pt x="522" y="179070"/>
                </a:lnTo>
                <a:lnTo>
                  <a:pt x="0" y="227753"/>
                </a:lnTo>
                <a:lnTo>
                  <a:pt x="9746" y="276809"/>
                </a:lnTo>
                <a:lnTo>
                  <a:pt x="29340" y="322897"/>
                </a:lnTo>
                <a:lnTo>
                  <a:pt x="53100" y="355463"/>
                </a:lnTo>
                <a:lnTo>
                  <a:pt x="53100" y="182118"/>
                </a:lnTo>
                <a:lnTo>
                  <a:pt x="54624" y="178308"/>
                </a:lnTo>
                <a:lnTo>
                  <a:pt x="63002" y="137558"/>
                </a:lnTo>
                <a:lnTo>
                  <a:pt x="82258" y="100155"/>
                </a:lnTo>
                <a:lnTo>
                  <a:pt x="110738" y="69944"/>
                </a:lnTo>
                <a:lnTo>
                  <a:pt x="146783" y="50771"/>
                </a:lnTo>
                <a:lnTo>
                  <a:pt x="188736" y="46482"/>
                </a:lnTo>
                <a:lnTo>
                  <a:pt x="190260" y="47244"/>
                </a:lnTo>
                <a:lnTo>
                  <a:pt x="192546" y="48006"/>
                </a:lnTo>
                <a:close/>
              </a:path>
              <a:path w="339089" h="412750">
                <a:moveTo>
                  <a:pt x="302274" y="331255"/>
                </a:moveTo>
                <a:lnTo>
                  <a:pt x="302274" y="201930"/>
                </a:lnTo>
                <a:lnTo>
                  <a:pt x="294110" y="252936"/>
                </a:lnTo>
                <a:lnTo>
                  <a:pt x="270509" y="299251"/>
                </a:lnTo>
                <a:lnTo>
                  <a:pt x="233262" y="333862"/>
                </a:lnTo>
                <a:lnTo>
                  <a:pt x="184164" y="349758"/>
                </a:lnTo>
                <a:lnTo>
                  <a:pt x="171210" y="349758"/>
                </a:lnTo>
                <a:lnTo>
                  <a:pt x="127602" y="336749"/>
                </a:lnTo>
                <a:lnTo>
                  <a:pt x="93597" y="310012"/>
                </a:lnTo>
                <a:lnTo>
                  <a:pt x="69586" y="273396"/>
                </a:lnTo>
                <a:lnTo>
                  <a:pt x="55957" y="230751"/>
                </a:lnTo>
                <a:lnTo>
                  <a:pt x="53100" y="185928"/>
                </a:lnTo>
                <a:lnTo>
                  <a:pt x="53100" y="355463"/>
                </a:lnTo>
                <a:lnTo>
                  <a:pt x="58364" y="362678"/>
                </a:lnTo>
                <a:lnTo>
                  <a:pt x="96396" y="392811"/>
                </a:lnTo>
                <a:lnTo>
                  <a:pt x="143016" y="409956"/>
                </a:lnTo>
                <a:lnTo>
                  <a:pt x="146826" y="411480"/>
                </a:lnTo>
                <a:lnTo>
                  <a:pt x="151398" y="412242"/>
                </a:lnTo>
                <a:lnTo>
                  <a:pt x="160542" y="412242"/>
                </a:lnTo>
                <a:lnTo>
                  <a:pt x="207966" y="407162"/>
                </a:lnTo>
                <a:lnTo>
                  <a:pt x="249728" y="387620"/>
                </a:lnTo>
                <a:lnTo>
                  <a:pt x="284687" y="356730"/>
                </a:lnTo>
                <a:lnTo>
                  <a:pt x="302274" y="331255"/>
                </a:lnTo>
                <a:close/>
              </a:path>
              <a:path w="339089" h="412750">
                <a:moveTo>
                  <a:pt x="338850" y="221742"/>
                </a:moveTo>
                <a:lnTo>
                  <a:pt x="338850" y="216408"/>
                </a:lnTo>
                <a:lnTo>
                  <a:pt x="336677" y="172582"/>
                </a:lnTo>
                <a:lnTo>
                  <a:pt x="326653" y="129286"/>
                </a:lnTo>
                <a:lnTo>
                  <a:pt x="308956" y="88715"/>
                </a:lnTo>
                <a:lnTo>
                  <a:pt x="283764" y="53069"/>
                </a:lnTo>
                <a:lnTo>
                  <a:pt x="251251" y="24542"/>
                </a:lnTo>
                <a:lnTo>
                  <a:pt x="211596" y="5334"/>
                </a:lnTo>
                <a:lnTo>
                  <a:pt x="207786" y="4572"/>
                </a:lnTo>
                <a:lnTo>
                  <a:pt x="203976" y="3048"/>
                </a:lnTo>
                <a:lnTo>
                  <a:pt x="199404" y="2286"/>
                </a:lnTo>
                <a:lnTo>
                  <a:pt x="199404" y="48768"/>
                </a:lnTo>
                <a:lnTo>
                  <a:pt x="203214" y="49530"/>
                </a:lnTo>
                <a:lnTo>
                  <a:pt x="205500" y="50292"/>
                </a:lnTo>
                <a:lnTo>
                  <a:pt x="208548" y="50292"/>
                </a:lnTo>
                <a:lnTo>
                  <a:pt x="211596" y="51816"/>
                </a:lnTo>
                <a:lnTo>
                  <a:pt x="219239" y="54890"/>
                </a:lnTo>
                <a:lnTo>
                  <a:pt x="226798" y="58197"/>
                </a:lnTo>
                <a:lnTo>
                  <a:pt x="233996" y="62124"/>
                </a:lnTo>
                <a:lnTo>
                  <a:pt x="240552" y="67056"/>
                </a:lnTo>
                <a:lnTo>
                  <a:pt x="243600" y="67818"/>
                </a:lnTo>
                <a:lnTo>
                  <a:pt x="245124" y="70104"/>
                </a:lnTo>
                <a:lnTo>
                  <a:pt x="248172" y="71628"/>
                </a:lnTo>
                <a:lnTo>
                  <a:pt x="249696" y="73914"/>
                </a:lnTo>
                <a:lnTo>
                  <a:pt x="254268" y="76962"/>
                </a:lnTo>
                <a:lnTo>
                  <a:pt x="256554" y="80010"/>
                </a:lnTo>
                <a:lnTo>
                  <a:pt x="258078" y="82296"/>
                </a:lnTo>
                <a:lnTo>
                  <a:pt x="262650" y="85344"/>
                </a:lnTo>
                <a:lnTo>
                  <a:pt x="265698" y="89916"/>
                </a:lnTo>
                <a:lnTo>
                  <a:pt x="267984" y="92964"/>
                </a:lnTo>
                <a:lnTo>
                  <a:pt x="269508" y="95250"/>
                </a:lnTo>
                <a:lnTo>
                  <a:pt x="271794" y="97536"/>
                </a:lnTo>
                <a:lnTo>
                  <a:pt x="273318" y="100584"/>
                </a:lnTo>
                <a:lnTo>
                  <a:pt x="274842" y="102870"/>
                </a:lnTo>
                <a:lnTo>
                  <a:pt x="286787" y="123130"/>
                </a:lnTo>
                <a:lnTo>
                  <a:pt x="295112" y="144956"/>
                </a:lnTo>
                <a:lnTo>
                  <a:pt x="300160" y="167837"/>
                </a:lnTo>
                <a:lnTo>
                  <a:pt x="302274" y="191262"/>
                </a:lnTo>
                <a:lnTo>
                  <a:pt x="302274" y="331255"/>
                </a:lnTo>
                <a:lnTo>
                  <a:pt x="311701" y="317601"/>
                </a:lnTo>
                <a:lnTo>
                  <a:pt x="329628" y="273346"/>
                </a:lnTo>
                <a:lnTo>
                  <a:pt x="337326" y="227076"/>
                </a:lnTo>
                <a:lnTo>
                  <a:pt x="338850" y="2217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906904" y="2179701"/>
            <a:ext cx="37465" cy="46990"/>
          </a:xfrm>
          <a:custGeom>
            <a:avLst/>
            <a:gdLst/>
            <a:ahLst/>
            <a:cxnLst/>
            <a:rect l="l" t="t" r="r" b="b"/>
            <a:pathLst>
              <a:path w="37464" h="46989">
                <a:moveTo>
                  <a:pt x="37338" y="22860"/>
                </a:moveTo>
                <a:lnTo>
                  <a:pt x="22860" y="762"/>
                </a:lnTo>
                <a:lnTo>
                  <a:pt x="16002" y="0"/>
                </a:lnTo>
                <a:lnTo>
                  <a:pt x="0" y="23622"/>
                </a:lnTo>
                <a:lnTo>
                  <a:pt x="16002" y="45720"/>
                </a:lnTo>
                <a:lnTo>
                  <a:pt x="22860" y="46482"/>
                </a:lnTo>
                <a:lnTo>
                  <a:pt x="37338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13029" y="2207133"/>
            <a:ext cx="1729105" cy="431800"/>
          </a:xfrm>
          <a:custGeom>
            <a:avLst/>
            <a:gdLst/>
            <a:ahLst/>
            <a:cxnLst/>
            <a:rect l="l" t="t" r="r" b="b"/>
            <a:pathLst>
              <a:path w="1729105" h="431800">
                <a:moveTo>
                  <a:pt x="1728977" y="0"/>
                </a:moveTo>
                <a:lnTo>
                  <a:pt x="0" y="0"/>
                </a:lnTo>
                <a:lnTo>
                  <a:pt x="348995" y="431292"/>
                </a:lnTo>
                <a:lnTo>
                  <a:pt x="1379982" y="431292"/>
                </a:lnTo>
                <a:lnTo>
                  <a:pt x="1728977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13029" y="2207133"/>
            <a:ext cx="1729105" cy="431800"/>
          </a:xfrm>
          <a:custGeom>
            <a:avLst/>
            <a:gdLst/>
            <a:ahLst/>
            <a:cxnLst/>
            <a:rect l="l" t="t" r="r" b="b"/>
            <a:pathLst>
              <a:path w="1729105" h="431800">
                <a:moveTo>
                  <a:pt x="1728977" y="0"/>
                </a:moveTo>
                <a:lnTo>
                  <a:pt x="0" y="0"/>
                </a:lnTo>
                <a:lnTo>
                  <a:pt x="348995" y="431292"/>
                </a:lnTo>
                <a:lnTo>
                  <a:pt x="1379982" y="431292"/>
                </a:lnTo>
                <a:lnTo>
                  <a:pt x="1728977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01827" y="1559433"/>
            <a:ext cx="71755" cy="647700"/>
          </a:xfrm>
          <a:custGeom>
            <a:avLst/>
            <a:gdLst/>
            <a:ahLst/>
            <a:cxnLst/>
            <a:rect l="l" t="t" r="r" b="b"/>
            <a:pathLst>
              <a:path w="71755" h="647700">
                <a:moveTo>
                  <a:pt x="0" y="0"/>
                </a:moveTo>
                <a:lnTo>
                  <a:pt x="0" y="647700"/>
                </a:lnTo>
                <a:lnTo>
                  <a:pt x="71628" y="647700"/>
                </a:lnTo>
                <a:lnTo>
                  <a:pt x="71628" y="0"/>
                </a:lnTo>
                <a:lnTo>
                  <a:pt x="0" y="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01827" y="1559433"/>
            <a:ext cx="71755" cy="647700"/>
          </a:xfrm>
          <a:custGeom>
            <a:avLst/>
            <a:gdLst/>
            <a:ahLst/>
            <a:cxnLst/>
            <a:rect l="l" t="t" r="r" b="b"/>
            <a:pathLst>
              <a:path w="71755" h="647700">
                <a:moveTo>
                  <a:pt x="71628" y="0"/>
                </a:moveTo>
                <a:lnTo>
                  <a:pt x="71628" y="647700"/>
                </a:lnTo>
                <a:lnTo>
                  <a:pt x="0" y="647700"/>
                </a:lnTo>
                <a:lnTo>
                  <a:pt x="0" y="0"/>
                </a:lnTo>
                <a:lnTo>
                  <a:pt x="71628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262252" y="1270635"/>
            <a:ext cx="71755" cy="936625"/>
          </a:xfrm>
          <a:custGeom>
            <a:avLst/>
            <a:gdLst/>
            <a:ahLst/>
            <a:cxnLst/>
            <a:rect l="l" t="t" r="r" b="b"/>
            <a:pathLst>
              <a:path w="71755" h="936625">
                <a:moveTo>
                  <a:pt x="0" y="0"/>
                </a:moveTo>
                <a:lnTo>
                  <a:pt x="0" y="936498"/>
                </a:lnTo>
                <a:lnTo>
                  <a:pt x="71627" y="936498"/>
                </a:lnTo>
                <a:lnTo>
                  <a:pt x="71627" y="0"/>
                </a:lnTo>
                <a:lnTo>
                  <a:pt x="0" y="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262252" y="1270635"/>
            <a:ext cx="71755" cy="936625"/>
          </a:xfrm>
          <a:custGeom>
            <a:avLst/>
            <a:gdLst/>
            <a:ahLst/>
            <a:cxnLst/>
            <a:rect l="l" t="t" r="r" b="b"/>
            <a:pathLst>
              <a:path w="71755" h="936625">
                <a:moveTo>
                  <a:pt x="71627" y="0"/>
                </a:moveTo>
                <a:lnTo>
                  <a:pt x="71627" y="936498"/>
                </a:lnTo>
                <a:lnTo>
                  <a:pt x="0" y="936498"/>
                </a:lnTo>
                <a:lnTo>
                  <a:pt x="0" y="0"/>
                </a:lnTo>
                <a:lnTo>
                  <a:pt x="7162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622679" y="1559433"/>
            <a:ext cx="71755" cy="647700"/>
          </a:xfrm>
          <a:custGeom>
            <a:avLst/>
            <a:gdLst/>
            <a:ahLst/>
            <a:cxnLst/>
            <a:rect l="l" t="t" r="r" b="b"/>
            <a:pathLst>
              <a:path w="71755" h="647700">
                <a:moveTo>
                  <a:pt x="0" y="0"/>
                </a:moveTo>
                <a:lnTo>
                  <a:pt x="0" y="647700"/>
                </a:lnTo>
                <a:lnTo>
                  <a:pt x="71627" y="647700"/>
                </a:lnTo>
                <a:lnTo>
                  <a:pt x="71627" y="0"/>
                </a:lnTo>
                <a:lnTo>
                  <a:pt x="0" y="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622679" y="1559433"/>
            <a:ext cx="71755" cy="647700"/>
          </a:xfrm>
          <a:custGeom>
            <a:avLst/>
            <a:gdLst/>
            <a:ahLst/>
            <a:cxnLst/>
            <a:rect l="l" t="t" r="r" b="b"/>
            <a:pathLst>
              <a:path w="71755" h="647700">
                <a:moveTo>
                  <a:pt x="71627" y="0"/>
                </a:moveTo>
                <a:lnTo>
                  <a:pt x="71627" y="647700"/>
                </a:lnTo>
                <a:lnTo>
                  <a:pt x="0" y="647700"/>
                </a:lnTo>
                <a:lnTo>
                  <a:pt x="0" y="0"/>
                </a:lnTo>
                <a:lnTo>
                  <a:pt x="71627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89101" y="1846707"/>
            <a:ext cx="216535" cy="144145"/>
          </a:xfrm>
          <a:custGeom>
            <a:avLst/>
            <a:gdLst/>
            <a:ahLst/>
            <a:cxnLst/>
            <a:rect l="l" t="t" r="r" b="b"/>
            <a:pathLst>
              <a:path w="216534" h="144144">
                <a:moveTo>
                  <a:pt x="216407" y="0"/>
                </a:moveTo>
                <a:lnTo>
                  <a:pt x="0" y="0"/>
                </a:lnTo>
                <a:lnTo>
                  <a:pt x="54101" y="144018"/>
                </a:lnTo>
                <a:lnTo>
                  <a:pt x="162305" y="144018"/>
                </a:lnTo>
                <a:lnTo>
                  <a:pt x="216407" y="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89101" y="1846707"/>
            <a:ext cx="216535" cy="144145"/>
          </a:xfrm>
          <a:custGeom>
            <a:avLst/>
            <a:gdLst/>
            <a:ahLst/>
            <a:cxnLst/>
            <a:rect l="l" t="t" r="r" b="b"/>
            <a:pathLst>
              <a:path w="216534" h="144144">
                <a:moveTo>
                  <a:pt x="216407" y="0"/>
                </a:moveTo>
                <a:lnTo>
                  <a:pt x="162305" y="144018"/>
                </a:lnTo>
                <a:lnTo>
                  <a:pt x="54101" y="144018"/>
                </a:lnTo>
                <a:lnTo>
                  <a:pt x="0" y="0"/>
                </a:lnTo>
                <a:lnTo>
                  <a:pt x="21640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45083" y="1343025"/>
            <a:ext cx="504825" cy="360680"/>
          </a:xfrm>
          <a:custGeom>
            <a:avLst/>
            <a:gdLst/>
            <a:ahLst/>
            <a:cxnLst/>
            <a:rect l="l" t="t" r="r" b="b"/>
            <a:pathLst>
              <a:path w="504825" h="360680">
                <a:moveTo>
                  <a:pt x="504444" y="360426"/>
                </a:moveTo>
                <a:lnTo>
                  <a:pt x="378713" y="0"/>
                </a:lnTo>
                <a:lnTo>
                  <a:pt x="0" y="0"/>
                </a:lnTo>
                <a:lnTo>
                  <a:pt x="125729" y="360426"/>
                </a:lnTo>
                <a:lnTo>
                  <a:pt x="504444" y="3604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45083" y="1343025"/>
            <a:ext cx="504825" cy="360680"/>
          </a:xfrm>
          <a:custGeom>
            <a:avLst/>
            <a:gdLst/>
            <a:ahLst/>
            <a:cxnLst/>
            <a:rect l="l" t="t" r="r" b="b"/>
            <a:pathLst>
              <a:path w="504825" h="360680">
                <a:moveTo>
                  <a:pt x="378713" y="0"/>
                </a:moveTo>
                <a:lnTo>
                  <a:pt x="504444" y="360426"/>
                </a:lnTo>
                <a:lnTo>
                  <a:pt x="125729" y="360426"/>
                </a:lnTo>
                <a:lnTo>
                  <a:pt x="0" y="0"/>
                </a:lnTo>
                <a:lnTo>
                  <a:pt x="37871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477899" y="1701926"/>
            <a:ext cx="432434" cy="287655"/>
          </a:xfrm>
          <a:custGeom>
            <a:avLst/>
            <a:gdLst/>
            <a:ahLst/>
            <a:cxnLst/>
            <a:rect l="l" t="t" r="r" b="b"/>
            <a:pathLst>
              <a:path w="432435" h="287655">
                <a:moveTo>
                  <a:pt x="432054" y="287274"/>
                </a:moveTo>
                <a:lnTo>
                  <a:pt x="323850" y="0"/>
                </a:lnTo>
                <a:lnTo>
                  <a:pt x="0" y="0"/>
                </a:lnTo>
                <a:lnTo>
                  <a:pt x="108204" y="287274"/>
                </a:lnTo>
                <a:lnTo>
                  <a:pt x="432054" y="2872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477899" y="1701926"/>
            <a:ext cx="432434" cy="287655"/>
          </a:xfrm>
          <a:custGeom>
            <a:avLst/>
            <a:gdLst/>
            <a:ahLst/>
            <a:cxnLst/>
            <a:rect l="l" t="t" r="r" b="b"/>
            <a:pathLst>
              <a:path w="432435" h="287655">
                <a:moveTo>
                  <a:pt x="323850" y="0"/>
                </a:moveTo>
                <a:lnTo>
                  <a:pt x="432054" y="287274"/>
                </a:lnTo>
                <a:lnTo>
                  <a:pt x="108204" y="287274"/>
                </a:lnTo>
                <a:lnTo>
                  <a:pt x="0" y="0"/>
                </a:lnTo>
                <a:lnTo>
                  <a:pt x="3238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86181" y="1773554"/>
            <a:ext cx="504825" cy="360680"/>
          </a:xfrm>
          <a:custGeom>
            <a:avLst/>
            <a:gdLst/>
            <a:ahLst/>
            <a:cxnLst/>
            <a:rect l="l" t="t" r="r" b="b"/>
            <a:pathLst>
              <a:path w="504825" h="360680">
                <a:moveTo>
                  <a:pt x="504444" y="360425"/>
                </a:moveTo>
                <a:lnTo>
                  <a:pt x="378714" y="0"/>
                </a:lnTo>
                <a:lnTo>
                  <a:pt x="0" y="0"/>
                </a:lnTo>
                <a:lnTo>
                  <a:pt x="126492" y="360425"/>
                </a:lnTo>
                <a:lnTo>
                  <a:pt x="504444" y="360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86181" y="1773554"/>
            <a:ext cx="504825" cy="360680"/>
          </a:xfrm>
          <a:custGeom>
            <a:avLst/>
            <a:gdLst/>
            <a:ahLst/>
            <a:cxnLst/>
            <a:rect l="l" t="t" r="r" b="b"/>
            <a:pathLst>
              <a:path w="504825" h="360680">
                <a:moveTo>
                  <a:pt x="126492" y="360425"/>
                </a:moveTo>
                <a:lnTo>
                  <a:pt x="0" y="0"/>
                </a:lnTo>
                <a:lnTo>
                  <a:pt x="378714" y="0"/>
                </a:lnTo>
                <a:lnTo>
                  <a:pt x="504444" y="360425"/>
                </a:lnTo>
                <a:lnTo>
                  <a:pt x="126492" y="3604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837311" y="2292730"/>
            <a:ext cx="124523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Gran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Bretaña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41401" y="1414652"/>
            <a:ext cx="433577" cy="3299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82057" y="1847469"/>
            <a:ext cx="250927" cy="2869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320153" y="1786508"/>
            <a:ext cx="429259" cy="391160"/>
          </a:xfrm>
          <a:custGeom>
            <a:avLst/>
            <a:gdLst/>
            <a:ahLst/>
            <a:cxnLst/>
            <a:rect l="l" t="t" r="r" b="b"/>
            <a:pathLst>
              <a:path w="429259" h="391160">
                <a:moveTo>
                  <a:pt x="429005" y="188976"/>
                </a:moveTo>
                <a:lnTo>
                  <a:pt x="80009" y="0"/>
                </a:lnTo>
                <a:lnTo>
                  <a:pt x="76961" y="0"/>
                </a:lnTo>
                <a:lnTo>
                  <a:pt x="75437" y="762"/>
                </a:lnTo>
                <a:lnTo>
                  <a:pt x="72389" y="762"/>
                </a:lnTo>
                <a:lnTo>
                  <a:pt x="68579" y="2286"/>
                </a:lnTo>
                <a:lnTo>
                  <a:pt x="65531" y="3048"/>
                </a:lnTo>
                <a:lnTo>
                  <a:pt x="62483" y="5334"/>
                </a:lnTo>
                <a:lnTo>
                  <a:pt x="57911" y="6858"/>
                </a:lnTo>
                <a:lnTo>
                  <a:pt x="46481" y="14478"/>
                </a:lnTo>
                <a:lnTo>
                  <a:pt x="41549" y="19296"/>
                </a:lnTo>
                <a:lnTo>
                  <a:pt x="36256" y="23993"/>
                </a:lnTo>
                <a:lnTo>
                  <a:pt x="31314" y="29076"/>
                </a:lnTo>
                <a:lnTo>
                  <a:pt x="27431" y="35052"/>
                </a:lnTo>
                <a:lnTo>
                  <a:pt x="22859" y="41148"/>
                </a:lnTo>
                <a:lnTo>
                  <a:pt x="20573" y="44958"/>
                </a:lnTo>
                <a:lnTo>
                  <a:pt x="11740" y="59385"/>
                </a:lnTo>
                <a:lnTo>
                  <a:pt x="5724" y="75080"/>
                </a:lnTo>
                <a:lnTo>
                  <a:pt x="1989" y="91526"/>
                </a:lnTo>
                <a:lnTo>
                  <a:pt x="0" y="108204"/>
                </a:lnTo>
                <a:lnTo>
                  <a:pt x="0" y="112014"/>
                </a:lnTo>
                <a:lnTo>
                  <a:pt x="761" y="112014"/>
                </a:lnTo>
                <a:lnTo>
                  <a:pt x="367283" y="390906"/>
                </a:lnTo>
                <a:lnTo>
                  <a:pt x="429005" y="188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451217" y="1895475"/>
            <a:ext cx="217170" cy="166370"/>
          </a:xfrm>
          <a:custGeom>
            <a:avLst/>
            <a:gdLst/>
            <a:ahLst/>
            <a:cxnLst/>
            <a:rect l="l" t="t" r="r" b="b"/>
            <a:pathLst>
              <a:path w="217170" h="166369">
                <a:moveTo>
                  <a:pt x="217170" y="117348"/>
                </a:moveTo>
                <a:lnTo>
                  <a:pt x="20574" y="0"/>
                </a:lnTo>
                <a:lnTo>
                  <a:pt x="0" y="28194"/>
                </a:lnTo>
                <a:lnTo>
                  <a:pt x="197358" y="166116"/>
                </a:lnTo>
                <a:lnTo>
                  <a:pt x="217170" y="117348"/>
                </a:lnTo>
                <a:close/>
              </a:path>
            </a:pathLst>
          </a:custGeom>
          <a:solidFill>
            <a:srgbClr val="90CC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511477" y="1957958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30">
                <a:moveTo>
                  <a:pt x="328360" y="167640"/>
                </a:moveTo>
                <a:lnTo>
                  <a:pt x="328360" y="159258"/>
                </a:lnTo>
                <a:lnTo>
                  <a:pt x="319249" y="110335"/>
                </a:lnTo>
                <a:lnTo>
                  <a:pt x="296854" y="67402"/>
                </a:lnTo>
                <a:lnTo>
                  <a:pt x="263393" y="33004"/>
                </a:lnTo>
                <a:lnTo>
                  <a:pt x="221086" y="9688"/>
                </a:lnTo>
                <a:lnTo>
                  <a:pt x="172150" y="0"/>
                </a:lnTo>
                <a:lnTo>
                  <a:pt x="159196" y="0"/>
                </a:lnTo>
                <a:lnTo>
                  <a:pt x="117378" y="6888"/>
                </a:lnTo>
                <a:lnTo>
                  <a:pt x="81896" y="21188"/>
                </a:lnTo>
                <a:lnTo>
                  <a:pt x="29991" y="67157"/>
                </a:lnTo>
                <a:lnTo>
                  <a:pt x="3596" y="128183"/>
                </a:lnTo>
                <a:lnTo>
                  <a:pt x="0" y="161305"/>
                </a:lnTo>
                <a:lnTo>
                  <a:pt x="2823" y="194546"/>
                </a:lnTo>
                <a:lnTo>
                  <a:pt x="27788" y="256521"/>
                </a:lnTo>
                <a:lnTo>
                  <a:pt x="78604" y="304387"/>
                </a:lnTo>
                <a:lnTo>
                  <a:pt x="113742" y="319991"/>
                </a:lnTo>
                <a:lnTo>
                  <a:pt x="155386" y="328422"/>
                </a:lnTo>
                <a:lnTo>
                  <a:pt x="176722" y="328422"/>
                </a:lnTo>
                <a:lnTo>
                  <a:pt x="224947" y="315902"/>
                </a:lnTo>
                <a:lnTo>
                  <a:pt x="265915" y="292102"/>
                </a:lnTo>
                <a:lnTo>
                  <a:pt x="297934" y="258485"/>
                </a:lnTo>
                <a:lnTo>
                  <a:pt x="319313" y="216510"/>
                </a:lnTo>
                <a:lnTo>
                  <a:pt x="328360" y="167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688198" y="2012061"/>
            <a:ext cx="103505" cy="218440"/>
          </a:xfrm>
          <a:custGeom>
            <a:avLst/>
            <a:gdLst/>
            <a:ahLst/>
            <a:cxnLst/>
            <a:rect l="l" t="t" r="r" b="b"/>
            <a:pathLst>
              <a:path w="103504" h="218439">
                <a:moveTo>
                  <a:pt x="103015" y="126737"/>
                </a:moveTo>
                <a:lnTo>
                  <a:pt x="92918" y="60559"/>
                </a:lnTo>
                <a:lnTo>
                  <a:pt x="42889" y="11178"/>
                </a:lnTo>
                <a:lnTo>
                  <a:pt x="3047" y="0"/>
                </a:lnTo>
                <a:lnTo>
                  <a:pt x="761" y="0"/>
                </a:lnTo>
                <a:lnTo>
                  <a:pt x="0" y="217932"/>
                </a:lnTo>
                <a:lnTo>
                  <a:pt x="1524" y="217170"/>
                </a:lnTo>
                <a:lnTo>
                  <a:pt x="42254" y="207014"/>
                </a:lnTo>
                <a:lnTo>
                  <a:pt x="72707" y="186634"/>
                </a:lnTo>
                <a:lnTo>
                  <a:pt x="92941" y="158913"/>
                </a:lnTo>
                <a:lnTo>
                  <a:pt x="103015" y="126737"/>
                </a:lnTo>
                <a:close/>
              </a:path>
            </a:pathLst>
          </a:custGeom>
          <a:solidFill>
            <a:srgbClr val="7087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419975" y="2217039"/>
            <a:ext cx="128270" cy="40640"/>
          </a:xfrm>
          <a:custGeom>
            <a:avLst/>
            <a:gdLst/>
            <a:ahLst/>
            <a:cxnLst/>
            <a:rect l="l" t="t" r="r" b="b"/>
            <a:pathLst>
              <a:path w="128270" h="40639">
                <a:moveTo>
                  <a:pt x="128016" y="1524"/>
                </a:moveTo>
                <a:lnTo>
                  <a:pt x="0" y="0"/>
                </a:lnTo>
                <a:lnTo>
                  <a:pt x="2286" y="40386"/>
                </a:lnTo>
                <a:lnTo>
                  <a:pt x="123444" y="40386"/>
                </a:lnTo>
                <a:lnTo>
                  <a:pt x="128016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577708" y="2243708"/>
            <a:ext cx="108585" cy="128270"/>
          </a:xfrm>
          <a:custGeom>
            <a:avLst/>
            <a:gdLst/>
            <a:ahLst/>
            <a:cxnLst/>
            <a:rect l="l" t="t" r="r" b="b"/>
            <a:pathLst>
              <a:path w="108584" h="128269">
                <a:moveTo>
                  <a:pt x="108204" y="102107"/>
                </a:moveTo>
                <a:lnTo>
                  <a:pt x="31242" y="0"/>
                </a:lnTo>
                <a:lnTo>
                  <a:pt x="0" y="22098"/>
                </a:lnTo>
                <a:lnTo>
                  <a:pt x="72390" y="128016"/>
                </a:lnTo>
                <a:lnTo>
                  <a:pt x="108204" y="1021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477125" y="2252852"/>
            <a:ext cx="102235" cy="125730"/>
          </a:xfrm>
          <a:custGeom>
            <a:avLst/>
            <a:gdLst/>
            <a:ahLst/>
            <a:cxnLst/>
            <a:rect l="l" t="t" r="r" b="b"/>
            <a:pathLst>
              <a:path w="102234" h="125730">
                <a:moveTo>
                  <a:pt x="102107" y="20574"/>
                </a:moveTo>
                <a:lnTo>
                  <a:pt x="68579" y="0"/>
                </a:lnTo>
                <a:lnTo>
                  <a:pt x="0" y="99822"/>
                </a:lnTo>
                <a:lnTo>
                  <a:pt x="31241" y="125730"/>
                </a:lnTo>
                <a:lnTo>
                  <a:pt x="102107" y="20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352156" y="1815464"/>
            <a:ext cx="65405" cy="83185"/>
          </a:xfrm>
          <a:custGeom>
            <a:avLst/>
            <a:gdLst/>
            <a:ahLst/>
            <a:cxnLst/>
            <a:rect l="l" t="t" r="r" b="b"/>
            <a:pathLst>
              <a:path w="65404" h="83185">
                <a:moveTo>
                  <a:pt x="65384" y="29941"/>
                </a:moveTo>
                <a:lnTo>
                  <a:pt x="61190" y="15160"/>
                </a:lnTo>
                <a:lnTo>
                  <a:pt x="52577" y="2286"/>
                </a:lnTo>
                <a:lnTo>
                  <a:pt x="51815" y="1524"/>
                </a:lnTo>
                <a:lnTo>
                  <a:pt x="51053" y="0"/>
                </a:lnTo>
                <a:lnTo>
                  <a:pt x="0" y="78486"/>
                </a:lnTo>
                <a:lnTo>
                  <a:pt x="1523" y="79248"/>
                </a:lnTo>
                <a:lnTo>
                  <a:pt x="2285" y="80010"/>
                </a:lnTo>
                <a:lnTo>
                  <a:pt x="5333" y="80772"/>
                </a:lnTo>
                <a:lnTo>
                  <a:pt x="8381" y="80772"/>
                </a:lnTo>
                <a:lnTo>
                  <a:pt x="12191" y="82296"/>
                </a:lnTo>
                <a:lnTo>
                  <a:pt x="17525" y="82296"/>
                </a:lnTo>
                <a:lnTo>
                  <a:pt x="19811" y="83058"/>
                </a:lnTo>
                <a:lnTo>
                  <a:pt x="21335" y="82296"/>
                </a:lnTo>
                <a:lnTo>
                  <a:pt x="25907" y="82296"/>
                </a:lnTo>
                <a:lnTo>
                  <a:pt x="30479" y="80772"/>
                </a:lnTo>
                <a:lnTo>
                  <a:pt x="36495" y="79010"/>
                </a:lnTo>
                <a:lnTo>
                  <a:pt x="58673" y="59436"/>
                </a:lnTo>
                <a:lnTo>
                  <a:pt x="64699" y="45182"/>
                </a:lnTo>
                <a:lnTo>
                  <a:pt x="65384" y="29941"/>
                </a:lnTo>
                <a:close/>
              </a:path>
            </a:pathLst>
          </a:custGeom>
          <a:solidFill>
            <a:srgbClr val="A1E6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883270" y="2209419"/>
            <a:ext cx="205104" cy="201295"/>
          </a:xfrm>
          <a:custGeom>
            <a:avLst/>
            <a:gdLst/>
            <a:ahLst/>
            <a:cxnLst/>
            <a:rect l="l" t="t" r="r" b="b"/>
            <a:pathLst>
              <a:path w="205104" h="201294">
                <a:moveTo>
                  <a:pt x="204977" y="83819"/>
                </a:moveTo>
                <a:lnTo>
                  <a:pt x="135635" y="67055"/>
                </a:lnTo>
                <a:lnTo>
                  <a:pt x="109727" y="0"/>
                </a:lnTo>
                <a:lnTo>
                  <a:pt x="71627" y="61721"/>
                </a:lnTo>
                <a:lnTo>
                  <a:pt x="0" y="66293"/>
                </a:lnTo>
                <a:lnTo>
                  <a:pt x="47243" y="120395"/>
                </a:lnTo>
                <a:lnTo>
                  <a:pt x="47243" y="182082"/>
                </a:lnTo>
                <a:lnTo>
                  <a:pt x="94487" y="162305"/>
                </a:lnTo>
                <a:lnTo>
                  <a:pt x="149351" y="197724"/>
                </a:lnTo>
                <a:lnTo>
                  <a:pt x="149351" y="129539"/>
                </a:lnTo>
                <a:lnTo>
                  <a:pt x="204977" y="83819"/>
                </a:lnTo>
                <a:close/>
              </a:path>
              <a:path w="205104" h="201294">
                <a:moveTo>
                  <a:pt x="47243" y="182082"/>
                </a:moveTo>
                <a:lnTo>
                  <a:pt x="47243" y="120395"/>
                </a:lnTo>
                <a:lnTo>
                  <a:pt x="28955" y="189737"/>
                </a:lnTo>
                <a:lnTo>
                  <a:pt x="47243" y="182082"/>
                </a:lnTo>
                <a:close/>
              </a:path>
              <a:path w="205104" h="201294">
                <a:moveTo>
                  <a:pt x="154685" y="201167"/>
                </a:moveTo>
                <a:lnTo>
                  <a:pt x="149351" y="129539"/>
                </a:lnTo>
                <a:lnTo>
                  <a:pt x="149351" y="197724"/>
                </a:lnTo>
                <a:lnTo>
                  <a:pt x="154685" y="201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531479" y="2179701"/>
            <a:ext cx="104139" cy="104775"/>
          </a:xfrm>
          <a:custGeom>
            <a:avLst/>
            <a:gdLst/>
            <a:ahLst/>
            <a:cxnLst/>
            <a:rect l="l" t="t" r="r" b="b"/>
            <a:pathLst>
              <a:path w="104140" h="104775">
                <a:moveTo>
                  <a:pt x="104141" y="54864"/>
                </a:moveTo>
                <a:lnTo>
                  <a:pt x="104141" y="45720"/>
                </a:lnTo>
                <a:lnTo>
                  <a:pt x="103379" y="43434"/>
                </a:lnTo>
                <a:lnTo>
                  <a:pt x="101690" y="35590"/>
                </a:lnTo>
                <a:lnTo>
                  <a:pt x="80519" y="9144"/>
                </a:lnTo>
                <a:lnTo>
                  <a:pt x="78233" y="6858"/>
                </a:lnTo>
                <a:lnTo>
                  <a:pt x="75947" y="6096"/>
                </a:lnTo>
                <a:lnTo>
                  <a:pt x="73661" y="4572"/>
                </a:lnTo>
                <a:lnTo>
                  <a:pt x="72137" y="4572"/>
                </a:lnTo>
                <a:lnTo>
                  <a:pt x="69022" y="3025"/>
                </a:lnTo>
                <a:lnTo>
                  <a:pt x="59945" y="0"/>
                </a:lnTo>
                <a:lnTo>
                  <a:pt x="43943" y="0"/>
                </a:lnTo>
                <a:lnTo>
                  <a:pt x="10466" y="19856"/>
                </a:lnTo>
                <a:lnTo>
                  <a:pt x="0" y="52639"/>
                </a:lnTo>
                <a:lnTo>
                  <a:pt x="12077" y="85201"/>
                </a:lnTo>
                <a:lnTo>
                  <a:pt x="46229" y="104394"/>
                </a:lnTo>
                <a:lnTo>
                  <a:pt x="57659" y="104394"/>
                </a:lnTo>
                <a:lnTo>
                  <a:pt x="62231" y="102870"/>
                </a:lnTo>
                <a:lnTo>
                  <a:pt x="69022" y="100807"/>
                </a:lnTo>
                <a:lnTo>
                  <a:pt x="98753" y="73996"/>
                </a:lnTo>
                <a:lnTo>
                  <a:pt x="103007" y="62675"/>
                </a:lnTo>
                <a:lnTo>
                  <a:pt x="104141" y="54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835012" y="2147697"/>
            <a:ext cx="61594" cy="60325"/>
          </a:xfrm>
          <a:custGeom>
            <a:avLst/>
            <a:gdLst/>
            <a:ahLst/>
            <a:cxnLst/>
            <a:rect l="l" t="t" r="r" b="b"/>
            <a:pathLst>
              <a:path w="61595" h="60325">
                <a:moveTo>
                  <a:pt x="61212" y="29718"/>
                </a:moveTo>
                <a:lnTo>
                  <a:pt x="60450" y="25908"/>
                </a:lnTo>
                <a:lnTo>
                  <a:pt x="59688" y="23622"/>
                </a:lnTo>
                <a:lnTo>
                  <a:pt x="58926" y="19812"/>
                </a:lnTo>
                <a:lnTo>
                  <a:pt x="58164" y="17526"/>
                </a:lnTo>
                <a:lnTo>
                  <a:pt x="56640" y="15240"/>
                </a:lnTo>
                <a:lnTo>
                  <a:pt x="55116" y="12192"/>
                </a:lnTo>
                <a:lnTo>
                  <a:pt x="49020" y="6096"/>
                </a:lnTo>
                <a:lnTo>
                  <a:pt x="46734" y="4572"/>
                </a:lnTo>
                <a:lnTo>
                  <a:pt x="43686" y="3048"/>
                </a:lnTo>
                <a:lnTo>
                  <a:pt x="42162" y="1524"/>
                </a:lnTo>
                <a:lnTo>
                  <a:pt x="38352" y="762"/>
                </a:lnTo>
                <a:lnTo>
                  <a:pt x="36066" y="0"/>
                </a:lnTo>
                <a:lnTo>
                  <a:pt x="26922" y="0"/>
                </a:lnTo>
                <a:lnTo>
                  <a:pt x="7121" y="9466"/>
                </a:lnTo>
                <a:lnTo>
                  <a:pt x="0" y="28093"/>
                </a:lnTo>
                <a:lnTo>
                  <a:pt x="5767" y="47343"/>
                </a:lnTo>
                <a:lnTo>
                  <a:pt x="24636" y="58674"/>
                </a:lnTo>
                <a:lnTo>
                  <a:pt x="26922" y="59436"/>
                </a:lnTo>
                <a:lnTo>
                  <a:pt x="30732" y="60198"/>
                </a:lnTo>
                <a:lnTo>
                  <a:pt x="33018" y="59436"/>
                </a:lnTo>
                <a:lnTo>
                  <a:pt x="36066" y="58674"/>
                </a:lnTo>
                <a:lnTo>
                  <a:pt x="60450" y="32004"/>
                </a:lnTo>
                <a:lnTo>
                  <a:pt x="61212" y="297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887081" y="2201798"/>
            <a:ext cx="60325" cy="59690"/>
          </a:xfrm>
          <a:custGeom>
            <a:avLst/>
            <a:gdLst/>
            <a:ahLst/>
            <a:cxnLst/>
            <a:rect l="l" t="t" r="r" b="b"/>
            <a:pathLst>
              <a:path w="60325" h="59689">
                <a:moveTo>
                  <a:pt x="60198" y="32766"/>
                </a:moveTo>
                <a:lnTo>
                  <a:pt x="60198" y="25908"/>
                </a:lnTo>
                <a:lnTo>
                  <a:pt x="56748" y="17157"/>
                </a:lnTo>
                <a:lnTo>
                  <a:pt x="51673" y="8910"/>
                </a:lnTo>
                <a:lnTo>
                  <a:pt x="44763" y="2685"/>
                </a:lnTo>
                <a:lnTo>
                  <a:pt x="35814" y="0"/>
                </a:lnTo>
                <a:lnTo>
                  <a:pt x="20574" y="0"/>
                </a:lnTo>
                <a:lnTo>
                  <a:pt x="18288" y="1524"/>
                </a:lnTo>
                <a:lnTo>
                  <a:pt x="15240" y="2286"/>
                </a:lnTo>
                <a:lnTo>
                  <a:pt x="12954" y="3810"/>
                </a:lnTo>
                <a:lnTo>
                  <a:pt x="10668" y="6096"/>
                </a:lnTo>
                <a:lnTo>
                  <a:pt x="9144" y="8382"/>
                </a:lnTo>
                <a:lnTo>
                  <a:pt x="6096" y="10668"/>
                </a:lnTo>
                <a:lnTo>
                  <a:pt x="1524" y="17526"/>
                </a:lnTo>
                <a:lnTo>
                  <a:pt x="762" y="19812"/>
                </a:lnTo>
                <a:lnTo>
                  <a:pt x="762" y="23622"/>
                </a:lnTo>
                <a:lnTo>
                  <a:pt x="0" y="25908"/>
                </a:lnTo>
                <a:lnTo>
                  <a:pt x="0" y="29718"/>
                </a:lnTo>
                <a:lnTo>
                  <a:pt x="1221" y="39212"/>
                </a:lnTo>
                <a:lnTo>
                  <a:pt x="5438" y="47015"/>
                </a:lnTo>
                <a:lnTo>
                  <a:pt x="12080" y="53028"/>
                </a:lnTo>
                <a:lnTo>
                  <a:pt x="20574" y="57150"/>
                </a:lnTo>
                <a:lnTo>
                  <a:pt x="23622" y="58674"/>
                </a:lnTo>
                <a:lnTo>
                  <a:pt x="26670" y="58674"/>
                </a:lnTo>
                <a:lnTo>
                  <a:pt x="29718" y="59436"/>
                </a:lnTo>
                <a:lnTo>
                  <a:pt x="32766" y="58674"/>
                </a:lnTo>
                <a:lnTo>
                  <a:pt x="35814" y="58674"/>
                </a:lnTo>
                <a:lnTo>
                  <a:pt x="38100" y="57150"/>
                </a:lnTo>
                <a:lnTo>
                  <a:pt x="46278" y="54150"/>
                </a:lnTo>
                <a:lnTo>
                  <a:pt x="52482" y="48434"/>
                </a:lnTo>
                <a:lnTo>
                  <a:pt x="57020" y="40980"/>
                </a:lnTo>
                <a:lnTo>
                  <a:pt x="60198" y="327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380351" y="2033397"/>
            <a:ext cx="413384" cy="412750"/>
          </a:xfrm>
          <a:custGeom>
            <a:avLst/>
            <a:gdLst/>
            <a:ahLst/>
            <a:cxnLst/>
            <a:rect l="l" t="t" r="r" b="b"/>
            <a:pathLst>
              <a:path w="413384" h="412750">
                <a:moveTo>
                  <a:pt x="169164" y="48768"/>
                </a:moveTo>
                <a:lnTo>
                  <a:pt x="169164" y="2286"/>
                </a:lnTo>
                <a:lnTo>
                  <a:pt x="164592" y="3048"/>
                </a:lnTo>
                <a:lnTo>
                  <a:pt x="160020" y="4572"/>
                </a:lnTo>
                <a:lnTo>
                  <a:pt x="155448" y="5334"/>
                </a:lnTo>
                <a:lnTo>
                  <a:pt x="110573" y="22441"/>
                </a:lnTo>
                <a:lnTo>
                  <a:pt x="71828" y="48869"/>
                </a:lnTo>
                <a:lnTo>
                  <a:pt x="40305" y="83048"/>
                </a:lnTo>
                <a:lnTo>
                  <a:pt x="17097" y="123410"/>
                </a:lnTo>
                <a:lnTo>
                  <a:pt x="3297" y="168386"/>
                </a:lnTo>
                <a:lnTo>
                  <a:pt x="0" y="216408"/>
                </a:lnTo>
                <a:lnTo>
                  <a:pt x="0" y="221742"/>
                </a:lnTo>
                <a:lnTo>
                  <a:pt x="1524" y="227076"/>
                </a:lnTo>
                <a:lnTo>
                  <a:pt x="10969" y="271962"/>
                </a:lnTo>
                <a:lnTo>
                  <a:pt x="29683" y="312478"/>
                </a:lnTo>
                <a:lnTo>
                  <a:pt x="44196" y="331551"/>
                </a:lnTo>
                <a:lnTo>
                  <a:pt x="44196" y="191262"/>
                </a:lnTo>
                <a:lnTo>
                  <a:pt x="47057" y="167386"/>
                </a:lnTo>
                <a:lnTo>
                  <a:pt x="53554" y="144260"/>
                </a:lnTo>
                <a:lnTo>
                  <a:pt x="63753" y="122537"/>
                </a:lnTo>
                <a:lnTo>
                  <a:pt x="77724" y="102870"/>
                </a:lnTo>
                <a:lnTo>
                  <a:pt x="80010" y="100584"/>
                </a:lnTo>
                <a:lnTo>
                  <a:pt x="81534" y="97536"/>
                </a:lnTo>
                <a:lnTo>
                  <a:pt x="86106" y="92964"/>
                </a:lnTo>
                <a:lnTo>
                  <a:pt x="88392" y="89916"/>
                </a:lnTo>
                <a:lnTo>
                  <a:pt x="92964" y="85344"/>
                </a:lnTo>
                <a:lnTo>
                  <a:pt x="95250" y="83820"/>
                </a:lnTo>
                <a:lnTo>
                  <a:pt x="98298" y="82296"/>
                </a:lnTo>
                <a:lnTo>
                  <a:pt x="100584" y="80010"/>
                </a:lnTo>
                <a:lnTo>
                  <a:pt x="102870" y="76962"/>
                </a:lnTo>
                <a:lnTo>
                  <a:pt x="105156" y="75438"/>
                </a:lnTo>
                <a:lnTo>
                  <a:pt x="108204" y="73914"/>
                </a:lnTo>
                <a:lnTo>
                  <a:pt x="110490" y="71628"/>
                </a:lnTo>
                <a:lnTo>
                  <a:pt x="114300" y="70104"/>
                </a:lnTo>
                <a:lnTo>
                  <a:pt x="116586" y="67818"/>
                </a:lnTo>
                <a:lnTo>
                  <a:pt x="119634" y="67056"/>
                </a:lnTo>
                <a:lnTo>
                  <a:pt x="126690" y="62519"/>
                </a:lnTo>
                <a:lnTo>
                  <a:pt x="136617" y="58088"/>
                </a:lnTo>
                <a:lnTo>
                  <a:pt x="147005" y="54331"/>
                </a:lnTo>
                <a:lnTo>
                  <a:pt x="155448" y="51816"/>
                </a:lnTo>
                <a:lnTo>
                  <a:pt x="158496" y="50292"/>
                </a:lnTo>
                <a:lnTo>
                  <a:pt x="162306" y="50292"/>
                </a:lnTo>
                <a:lnTo>
                  <a:pt x="165354" y="49530"/>
                </a:lnTo>
                <a:lnTo>
                  <a:pt x="169164" y="48768"/>
                </a:lnTo>
                <a:close/>
              </a:path>
              <a:path w="413384" h="412750">
                <a:moveTo>
                  <a:pt x="347472" y="355827"/>
                </a:moveTo>
                <a:lnTo>
                  <a:pt x="347472" y="185928"/>
                </a:lnTo>
                <a:lnTo>
                  <a:pt x="343671" y="234866"/>
                </a:lnTo>
                <a:lnTo>
                  <a:pt x="324735" y="278635"/>
                </a:lnTo>
                <a:lnTo>
                  <a:pt x="293374" y="314318"/>
                </a:lnTo>
                <a:lnTo>
                  <a:pt x="252297" y="338998"/>
                </a:lnTo>
                <a:lnTo>
                  <a:pt x="204216" y="349758"/>
                </a:lnTo>
                <a:lnTo>
                  <a:pt x="188976" y="349758"/>
                </a:lnTo>
                <a:lnTo>
                  <a:pt x="143665" y="340383"/>
                </a:lnTo>
                <a:lnTo>
                  <a:pt x="104284" y="318720"/>
                </a:lnTo>
                <a:lnTo>
                  <a:pt x="73081" y="286962"/>
                </a:lnTo>
                <a:lnTo>
                  <a:pt x="52302" y="247301"/>
                </a:lnTo>
                <a:lnTo>
                  <a:pt x="44196" y="201930"/>
                </a:lnTo>
                <a:lnTo>
                  <a:pt x="44196" y="331551"/>
                </a:lnTo>
                <a:lnTo>
                  <a:pt x="89761" y="376143"/>
                </a:lnTo>
                <a:lnTo>
                  <a:pt x="128548" y="397160"/>
                </a:lnTo>
                <a:lnTo>
                  <a:pt x="171447" y="409548"/>
                </a:lnTo>
                <a:lnTo>
                  <a:pt x="217170" y="412242"/>
                </a:lnTo>
                <a:lnTo>
                  <a:pt x="228600" y="412242"/>
                </a:lnTo>
                <a:lnTo>
                  <a:pt x="233172" y="411480"/>
                </a:lnTo>
                <a:lnTo>
                  <a:pt x="238506" y="409956"/>
                </a:lnTo>
                <a:lnTo>
                  <a:pt x="283539" y="397948"/>
                </a:lnTo>
                <a:lnTo>
                  <a:pt x="323560" y="376517"/>
                </a:lnTo>
                <a:lnTo>
                  <a:pt x="347472" y="355827"/>
                </a:lnTo>
                <a:close/>
              </a:path>
              <a:path w="413384" h="412750">
                <a:moveTo>
                  <a:pt x="412811" y="225735"/>
                </a:moveTo>
                <a:lnTo>
                  <a:pt x="412242" y="179070"/>
                </a:lnTo>
                <a:lnTo>
                  <a:pt x="411480" y="174498"/>
                </a:lnTo>
                <a:lnTo>
                  <a:pt x="410718" y="169164"/>
                </a:lnTo>
                <a:lnTo>
                  <a:pt x="397944" y="126523"/>
                </a:lnTo>
                <a:lnTo>
                  <a:pt x="376855" y="88337"/>
                </a:lnTo>
                <a:lnTo>
                  <a:pt x="348660" y="55629"/>
                </a:lnTo>
                <a:lnTo>
                  <a:pt x="314566" y="29419"/>
                </a:lnTo>
                <a:lnTo>
                  <a:pt x="275781" y="10730"/>
                </a:lnTo>
                <a:lnTo>
                  <a:pt x="233515" y="583"/>
                </a:lnTo>
                <a:lnTo>
                  <a:pt x="185166" y="0"/>
                </a:lnTo>
                <a:lnTo>
                  <a:pt x="182118" y="762"/>
                </a:lnTo>
                <a:lnTo>
                  <a:pt x="178308" y="1524"/>
                </a:lnTo>
                <a:lnTo>
                  <a:pt x="178308" y="48006"/>
                </a:lnTo>
                <a:lnTo>
                  <a:pt x="182880" y="46482"/>
                </a:lnTo>
                <a:lnTo>
                  <a:pt x="230264" y="50018"/>
                </a:lnTo>
                <a:lnTo>
                  <a:pt x="272808" y="66791"/>
                </a:lnTo>
                <a:lnTo>
                  <a:pt x="308043" y="94978"/>
                </a:lnTo>
                <a:lnTo>
                  <a:pt x="333499" y="132757"/>
                </a:lnTo>
                <a:lnTo>
                  <a:pt x="346710" y="178308"/>
                </a:lnTo>
                <a:lnTo>
                  <a:pt x="347472" y="182118"/>
                </a:lnTo>
                <a:lnTo>
                  <a:pt x="347472" y="355827"/>
                </a:lnTo>
                <a:lnTo>
                  <a:pt x="357532" y="347122"/>
                </a:lnTo>
                <a:lnTo>
                  <a:pt x="384422" y="311220"/>
                </a:lnTo>
                <a:lnTo>
                  <a:pt x="403193" y="270272"/>
                </a:lnTo>
                <a:lnTo>
                  <a:pt x="412811" y="225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532751" y="2034920"/>
            <a:ext cx="45085" cy="46990"/>
          </a:xfrm>
          <a:custGeom>
            <a:avLst/>
            <a:gdLst/>
            <a:ahLst/>
            <a:cxnLst/>
            <a:rect l="l" t="t" r="r" b="b"/>
            <a:pathLst>
              <a:path w="45084" h="46989">
                <a:moveTo>
                  <a:pt x="44958" y="23622"/>
                </a:moveTo>
                <a:lnTo>
                  <a:pt x="25908" y="0"/>
                </a:lnTo>
                <a:lnTo>
                  <a:pt x="16764" y="762"/>
                </a:lnTo>
                <a:lnTo>
                  <a:pt x="0" y="22860"/>
                </a:lnTo>
                <a:lnTo>
                  <a:pt x="16764" y="46482"/>
                </a:lnTo>
                <a:lnTo>
                  <a:pt x="25908" y="45720"/>
                </a:lnTo>
                <a:lnTo>
                  <a:pt x="44958" y="236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166229" y="2063876"/>
            <a:ext cx="1584325" cy="432434"/>
          </a:xfrm>
          <a:custGeom>
            <a:avLst/>
            <a:gdLst/>
            <a:ahLst/>
            <a:cxnLst/>
            <a:rect l="l" t="t" r="r" b="b"/>
            <a:pathLst>
              <a:path w="1584325" h="432435">
                <a:moveTo>
                  <a:pt x="1584198" y="0"/>
                </a:moveTo>
                <a:lnTo>
                  <a:pt x="0" y="0"/>
                </a:lnTo>
                <a:lnTo>
                  <a:pt x="320040" y="432054"/>
                </a:lnTo>
                <a:lnTo>
                  <a:pt x="1264920" y="432053"/>
                </a:lnTo>
                <a:lnTo>
                  <a:pt x="1584198" y="0"/>
                </a:lnTo>
                <a:close/>
              </a:path>
            </a:pathLst>
          </a:custGeom>
          <a:solidFill>
            <a:srgbClr val="CC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166229" y="2063876"/>
            <a:ext cx="1584325" cy="432434"/>
          </a:xfrm>
          <a:custGeom>
            <a:avLst/>
            <a:gdLst/>
            <a:ahLst/>
            <a:cxnLst/>
            <a:rect l="l" t="t" r="r" b="b"/>
            <a:pathLst>
              <a:path w="1584325" h="432435">
                <a:moveTo>
                  <a:pt x="0" y="0"/>
                </a:moveTo>
                <a:lnTo>
                  <a:pt x="1584198" y="0"/>
                </a:lnTo>
                <a:lnTo>
                  <a:pt x="1264920" y="432053"/>
                </a:lnTo>
                <a:lnTo>
                  <a:pt x="320040" y="43205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420481" y="1416177"/>
            <a:ext cx="64769" cy="647700"/>
          </a:xfrm>
          <a:custGeom>
            <a:avLst/>
            <a:gdLst/>
            <a:ahLst/>
            <a:cxnLst/>
            <a:rect l="l" t="t" r="r" b="b"/>
            <a:pathLst>
              <a:path w="64770" h="647700">
                <a:moveTo>
                  <a:pt x="0" y="0"/>
                </a:moveTo>
                <a:lnTo>
                  <a:pt x="0" y="647700"/>
                </a:lnTo>
                <a:lnTo>
                  <a:pt x="64770" y="647700"/>
                </a:lnTo>
                <a:lnTo>
                  <a:pt x="6477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8420481" y="1416177"/>
            <a:ext cx="64769" cy="647700"/>
          </a:xfrm>
          <a:custGeom>
            <a:avLst/>
            <a:gdLst/>
            <a:ahLst/>
            <a:cxnLst/>
            <a:rect l="l" t="t" r="r" b="b"/>
            <a:pathLst>
              <a:path w="64770" h="647700">
                <a:moveTo>
                  <a:pt x="0" y="0"/>
                </a:moveTo>
                <a:lnTo>
                  <a:pt x="0" y="647700"/>
                </a:lnTo>
                <a:lnTo>
                  <a:pt x="64770" y="647700"/>
                </a:lnTo>
                <a:lnTo>
                  <a:pt x="6477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8090534" y="1127379"/>
            <a:ext cx="64769" cy="936625"/>
          </a:xfrm>
          <a:custGeom>
            <a:avLst/>
            <a:gdLst/>
            <a:ahLst/>
            <a:cxnLst/>
            <a:rect l="l" t="t" r="r" b="b"/>
            <a:pathLst>
              <a:path w="64770" h="936625">
                <a:moveTo>
                  <a:pt x="0" y="0"/>
                </a:moveTo>
                <a:lnTo>
                  <a:pt x="0" y="936498"/>
                </a:lnTo>
                <a:lnTo>
                  <a:pt x="64770" y="936498"/>
                </a:lnTo>
                <a:lnTo>
                  <a:pt x="6477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8090534" y="1127379"/>
            <a:ext cx="64769" cy="936625"/>
          </a:xfrm>
          <a:custGeom>
            <a:avLst/>
            <a:gdLst/>
            <a:ahLst/>
            <a:cxnLst/>
            <a:rect l="l" t="t" r="r" b="b"/>
            <a:pathLst>
              <a:path w="64770" h="936625">
                <a:moveTo>
                  <a:pt x="0" y="0"/>
                </a:moveTo>
                <a:lnTo>
                  <a:pt x="0" y="936498"/>
                </a:lnTo>
                <a:lnTo>
                  <a:pt x="64770" y="936498"/>
                </a:lnTo>
                <a:lnTo>
                  <a:pt x="6477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7759827" y="1416177"/>
            <a:ext cx="66040" cy="647700"/>
          </a:xfrm>
          <a:custGeom>
            <a:avLst/>
            <a:gdLst/>
            <a:ahLst/>
            <a:cxnLst/>
            <a:rect l="l" t="t" r="r" b="b"/>
            <a:pathLst>
              <a:path w="66040" h="647700">
                <a:moveTo>
                  <a:pt x="0" y="0"/>
                </a:moveTo>
                <a:lnTo>
                  <a:pt x="0" y="647699"/>
                </a:lnTo>
                <a:lnTo>
                  <a:pt x="65531" y="647699"/>
                </a:lnTo>
                <a:lnTo>
                  <a:pt x="65531" y="0"/>
                </a:lnTo>
                <a:lnTo>
                  <a:pt x="0" y="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7759827" y="1416177"/>
            <a:ext cx="66040" cy="647700"/>
          </a:xfrm>
          <a:custGeom>
            <a:avLst/>
            <a:gdLst/>
            <a:ahLst/>
            <a:cxnLst/>
            <a:rect l="l" t="t" r="r" b="b"/>
            <a:pathLst>
              <a:path w="66040" h="647700">
                <a:moveTo>
                  <a:pt x="0" y="0"/>
                </a:moveTo>
                <a:lnTo>
                  <a:pt x="0" y="647699"/>
                </a:lnTo>
                <a:lnTo>
                  <a:pt x="65531" y="647699"/>
                </a:lnTo>
                <a:lnTo>
                  <a:pt x="65531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8025003" y="1703451"/>
            <a:ext cx="196850" cy="144780"/>
          </a:xfrm>
          <a:custGeom>
            <a:avLst/>
            <a:gdLst/>
            <a:ahLst/>
            <a:cxnLst/>
            <a:rect l="l" t="t" r="r" b="b"/>
            <a:pathLst>
              <a:path w="196850" h="144780">
                <a:moveTo>
                  <a:pt x="196596" y="0"/>
                </a:moveTo>
                <a:lnTo>
                  <a:pt x="0" y="0"/>
                </a:lnTo>
                <a:lnTo>
                  <a:pt x="49530" y="144780"/>
                </a:lnTo>
                <a:lnTo>
                  <a:pt x="147828" y="144780"/>
                </a:lnTo>
                <a:lnTo>
                  <a:pt x="196596" y="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8025003" y="1703451"/>
            <a:ext cx="196850" cy="144780"/>
          </a:xfrm>
          <a:custGeom>
            <a:avLst/>
            <a:gdLst/>
            <a:ahLst/>
            <a:cxnLst/>
            <a:rect l="l" t="t" r="r" b="b"/>
            <a:pathLst>
              <a:path w="196850" h="144780">
                <a:moveTo>
                  <a:pt x="0" y="0"/>
                </a:moveTo>
                <a:lnTo>
                  <a:pt x="49530" y="144780"/>
                </a:lnTo>
                <a:lnTo>
                  <a:pt x="147828" y="144780"/>
                </a:lnTo>
                <a:lnTo>
                  <a:pt x="196596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891653" y="1200530"/>
            <a:ext cx="463550" cy="360680"/>
          </a:xfrm>
          <a:custGeom>
            <a:avLst/>
            <a:gdLst/>
            <a:ahLst/>
            <a:cxnLst/>
            <a:rect l="l" t="t" r="r" b="b"/>
            <a:pathLst>
              <a:path w="463550" h="360680">
                <a:moveTo>
                  <a:pt x="463296" y="0"/>
                </a:moveTo>
                <a:lnTo>
                  <a:pt x="115824" y="0"/>
                </a:lnTo>
                <a:lnTo>
                  <a:pt x="0" y="360426"/>
                </a:lnTo>
                <a:lnTo>
                  <a:pt x="347472" y="360426"/>
                </a:lnTo>
                <a:lnTo>
                  <a:pt x="4632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7891653" y="1200530"/>
            <a:ext cx="463550" cy="360680"/>
          </a:xfrm>
          <a:custGeom>
            <a:avLst/>
            <a:gdLst/>
            <a:ahLst/>
            <a:cxnLst/>
            <a:rect l="l" t="t" r="r" b="b"/>
            <a:pathLst>
              <a:path w="463550" h="360680">
                <a:moveTo>
                  <a:pt x="115824" y="0"/>
                </a:moveTo>
                <a:lnTo>
                  <a:pt x="0" y="360426"/>
                </a:lnTo>
                <a:lnTo>
                  <a:pt x="347472" y="360426"/>
                </a:lnTo>
                <a:lnTo>
                  <a:pt x="463296" y="0"/>
                </a:lnTo>
                <a:lnTo>
                  <a:pt x="11582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7561706" y="1559433"/>
            <a:ext cx="397510" cy="287655"/>
          </a:xfrm>
          <a:custGeom>
            <a:avLst/>
            <a:gdLst/>
            <a:ahLst/>
            <a:cxnLst/>
            <a:rect l="l" t="t" r="r" b="b"/>
            <a:pathLst>
              <a:path w="397509" h="287655">
                <a:moveTo>
                  <a:pt x="397001" y="0"/>
                </a:moveTo>
                <a:lnTo>
                  <a:pt x="99059" y="0"/>
                </a:lnTo>
                <a:lnTo>
                  <a:pt x="0" y="287274"/>
                </a:lnTo>
                <a:lnTo>
                  <a:pt x="297179" y="287274"/>
                </a:lnTo>
                <a:lnTo>
                  <a:pt x="397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7561706" y="1559433"/>
            <a:ext cx="397510" cy="287655"/>
          </a:xfrm>
          <a:custGeom>
            <a:avLst/>
            <a:gdLst/>
            <a:ahLst/>
            <a:cxnLst/>
            <a:rect l="l" t="t" r="r" b="b"/>
            <a:pathLst>
              <a:path w="397509" h="287655">
                <a:moveTo>
                  <a:pt x="99059" y="0"/>
                </a:moveTo>
                <a:lnTo>
                  <a:pt x="0" y="287274"/>
                </a:lnTo>
                <a:lnTo>
                  <a:pt x="297179" y="287274"/>
                </a:lnTo>
                <a:lnTo>
                  <a:pt x="397001" y="0"/>
                </a:lnTo>
                <a:lnTo>
                  <a:pt x="99059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8221598" y="1487805"/>
            <a:ext cx="464184" cy="360680"/>
          </a:xfrm>
          <a:custGeom>
            <a:avLst/>
            <a:gdLst/>
            <a:ahLst/>
            <a:cxnLst/>
            <a:rect l="l" t="t" r="r" b="b"/>
            <a:pathLst>
              <a:path w="464184" h="360680">
                <a:moveTo>
                  <a:pt x="464057" y="0"/>
                </a:moveTo>
                <a:lnTo>
                  <a:pt x="116585" y="0"/>
                </a:lnTo>
                <a:lnTo>
                  <a:pt x="0" y="360425"/>
                </a:lnTo>
                <a:lnTo>
                  <a:pt x="348233" y="360425"/>
                </a:lnTo>
                <a:lnTo>
                  <a:pt x="4640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8221598" y="1487805"/>
            <a:ext cx="464184" cy="360680"/>
          </a:xfrm>
          <a:custGeom>
            <a:avLst/>
            <a:gdLst/>
            <a:ahLst/>
            <a:cxnLst/>
            <a:rect l="l" t="t" r="r" b="b"/>
            <a:pathLst>
              <a:path w="464184" h="360680">
                <a:moveTo>
                  <a:pt x="348233" y="360425"/>
                </a:moveTo>
                <a:lnTo>
                  <a:pt x="464057" y="0"/>
                </a:lnTo>
                <a:lnTo>
                  <a:pt x="116585" y="0"/>
                </a:lnTo>
                <a:lnTo>
                  <a:pt x="0" y="360425"/>
                </a:lnTo>
                <a:lnTo>
                  <a:pt x="348233" y="36042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7534529" y="2201290"/>
            <a:ext cx="71374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España</a:t>
            </a:r>
            <a:endParaRPr sz="16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8391525" y="1199007"/>
            <a:ext cx="360425" cy="246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92951" y="2711576"/>
            <a:ext cx="1328203" cy="1653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332105" y="3663060"/>
            <a:ext cx="86233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soberanía</a:t>
            </a:r>
            <a:endParaRPr sz="14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973131" y="4963286"/>
            <a:ext cx="1545653" cy="18957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 txBox="1"/>
          <p:nvPr/>
        </p:nvSpPr>
        <p:spPr>
          <a:xfrm>
            <a:off x="4077334" y="6009259"/>
            <a:ext cx="961390" cy="436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dirty="0" sz="1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del  comercio</a:t>
            </a:r>
            <a:endParaRPr sz="14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355413" y="2640711"/>
            <a:ext cx="1790490" cy="19417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7523860" y="3541903"/>
            <a:ext cx="872490" cy="650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Tráfico</a:t>
            </a:r>
            <a:r>
              <a:rPr dirty="0" sz="14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de  esclavos  indígenas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17091" y="4225671"/>
            <a:ext cx="1953921" cy="22293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 txBox="1"/>
          <p:nvPr/>
        </p:nvSpPr>
        <p:spPr>
          <a:xfrm>
            <a:off x="981329" y="5415660"/>
            <a:ext cx="1194435" cy="649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Legalización  tenencia de</a:t>
            </a:r>
            <a:r>
              <a:rPr dirty="0" sz="1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la 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tierra</a:t>
            </a:r>
            <a:endParaRPr sz="14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6716096" y="4656963"/>
            <a:ext cx="1790490" cy="19417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 txBox="1"/>
          <p:nvPr/>
        </p:nvSpPr>
        <p:spPr>
          <a:xfrm>
            <a:off x="6809105" y="5660263"/>
            <a:ext cx="1188720" cy="436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4615" marR="5080" indent="-82550">
              <a:lnSpc>
                <a:spcPct val="100000"/>
              </a:lnSpc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Esclavizaci</a:t>
            </a: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4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africanos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781425" y="4151757"/>
            <a:ext cx="2051685" cy="8636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55244" rIns="0" bIns="0" rtlCol="0" vert="horz">
            <a:spAutoFit/>
          </a:bodyPr>
          <a:lstStyle/>
          <a:p>
            <a:pPr marL="495934" marR="132715" indent="-412115">
              <a:lnSpc>
                <a:spcPct val="100000"/>
              </a:lnSpc>
              <a:spcBef>
                <a:spcPts val="434"/>
              </a:spcBef>
            </a:pPr>
            <a:r>
              <a:rPr dirty="0" sz="1600" spc="-5">
                <a:latin typeface="Arial"/>
                <a:cs typeface="Arial"/>
              </a:rPr>
              <a:t>Por interpretaciones  conflictivas  </a:t>
            </a:r>
            <a:r>
              <a:rPr dirty="0" sz="1600">
                <a:latin typeface="Arial"/>
                <a:cs typeface="Arial"/>
              </a:rPr>
              <a:t>respecto</a:t>
            </a:r>
            <a:r>
              <a:rPr dirty="0" sz="1600" spc="-10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a:</a:t>
            </a:r>
            <a:endParaRPr sz="16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76885" y="6235319"/>
            <a:ext cx="25209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</a:t>
            </a:r>
            <a:r>
              <a:rPr dirty="0" sz="1000" spc="-10">
                <a:latin typeface="Arial"/>
                <a:cs typeface="Arial"/>
              </a:rPr>
              <a:t>1</a:t>
            </a:r>
            <a:r>
              <a:rPr dirty="0" sz="1000">
                <a:latin typeface="Arial"/>
                <a:cs typeface="Arial"/>
              </a:rPr>
              <a:t>5)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041525">
              <a:lnSpc>
                <a:spcPct val="100000"/>
              </a:lnSpc>
            </a:pPr>
            <a:r>
              <a:rPr dirty="0"/>
              <a:t>Tierras </a:t>
            </a:r>
            <a:r>
              <a:rPr dirty="0" spc="-5"/>
              <a:t>de </a:t>
            </a:r>
            <a:r>
              <a:rPr dirty="0"/>
              <a:t>la</a:t>
            </a:r>
            <a:r>
              <a:rPr dirty="0" spc="-80"/>
              <a:t> </a:t>
            </a:r>
            <a:r>
              <a:rPr dirty="0"/>
              <a:t>Mosquitia</a:t>
            </a:r>
          </a:p>
        </p:txBody>
      </p:sp>
      <p:sp>
        <p:nvSpPr>
          <p:cNvPr id="3" name="object 3"/>
          <p:cNvSpPr/>
          <p:nvPr/>
        </p:nvSpPr>
        <p:spPr>
          <a:xfrm>
            <a:off x="1981580" y="1414652"/>
            <a:ext cx="4324350" cy="4437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51065" y="2952940"/>
            <a:ext cx="1617821" cy="2761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05803" y="1701926"/>
            <a:ext cx="2060448" cy="1443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0109" y="1270635"/>
            <a:ext cx="2087245" cy="1007744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</a:ln>
        </p:spPr>
        <p:txBody>
          <a:bodyPr wrap="square" lIns="0" tIns="127000" rIns="0" bIns="0" rtlCol="0" vert="horz">
            <a:spAutoFit/>
          </a:bodyPr>
          <a:lstStyle/>
          <a:p>
            <a:pPr marL="377190" marR="111125" indent="-260350">
              <a:lnSpc>
                <a:spcPct val="100000"/>
              </a:lnSpc>
              <a:spcBef>
                <a:spcPts val="1000"/>
              </a:spcBef>
            </a:pPr>
            <a:r>
              <a:rPr dirty="0" sz="1600" spc="-5" b="1">
                <a:latin typeface="Arial"/>
                <a:cs typeface="Arial"/>
              </a:rPr>
              <a:t>Colonos británicos  involucrados</a:t>
            </a:r>
            <a:endParaRPr sz="1600">
              <a:latin typeface="Arial"/>
              <a:cs typeface="Arial"/>
            </a:endParaRPr>
          </a:p>
          <a:p>
            <a:pPr marL="118110">
              <a:lnSpc>
                <a:spcPct val="100000"/>
              </a:lnSpc>
              <a:spcBef>
                <a:spcPts val="5"/>
              </a:spcBef>
            </a:pPr>
            <a:r>
              <a:rPr dirty="0" sz="1600" spc="-5" b="1">
                <a:latin typeface="Arial"/>
                <a:cs typeface="Arial"/>
              </a:rPr>
              <a:t>con explotación</a:t>
            </a:r>
            <a:r>
              <a:rPr dirty="0" sz="1600" spc="-8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5755" y="2638425"/>
            <a:ext cx="1224280" cy="432434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</a:ln>
        </p:spPr>
        <p:txBody>
          <a:bodyPr wrap="square" lIns="0" tIns="84455" rIns="0" bIns="0" rtlCol="0" vert="horz">
            <a:spAutoFit/>
          </a:bodyPr>
          <a:lstStyle/>
          <a:p>
            <a:pPr marL="330200">
              <a:lnSpc>
                <a:spcPct val="100000"/>
              </a:lnSpc>
              <a:spcBef>
                <a:spcPts val="665"/>
              </a:spcBef>
            </a:pPr>
            <a:r>
              <a:rPr dirty="0" sz="1600" spc="-5">
                <a:latin typeface="Arial"/>
                <a:cs typeface="Arial"/>
              </a:rPr>
              <a:t>caoba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2603" y="3359277"/>
            <a:ext cx="1440180" cy="432434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</a:ln>
        </p:spPr>
        <p:txBody>
          <a:bodyPr wrap="square" lIns="0" tIns="84455" rIns="0" bIns="0" rtlCol="0" vert="horz">
            <a:spAutoFit/>
          </a:bodyPr>
          <a:lstStyle/>
          <a:p>
            <a:pPr marL="161925">
              <a:lnSpc>
                <a:spcPct val="100000"/>
              </a:lnSpc>
              <a:spcBef>
                <a:spcPts val="665"/>
              </a:spcBef>
            </a:pPr>
            <a:r>
              <a:rPr dirty="0" sz="1600" spc="-5">
                <a:latin typeface="Arial"/>
                <a:cs typeface="Arial"/>
              </a:rPr>
              <a:t>zarzaparrilla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2603" y="4006977"/>
            <a:ext cx="1224280" cy="432434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</a:ln>
        </p:spPr>
        <p:txBody>
          <a:bodyPr wrap="square" lIns="0" tIns="84455" rIns="0" bIns="0" rtlCol="0" vert="horz">
            <a:spAutoFit/>
          </a:bodyPr>
          <a:lstStyle/>
          <a:p>
            <a:pPr marL="358140">
              <a:lnSpc>
                <a:spcPct val="100000"/>
              </a:lnSpc>
              <a:spcBef>
                <a:spcPts val="665"/>
              </a:spcBef>
            </a:pPr>
            <a:r>
              <a:rPr dirty="0" sz="1600" spc="-5">
                <a:latin typeface="Arial"/>
                <a:cs typeface="Arial"/>
              </a:rPr>
              <a:t>carey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2603" y="4654677"/>
            <a:ext cx="1224280" cy="432434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</a:ln>
        </p:spPr>
        <p:txBody>
          <a:bodyPr wrap="square" lIns="0" tIns="84455" rIns="0" bIns="0" rtlCol="0" vert="horz">
            <a:spAutoFit/>
          </a:bodyPr>
          <a:lstStyle/>
          <a:p>
            <a:pPr marL="336550">
              <a:lnSpc>
                <a:spcPct val="100000"/>
              </a:lnSpc>
              <a:spcBef>
                <a:spcPts val="665"/>
              </a:spcBef>
            </a:pPr>
            <a:r>
              <a:rPr dirty="0" sz="1600" spc="-5">
                <a:latin typeface="Arial"/>
                <a:cs typeface="Arial"/>
              </a:rPr>
              <a:t>cacao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40855" y="5951601"/>
            <a:ext cx="2305050" cy="792480"/>
          </a:xfrm>
          <a:custGeom>
            <a:avLst/>
            <a:gdLst/>
            <a:ahLst/>
            <a:cxnLst/>
            <a:rect l="l" t="t" r="r" b="b"/>
            <a:pathLst>
              <a:path w="2305050" h="792479">
                <a:moveTo>
                  <a:pt x="0" y="0"/>
                </a:moveTo>
                <a:lnTo>
                  <a:pt x="0" y="792480"/>
                </a:lnTo>
                <a:lnTo>
                  <a:pt x="2305050" y="792480"/>
                </a:lnTo>
                <a:lnTo>
                  <a:pt x="230505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840855" y="5951601"/>
            <a:ext cx="2305050" cy="792480"/>
          </a:xfrm>
          <a:custGeom>
            <a:avLst/>
            <a:gdLst/>
            <a:ahLst/>
            <a:cxnLst/>
            <a:rect l="l" t="t" r="r" b="b"/>
            <a:pathLst>
              <a:path w="2305050" h="792479">
                <a:moveTo>
                  <a:pt x="0" y="0"/>
                </a:moveTo>
                <a:lnTo>
                  <a:pt x="0" y="792480"/>
                </a:lnTo>
                <a:lnTo>
                  <a:pt x="2305050" y="792480"/>
                </a:lnTo>
                <a:lnTo>
                  <a:pt x="230505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939483" y="6065901"/>
            <a:ext cx="2107565" cy="560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386715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Cimarronaje  redujo fuerza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laboral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05803" y="3936110"/>
            <a:ext cx="2164079" cy="1147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061083" y="5946521"/>
            <a:ext cx="25209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</a:t>
            </a:r>
            <a:r>
              <a:rPr dirty="0" sz="1000" spc="-10">
                <a:latin typeface="Arial"/>
                <a:cs typeface="Arial"/>
              </a:rPr>
              <a:t>1</a:t>
            </a:r>
            <a:r>
              <a:rPr dirty="0" sz="1000">
                <a:latin typeface="Arial"/>
                <a:cs typeface="Arial"/>
              </a:rPr>
              <a:t>6)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85279" y="3282581"/>
            <a:ext cx="25209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</a:t>
            </a:r>
            <a:r>
              <a:rPr dirty="0" sz="1000" spc="-10">
                <a:latin typeface="Arial"/>
                <a:cs typeface="Arial"/>
              </a:rPr>
              <a:t>1</a:t>
            </a:r>
            <a:r>
              <a:rPr dirty="0" sz="1000">
                <a:latin typeface="Arial"/>
                <a:cs typeface="Arial"/>
              </a:rPr>
              <a:t>7)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58456" y="5227916"/>
            <a:ext cx="25209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</a:t>
            </a:r>
            <a:r>
              <a:rPr dirty="0" sz="1000" spc="-10">
                <a:latin typeface="Arial"/>
                <a:cs typeface="Arial"/>
              </a:rPr>
              <a:t>1</a:t>
            </a:r>
            <a:r>
              <a:rPr dirty="0" sz="1000">
                <a:latin typeface="Arial"/>
                <a:cs typeface="Arial"/>
              </a:rPr>
              <a:t>8)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01115">
              <a:lnSpc>
                <a:spcPct val="100000"/>
              </a:lnSpc>
            </a:pPr>
            <a:r>
              <a:rPr dirty="0"/>
              <a:t>Violencia y resistencia en</a:t>
            </a:r>
            <a:r>
              <a:rPr dirty="0" spc="-85"/>
              <a:t> </a:t>
            </a:r>
            <a:r>
              <a:rPr dirty="0"/>
              <a:t>Omoa</a:t>
            </a:r>
          </a:p>
        </p:txBody>
      </p:sp>
      <p:sp>
        <p:nvSpPr>
          <p:cNvPr id="3" name="object 3"/>
          <p:cNvSpPr/>
          <p:nvPr/>
        </p:nvSpPr>
        <p:spPr>
          <a:xfrm>
            <a:off x="2413635" y="3845433"/>
            <a:ext cx="99060" cy="219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12695" y="3917822"/>
            <a:ext cx="99060" cy="880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11754" y="3845433"/>
            <a:ext cx="101600" cy="952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13354" y="3917822"/>
            <a:ext cx="99060" cy="8801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12414" y="4358259"/>
            <a:ext cx="1003300" cy="4396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15715" y="3917822"/>
            <a:ext cx="99060" cy="8801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14775" y="3845433"/>
            <a:ext cx="99060" cy="952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13834" y="3917822"/>
            <a:ext cx="101600" cy="8801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812923" y="3845433"/>
            <a:ext cx="99060" cy="2194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713607" y="3845433"/>
            <a:ext cx="102108" cy="2194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15942" y="3845433"/>
            <a:ext cx="99060" cy="2194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13635" y="3845433"/>
            <a:ext cx="1801495" cy="952500"/>
          </a:xfrm>
          <a:custGeom>
            <a:avLst/>
            <a:gdLst/>
            <a:ahLst/>
            <a:cxnLst/>
            <a:rect l="l" t="t" r="r" b="b"/>
            <a:pathLst>
              <a:path w="1801495" h="952500">
                <a:moveTo>
                  <a:pt x="99060" y="732282"/>
                </a:moveTo>
                <a:lnTo>
                  <a:pt x="99060" y="219456"/>
                </a:lnTo>
                <a:lnTo>
                  <a:pt x="0" y="219456"/>
                </a:lnTo>
                <a:lnTo>
                  <a:pt x="0" y="0"/>
                </a:lnTo>
                <a:lnTo>
                  <a:pt x="99060" y="0"/>
                </a:lnTo>
                <a:lnTo>
                  <a:pt x="99060" y="72390"/>
                </a:lnTo>
                <a:lnTo>
                  <a:pt x="198120" y="72390"/>
                </a:lnTo>
                <a:lnTo>
                  <a:pt x="198120" y="0"/>
                </a:lnTo>
                <a:lnTo>
                  <a:pt x="300228" y="0"/>
                </a:lnTo>
                <a:lnTo>
                  <a:pt x="300228" y="72390"/>
                </a:lnTo>
                <a:lnTo>
                  <a:pt x="399288" y="72390"/>
                </a:lnTo>
                <a:lnTo>
                  <a:pt x="399288" y="0"/>
                </a:lnTo>
                <a:lnTo>
                  <a:pt x="498348" y="0"/>
                </a:lnTo>
                <a:lnTo>
                  <a:pt x="498348" y="219456"/>
                </a:lnTo>
                <a:lnTo>
                  <a:pt x="399288" y="219456"/>
                </a:lnTo>
                <a:lnTo>
                  <a:pt x="399288" y="512064"/>
                </a:lnTo>
                <a:lnTo>
                  <a:pt x="1402080" y="512064"/>
                </a:lnTo>
                <a:lnTo>
                  <a:pt x="1402080" y="219456"/>
                </a:lnTo>
                <a:lnTo>
                  <a:pt x="1299972" y="219456"/>
                </a:lnTo>
                <a:lnTo>
                  <a:pt x="1299972" y="0"/>
                </a:lnTo>
                <a:lnTo>
                  <a:pt x="1402080" y="0"/>
                </a:lnTo>
                <a:lnTo>
                  <a:pt x="1402080" y="72390"/>
                </a:lnTo>
                <a:lnTo>
                  <a:pt x="1501140" y="72390"/>
                </a:lnTo>
                <a:lnTo>
                  <a:pt x="1501140" y="0"/>
                </a:lnTo>
                <a:lnTo>
                  <a:pt x="1600200" y="0"/>
                </a:lnTo>
                <a:lnTo>
                  <a:pt x="1600200" y="72390"/>
                </a:lnTo>
                <a:lnTo>
                  <a:pt x="1702308" y="72390"/>
                </a:lnTo>
                <a:lnTo>
                  <a:pt x="1702308" y="0"/>
                </a:lnTo>
                <a:lnTo>
                  <a:pt x="1801368" y="0"/>
                </a:lnTo>
                <a:lnTo>
                  <a:pt x="1801368" y="219456"/>
                </a:lnTo>
                <a:lnTo>
                  <a:pt x="1702308" y="219456"/>
                </a:lnTo>
                <a:lnTo>
                  <a:pt x="1702308" y="952500"/>
                </a:lnTo>
                <a:lnTo>
                  <a:pt x="99060" y="952500"/>
                </a:lnTo>
                <a:lnTo>
                  <a:pt x="99060" y="73228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89529" y="4102227"/>
            <a:ext cx="451103" cy="2560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89529" y="4102227"/>
            <a:ext cx="451484" cy="256540"/>
          </a:xfrm>
          <a:custGeom>
            <a:avLst/>
            <a:gdLst/>
            <a:ahLst/>
            <a:cxnLst/>
            <a:rect l="l" t="t" r="r" b="b"/>
            <a:pathLst>
              <a:path w="451485" h="256539">
                <a:moveTo>
                  <a:pt x="0" y="0"/>
                </a:moveTo>
                <a:lnTo>
                  <a:pt x="0" y="256032"/>
                </a:lnTo>
                <a:lnTo>
                  <a:pt x="451103" y="256032"/>
                </a:lnTo>
                <a:lnTo>
                  <a:pt x="451103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938652" y="3929253"/>
            <a:ext cx="752855" cy="1729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938652" y="3929253"/>
            <a:ext cx="753110" cy="173355"/>
          </a:xfrm>
          <a:custGeom>
            <a:avLst/>
            <a:gdLst/>
            <a:ahLst/>
            <a:cxnLst/>
            <a:rect l="l" t="t" r="r" b="b"/>
            <a:pathLst>
              <a:path w="753110" h="173354">
                <a:moveTo>
                  <a:pt x="0" y="172974"/>
                </a:moveTo>
                <a:lnTo>
                  <a:pt x="188214" y="0"/>
                </a:lnTo>
                <a:lnTo>
                  <a:pt x="564642" y="0"/>
                </a:lnTo>
                <a:lnTo>
                  <a:pt x="752856" y="172974"/>
                </a:lnTo>
                <a:lnTo>
                  <a:pt x="0" y="1729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464433" y="3502533"/>
            <a:ext cx="374904" cy="29184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464433" y="3502533"/>
            <a:ext cx="0" cy="428625"/>
          </a:xfrm>
          <a:custGeom>
            <a:avLst/>
            <a:gdLst/>
            <a:ahLst/>
            <a:cxnLst/>
            <a:rect l="l" t="t" r="r" b="b"/>
            <a:pathLst>
              <a:path w="0" h="428625">
                <a:moveTo>
                  <a:pt x="0" y="428244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70585" y="4292727"/>
            <a:ext cx="238125" cy="171450"/>
          </a:xfrm>
          <a:custGeom>
            <a:avLst/>
            <a:gdLst/>
            <a:ahLst/>
            <a:cxnLst/>
            <a:rect l="l" t="t" r="r" b="b"/>
            <a:pathLst>
              <a:path w="238125" h="171450">
                <a:moveTo>
                  <a:pt x="237744" y="65531"/>
                </a:moveTo>
                <a:lnTo>
                  <a:pt x="118872" y="0"/>
                </a:lnTo>
                <a:lnTo>
                  <a:pt x="0" y="65532"/>
                </a:lnTo>
                <a:lnTo>
                  <a:pt x="45720" y="171450"/>
                </a:lnTo>
                <a:lnTo>
                  <a:pt x="191262" y="171450"/>
                </a:lnTo>
                <a:lnTo>
                  <a:pt x="237744" y="65531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70585" y="4292727"/>
            <a:ext cx="238125" cy="171450"/>
          </a:xfrm>
          <a:custGeom>
            <a:avLst/>
            <a:gdLst/>
            <a:ahLst/>
            <a:cxnLst/>
            <a:rect l="l" t="t" r="r" b="b"/>
            <a:pathLst>
              <a:path w="238125" h="171450">
                <a:moveTo>
                  <a:pt x="118872" y="0"/>
                </a:moveTo>
                <a:lnTo>
                  <a:pt x="0" y="65532"/>
                </a:lnTo>
                <a:lnTo>
                  <a:pt x="45720" y="171450"/>
                </a:lnTo>
                <a:lnTo>
                  <a:pt x="191262" y="171450"/>
                </a:lnTo>
                <a:lnTo>
                  <a:pt x="237744" y="65531"/>
                </a:lnTo>
                <a:lnTo>
                  <a:pt x="118872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17829" y="4223384"/>
            <a:ext cx="143510" cy="95250"/>
          </a:xfrm>
          <a:custGeom>
            <a:avLst/>
            <a:gdLst/>
            <a:ahLst/>
            <a:cxnLst/>
            <a:rect l="l" t="t" r="r" b="b"/>
            <a:pathLst>
              <a:path w="143509" h="95250">
                <a:moveTo>
                  <a:pt x="143256" y="47243"/>
                </a:moveTo>
                <a:lnTo>
                  <a:pt x="137636" y="28932"/>
                </a:lnTo>
                <a:lnTo>
                  <a:pt x="122301" y="13906"/>
                </a:lnTo>
                <a:lnTo>
                  <a:pt x="99536" y="3738"/>
                </a:lnTo>
                <a:lnTo>
                  <a:pt x="71628" y="0"/>
                </a:lnTo>
                <a:lnTo>
                  <a:pt x="43719" y="3738"/>
                </a:lnTo>
                <a:lnTo>
                  <a:pt x="20955" y="13906"/>
                </a:lnTo>
                <a:lnTo>
                  <a:pt x="5619" y="28932"/>
                </a:lnTo>
                <a:lnTo>
                  <a:pt x="0" y="47244"/>
                </a:lnTo>
                <a:lnTo>
                  <a:pt x="5619" y="65996"/>
                </a:lnTo>
                <a:lnTo>
                  <a:pt x="20955" y="81248"/>
                </a:lnTo>
                <a:lnTo>
                  <a:pt x="43719" y="91499"/>
                </a:lnTo>
                <a:lnTo>
                  <a:pt x="71628" y="95250"/>
                </a:lnTo>
                <a:lnTo>
                  <a:pt x="99536" y="91499"/>
                </a:lnTo>
                <a:lnTo>
                  <a:pt x="122301" y="81248"/>
                </a:lnTo>
                <a:lnTo>
                  <a:pt x="137636" y="65996"/>
                </a:lnTo>
                <a:lnTo>
                  <a:pt x="143256" y="47243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17829" y="4223384"/>
            <a:ext cx="143510" cy="95250"/>
          </a:xfrm>
          <a:custGeom>
            <a:avLst/>
            <a:gdLst/>
            <a:ahLst/>
            <a:cxnLst/>
            <a:rect l="l" t="t" r="r" b="b"/>
            <a:pathLst>
              <a:path w="143509" h="95250">
                <a:moveTo>
                  <a:pt x="71628" y="0"/>
                </a:moveTo>
                <a:lnTo>
                  <a:pt x="43719" y="3738"/>
                </a:lnTo>
                <a:lnTo>
                  <a:pt x="20955" y="13906"/>
                </a:lnTo>
                <a:lnTo>
                  <a:pt x="5619" y="28932"/>
                </a:lnTo>
                <a:lnTo>
                  <a:pt x="0" y="47244"/>
                </a:lnTo>
                <a:lnTo>
                  <a:pt x="5619" y="65996"/>
                </a:lnTo>
                <a:lnTo>
                  <a:pt x="20955" y="81248"/>
                </a:lnTo>
                <a:lnTo>
                  <a:pt x="43719" y="91499"/>
                </a:lnTo>
                <a:lnTo>
                  <a:pt x="71628" y="95250"/>
                </a:lnTo>
                <a:lnTo>
                  <a:pt x="99536" y="91499"/>
                </a:lnTo>
                <a:lnTo>
                  <a:pt x="122301" y="81248"/>
                </a:lnTo>
                <a:lnTo>
                  <a:pt x="137636" y="65996"/>
                </a:lnTo>
                <a:lnTo>
                  <a:pt x="143256" y="47243"/>
                </a:lnTo>
                <a:lnTo>
                  <a:pt x="137636" y="28932"/>
                </a:lnTo>
                <a:lnTo>
                  <a:pt x="122301" y="13906"/>
                </a:lnTo>
                <a:lnTo>
                  <a:pt x="99536" y="3738"/>
                </a:lnTo>
                <a:lnTo>
                  <a:pt x="71628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19352" y="4464177"/>
            <a:ext cx="143510" cy="171450"/>
          </a:xfrm>
          <a:custGeom>
            <a:avLst/>
            <a:gdLst/>
            <a:ahLst/>
            <a:cxnLst/>
            <a:rect l="l" t="t" r="r" b="b"/>
            <a:pathLst>
              <a:path w="143509" h="171450">
                <a:moveTo>
                  <a:pt x="143256" y="0"/>
                </a:moveTo>
                <a:lnTo>
                  <a:pt x="0" y="0"/>
                </a:lnTo>
                <a:lnTo>
                  <a:pt x="35814" y="171450"/>
                </a:lnTo>
                <a:lnTo>
                  <a:pt x="107442" y="171450"/>
                </a:lnTo>
                <a:lnTo>
                  <a:pt x="143256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19352" y="4464177"/>
            <a:ext cx="143510" cy="171450"/>
          </a:xfrm>
          <a:custGeom>
            <a:avLst/>
            <a:gdLst/>
            <a:ahLst/>
            <a:cxnLst/>
            <a:rect l="l" t="t" r="r" b="b"/>
            <a:pathLst>
              <a:path w="143509" h="171450">
                <a:moveTo>
                  <a:pt x="0" y="0"/>
                </a:moveTo>
                <a:lnTo>
                  <a:pt x="35814" y="171450"/>
                </a:lnTo>
                <a:lnTo>
                  <a:pt x="107442" y="171450"/>
                </a:lnTo>
                <a:lnTo>
                  <a:pt x="143256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70585" y="4645152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 h="0">
                <a:moveTo>
                  <a:pt x="0" y="0"/>
                </a:moveTo>
                <a:lnTo>
                  <a:pt x="237744" y="0"/>
                </a:lnTo>
              </a:path>
            </a:pathLst>
          </a:custGeom>
          <a:ln w="19050">
            <a:solidFill>
              <a:srgbClr val="9966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70585" y="4635627"/>
            <a:ext cx="238125" cy="19050"/>
          </a:xfrm>
          <a:custGeom>
            <a:avLst/>
            <a:gdLst/>
            <a:ahLst/>
            <a:cxnLst/>
            <a:rect l="l" t="t" r="r" b="b"/>
            <a:pathLst>
              <a:path w="238125" h="19050">
                <a:moveTo>
                  <a:pt x="237744" y="19050"/>
                </a:moveTo>
                <a:lnTo>
                  <a:pt x="0" y="19050"/>
                </a:lnTo>
                <a:lnTo>
                  <a:pt x="48005" y="0"/>
                </a:lnTo>
                <a:lnTo>
                  <a:pt x="189737" y="0"/>
                </a:lnTo>
                <a:lnTo>
                  <a:pt x="237744" y="190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70585" y="4464177"/>
            <a:ext cx="47625" cy="57150"/>
          </a:xfrm>
          <a:custGeom>
            <a:avLst/>
            <a:gdLst/>
            <a:ahLst/>
            <a:cxnLst/>
            <a:rect l="l" t="t" r="r" b="b"/>
            <a:pathLst>
              <a:path w="47625" h="57150">
                <a:moveTo>
                  <a:pt x="47243" y="57150"/>
                </a:moveTo>
                <a:lnTo>
                  <a:pt x="47243" y="0"/>
                </a:lnTo>
                <a:lnTo>
                  <a:pt x="0" y="0"/>
                </a:lnTo>
                <a:lnTo>
                  <a:pt x="47243" y="5715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70585" y="4464177"/>
            <a:ext cx="47625" cy="57150"/>
          </a:xfrm>
          <a:custGeom>
            <a:avLst/>
            <a:gdLst/>
            <a:ahLst/>
            <a:cxnLst/>
            <a:rect l="l" t="t" r="r" b="b"/>
            <a:pathLst>
              <a:path w="47625" h="57150">
                <a:moveTo>
                  <a:pt x="47243" y="57150"/>
                </a:moveTo>
                <a:lnTo>
                  <a:pt x="47243" y="0"/>
                </a:lnTo>
                <a:lnTo>
                  <a:pt x="0" y="0"/>
                </a:lnTo>
                <a:lnTo>
                  <a:pt x="47243" y="571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60322" y="4462653"/>
            <a:ext cx="54610" cy="62230"/>
          </a:xfrm>
          <a:custGeom>
            <a:avLst/>
            <a:gdLst/>
            <a:ahLst/>
            <a:cxnLst/>
            <a:rect l="l" t="t" r="r" b="b"/>
            <a:pathLst>
              <a:path w="54609" h="62229">
                <a:moveTo>
                  <a:pt x="54101" y="0"/>
                </a:moveTo>
                <a:lnTo>
                  <a:pt x="0" y="3810"/>
                </a:lnTo>
                <a:lnTo>
                  <a:pt x="3809" y="61722"/>
                </a:lnTo>
                <a:lnTo>
                  <a:pt x="54101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60322" y="4462653"/>
            <a:ext cx="54610" cy="62230"/>
          </a:xfrm>
          <a:custGeom>
            <a:avLst/>
            <a:gdLst/>
            <a:ahLst/>
            <a:cxnLst/>
            <a:rect l="l" t="t" r="r" b="b"/>
            <a:pathLst>
              <a:path w="54609" h="62229">
                <a:moveTo>
                  <a:pt x="3809" y="61722"/>
                </a:moveTo>
                <a:lnTo>
                  <a:pt x="0" y="3810"/>
                </a:lnTo>
                <a:lnTo>
                  <a:pt x="54101" y="0"/>
                </a:lnTo>
                <a:lnTo>
                  <a:pt x="3809" y="6172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56513" y="4333113"/>
            <a:ext cx="55244" cy="134620"/>
          </a:xfrm>
          <a:custGeom>
            <a:avLst/>
            <a:gdLst/>
            <a:ahLst/>
            <a:cxnLst/>
            <a:rect l="l" t="t" r="r" b="b"/>
            <a:pathLst>
              <a:path w="55244" h="134620">
                <a:moveTo>
                  <a:pt x="54864" y="131826"/>
                </a:moveTo>
                <a:lnTo>
                  <a:pt x="48768" y="0"/>
                </a:lnTo>
                <a:lnTo>
                  <a:pt x="0" y="2286"/>
                </a:lnTo>
                <a:lnTo>
                  <a:pt x="5334" y="134112"/>
                </a:lnTo>
                <a:lnTo>
                  <a:pt x="54864" y="131826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56513" y="4333113"/>
            <a:ext cx="55244" cy="134620"/>
          </a:xfrm>
          <a:custGeom>
            <a:avLst/>
            <a:gdLst/>
            <a:ahLst/>
            <a:cxnLst/>
            <a:rect l="l" t="t" r="r" b="b"/>
            <a:pathLst>
              <a:path w="55244" h="134620">
                <a:moveTo>
                  <a:pt x="0" y="2286"/>
                </a:moveTo>
                <a:lnTo>
                  <a:pt x="5334" y="134112"/>
                </a:lnTo>
                <a:lnTo>
                  <a:pt x="54864" y="131826"/>
                </a:lnTo>
                <a:lnTo>
                  <a:pt x="48768" y="0"/>
                </a:lnTo>
                <a:lnTo>
                  <a:pt x="0" y="22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65251" y="4332351"/>
            <a:ext cx="58419" cy="135255"/>
          </a:xfrm>
          <a:custGeom>
            <a:avLst/>
            <a:gdLst/>
            <a:ahLst/>
            <a:cxnLst/>
            <a:rect l="l" t="t" r="r" b="b"/>
            <a:pathLst>
              <a:path w="58419" h="135254">
                <a:moveTo>
                  <a:pt x="57912" y="3809"/>
                </a:moveTo>
                <a:lnTo>
                  <a:pt x="9906" y="0"/>
                </a:lnTo>
                <a:lnTo>
                  <a:pt x="0" y="131826"/>
                </a:lnTo>
                <a:lnTo>
                  <a:pt x="47244" y="134874"/>
                </a:lnTo>
                <a:lnTo>
                  <a:pt x="57912" y="3809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65251" y="4332351"/>
            <a:ext cx="58419" cy="135255"/>
          </a:xfrm>
          <a:custGeom>
            <a:avLst/>
            <a:gdLst/>
            <a:ahLst/>
            <a:cxnLst/>
            <a:rect l="l" t="t" r="r" b="b"/>
            <a:pathLst>
              <a:path w="58419" h="135254">
                <a:moveTo>
                  <a:pt x="9906" y="0"/>
                </a:moveTo>
                <a:lnTo>
                  <a:pt x="0" y="131826"/>
                </a:lnTo>
                <a:lnTo>
                  <a:pt x="47244" y="134874"/>
                </a:lnTo>
                <a:lnTo>
                  <a:pt x="57912" y="3809"/>
                </a:lnTo>
                <a:lnTo>
                  <a:pt x="990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35355" y="4302633"/>
            <a:ext cx="98425" cy="25400"/>
          </a:xfrm>
          <a:custGeom>
            <a:avLst/>
            <a:gdLst/>
            <a:ahLst/>
            <a:cxnLst/>
            <a:rect l="l" t="t" r="r" b="b"/>
            <a:pathLst>
              <a:path w="98425" h="25400">
                <a:moveTo>
                  <a:pt x="98298" y="22097"/>
                </a:moveTo>
                <a:lnTo>
                  <a:pt x="98298" y="3047"/>
                </a:lnTo>
                <a:lnTo>
                  <a:pt x="94428" y="1928"/>
                </a:lnTo>
                <a:lnTo>
                  <a:pt x="83915" y="952"/>
                </a:lnTo>
                <a:lnTo>
                  <a:pt x="68401" y="261"/>
                </a:lnTo>
                <a:lnTo>
                  <a:pt x="49530" y="0"/>
                </a:lnTo>
                <a:lnTo>
                  <a:pt x="30218" y="261"/>
                </a:lnTo>
                <a:lnTo>
                  <a:pt x="14478" y="952"/>
                </a:lnTo>
                <a:lnTo>
                  <a:pt x="3881" y="1928"/>
                </a:lnTo>
                <a:lnTo>
                  <a:pt x="0" y="3048"/>
                </a:lnTo>
                <a:lnTo>
                  <a:pt x="0" y="22098"/>
                </a:lnTo>
                <a:lnTo>
                  <a:pt x="3881" y="23217"/>
                </a:lnTo>
                <a:lnTo>
                  <a:pt x="14478" y="24193"/>
                </a:lnTo>
                <a:lnTo>
                  <a:pt x="30218" y="24884"/>
                </a:lnTo>
                <a:lnTo>
                  <a:pt x="49530" y="25146"/>
                </a:lnTo>
                <a:lnTo>
                  <a:pt x="68401" y="24884"/>
                </a:lnTo>
                <a:lnTo>
                  <a:pt x="83915" y="24193"/>
                </a:lnTo>
                <a:lnTo>
                  <a:pt x="94428" y="23217"/>
                </a:lnTo>
                <a:lnTo>
                  <a:pt x="98298" y="22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35355" y="4305680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 h="0">
                <a:moveTo>
                  <a:pt x="0" y="0"/>
                </a:moveTo>
                <a:lnTo>
                  <a:pt x="98297" y="0"/>
                </a:lnTo>
              </a:path>
            </a:pathLst>
          </a:custGeom>
          <a:ln w="6096">
            <a:solidFill>
              <a:srgbClr val="3232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35355" y="4302633"/>
            <a:ext cx="98425" cy="25400"/>
          </a:xfrm>
          <a:custGeom>
            <a:avLst/>
            <a:gdLst/>
            <a:ahLst/>
            <a:cxnLst/>
            <a:rect l="l" t="t" r="r" b="b"/>
            <a:pathLst>
              <a:path w="98425" h="25400">
                <a:moveTo>
                  <a:pt x="49530" y="0"/>
                </a:moveTo>
                <a:lnTo>
                  <a:pt x="30218" y="261"/>
                </a:lnTo>
                <a:lnTo>
                  <a:pt x="14478" y="952"/>
                </a:lnTo>
                <a:lnTo>
                  <a:pt x="3881" y="1928"/>
                </a:lnTo>
                <a:lnTo>
                  <a:pt x="0" y="3048"/>
                </a:lnTo>
                <a:lnTo>
                  <a:pt x="0" y="22098"/>
                </a:lnTo>
                <a:lnTo>
                  <a:pt x="3881" y="23217"/>
                </a:lnTo>
                <a:lnTo>
                  <a:pt x="14478" y="24193"/>
                </a:lnTo>
                <a:lnTo>
                  <a:pt x="30218" y="24884"/>
                </a:lnTo>
                <a:lnTo>
                  <a:pt x="49530" y="25146"/>
                </a:lnTo>
                <a:lnTo>
                  <a:pt x="68401" y="24884"/>
                </a:lnTo>
                <a:lnTo>
                  <a:pt x="83915" y="24193"/>
                </a:lnTo>
                <a:lnTo>
                  <a:pt x="94428" y="23217"/>
                </a:lnTo>
                <a:lnTo>
                  <a:pt x="98298" y="22097"/>
                </a:lnTo>
                <a:lnTo>
                  <a:pt x="98298" y="3047"/>
                </a:lnTo>
                <a:lnTo>
                  <a:pt x="94428" y="1928"/>
                </a:lnTo>
                <a:lnTo>
                  <a:pt x="83915" y="952"/>
                </a:lnTo>
                <a:lnTo>
                  <a:pt x="68401" y="261"/>
                </a:lnTo>
                <a:lnTo>
                  <a:pt x="4953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35355" y="4305680"/>
            <a:ext cx="98425" cy="3175"/>
          </a:xfrm>
          <a:custGeom>
            <a:avLst/>
            <a:gdLst/>
            <a:ahLst/>
            <a:cxnLst/>
            <a:rect l="l" t="t" r="r" b="b"/>
            <a:pathLst>
              <a:path w="98425" h="3175">
                <a:moveTo>
                  <a:pt x="0" y="0"/>
                </a:moveTo>
                <a:lnTo>
                  <a:pt x="3881" y="1119"/>
                </a:lnTo>
                <a:lnTo>
                  <a:pt x="14477" y="2095"/>
                </a:lnTo>
                <a:lnTo>
                  <a:pt x="30218" y="2786"/>
                </a:lnTo>
                <a:lnTo>
                  <a:pt x="49530" y="3047"/>
                </a:lnTo>
                <a:lnTo>
                  <a:pt x="68401" y="2786"/>
                </a:lnTo>
                <a:lnTo>
                  <a:pt x="83915" y="2095"/>
                </a:lnTo>
                <a:lnTo>
                  <a:pt x="94428" y="1119"/>
                </a:lnTo>
                <a:lnTo>
                  <a:pt x="98298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84656" y="4326254"/>
            <a:ext cx="262255" cy="328930"/>
          </a:xfrm>
          <a:custGeom>
            <a:avLst/>
            <a:gdLst/>
            <a:ahLst/>
            <a:cxnLst/>
            <a:rect l="l" t="t" r="r" b="b"/>
            <a:pathLst>
              <a:path w="262255" h="328929">
                <a:moveTo>
                  <a:pt x="262128" y="0"/>
                </a:moveTo>
                <a:lnTo>
                  <a:pt x="256341" y="14954"/>
                </a:lnTo>
                <a:lnTo>
                  <a:pt x="250698" y="30480"/>
                </a:lnTo>
                <a:lnTo>
                  <a:pt x="243911" y="45434"/>
                </a:lnTo>
                <a:lnTo>
                  <a:pt x="234696" y="58674"/>
                </a:lnTo>
                <a:lnTo>
                  <a:pt x="230635" y="67818"/>
                </a:lnTo>
                <a:lnTo>
                  <a:pt x="226790" y="74676"/>
                </a:lnTo>
                <a:lnTo>
                  <a:pt x="221944" y="80962"/>
                </a:lnTo>
                <a:lnTo>
                  <a:pt x="214884" y="88392"/>
                </a:lnTo>
                <a:lnTo>
                  <a:pt x="211836" y="92202"/>
                </a:lnTo>
                <a:lnTo>
                  <a:pt x="205740" y="100584"/>
                </a:lnTo>
                <a:lnTo>
                  <a:pt x="199989" y="112287"/>
                </a:lnTo>
                <a:lnTo>
                  <a:pt x="192881" y="123348"/>
                </a:lnTo>
                <a:lnTo>
                  <a:pt x="184201" y="133695"/>
                </a:lnTo>
                <a:lnTo>
                  <a:pt x="173736" y="143256"/>
                </a:lnTo>
                <a:lnTo>
                  <a:pt x="167270" y="154412"/>
                </a:lnTo>
                <a:lnTo>
                  <a:pt x="158019" y="165639"/>
                </a:lnTo>
                <a:lnTo>
                  <a:pt x="147482" y="176152"/>
                </a:lnTo>
                <a:lnTo>
                  <a:pt x="137160" y="185166"/>
                </a:lnTo>
                <a:lnTo>
                  <a:pt x="134862" y="190309"/>
                </a:lnTo>
                <a:lnTo>
                  <a:pt x="134207" y="190881"/>
                </a:lnTo>
                <a:lnTo>
                  <a:pt x="132552" y="192023"/>
                </a:lnTo>
                <a:lnTo>
                  <a:pt x="127254" y="198882"/>
                </a:lnTo>
                <a:lnTo>
                  <a:pt x="120574" y="208359"/>
                </a:lnTo>
                <a:lnTo>
                  <a:pt x="113823" y="218122"/>
                </a:lnTo>
                <a:lnTo>
                  <a:pt x="106358" y="227599"/>
                </a:lnTo>
                <a:lnTo>
                  <a:pt x="97536" y="236220"/>
                </a:lnTo>
                <a:lnTo>
                  <a:pt x="95250" y="240792"/>
                </a:lnTo>
                <a:lnTo>
                  <a:pt x="90678" y="252222"/>
                </a:lnTo>
                <a:lnTo>
                  <a:pt x="87630" y="256032"/>
                </a:lnTo>
                <a:lnTo>
                  <a:pt x="79581" y="268331"/>
                </a:lnTo>
                <a:lnTo>
                  <a:pt x="78105" y="268700"/>
                </a:lnTo>
                <a:lnTo>
                  <a:pt x="77771" y="267497"/>
                </a:lnTo>
                <a:lnTo>
                  <a:pt x="73152" y="275082"/>
                </a:lnTo>
                <a:lnTo>
                  <a:pt x="68913" y="283559"/>
                </a:lnTo>
                <a:lnTo>
                  <a:pt x="64389" y="290893"/>
                </a:lnTo>
                <a:lnTo>
                  <a:pt x="58150" y="297370"/>
                </a:lnTo>
                <a:lnTo>
                  <a:pt x="48768" y="303276"/>
                </a:lnTo>
                <a:lnTo>
                  <a:pt x="43862" y="309538"/>
                </a:lnTo>
                <a:lnTo>
                  <a:pt x="43814" y="309372"/>
                </a:lnTo>
                <a:lnTo>
                  <a:pt x="43195" y="308633"/>
                </a:lnTo>
                <a:lnTo>
                  <a:pt x="36575" y="313182"/>
                </a:lnTo>
                <a:lnTo>
                  <a:pt x="34289" y="314706"/>
                </a:lnTo>
                <a:lnTo>
                  <a:pt x="9394" y="328052"/>
                </a:lnTo>
                <a:lnTo>
                  <a:pt x="0" y="328422"/>
                </a:lnTo>
              </a:path>
            </a:pathLst>
          </a:custGeom>
          <a:ln w="476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200530" y="4221098"/>
            <a:ext cx="198120" cy="171450"/>
          </a:xfrm>
          <a:custGeom>
            <a:avLst/>
            <a:gdLst/>
            <a:ahLst/>
            <a:cxnLst/>
            <a:rect l="l" t="t" r="r" b="b"/>
            <a:pathLst>
              <a:path w="198119" h="171450">
                <a:moveTo>
                  <a:pt x="198119" y="66293"/>
                </a:moveTo>
                <a:lnTo>
                  <a:pt x="99059" y="0"/>
                </a:lnTo>
                <a:lnTo>
                  <a:pt x="0" y="66294"/>
                </a:lnTo>
                <a:lnTo>
                  <a:pt x="38861" y="171450"/>
                </a:lnTo>
                <a:lnTo>
                  <a:pt x="160019" y="171450"/>
                </a:lnTo>
                <a:lnTo>
                  <a:pt x="198119" y="66293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200530" y="4221098"/>
            <a:ext cx="198120" cy="171450"/>
          </a:xfrm>
          <a:custGeom>
            <a:avLst/>
            <a:gdLst/>
            <a:ahLst/>
            <a:cxnLst/>
            <a:rect l="l" t="t" r="r" b="b"/>
            <a:pathLst>
              <a:path w="198119" h="171450">
                <a:moveTo>
                  <a:pt x="99059" y="0"/>
                </a:moveTo>
                <a:lnTo>
                  <a:pt x="0" y="66294"/>
                </a:lnTo>
                <a:lnTo>
                  <a:pt x="38861" y="171450"/>
                </a:lnTo>
                <a:lnTo>
                  <a:pt x="160019" y="171450"/>
                </a:lnTo>
                <a:lnTo>
                  <a:pt x="198119" y="66293"/>
                </a:lnTo>
                <a:lnTo>
                  <a:pt x="99059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240155" y="4151757"/>
            <a:ext cx="119380" cy="95250"/>
          </a:xfrm>
          <a:custGeom>
            <a:avLst/>
            <a:gdLst/>
            <a:ahLst/>
            <a:cxnLst/>
            <a:rect l="l" t="t" r="r" b="b"/>
            <a:pathLst>
              <a:path w="119380" h="95250">
                <a:moveTo>
                  <a:pt x="118872" y="47243"/>
                </a:moveTo>
                <a:lnTo>
                  <a:pt x="114192" y="28932"/>
                </a:lnTo>
                <a:lnTo>
                  <a:pt x="101441" y="13906"/>
                </a:lnTo>
                <a:lnTo>
                  <a:pt x="82546" y="3738"/>
                </a:lnTo>
                <a:lnTo>
                  <a:pt x="59436" y="0"/>
                </a:lnTo>
                <a:lnTo>
                  <a:pt x="36325" y="3738"/>
                </a:lnTo>
                <a:lnTo>
                  <a:pt x="17430" y="13906"/>
                </a:lnTo>
                <a:lnTo>
                  <a:pt x="4679" y="28932"/>
                </a:lnTo>
                <a:lnTo>
                  <a:pt x="0" y="47244"/>
                </a:lnTo>
                <a:lnTo>
                  <a:pt x="4679" y="65996"/>
                </a:lnTo>
                <a:lnTo>
                  <a:pt x="17430" y="81248"/>
                </a:lnTo>
                <a:lnTo>
                  <a:pt x="36325" y="91499"/>
                </a:lnTo>
                <a:lnTo>
                  <a:pt x="59436" y="95250"/>
                </a:lnTo>
                <a:lnTo>
                  <a:pt x="82546" y="91499"/>
                </a:lnTo>
                <a:lnTo>
                  <a:pt x="101441" y="81248"/>
                </a:lnTo>
                <a:lnTo>
                  <a:pt x="114192" y="65996"/>
                </a:lnTo>
                <a:lnTo>
                  <a:pt x="118872" y="47243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240155" y="4151757"/>
            <a:ext cx="119380" cy="95250"/>
          </a:xfrm>
          <a:custGeom>
            <a:avLst/>
            <a:gdLst/>
            <a:ahLst/>
            <a:cxnLst/>
            <a:rect l="l" t="t" r="r" b="b"/>
            <a:pathLst>
              <a:path w="119380" h="95250">
                <a:moveTo>
                  <a:pt x="59436" y="0"/>
                </a:moveTo>
                <a:lnTo>
                  <a:pt x="36325" y="3738"/>
                </a:lnTo>
                <a:lnTo>
                  <a:pt x="17430" y="13906"/>
                </a:lnTo>
                <a:lnTo>
                  <a:pt x="4679" y="28932"/>
                </a:lnTo>
                <a:lnTo>
                  <a:pt x="0" y="47244"/>
                </a:lnTo>
                <a:lnTo>
                  <a:pt x="4679" y="65996"/>
                </a:lnTo>
                <a:lnTo>
                  <a:pt x="17430" y="81248"/>
                </a:lnTo>
                <a:lnTo>
                  <a:pt x="36325" y="91499"/>
                </a:lnTo>
                <a:lnTo>
                  <a:pt x="59436" y="95250"/>
                </a:lnTo>
                <a:lnTo>
                  <a:pt x="82546" y="91499"/>
                </a:lnTo>
                <a:lnTo>
                  <a:pt x="101441" y="81248"/>
                </a:lnTo>
                <a:lnTo>
                  <a:pt x="114192" y="65996"/>
                </a:lnTo>
                <a:lnTo>
                  <a:pt x="118872" y="47243"/>
                </a:lnTo>
                <a:lnTo>
                  <a:pt x="114192" y="28932"/>
                </a:lnTo>
                <a:lnTo>
                  <a:pt x="101441" y="13906"/>
                </a:lnTo>
                <a:lnTo>
                  <a:pt x="82546" y="3738"/>
                </a:lnTo>
                <a:lnTo>
                  <a:pt x="59436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240155" y="4392548"/>
            <a:ext cx="119380" cy="171450"/>
          </a:xfrm>
          <a:custGeom>
            <a:avLst/>
            <a:gdLst/>
            <a:ahLst/>
            <a:cxnLst/>
            <a:rect l="l" t="t" r="r" b="b"/>
            <a:pathLst>
              <a:path w="119380" h="171450">
                <a:moveTo>
                  <a:pt x="118872" y="0"/>
                </a:moveTo>
                <a:lnTo>
                  <a:pt x="0" y="0"/>
                </a:lnTo>
                <a:lnTo>
                  <a:pt x="29718" y="171450"/>
                </a:lnTo>
                <a:lnTo>
                  <a:pt x="89154" y="171450"/>
                </a:lnTo>
                <a:lnTo>
                  <a:pt x="118872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240155" y="4392548"/>
            <a:ext cx="119380" cy="171450"/>
          </a:xfrm>
          <a:custGeom>
            <a:avLst/>
            <a:gdLst/>
            <a:ahLst/>
            <a:cxnLst/>
            <a:rect l="l" t="t" r="r" b="b"/>
            <a:pathLst>
              <a:path w="119380" h="171450">
                <a:moveTo>
                  <a:pt x="0" y="0"/>
                </a:moveTo>
                <a:lnTo>
                  <a:pt x="29718" y="171450"/>
                </a:lnTo>
                <a:lnTo>
                  <a:pt x="89154" y="171450"/>
                </a:lnTo>
                <a:lnTo>
                  <a:pt x="118872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200530" y="4563998"/>
            <a:ext cx="198120" cy="19050"/>
          </a:xfrm>
          <a:custGeom>
            <a:avLst/>
            <a:gdLst/>
            <a:ahLst/>
            <a:cxnLst/>
            <a:rect l="l" t="t" r="r" b="b"/>
            <a:pathLst>
              <a:path w="198119" h="19050">
                <a:moveTo>
                  <a:pt x="198119" y="19050"/>
                </a:moveTo>
                <a:lnTo>
                  <a:pt x="0" y="19050"/>
                </a:lnTo>
                <a:lnTo>
                  <a:pt x="39623" y="0"/>
                </a:lnTo>
                <a:lnTo>
                  <a:pt x="158495" y="0"/>
                </a:lnTo>
                <a:lnTo>
                  <a:pt x="198119" y="190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200530" y="4392548"/>
            <a:ext cx="40005" cy="57150"/>
          </a:xfrm>
          <a:custGeom>
            <a:avLst/>
            <a:gdLst/>
            <a:ahLst/>
            <a:cxnLst/>
            <a:rect l="l" t="t" r="r" b="b"/>
            <a:pathLst>
              <a:path w="40005" h="57150">
                <a:moveTo>
                  <a:pt x="39624" y="57150"/>
                </a:moveTo>
                <a:lnTo>
                  <a:pt x="39624" y="0"/>
                </a:lnTo>
                <a:lnTo>
                  <a:pt x="0" y="0"/>
                </a:lnTo>
                <a:lnTo>
                  <a:pt x="39624" y="5715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200530" y="4392548"/>
            <a:ext cx="40005" cy="57150"/>
          </a:xfrm>
          <a:custGeom>
            <a:avLst/>
            <a:gdLst/>
            <a:ahLst/>
            <a:cxnLst/>
            <a:rect l="l" t="t" r="r" b="b"/>
            <a:pathLst>
              <a:path w="40005" h="57150">
                <a:moveTo>
                  <a:pt x="39624" y="57150"/>
                </a:moveTo>
                <a:lnTo>
                  <a:pt x="39624" y="0"/>
                </a:lnTo>
                <a:lnTo>
                  <a:pt x="0" y="0"/>
                </a:lnTo>
                <a:lnTo>
                  <a:pt x="39624" y="571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357502" y="4391786"/>
            <a:ext cx="45720" cy="60960"/>
          </a:xfrm>
          <a:custGeom>
            <a:avLst/>
            <a:gdLst/>
            <a:ahLst/>
            <a:cxnLst/>
            <a:rect l="l" t="t" r="r" b="b"/>
            <a:pathLst>
              <a:path w="45719" h="60960">
                <a:moveTo>
                  <a:pt x="45719" y="0"/>
                </a:moveTo>
                <a:lnTo>
                  <a:pt x="0" y="2286"/>
                </a:lnTo>
                <a:lnTo>
                  <a:pt x="3809" y="60960"/>
                </a:lnTo>
                <a:lnTo>
                  <a:pt x="45719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357502" y="4391786"/>
            <a:ext cx="45720" cy="60960"/>
          </a:xfrm>
          <a:custGeom>
            <a:avLst/>
            <a:gdLst/>
            <a:ahLst/>
            <a:cxnLst/>
            <a:rect l="l" t="t" r="r" b="b"/>
            <a:pathLst>
              <a:path w="45719" h="60960">
                <a:moveTo>
                  <a:pt x="3809" y="60960"/>
                </a:moveTo>
                <a:lnTo>
                  <a:pt x="0" y="2286"/>
                </a:lnTo>
                <a:lnTo>
                  <a:pt x="45719" y="0"/>
                </a:lnTo>
                <a:lnTo>
                  <a:pt x="3809" y="6096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354455" y="4262247"/>
            <a:ext cx="47625" cy="133350"/>
          </a:xfrm>
          <a:custGeom>
            <a:avLst/>
            <a:gdLst/>
            <a:ahLst/>
            <a:cxnLst/>
            <a:rect l="l" t="t" r="r" b="b"/>
            <a:pathLst>
              <a:path w="47625" h="133350">
                <a:moveTo>
                  <a:pt x="47244" y="131064"/>
                </a:moveTo>
                <a:lnTo>
                  <a:pt x="41148" y="0"/>
                </a:lnTo>
                <a:lnTo>
                  <a:pt x="0" y="1524"/>
                </a:lnTo>
                <a:lnTo>
                  <a:pt x="6096" y="133350"/>
                </a:lnTo>
                <a:lnTo>
                  <a:pt x="47244" y="131064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354455" y="4262247"/>
            <a:ext cx="47625" cy="133350"/>
          </a:xfrm>
          <a:custGeom>
            <a:avLst/>
            <a:gdLst/>
            <a:ahLst/>
            <a:cxnLst/>
            <a:rect l="l" t="t" r="r" b="b"/>
            <a:pathLst>
              <a:path w="47625" h="133350">
                <a:moveTo>
                  <a:pt x="0" y="1524"/>
                </a:moveTo>
                <a:lnTo>
                  <a:pt x="6096" y="133350"/>
                </a:lnTo>
                <a:lnTo>
                  <a:pt x="47244" y="131064"/>
                </a:lnTo>
                <a:lnTo>
                  <a:pt x="41148" y="0"/>
                </a:lnTo>
                <a:lnTo>
                  <a:pt x="0" y="15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193672" y="4261484"/>
            <a:ext cx="51435" cy="134620"/>
          </a:xfrm>
          <a:custGeom>
            <a:avLst/>
            <a:gdLst/>
            <a:ahLst/>
            <a:cxnLst/>
            <a:rect l="l" t="t" r="r" b="b"/>
            <a:pathLst>
              <a:path w="51434" h="134620">
                <a:moveTo>
                  <a:pt x="51054" y="3047"/>
                </a:moveTo>
                <a:lnTo>
                  <a:pt x="9906" y="0"/>
                </a:lnTo>
                <a:lnTo>
                  <a:pt x="0" y="131064"/>
                </a:lnTo>
                <a:lnTo>
                  <a:pt x="41148" y="134112"/>
                </a:lnTo>
                <a:lnTo>
                  <a:pt x="51054" y="3047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193672" y="4261484"/>
            <a:ext cx="51435" cy="134620"/>
          </a:xfrm>
          <a:custGeom>
            <a:avLst/>
            <a:gdLst/>
            <a:ahLst/>
            <a:cxnLst/>
            <a:rect l="l" t="t" r="r" b="b"/>
            <a:pathLst>
              <a:path w="51434" h="134620">
                <a:moveTo>
                  <a:pt x="9906" y="0"/>
                </a:moveTo>
                <a:lnTo>
                  <a:pt x="0" y="131064"/>
                </a:lnTo>
                <a:lnTo>
                  <a:pt x="41148" y="134112"/>
                </a:lnTo>
                <a:lnTo>
                  <a:pt x="51054" y="3047"/>
                </a:lnTo>
                <a:lnTo>
                  <a:pt x="990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254633" y="4231004"/>
            <a:ext cx="82550" cy="25400"/>
          </a:xfrm>
          <a:custGeom>
            <a:avLst/>
            <a:gdLst/>
            <a:ahLst/>
            <a:cxnLst/>
            <a:rect l="l" t="t" r="r" b="b"/>
            <a:pathLst>
              <a:path w="82550" h="25400">
                <a:moveTo>
                  <a:pt x="82295" y="22097"/>
                </a:moveTo>
                <a:lnTo>
                  <a:pt x="82295" y="3047"/>
                </a:lnTo>
                <a:lnTo>
                  <a:pt x="79081" y="1928"/>
                </a:lnTo>
                <a:lnTo>
                  <a:pt x="70294" y="952"/>
                </a:lnTo>
                <a:lnTo>
                  <a:pt x="57221" y="261"/>
                </a:lnTo>
                <a:lnTo>
                  <a:pt x="41147" y="0"/>
                </a:lnTo>
                <a:lnTo>
                  <a:pt x="25074" y="261"/>
                </a:lnTo>
                <a:lnTo>
                  <a:pt x="12001" y="952"/>
                </a:lnTo>
                <a:lnTo>
                  <a:pt x="3214" y="1928"/>
                </a:lnTo>
                <a:lnTo>
                  <a:pt x="0" y="3048"/>
                </a:lnTo>
                <a:lnTo>
                  <a:pt x="0" y="22098"/>
                </a:lnTo>
                <a:lnTo>
                  <a:pt x="3214" y="23217"/>
                </a:lnTo>
                <a:lnTo>
                  <a:pt x="12001" y="24193"/>
                </a:lnTo>
                <a:lnTo>
                  <a:pt x="25074" y="24884"/>
                </a:lnTo>
                <a:lnTo>
                  <a:pt x="41147" y="25146"/>
                </a:lnTo>
                <a:lnTo>
                  <a:pt x="57221" y="24884"/>
                </a:lnTo>
                <a:lnTo>
                  <a:pt x="70294" y="24193"/>
                </a:lnTo>
                <a:lnTo>
                  <a:pt x="79081" y="23217"/>
                </a:lnTo>
                <a:lnTo>
                  <a:pt x="82295" y="220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254633" y="4234053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 h="0">
                <a:moveTo>
                  <a:pt x="0" y="0"/>
                </a:moveTo>
                <a:lnTo>
                  <a:pt x="82296" y="0"/>
                </a:lnTo>
              </a:path>
            </a:pathLst>
          </a:custGeom>
          <a:ln w="6096">
            <a:solidFill>
              <a:srgbClr val="32323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254633" y="4231004"/>
            <a:ext cx="82550" cy="25400"/>
          </a:xfrm>
          <a:custGeom>
            <a:avLst/>
            <a:gdLst/>
            <a:ahLst/>
            <a:cxnLst/>
            <a:rect l="l" t="t" r="r" b="b"/>
            <a:pathLst>
              <a:path w="82550" h="25400">
                <a:moveTo>
                  <a:pt x="41147" y="0"/>
                </a:moveTo>
                <a:lnTo>
                  <a:pt x="25074" y="261"/>
                </a:lnTo>
                <a:lnTo>
                  <a:pt x="12001" y="952"/>
                </a:lnTo>
                <a:lnTo>
                  <a:pt x="3214" y="1928"/>
                </a:lnTo>
                <a:lnTo>
                  <a:pt x="0" y="3048"/>
                </a:lnTo>
                <a:lnTo>
                  <a:pt x="0" y="22098"/>
                </a:lnTo>
                <a:lnTo>
                  <a:pt x="3214" y="23217"/>
                </a:lnTo>
                <a:lnTo>
                  <a:pt x="12001" y="24193"/>
                </a:lnTo>
                <a:lnTo>
                  <a:pt x="25074" y="24884"/>
                </a:lnTo>
                <a:lnTo>
                  <a:pt x="41147" y="25146"/>
                </a:lnTo>
                <a:lnTo>
                  <a:pt x="57221" y="24884"/>
                </a:lnTo>
                <a:lnTo>
                  <a:pt x="70294" y="24193"/>
                </a:lnTo>
                <a:lnTo>
                  <a:pt x="79081" y="23217"/>
                </a:lnTo>
                <a:lnTo>
                  <a:pt x="82295" y="22097"/>
                </a:lnTo>
                <a:lnTo>
                  <a:pt x="82295" y="3047"/>
                </a:lnTo>
                <a:lnTo>
                  <a:pt x="79081" y="1928"/>
                </a:lnTo>
                <a:lnTo>
                  <a:pt x="70294" y="952"/>
                </a:lnTo>
                <a:lnTo>
                  <a:pt x="57221" y="261"/>
                </a:lnTo>
                <a:lnTo>
                  <a:pt x="4114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254633" y="4234053"/>
            <a:ext cx="82550" cy="3175"/>
          </a:xfrm>
          <a:custGeom>
            <a:avLst/>
            <a:gdLst/>
            <a:ahLst/>
            <a:cxnLst/>
            <a:rect l="l" t="t" r="r" b="b"/>
            <a:pathLst>
              <a:path w="82550" h="3175">
                <a:moveTo>
                  <a:pt x="0" y="0"/>
                </a:moveTo>
                <a:lnTo>
                  <a:pt x="3214" y="1119"/>
                </a:lnTo>
                <a:lnTo>
                  <a:pt x="12001" y="2095"/>
                </a:lnTo>
                <a:lnTo>
                  <a:pt x="25074" y="2786"/>
                </a:lnTo>
                <a:lnTo>
                  <a:pt x="41148" y="3047"/>
                </a:lnTo>
                <a:lnTo>
                  <a:pt x="57221" y="2786"/>
                </a:lnTo>
                <a:lnTo>
                  <a:pt x="70294" y="2095"/>
                </a:lnTo>
                <a:lnTo>
                  <a:pt x="79081" y="1119"/>
                </a:lnTo>
                <a:lnTo>
                  <a:pt x="8229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045083" y="4254627"/>
            <a:ext cx="219075" cy="328930"/>
          </a:xfrm>
          <a:custGeom>
            <a:avLst/>
            <a:gdLst/>
            <a:ahLst/>
            <a:cxnLst/>
            <a:rect l="l" t="t" r="r" b="b"/>
            <a:pathLst>
              <a:path w="219075" h="328929">
                <a:moveTo>
                  <a:pt x="218694" y="0"/>
                </a:moveTo>
                <a:lnTo>
                  <a:pt x="213943" y="14966"/>
                </a:lnTo>
                <a:lnTo>
                  <a:pt x="209264" y="30575"/>
                </a:lnTo>
                <a:lnTo>
                  <a:pt x="203584" y="45755"/>
                </a:lnTo>
                <a:lnTo>
                  <a:pt x="195833" y="59436"/>
                </a:lnTo>
                <a:lnTo>
                  <a:pt x="192690" y="68472"/>
                </a:lnTo>
                <a:lnTo>
                  <a:pt x="189547" y="75152"/>
                </a:lnTo>
                <a:lnTo>
                  <a:pt x="185547" y="81403"/>
                </a:lnTo>
                <a:lnTo>
                  <a:pt x="179832" y="89154"/>
                </a:lnTo>
                <a:lnTo>
                  <a:pt x="176784" y="92202"/>
                </a:lnTo>
                <a:lnTo>
                  <a:pt x="171450" y="100584"/>
                </a:lnTo>
                <a:lnTo>
                  <a:pt x="166961" y="112621"/>
                </a:lnTo>
                <a:lnTo>
                  <a:pt x="161258" y="123729"/>
                </a:lnTo>
                <a:lnTo>
                  <a:pt x="153983" y="134123"/>
                </a:lnTo>
                <a:lnTo>
                  <a:pt x="144779" y="144018"/>
                </a:lnTo>
                <a:lnTo>
                  <a:pt x="139588" y="154733"/>
                </a:lnTo>
                <a:lnTo>
                  <a:pt x="131826" y="165735"/>
                </a:lnTo>
                <a:lnTo>
                  <a:pt x="122920" y="176164"/>
                </a:lnTo>
                <a:lnTo>
                  <a:pt x="114300" y="185166"/>
                </a:lnTo>
                <a:lnTo>
                  <a:pt x="112776" y="190630"/>
                </a:lnTo>
                <a:lnTo>
                  <a:pt x="112395" y="191166"/>
                </a:lnTo>
                <a:lnTo>
                  <a:pt x="110871" y="192131"/>
                </a:lnTo>
                <a:lnTo>
                  <a:pt x="105918" y="198882"/>
                </a:lnTo>
                <a:lnTo>
                  <a:pt x="100393" y="208359"/>
                </a:lnTo>
                <a:lnTo>
                  <a:pt x="94868" y="218122"/>
                </a:lnTo>
                <a:lnTo>
                  <a:pt x="88772" y="227599"/>
                </a:lnTo>
                <a:lnTo>
                  <a:pt x="81534" y="236220"/>
                </a:lnTo>
                <a:lnTo>
                  <a:pt x="80010" y="241554"/>
                </a:lnTo>
                <a:lnTo>
                  <a:pt x="75438" y="252222"/>
                </a:lnTo>
                <a:lnTo>
                  <a:pt x="73152" y="256032"/>
                </a:lnTo>
                <a:lnTo>
                  <a:pt x="66532" y="268343"/>
                </a:lnTo>
                <a:lnTo>
                  <a:pt x="65341" y="268795"/>
                </a:lnTo>
                <a:lnTo>
                  <a:pt x="65008" y="267819"/>
                </a:lnTo>
                <a:lnTo>
                  <a:pt x="60960" y="275844"/>
                </a:lnTo>
                <a:lnTo>
                  <a:pt x="57316" y="283880"/>
                </a:lnTo>
                <a:lnTo>
                  <a:pt x="53530" y="290988"/>
                </a:lnTo>
                <a:lnTo>
                  <a:pt x="48315" y="297382"/>
                </a:lnTo>
                <a:lnTo>
                  <a:pt x="40386" y="303276"/>
                </a:lnTo>
                <a:lnTo>
                  <a:pt x="36480" y="309538"/>
                </a:lnTo>
                <a:lnTo>
                  <a:pt x="36576" y="309372"/>
                </a:lnTo>
                <a:lnTo>
                  <a:pt x="36099" y="308633"/>
                </a:lnTo>
                <a:lnTo>
                  <a:pt x="30480" y="313182"/>
                </a:lnTo>
                <a:lnTo>
                  <a:pt x="28194" y="314706"/>
                </a:lnTo>
                <a:lnTo>
                  <a:pt x="28194" y="317754"/>
                </a:lnTo>
                <a:lnTo>
                  <a:pt x="26670" y="319278"/>
                </a:lnTo>
                <a:lnTo>
                  <a:pt x="20038" y="323921"/>
                </a:lnTo>
                <a:lnTo>
                  <a:pt x="14192" y="326707"/>
                </a:lnTo>
                <a:lnTo>
                  <a:pt x="7917" y="328064"/>
                </a:lnTo>
                <a:lnTo>
                  <a:pt x="0" y="328422"/>
                </a:lnTo>
              </a:path>
            </a:pathLst>
          </a:custGeom>
          <a:ln w="476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69773" y="1486280"/>
            <a:ext cx="1441703" cy="13876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757809" y="3359277"/>
            <a:ext cx="791845" cy="36195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63500" rIns="0" bIns="0" rtlCol="0" vert="horz">
            <a:spAutoFit/>
          </a:bodyPr>
          <a:lstStyle/>
          <a:p>
            <a:pPr marL="99060">
              <a:lnSpc>
                <a:spcPct val="100000"/>
              </a:lnSpc>
              <a:spcBef>
                <a:spcPts val="500"/>
              </a:spcBef>
            </a:pPr>
            <a:r>
              <a:rPr dirty="0" sz="1400" spc="-5">
                <a:latin typeface="Arial"/>
                <a:cs typeface="Arial"/>
              </a:rPr>
              <a:t>emplea</a:t>
            </a:r>
            <a:endParaRPr sz="14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694307" y="4367403"/>
            <a:ext cx="433705" cy="28892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34290">
              <a:lnSpc>
                <a:spcPct val="100000"/>
              </a:lnSpc>
              <a:spcBef>
                <a:spcPts val="210"/>
              </a:spcBef>
            </a:pPr>
            <a:r>
              <a:rPr dirty="0" sz="1400" spc="-10">
                <a:latin typeface="Arial"/>
                <a:cs typeface="Arial"/>
              </a:rPr>
              <a:t>para</a:t>
            </a:r>
            <a:endParaRPr sz="14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437251" y="1486280"/>
            <a:ext cx="3441953" cy="44653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1187830" y="4399153"/>
            <a:ext cx="22352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10185" algn="l"/>
              </a:tabLst>
            </a:pPr>
            <a:r>
              <a:rPr dirty="0" sz="1400" spc="-5" u="heavy">
                <a:latin typeface="Arial"/>
                <a:cs typeface="Arial"/>
              </a:rPr>
              <a:t> </a:t>
            </a:r>
            <a:r>
              <a:rPr dirty="0" sz="1400" spc="-5" u="heavy">
                <a:latin typeface="Arial"/>
                <a:cs typeface="Arial"/>
              </a:rPr>
              <a:t>	</a:t>
            </a:r>
            <a:endParaRPr sz="14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207633" y="1911476"/>
            <a:ext cx="15239" cy="838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222872" y="1939670"/>
            <a:ext cx="15239" cy="3337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238113" y="1911476"/>
            <a:ext cx="16510" cy="3619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254622" y="1939670"/>
            <a:ext cx="15239" cy="3337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269863" y="2106548"/>
            <a:ext cx="156210" cy="16687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426072" y="1939670"/>
            <a:ext cx="15239" cy="3337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6441313" y="1911476"/>
            <a:ext cx="15239" cy="36195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6456553" y="1939670"/>
            <a:ext cx="16510" cy="3337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6270116" y="1911476"/>
            <a:ext cx="15240" cy="8381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6410325" y="1911476"/>
            <a:ext cx="16001" cy="8381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6472809" y="1911476"/>
            <a:ext cx="16001" cy="8381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207633" y="1911476"/>
            <a:ext cx="280670" cy="361950"/>
          </a:xfrm>
          <a:custGeom>
            <a:avLst/>
            <a:gdLst/>
            <a:ahLst/>
            <a:cxnLst/>
            <a:rect l="l" t="t" r="r" b="b"/>
            <a:pathLst>
              <a:path w="280670" h="361950">
                <a:moveTo>
                  <a:pt x="15239" y="278891"/>
                </a:moveTo>
                <a:lnTo>
                  <a:pt x="15239" y="83819"/>
                </a:lnTo>
                <a:lnTo>
                  <a:pt x="0" y="83819"/>
                </a:lnTo>
                <a:lnTo>
                  <a:pt x="0" y="0"/>
                </a:lnTo>
                <a:lnTo>
                  <a:pt x="15239" y="0"/>
                </a:lnTo>
                <a:lnTo>
                  <a:pt x="15239" y="28193"/>
                </a:lnTo>
                <a:lnTo>
                  <a:pt x="30479" y="28193"/>
                </a:lnTo>
                <a:lnTo>
                  <a:pt x="30479" y="0"/>
                </a:lnTo>
                <a:lnTo>
                  <a:pt x="46481" y="0"/>
                </a:lnTo>
                <a:lnTo>
                  <a:pt x="46481" y="28193"/>
                </a:lnTo>
                <a:lnTo>
                  <a:pt x="62483" y="28193"/>
                </a:lnTo>
                <a:lnTo>
                  <a:pt x="62483" y="0"/>
                </a:lnTo>
                <a:lnTo>
                  <a:pt x="77723" y="0"/>
                </a:lnTo>
                <a:lnTo>
                  <a:pt x="77723" y="83819"/>
                </a:lnTo>
                <a:lnTo>
                  <a:pt x="62483" y="83819"/>
                </a:lnTo>
                <a:lnTo>
                  <a:pt x="62483" y="195071"/>
                </a:lnTo>
                <a:lnTo>
                  <a:pt x="218693" y="195071"/>
                </a:lnTo>
                <a:lnTo>
                  <a:pt x="218693" y="83819"/>
                </a:lnTo>
                <a:lnTo>
                  <a:pt x="202691" y="83819"/>
                </a:lnTo>
                <a:lnTo>
                  <a:pt x="202691" y="0"/>
                </a:lnTo>
                <a:lnTo>
                  <a:pt x="218693" y="0"/>
                </a:lnTo>
                <a:lnTo>
                  <a:pt x="218693" y="28193"/>
                </a:lnTo>
                <a:lnTo>
                  <a:pt x="233933" y="28193"/>
                </a:lnTo>
                <a:lnTo>
                  <a:pt x="233933" y="0"/>
                </a:lnTo>
                <a:lnTo>
                  <a:pt x="249173" y="0"/>
                </a:lnTo>
                <a:lnTo>
                  <a:pt x="249173" y="28193"/>
                </a:lnTo>
                <a:lnTo>
                  <a:pt x="265175" y="28193"/>
                </a:lnTo>
                <a:lnTo>
                  <a:pt x="265175" y="0"/>
                </a:lnTo>
                <a:lnTo>
                  <a:pt x="280415" y="0"/>
                </a:lnTo>
                <a:lnTo>
                  <a:pt x="280415" y="83819"/>
                </a:lnTo>
                <a:lnTo>
                  <a:pt x="265175" y="83819"/>
                </a:lnTo>
                <a:lnTo>
                  <a:pt x="265175" y="361949"/>
                </a:lnTo>
                <a:lnTo>
                  <a:pt x="15239" y="361949"/>
                </a:lnTo>
                <a:lnTo>
                  <a:pt x="15239" y="27889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312027" y="2008251"/>
            <a:ext cx="71627" cy="9906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6312027" y="2008251"/>
            <a:ext cx="71755" cy="98425"/>
          </a:xfrm>
          <a:custGeom>
            <a:avLst/>
            <a:gdLst/>
            <a:ahLst/>
            <a:cxnLst/>
            <a:rect l="l" t="t" r="r" b="b"/>
            <a:pathLst>
              <a:path w="71754" h="98425">
                <a:moveTo>
                  <a:pt x="0" y="0"/>
                </a:moveTo>
                <a:lnTo>
                  <a:pt x="0" y="98298"/>
                </a:lnTo>
                <a:lnTo>
                  <a:pt x="71627" y="98298"/>
                </a:lnTo>
                <a:lnTo>
                  <a:pt x="71627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6289928" y="1943480"/>
            <a:ext cx="115824" cy="6477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6289928" y="1943480"/>
            <a:ext cx="116205" cy="64769"/>
          </a:xfrm>
          <a:custGeom>
            <a:avLst/>
            <a:gdLst/>
            <a:ahLst/>
            <a:cxnLst/>
            <a:rect l="l" t="t" r="r" b="b"/>
            <a:pathLst>
              <a:path w="116204" h="64769">
                <a:moveTo>
                  <a:pt x="0" y="64770"/>
                </a:moveTo>
                <a:lnTo>
                  <a:pt x="28955" y="0"/>
                </a:lnTo>
                <a:lnTo>
                  <a:pt x="86868" y="0"/>
                </a:lnTo>
                <a:lnTo>
                  <a:pt x="115823" y="64770"/>
                </a:lnTo>
                <a:lnTo>
                  <a:pt x="0" y="6477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6370701" y="1781175"/>
            <a:ext cx="58673" cy="11125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6370701" y="1781175"/>
            <a:ext cx="0" cy="162560"/>
          </a:xfrm>
          <a:custGeom>
            <a:avLst/>
            <a:gdLst/>
            <a:ahLst/>
            <a:cxnLst/>
            <a:rect l="l" t="t" r="r" b="b"/>
            <a:pathLst>
              <a:path w="0" h="162560">
                <a:moveTo>
                  <a:pt x="0" y="16230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6866001" y="1716404"/>
            <a:ext cx="16001" cy="8381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6882003" y="1743836"/>
            <a:ext cx="15240" cy="33451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6897243" y="1716404"/>
            <a:ext cx="16509" cy="36195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6913753" y="1743836"/>
            <a:ext cx="15240" cy="33451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6928993" y="1911476"/>
            <a:ext cx="157479" cy="16687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7086472" y="1743836"/>
            <a:ext cx="15239" cy="33451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7101713" y="1716404"/>
            <a:ext cx="15240" cy="36195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7116953" y="1743836"/>
            <a:ext cx="16509" cy="33451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6929246" y="1716404"/>
            <a:ext cx="15239" cy="8381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7070217" y="1716404"/>
            <a:ext cx="16001" cy="8381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7133463" y="1716404"/>
            <a:ext cx="15240" cy="8381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6866001" y="1716404"/>
            <a:ext cx="283210" cy="361950"/>
          </a:xfrm>
          <a:custGeom>
            <a:avLst/>
            <a:gdLst/>
            <a:ahLst/>
            <a:cxnLst/>
            <a:rect l="l" t="t" r="r" b="b"/>
            <a:pathLst>
              <a:path w="283209" h="361950">
                <a:moveTo>
                  <a:pt x="16001" y="278129"/>
                </a:moveTo>
                <a:lnTo>
                  <a:pt x="16001" y="83819"/>
                </a:lnTo>
                <a:lnTo>
                  <a:pt x="0" y="83819"/>
                </a:lnTo>
                <a:lnTo>
                  <a:pt x="0" y="0"/>
                </a:lnTo>
                <a:lnTo>
                  <a:pt x="16001" y="0"/>
                </a:lnTo>
                <a:lnTo>
                  <a:pt x="16001" y="27431"/>
                </a:lnTo>
                <a:lnTo>
                  <a:pt x="31241" y="27431"/>
                </a:lnTo>
                <a:lnTo>
                  <a:pt x="31241" y="0"/>
                </a:lnTo>
                <a:lnTo>
                  <a:pt x="47243" y="0"/>
                </a:lnTo>
                <a:lnTo>
                  <a:pt x="47243" y="27431"/>
                </a:lnTo>
                <a:lnTo>
                  <a:pt x="63245" y="27431"/>
                </a:lnTo>
                <a:lnTo>
                  <a:pt x="63245" y="0"/>
                </a:lnTo>
                <a:lnTo>
                  <a:pt x="78485" y="0"/>
                </a:lnTo>
                <a:lnTo>
                  <a:pt x="78485" y="83819"/>
                </a:lnTo>
                <a:lnTo>
                  <a:pt x="63245" y="83819"/>
                </a:lnTo>
                <a:lnTo>
                  <a:pt x="63245" y="195071"/>
                </a:lnTo>
                <a:lnTo>
                  <a:pt x="220217" y="195071"/>
                </a:lnTo>
                <a:lnTo>
                  <a:pt x="220217" y="83819"/>
                </a:lnTo>
                <a:lnTo>
                  <a:pt x="204215" y="83819"/>
                </a:lnTo>
                <a:lnTo>
                  <a:pt x="204215" y="0"/>
                </a:lnTo>
                <a:lnTo>
                  <a:pt x="220217" y="0"/>
                </a:lnTo>
                <a:lnTo>
                  <a:pt x="220217" y="27431"/>
                </a:lnTo>
                <a:lnTo>
                  <a:pt x="235457" y="27431"/>
                </a:lnTo>
                <a:lnTo>
                  <a:pt x="235457" y="0"/>
                </a:lnTo>
                <a:lnTo>
                  <a:pt x="251459" y="0"/>
                </a:lnTo>
                <a:lnTo>
                  <a:pt x="251459" y="27431"/>
                </a:lnTo>
                <a:lnTo>
                  <a:pt x="267461" y="27431"/>
                </a:lnTo>
                <a:lnTo>
                  <a:pt x="267461" y="0"/>
                </a:lnTo>
                <a:lnTo>
                  <a:pt x="282701" y="0"/>
                </a:lnTo>
                <a:lnTo>
                  <a:pt x="282701" y="83819"/>
                </a:lnTo>
                <a:lnTo>
                  <a:pt x="267461" y="83819"/>
                </a:lnTo>
                <a:lnTo>
                  <a:pt x="267461" y="361949"/>
                </a:lnTo>
                <a:lnTo>
                  <a:pt x="16001" y="361949"/>
                </a:lnTo>
                <a:lnTo>
                  <a:pt x="16001" y="27812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6972681" y="1813179"/>
            <a:ext cx="70103" cy="9829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6972681" y="1813179"/>
            <a:ext cx="70485" cy="98425"/>
          </a:xfrm>
          <a:custGeom>
            <a:avLst/>
            <a:gdLst/>
            <a:ahLst/>
            <a:cxnLst/>
            <a:rect l="l" t="t" r="r" b="b"/>
            <a:pathLst>
              <a:path w="70484" h="98425">
                <a:moveTo>
                  <a:pt x="0" y="0"/>
                </a:moveTo>
                <a:lnTo>
                  <a:pt x="0" y="98297"/>
                </a:lnTo>
                <a:lnTo>
                  <a:pt x="70103" y="98297"/>
                </a:lnTo>
                <a:lnTo>
                  <a:pt x="70103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6949058" y="1748408"/>
            <a:ext cx="117348" cy="6477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6949058" y="1748408"/>
            <a:ext cx="117475" cy="64769"/>
          </a:xfrm>
          <a:custGeom>
            <a:avLst/>
            <a:gdLst/>
            <a:ahLst/>
            <a:cxnLst/>
            <a:rect l="l" t="t" r="r" b="b"/>
            <a:pathLst>
              <a:path w="117475" h="64769">
                <a:moveTo>
                  <a:pt x="0" y="64770"/>
                </a:moveTo>
                <a:lnTo>
                  <a:pt x="28955" y="0"/>
                </a:lnTo>
                <a:lnTo>
                  <a:pt x="87630" y="0"/>
                </a:lnTo>
                <a:lnTo>
                  <a:pt x="117348" y="64770"/>
                </a:lnTo>
                <a:lnTo>
                  <a:pt x="0" y="6477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7031355" y="1586103"/>
            <a:ext cx="58673" cy="11125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7031355" y="1586102"/>
            <a:ext cx="0" cy="162560"/>
          </a:xfrm>
          <a:custGeom>
            <a:avLst/>
            <a:gdLst/>
            <a:ahLst/>
            <a:cxnLst/>
            <a:rect l="l" t="t" r="r" b="b"/>
            <a:pathLst>
              <a:path w="0" h="162560">
                <a:moveTo>
                  <a:pt x="0" y="16230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6866001" y="2403729"/>
            <a:ext cx="16001" cy="8381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6882003" y="2431161"/>
            <a:ext cx="15240" cy="33451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6897243" y="2403729"/>
            <a:ext cx="16509" cy="36195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6913753" y="2431161"/>
            <a:ext cx="15240" cy="33451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6928993" y="2598801"/>
            <a:ext cx="158750" cy="16687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7087743" y="2431161"/>
            <a:ext cx="15239" cy="33451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7102982" y="2403729"/>
            <a:ext cx="16510" cy="36195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7119493" y="2431161"/>
            <a:ext cx="15239" cy="33451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6929246" y="2403729"/>
            <a:ext cx="16001" cy="83819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7071741" y="2403729"/>
            <a:ext cx="16001" cy="8381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7134986" y="2403729"/>
            <a:ext cx="15240" cy="8381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6866001" y="2403729"/>
            <a:ext cx="284480" cy="361950"/>
          </a:xfrm>
          <a:custGeom>
            <a:avLst/>
            <a:gdLst/>
            <a:ahLst/>
            <a:cxnLst/>
            <a:rect l="l" t="t" r="r" b="b"/>
            <a:pathLst>
              <a:path w="284479" h="361950">
                <a:moveTo>
                  <a:pt x="16001" y="278129"/>
                </a:moveTo>
                <a:lnTo>
                  <a:pt x="16001" y="83819"/>
                </a:lnTo>
                <a:lnTo>
                  <a:pt x="0" y="83819"/>
                </a:lnTo>
                <a:lnTo>
                  <a:pt x="0" y="0"/>
                </a:lnTo>
                <a:lnTo>
                  <a:pt x="16001" y="0"/>
                </a:lnTo>
                <a:lnTo>
                  <a:pt x="16001" y="27431"/>
                </a:lnTo>
                <a:lnTo>
                  <a:pt x="31241" y="27431"/>
                </a:lnTo>
                <a:lnTo>
                  <a:pt x="31241" y="0"/>
                </a:lnTo>
                <a:lnTo>
                  <a:pt x="47243" y="0"/>
                </a:lnTo>
                <a:lnTo>
                  <a:pt x="47243" y="27431"/>
                </a:lnTo>
                <a:lnTo>
                  <a:pt x="63245" y="27431"/>
                </a:lnTo>
                <a:lnTo>
                  <a:pt x="63245" y="0"/>
                </a:lnTo>
                <a:lnTo>
                  <a:pt x="79247" y="0"/>
                </a:lnTo>
                <a:lnTo>
                  <a:pt x="79247" y="83819"/>
                </a:lnTo>
                <a:lnTo>
                  <a:pt x="63245" y="83819"/>
                </a:lnTo>
                <a:lnTo>
                  <a:pt x="63245" y="195071"/>
                </a:lnTo>
                <a:lnTo>
                  <a:pt x="221741" y="195071"/>
                </a:lnTo>
                <a:lnTo>
                  <a:pt x="221741" y="83819"/>
                </a:lnTo>
                <a:lnTo>
                  <a:pt x="204977" y="83819"/>
                </a:lnTo>
                <a:lnTo>
                  <a:pt x="204977" y="0"/>
                </a:lnTo>
                <a:lnTo>
                  <a:pt x="221741" y="0"/>
                </a:lnTo>
                <a:lnTo>
                  <a:pt x="221741" y="27431"/>
                </a:lnTo>
                <a:lnTo>
                  <a:pt x="236981" y="27431"/>
                </a:lnTo>
                <a:lnTo>
                  <a:pt x="236981" y="0"/>
                </a:lnTo>
                <a:lnTo>
                  <a:pt x="252983" y="0"/>
                </a:lnTo>
                <a:lnTo>
                  <a:pt x="252983" y="27431"/>
                </a:lnTo>
                <a:lnTo>
                  <a:pt x="268985" y="27431"/>
                </a:lnTo>
                <a:lnTo>
                  <a:pt x="268985" y="0"/>
                </a:lnTo>
                <a:lnTo>
                  <a:pt x="284225" y="0"/>
                </a:lnTo>
                <a:lnTo>
                  <a:pt x="284225" y="83819"/>
                </a:lnTo>
                <a:lnTo>
                  <a:pt x="268985" y="83819"/>
                </a:lnTo>
                <a:lnTo>
                  <a:pt x="268985" y="361949"/>
                </a:lnTo>
                <a:lnTo>
                  <a:pt x="16001" y="361949"/>
                </a:lnTo>
                <a:lnTo>
                  <a:pt x="16001" y="27812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6972681" y="2500502"/>
            <a:ext cx="71627" cy="9829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6972681" y="2500502"/>
            <a:ext cx="71755" cy="98425"/>
          </a:xfrm>
          <a:custGeom>
            <a:avLst/>
            <a:gdLst/>
            <a:ahLst/>
            <a:cxnLst/>
            <a:rect l="l" t="t" r="r" b="b"/>
            <a:pathLst>
              <a:path w="71754" h="98425">
                <a:moveTo>
                  <a:pt x="0" y="0"/>
                </a:moveTo>
                <a:lnTo>
                  <a:pt x="0" y="98297"/>
                </a:lnTo>
                <a:lnTo>
                  <a:pt x="71627" y="98297"/>
                </a:lnTo>
                <a:lnTo>
                  <a:pt x="71627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6949058" y="2435733"/>
            <a:ext cx="118872" cy="6477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6949058" y="2435733"/>
            <a:ext cx="119380" cy="64769"/>
          </a:xfrm>
          <a:custGeom>
            <a:avLst/>
            <a:gdLst/>
            <a:ahLst/>
            <a:cxnLst/>
            <a:rect l="l" t="t" r="r" b="b"/>
            <a:pathLst>
              <a:path w="119379" h="64769">
                <a:moveTo>
                  <a:pt x="0" y="64770"/>
                </a:moveTo>
                <a:lnTo>
                  <a:pt x="29717" y="0"/>
                </a:lnTo>
                <a:lnTo>
                  <a:pt x="89154" y="0"/>
                </a:lnTo>
                <a:lnTo>
                  <a:pt x="118872" y="64770"/>
                </a:lnTo>
                <a:lnTo>
                  <a:pt x="0" y="6477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7031355" y="2273427"/>
            <a:ext cx="60198" cy="11125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7031355" y="2273426"/>
            <a:ext cx="0" cy="162560"/>
          </a:xfrm>
          <a:custGeom>
            <a:avLst/>
            <a:gdLst/>
            <a:ahLst/>
            <a:cxnLst/>
            <a:rect l="l" t="t" r="r" b="b"/>
            <a:pathLst>
              <a:path w="0" h="162560">
                <a:moveTo>
                  <a:pt x="0" y="162305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 txBox="1"/>
          <p:nvPr/>
        </p:nvSpPr>
        <p:spPr>
          <a:xfrm>
            <a:off x="4286630" y="2135504"/>
            <a:ext cx="1129030" cy="39560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79375" rIns="0" bIns="0" rtlCol="0" vert="horz">
            <a:spAutoFit/>
          </a:bodyPr>
          <a:lstStyle/>
          <a:p>
            <a:pPr marL="204470">
              <a:lnSpc>
                <a:spcPct val="100000"/>
              </a:lnSpc>
              <a:spcBef>
                <a:spcPts val="625"/>
              </a:spcBef>
            </a:pPr>
            <a:r>
              <a:rPr dirty="0" sz="1400" spc="-10">
                <a:latin typeface="Arial"/>
                <a:cs typeface="Arial"/>
              </a:rPr>
              <a:t>Veracruz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8017382" y="1559433"/>
            <a:ext cx="1129030" cy="39497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79375" rIns="0" bIns="0" rtlCol="0" vert="horz">
            <a:spAutoFit/>
          </a:bodyPr>
          <a:lstStyle/>
          <a:p>
            <a:pPr marL="346710">
              <a:lnSpc>
                <a:spcPct val="100000"/>
              </a:lnSpc>
              <a:spcBef>
                <a:spcPts val="625"/>
              </a:spcBef>
            </a:pPr>
            <a:r>
              <a:rPr dirty="0" sz="1400" spc="-10">
                <a:latin typeface="Arial"/>
                <a:cs typeface="Arial"/>
              </a:rPr>
              <a:t>Cuba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582030" y="3718178"/>
            <a:ext cx="1035050" cy="39560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79375" rIns="0" bIns="0" rtlCol="0" vert="horz">
            <a:spAutoFit/>
          </a:bodyPr>
          <a:lstStyle/>
          <a:p>
            <a:pPr marL="182245">
              <a:lnSpc>
                <a:spcPct val="100000"/>
              </a:lnSpc>
              <a:spcBef>
                <a:spcPts val="625"/>
              </a:spcBef>
            </a:pPr>
            <a:r>
              <a:rPr dirty="0" sz="1400" spc="-5">
                <a:latin typeface="Arial"/>
                <a:cs typeface="Arial"/>
              </a:rPr>
              <a:t>Panamá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4718684" y="4367403"/>
            <a:ext cx="433070" cy="28892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112395">
              <a:lnSpc>
                <a:spcPct val="100000"/>
              </a:lnSpc>
              <a:spcBef>
                <a:spcPts val="210"/>
              </a:spcBef>
            </a:pPr>
            <a:r>
              <a:rPr dirty="0" sz="1400" spc="-10">
                <a:latin typeface="Arial"/>
                <a:cs typeface="Arial"/>
              </a:rPr>
              <a:t>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5437251" y="2202561"/>
            <a:ext cx="797560" cy="173355"/>
          </a:xfrm>
          <a:custGeom>
            <a:avLst/>
            <a:gdLst/>
            <a:ahLst/>
            <a:cxnLst/>
            <a:rect l="l" t="t" r="r" b="b"/>
            <a:pathLst>
              <a:path w="797560" h="173355">
                <a:moveTo>
                  <a:pt x="74530" y="130261"/>
                </a:moveTo>
                <a:lnTo>
                  <a:pt x="68579" y="97536"/>
                </a:lnTo>
                <a:lnTo>
                  <a:pt x="0" y="148590"/>
                </a:lnTo>
                <a:lnTo>
                  <a:pt x="57911" y="165749"/>
                </a:lnTo>
                <a:lnTo>
                  <a:pt x="57911" y="137922"/>
                </a:lnTo>
                <a:lnTo>
                  <a:pt x="58673" y="134874"/>
                </a:lnTo>
                <a:lnTo>
                  <a:pt x="61721" y="132588"/>
                </a:lnTo>
                <a:lnTo>
                  <a:pt x="74530" y="130261"/>
                </a:lnTo>
                <a:close/>
              </a:path>
              <a:path w="797560" h="173355">
                <a:moveTo>
                  <a:pt x="76319" y="140105"/>
                </a:moveTo>
                <a:lnTo>
                  <a:pt x="74530" y="130261"/>
                </a:lnTo>
                <a:lnTo>
                  <a:pt x="61721" y="132588"/>
                </a:lnTo>
                <a:lnTo>
                  <a:pt x="58673" y="134874"/>
                </a:lnTo>
                <a:lnTo>
                  <a:pt x="57911" y="137922"/>
                </a:lnTo>
                <a:lnTo>
                  <a:pt x="60197" y="141732"/>
                </a:lnTo>
                <a:lnTo>
                  <a:pt x="63245" y="142494"/>
                </a:lnTo>
                <a:lnTo>
                  <a:pt x="76319" y="140105"/>
                </a:lnTo>
                <a:close/>
              </a:path>
              <a:path w="797560" h="173355">
                <a:moveTo>
                  <a:pt x="82295" y="172974"/>
                </a:moveTo>
                <a:lnTo>
                  <a:pt x="76319" y="140105"/>
                </a:lnTo>
                <a:lnTo>
                  <a:pt x="63245" y="142494"/>
                </a:lnTo>
                <a:lnTo>
                  <a:pt x="60197" y="141732"/>
                </a:lnTo>
                <a:lnTo>
                  <a:pt x="57911" y="137922"/>
                </a:lnTo>
                <a:lnTo>
                  <a:pt x="57911" y="165749"/>
                </a:lnTo>
                <a:lnTo>
                  <a:pt x="82295" y="172974"/>
                </a:lnTo>
                <a:close/>
              </a:path>
              <a:path w="797560" h="173355">
                <a:moveTo>
                  <a:pt x="797051" y="3810"/>
                </a:moveTo>
                <a:lnTo>
                  <a:pt x="794765" y="762"/>
                </a:lnTo>
                <a:lnTo>
                  <a:pt x="791717" y="0"/>
                </a:lnTo>
                <a:lnTo>
                  <a:pt x="74530" y="130261"/>
                </a:lnTo>
                <a:lnTo>
                  <a:pt x="76319" y="140105"/>
                </a:lnTo>
                <a:lnTo>
                  <a:pt x="793241" y="9144"/>
                </a:lnTo>
                <a:lnTo>
                  <a:pt x="796289" y="6858"/>
                </a:lnTo>
                <a:lnTo>
                  <a:pt x="797051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6581775" y="2778633"/>
            <a:ext cx="373380" cy="939800"/>
          </a:xfrm>
          <a:custGeom>
            <a:avLst/>
            <a:gdLst/>
            <a:ahLst/>
            <a:cxnLst/>
            <a:rect l="l" t="t" r="r" b="b"/>
            <a:pathLst>
              <a:path w="373379" h="939800">
                <a:moveTo>
                  <a:pt x="31131" y="867014"/>
                </a:moveTo>
                <a:lnTo>
                  <a:pt x="0" y="854964"/>
                </a:lnTo>
                <a:lnTo>
                  <a:pt x="8381" y="939546"/>
                </a:lnTo>
                <a:lnTo>
                  <a:pt x="26669" y="922819"/>
                </a:lnTo>
                <a:lnTo>
                  <a:pt x="26669" y="878586"/>
                </a:lnTo>
                <a:lnTo>
                  <a:pt x="31131" y="867014"/>
                </a:lnTo>
                <a:close/>
              </a:path>
              <a:path w="373379" h="939800">
                <a:moveTo>
                  <a:pt x="40362" y="870588"/>
                </a:moveTo>
                <a:lnTo>
                  <a:pt x="31131" y="867014"/>
                </a:lnTo>
                <a:lnTo>
                  <a:pt x="26669" y="878586"/>
                </a:lnTo>
                <a:lnTo>
                  <a:pt x="26669" y="882396"/>
                </a:lnTo>
                <a:lnTo>
                  <a:pt x="29717" y="884682"/>
                </a:lnTo>
                <a:lnTo>
                  <a:pt x="32765" y="884682"/>
                </a:lnTo>
                <a:lnTo>
                  <a:pt x="35813" y="882396"/>
                </a:lnTo>
                <a:lnTo>
                  <a:pt x="40362" y="870588"/>
                </a:lnTo>
                <a:close/>
              </a:path>
              <a:path w="373379" h="939800">
                <a:moveTo>
                  <a:pt x="70865" y="882396"/>
                </a:moveTo>
                <a:lnTo>
                  <a:pt x="40362" y="870588"/>
                </a:lnTo>
                <a:lnTo>
                  <a:pt x="35813" y="882396"/>
                </a:lnTo>
                <a:lnTo>
                  <a:pt x="32765" y="884682"/>
                </a:lnTo>
                <a:lnTo>
                  <a:pt x="29717" y="884682"/>
                </a:lnTo>
                <a:lnTo>
                  <a:pt x="26669" y="882396"/>
                </a:lnTo>
                <a:lnTo>
                  <a:pt x="26669" y="922819"/>
                </a:lnTo>
                <a:lnTo>
                  <a:pt x="70865" y="882396"/>
                </a:lnTo>
                <a:close/>
              </a:path>
              <a:path w="373379" h="939800">
                <a:moveTo>
                  <a:pt x="373379" y="6096"/>
                </a:moveTo>
                <a:lnTo>
                  <a:pt x="372617" y="2286"/>
                </a:lnTo>
                <a:lnTo>
                  <a:pt x="370331" y="0"/>
                </a:lnTo>
                <a:lnTo>
                  <a:pt x="366521" y="0"/>
                </a:lnTo>
                <a:lnTo>
                  <a:pt x="364235" y="3048"/>
                </a:lnTo>
                <a:lnTo>
                  <a:pt x="31131" y="867014"/>
                </a:lnTo>
                <a:lnTo>
                  <a:pt x="40362" y="870588"/>
                </a:lnTo>
                <a:lnTo>
                  <a:pt x="373379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7090029" y="1820798"/>
            <a:ext cx="939800" cy="175260"/>
          </a:xfrm>
          <a:custGeom>
            <a:avLst/>
            <a:gdLst/>
            <a:ahLst/>
            <a:cxnLst/>
            <a:rect l="l" t="t" r="r" b="b"/>
            <a:pathLst>
              <a:path w="939800" h="175260">
                <a:moveTo>
                  <a:pt x="865189" y="42339"/>
                </a:moveTo>
                <a:lnTo>
                  <a:pt x="863687" y="32429"/>
                </a:lnTo>
                <a:lnTo>
                  <a:pt x="3809" y="165353"/>
                </a:lnTo>
                <a:lnTo>
                  <a:pt x="761" y="167639"/>
                </a:lnTo>
                <a:lnTo>
                  <a:pt x="0" y="170687"/>
                </a:lnTo>
                <a:lnTo>
                  <a:pt x="2285" y="174497"/>
                </a:lnTo>
                <a:lnTo>
                  <a:pt x="5333" y="175259"/>
                </a:lnTo>
                <a:lnTo>
                  <a:pt x="865189" y="42339"/>
                </a:lnTo>
                <a:close/>
              </a:path>
              <a:path w="939800" h="175260">
                <a:moveTo>
                  <a:pt x="939545" y="25907"/>
                </a:moveTo>
                <a:lnTo>
                  <a:pt x="858773" y="0"/>
                </a:lnTo>
                <a:lnTo>
                  <a:pt x="863687" y="32429"/>
                </a:lnTo>
                <a:lnTo>
                  <a:pt x="876299" y="30479"/>
                </a:lnTo>
                <a:lnTo>
                  <a:pt x="880109" y="32003"/>
                </a:lnTo>
                <a:lnTo>
                  <a:pt x="881633" y="35051"/>
                </a:lnTo>
                <a:lnTo>
                  <a:pt x="881633" y="67273"/>
                </a:lnTo>
                <a:lnTo>
                  <a:pt x="939545" y="25907"/>
                </a:lnTo>
                <a:close/>
              </a:path>
              <a:path w="939800" h="175260">
                <a:moveTo>
                  <a:pt x="881633" y="35051"/>
                </a:moveTo>
                <a:lnTo>
                  <a:pt x="880109" y="32003"/>
                </a:lnTo>
                <a:lnTo>
                  <a:pt x="876299" y="30479"/>
                </a:lnTo>
                <a:lnTo>
                  <a:pt x="863687" y="32429"/>
                </a:lnTo>
                <a:lnTo>
                  <a:pt x="865189" y="42339"/>
                </a:lnTo>
                <a:lnTo>
                  <a:pt x="877823" y="40385"/>
                </a:lnTo>
                <a:lnTo>
                  <a:pt x="880871" y="38099"/>
                </a:lnTo>
                <a:lnTo>
                  <a:pt x="881633" y="35051"/>
                </a:lnTo>
                <a:close/>
              </a:path>
              <a:path w="939800" h="175260">
                <a:moveTo>
                  <a:pt x="881633" y="67273"/>
                </a:moveTo>
                <a:lnTo>
                  <a:pt x="881633" y="35051"/>
                </a:lnTo>
                <a:lnTo>
                  <a:pt x="880871" y="38099"/>
                </a:lnTo>
                <a:lnTo>
                  <a:pt x="877823" y="40385"/>
                </a:lnTo>
                <a:lnTo>
                  <a:pt x="865189" y="42339"/>
                </a:lnTo>
                <a:lnTo>
                  <a:pt x="870203" y="75437"/>
                </a:lnTo>
                <a:lnTo>
                  <a:pt x="881633" y="67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 txBox="1"/>
          <p:nvPr/>
        </p:nvSpPr>
        <p:spPr>
          <a:xfrm>
            <a:off x="476885" y="2922904"/>
            <a:ext cx="25209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</a:t>
            </a:r>
            <a:r>
              <a:rPr dirty="0" sz="1000" spc="-10">
                <a:latin typeface="Arial"/>
                <a:cs typeface="Arial"/>
              </a:rPr>
              <a:t>1</a:t>
            </a:r>
            <a:r>
              <a:rPr dirty="0" sz="1000">
                <a:latin typeface="Arial"/>
                <a:cs typeface="Arial"/>
              </a:rPr>
              <a:t>9)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516778" y="5946457"/>
            <a:ext cx="25209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</a:t>
            </a:r>
            <a:r>
              <a:rPr dirty="0" sz="1000" spc="-10">
                <a:latin typeface="Arial"/>
                <a:cs typeface="Arial"/>
              </a:rPr>
              <a:t>2</a:t>
            </a:r>
            <a:r>
              <a:rPr dirty="0" sz="1000">
                <a:latin typeface="Arial"/>
                <a:cs typeface="Arial"/>
              </a:rPr>
              <a:t>0)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01115">
              <a:lnSpc>
                <a:spcPct val="100000"/>
              </a:lnSpc>
            </a:pPr>
            <a:r>
              <a:rPr dirty="0"/>
              <a:t>Violencia y resistencia en</a:t>
            </a:r>
            <a:r>
              <a:rPr dirty="0" spc="-85"/>
              <a:t> </a:t>
            </a:r>
            <a:r>
              <a:rPr dirty="0"/>
              <a:t>Omoa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10559" y="2062352"/>
            <a:ext cx="1656080" cy="100838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80010" marR="70485" indent="150495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Medios de  control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social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181" y="1631061"/>
            <a:ext cx="2231898" cy="2066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0085" y="1624965"/>
            <a:ext cx="2244090" cy="2078989"/>
          </a:xfrm>
          <a:custGeom>
            <a:avLst/>
            <a:gdLst/>
            <a:ahLst/>
            <a:cxnLst/>
            <a:rect l="l" t="t" r="r" b="b"/>
            <a:pathLst>
              <a:path w="2244090" h="2078989">
                <a:moveTo>
                  <a:pt x="0" y="2078736"/>
                </a:moveTo>
                <a:lnTo>
                  <a:pt x="0" y="0"/>
                </a:lnTo>
                <a:lnTo>
                  <a:pt x="2244090" y="0"/>
                </a:lnTo>
                <a:lnTo>
                  <a:pt x="2244090" y="2078736"/>
                </a:lnTo>
                <a:lnTo>
                  <a:pt x="0" y="207873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14084" y="1631061"/>
            <a:ext cx="2374392" cy="20154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07989" y="1624965"/>
            <a:ext cx="2386965" cy="2028189"/>
          </a:xfrm>
          <a:custGeom>
            <a:avLst/>
            <a:gdLst/>
            <a:ahLst/>
            <a:cxnLst/>
            <a:rect l="l" t="t" r="r" b="b"/>
            <a:pathLst>
              <a:path w="2386965" h="2028189">
                <a:moveTo>
                  <a:pt x="0" y="2027681"/>
                </a:moveTo>
                <a:lnTo>
                  <a:pt x="0" y="0"/>
                </a:lnTo>
                <a:lnTo>
                  <a:pt x="2386584" y="0"/>
                </a:lnTo>
                <a:lnTo>
                  <a:pt x="2386584" y="2027681"/>
                </a:lnTo>
                <a:lnTo>
                  <a:pt x="0" y="202768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76325" y="4223384"/>
            <a:ext cx="1624965" cy="4318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66040" rIns="0" bIns="0" rtlCol="0" vert="horz">
            <a:spAutoFit/>
          </a:bodyPr>
          <a:lstStyle/>
          <a:p>
            <a:pPr marL="59055">
              <a:lnSpc>
                <a:spcPct val="100000"/>
              </a:lnSpc>
              <a:spcBef>
                <a:spcPts val="520"/>
              </a:spcBef>
            </a:pPr>
            <a:r>
              <a:rPr dirty="0" sz="1800" b="1">
                <a:latin typeface="Arial"/>
                <a:cs typeface="Arial"/>
              </a:rPr>
              <a:t>Castigo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físico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45377" y="4294251"/>
            <a:ext cx="1369060" cy="36068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349250">
              <a:lnSpc>
                <a:spcPct val="100000"/>
              </a:lnSpc>
              <a:spcBef>
                <a:spcPts val="250"/>
              </a:spcBef>
            </a:pPr>
            <a:r>
              <a:rPr dirty="0" sz="1800" spc="-5" b="1">
                <a:latin typeface="Arial"/>
                <a:cs typeface="Arial"/>
              </a:rPr>
              <a:t>Miedo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57652" y="5375528"/>
            <a:ext cx="1656080" cy="36068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136525">
              <a:lnSpc>
                <a:spcPct val="100000"/>
              </a:lnSpc>
              <a:spcBef>
                <a:spcPts val="250"/>
              </a:spcBef>
            </a:pPr>
            <a:r>
              <a:rPr dirty="0" sz="1800" spc="-5" b="1">
                <a:latin typeface="Arial"/>
                <a:cs typeface="Arial"/>
              </a:rPr>
              <a:t>Escarmiento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66384" y="5375528"/>
            <a:ext cx="1367790" cy="36068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304165">
              <a:lnSpc>
                <a:spcPct val="100000"/>
              </a:lnSpc>
              <a:spcBef>
                <a:spcPts val="250"/>
              </a:spcBef>
            </a:pPr>
            <a:r>
              <a:rPr dirty="0" sz="1800" b="1">
                <a:latin typeface="Arial"/>
                <a:cs typeface="Arial"/>
              </a:rPr>
              <a:t>Azotes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13351" y="3065907"/>
            <a:ext cx="1732280" cy="1301750"/>
          </a:xfrm>
          <a:custGeom>
            <a:avLst/>
            <a:gdLst/>
            <a:ahLst/>
            <a:cxnLst/>
            <a:rect l="l" t="t" r="r" b="b"/>
            <a:pathLst>
              <a:path w="1732279" h="1301750">
                <a:moveTo>
                  <a:pt x="1673905" y="1251990"/>
                </a:moveTo>
                <a:lnTo>
                  <a:pt x="7620" y="762"/>
                </a:lnTo>
                <a:lnTo>
                  <a:pt x="4572" y="0"/>
                </a:lnTo>
                <a:lnTo>
                  <a:pt x="1524" y="1524"/>
                </a:lnTo>
                <a:lnTo>
                  <a:pt x="0" y="5334"/>
                </a:lnTo>
                <a:lnTo>
                  <a:pt x="2286" y="8382"/>
                </a:lnTo>
                <a:lnTo>
                  <a:pt x="1668327" y="1259427"/>
                </a:lnTo>
                <a:lnTo>
                  <a:pt x="1673905" y="1251990"/>
                </a:lnTo>
                <a:close/>
              </a:path>
              <a:path w="1732279" h="1301750">
                <a:moveTo>
                  <a:pt x="1686306" y="1293183"/>
                </a:moveTo>
                <a:lnTo>
                  <a:pt x="1686306" y="1262633"/>
                </a:lnTo>
                <a:lnTo>
                  <a:pt x="1685544" y="1266443"/>
                </a:lnTo>
                <a:lnTo>
                  <a:pt x="1682496" y="1267967"/>
                </a:lnTo>
                <a:lnTo>
                  <a:pt x="1678686" y="1267205"/>
                </a:lnTo>
                <a:lnTo>
                  <a:pt x="1668327" y="1259427"/>
                </a:lnTo>
                <a:lnTo>
                  <a:pt x="1648206" y="1286255"/>
                </a:lnTo>
                <a:lnTo>
                  <a:pt x="1686306" y="1293183"/>
                </a:lnTo>
                <a:close/>
              </a:path>
              <a:path w="1732279" h="1301750">
                <a:moveTo>
                  <a:pt x="1686306" y="1262633"/>
                </a:moveTo>
                <a:lnTo>
                  <a:pt x="1684020" y="1259586"/>
                </a:lnTo>
                <a:lnTo>
                  <a:pt x="1673905" y="1251990"/>
                </a:lnTo>
                <a:lnTo>
                  <a:pt x="1668327" y="1259427"/>
                </a:lnTo>
                <a:lnTo>
                  <a:pt x="1678686" y="1267205"/>
                </a:lnTo>
                <a:lnTo>
                  <a:pt x="1682496" y="1267967"/>
                </a:lnTo>
                <a:lnTo>
                  <a:pt x="1685544" y="1266443"/>
                </a:lnTo>
                <a:lnTo>
                  <a:pt x="1686306" y="1262633"/>
                </a:lnTo>
                <a:close/>
              </a:path>
              <a:path w="1732279" h="1301750">
                <a:moveTo>
                  <a:pt x="1732026" y="1301495"/>
                </a:moveTo>
                <a:lnTo>
                  <a:pt x="1693926" y="1225295"/>
                </a:lnTo>
                <a:lnTo>
                  <a:pt x="1673905" y="1251990"/>
                </a:lnTo>
                <a:lnTo>
                  <a:pt x="1684020" y="1259586"/>
                </a:lnTo>
                <a:lnTo>
                  <a:pt x="1686306" y="1262633"/>
                </a:lnTo>
                <a:lnTo>
                  <a:pt x="1686306" y="1293183"/>
                </a:lnTo>
                <a:lnTo>
                  <a:pt x="1732026" y="1301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40960" y="3065907"/>
            <a:ext cx="1228725" cy="2236470"/>
          </a:xfrm>
          <a:custGeom>
            <a:avLst/>
            <a:gdLst/>
            <a:ahLst/>
            <a:cxnLst/>
            <a:rect l="l" t="t" r="r" b="b"/>
            <a:pathLst>
              <a:path w="1228725" h="2236470">
                <a:moveTo>
                  <a:pt x="1195855" y="2167946"/>
                </a:moveTo>
                <a:lnTo>
                  <a:pt x="8382" y="2286"/>
                </a:lnTo>
                <a:lnTo>
                  <a:pt x="6096" y="0"/>
                </a:lnTo>
                <a:lnTo>
                  <a:pt x="2286" y="762"/>
                </a:lnTo>
                <a:lnTo>
                  <a:pt x="0" y="3048"/>
                </a:lnTo>
                <a:lnTo>
                  <a:pt x="0" y="6858"/>
                </a:lnTo>
                <a:lnTo>
                  <a:pt x="1187473" y="2172518"/>
                </a:lnTo>
                <a:lnTo>
                  <a:pt x="1195855" y="2167946"/>
                </a:lnTo>
                <a:close/>
              </a:path>
              <a:path w="1228725" h="2236470">
                <a:moveTo>
                  <a:pt x="1202436" y="2218728"/>
                </a:moveTo>
                <a:lnTo>
                  <a:pt x="1202436" y="2182368"/>
                </a:lnTo>
                <a:lnTo>
                  <a:pt x="1200150" y="2185416"/>
                </a:lnTo>
                <a:lnTo>
                  <a:pt x="1196340" y="2185416"/>
                </a:lnTo>
                <a:lnTo>
                  <a:pt x="1193292" y="2183130"/>
                </a:lnTo>
                <a:lnTo>
                  <a:pt x="1187473" y="2172518"/>
                </a:lnTo>
                <a:lnTo>
                  <a:pt x="1158240" y="2188464"/>
                </a:lnTo>
                <a:lnTo>
                  <a:pt x="1202436" y="2218728"/>
                </a:lnTo>
                <a:close/>
              </a:path>
              <a:path w="1228725" h="2236470">
                <a:moveTo>
                  <a:pt x="1202436" y="2182368"/>
                </a:moveTo>
                <a:lnTo>
                  <a:pt x="1201674" y="2178558"/>
                </a:lnTo>
                <a:lnTo>
                  <a:pt x="1195855" y="2167946"/>
                </a:lnTo>
                <a:lnTo>
                  <a:pt x="1187473" y="2172518"/>
                </a:lnTo>
                <a:lnTo>
                  <a:pt x="1193292" y="2183130"/>
                </a:lnTo>
                <a:lnTo>
                  <a:pt x="1196340" y="2185416"/>
                </a:lnTo>
                <a:lnTo>
                  <a:pt x="1200150" y="2185416"/>
                </a:lnTo>
                <a:lnTo>
                  <a:pt x="1202436" y="2182368"/>
                </a:lnTo>
                <a:close/>
              </a:path>
              <a:path w="1228725" h="2236470">
                <a:moveTo>
                  <a:pt x="1228344" y="2236470"/>
                </a:moveTo>
                <a:lnTo>
                  <a:pt x="1225296" y="2151888"/>
                </a:lnTo>
                <a:lnTo>
                  <a:pt x="1195855" y="2167946"/>
                </a:lnTo>
                <a:lnTo>
                  <a:pt x="1201674" y="2178558"/>
                </a:lnTo>
                <a:lnTo>
                  <a:pt x="1202436" y="2182368"/>
                </a:lnTo>
                <a:lnTo>
                  <a:pt x="1202436" y="2218728"/>
                </a:lnTo>
                <a:lnTo>
                  <a:pt x="1228344" y="22364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629025" y="3065907"/>
            <a:ext cx="878205" cy="2236470"/>
          </a:xfrm>
          <a:custGeom>
            <a:avLst/>
            <a:gdLst/>
            <a:ahLst/>
            <a:cxnLst/>
            <a:rect l="l" t="t" r="r" b="b"/>
            <a:pathLst>
              <a:path w="878204" h="2236470">
                <a:moveTo>
                  <a:pt x="31195" y="2163835"/>
                </a:moveTo>
                <a:lnTo>
                  <a:pt x="0" y="2151888"/>
                </a:lnTo>
                <a:lnTo>
                  <a:pt x="8382" y="2236470"/>
                </a:lnTo>
                <a:lnTo>
                  <a:pt x="26670" y="2219944"/>
                </a:lnTo>
                <a:lnTo>
                  <a:pt x="26670" y="2175510"/>
                </a:lnTo>
                <a:lnTo>
                  <a:pt x="31195" y="2163835"/>
                </a:lnTo>
                <a:close/>
              </a:path>
              <a:path w="878204" h="2236470">
                <a:moveTo>
                  <a:pt x="40441" y="2167376"/>
                </a:moveTo>
                <a:lnTo>
                  <a:pt x="31195" y="2163835"/>
                </a:lnTo>
                <a:lnTo>
                  <a:pt x="26670" y="2175510"/>
                </a:lnTo>
                <a:lnTo>
                  <a:pt x="26670" y="2179320"/>
                </a:lnTo>
                <a:lnTo>
                  <a:pt x="29718" y="2181606"/>
                </a:lnTo>
                <a:lnTo>
                  <a:pt x="33528" y="2181606"/>
                </a:lnTo>
                <a:lnTo>
                  <a:pt x="35814" y="2179320"/>
                </a:lnTo>
                <a:lnTo>
                  <a:pt x="40441" y="2167376"/>
                </a:lnTo>
                <a:close/>
              </a:path>
              <a:path w="878204" h="2236470">
                <a:moveTo>
                  <a:pt x="71628" y="2179320"/>
                </a:moveTo>
                <a:lnTo>
                  <a:pt x="40441" y="2167376"/>
                </a:lnTo>
                <a:lnTo>
                  <a:pt x="35814" y="2179320"/>
                </a:lnTo>
                <a:lnTo>
                  <a:pt x="33528" y="2181606"/>
                </a:lnTo>
                <a:lnTo>
                  <a:pt x="29718" y="2181606"/>
                </a:lnTo>
                <a:lnTo>
                  <a:pt x="26670" y="2179320"/>
                </a:lnTo>
                <a:lnTo>
                  <a:pt x="26670" y="2219944"/>
                </a:lnTo>
                <a:lnTo>
                  <a:pt x="71628" y="2179320"/>
                </a:lnTo>
                <a:close/>
              </a:path>
              <a:path w="878204" h="2236470">
                <a:moveTo>
                  <a:pt x="877824" y="6096"/>
                </a:moveTo>
                <a:lnTo>
                  <a:pt x="877824" y="3048"/>
                </a:lnTo>
                <a:lnTo>
                  <a:pt x="875538" y="0"/>
                </a:lnTo>
                <a:lnTo>
                  <a:pt x="871728" y="0"/>
                </a:lnTo>
                <a:lnTo>
                  <a:pt x="868680" y="3048"/>
                </a:lnTo>
                <a:lnTo>
                  <a:pt x="31195" y="2163835"/>
                </a:lnTo>
                <a:lnTo>
                  <a:pt x="40441" y="2167376"/>
                </a:lnTo>
                <a:lnTo>
                  <a:pt x="877824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02433" y="3065907"/>
            <a:ext cx="1732280" cy="1228725"/>
          </a:xfrm>
          <a:custGeom>
            <a:avLst/>
            <a:gdLst/>
            <a:ahLst/>
            <a:cxnLst/>
            <a:rect l="l" t="t" r="r" b="b"/>
            <a:pathLst>
              <a:path w="1732279" h="1228725">
                <a:moveTo>
                  <a:pt x="58990" y="1180714"/>
                </a:moveTo>
                <a:lnTo>
                  <a:pt x="39623" y="1153668"/>
                </a:lnTo>
                <a:lnTo>
                  <a:pt x="0" y="1228344"/>
                </a:lnTo>
                <a:lnTo>
                  <a:pt x="47243" y="1221042"/>
                </a:lnTo>
                <a:lnTo>
                  <a:pt x="47243" y="1191006"/>
                </a:lnTo>
                <a:lnTo>
                  <a:pt x="48767" y="1187958"/>
                </a:lnTo>
                <a:lnTo>
                  <a:pt x="58990" y="1180714"/>
                </a:lnTo>
                <a:close/>
              </a:path>
              <a:path w="1732279" h="1228725">
                <a:moveTo>
                  <a:pt x="64406" y="1188277"/>
                </a:moveTo>
                <a:lnTo>
                  <a:pt x="58990" y="1180714"/>
                </a:lnTo>
                <a:lnTo>
                  <a:pt x="48767" y="1187958"/>
                </a:lnTo>
                <a:lnTo>
                  <a:pt x="47243" y="1191006"/>
                </a:lnTo>
                <a:lnTo>
                  <a:pt x="48006" y="1194816"/>
                </a:lnTo>
                <a:lnTo>
                  <a:pt x="51053" y="1196340"/>
                </a:lnTo>
                <a:lnTo>
                  <a:pt x="54101" y="1195578"/>
                </a:lnTo>
                <a:lnTo>
                  <a:pt x="64406" y="1188277"/>
                </a:lnTo>
                <a:close/>
              </a:path>
              <a:path w="1732279" h="1228725">
                <a:moveTo>
                  <a:pt x="83819" y="1215390"/>
                </a:moveTo>
                <a:lnTo>
                  <a:pt x="64406" y="1188277"/>
                </a:lnTo>
                <a:lnTo>
                  <a:pt x="54101" y="1195578"/>
                </a:lnTo>
                <a:lnTo>
                  <a:pt x="51053" y="1196340"/>
                </a:lnTo>
                <a:lnTo>
                  <a:pt x="48006" y="1194816"/>
                </a:lnTo>
                <a:lnTo>
                  <a:pt x="47243" y="1191006"/>
                </a:lnTo>
                <a:lnTo>
                  <a:pt x="47243" y="1221042"/>
                </a:lnTo>
                <a:lnTo>
                  <a:pt x="83819" y="1215390"/>
                </a:lnTo>
                <a:close/>
              </a:path>
              <a:path w="1732279" h="1228725">
                <a:moveTo>
                  <a:pt x="1732026" y="5334"/>
                </a:moveTo>
                <a:lnTo>
                  <a:pt x="1731264" y="1524"/>
                </a:lnTo>
                <a:lnTo>
                  <a:pt x="1728215" y="0"/>
                </a:lnTo>
                <a:lnTo>
                  <a:pt x="1724406" y="762"/>
                </a:lnTo>
                <a:lnTo>
                  <a:pt x="58990" y="1180714"/>
                </a:lnTo>
                <a:lnTo>
                  <a:pt x="64406" y="1188277"/>
                </a:lnTo>
                <a:lnTo>
                  <a:pt x="1729739" y="8382"/>
                </a:lnTo>
                <a:lnTo>
                  <a:pt x="1732026" y="53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65683" y="3786251"/>
            <a:ext cx="25209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</a:t>
            </a:r>
            <a:r>
              <a:rPr dirty="0" sz="1000" spc="-10">
                <a:latin typeface="Arial"/>
                <a:cs typeface="Arial"/>
              </a:rPr>
              <a:t>2</a:t>
            </a:r>
            <a:r>
              <a:rPr dirty="0" sz="1000">
                <a:latin typeface="Arial"/>
                <a:cs typeface="Arial"/>
              </a:rPr>
              <a:t>1)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93431" y="3714610"/>
            <a:ext cx="25209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</a:t>
            </a:r>
            <a:r>
              <a:rPr dirty="0" sz="1000" spc="-10">
                <a:latin typeface="Arial"/>
                <a:cs typeface="Arial"/>
              </a:rPr>
              <a:t>2</a:t>
            </a:r>
            <a:r>
              <a:rPr dirty="0" sz="1000">
                <a:latin typeface="Arial"/>
                <a:cs typeface="Arial"/>
              </a:rPr>
              <a:t>2)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01115">
              <a:lnSpc>
                <a:spcPct val="100000"/>
              </a:lnSpc>
            </a:pPr>
            <a:r>
              <a:rPr dirty="0"/>
              <a:t>Violencia y resistencia en</a:t>
            </a:r>
            <a:r>
              <a:rPr dirty="0" spc="-85"/>
              <a:t> </a:t>
            </a:r>
            <a:r>
              <a:rPr dirty="0"/>
              <a:t>Omoa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705" y="2821304"/>
            <a:ext cx="1676400" cy="11430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147320" rIns="0" bIns="0" rtlCol="0" vert="horz">
            <a:spAutoFit/>
          </a:bodyPr>
          <a:lstStyle/>
          <a:p>
            <a:pPr algn="ctr" marL="26670" marR="19050">
              <a:lnSpc>
                <a:spcPct val="100000"/>
              </a:lnSpc>
              <a:spcBef>
                <a:spcPts val="1160"/>
              </a:spcBef>
            </a:pPr>
            <a:r>
              <a:rPr dirty="0" sz="1800" spc="-5">
                <a:latin typeface="Arial"/>
                <a:cs typeface="Arial"/>
              </a:rPr>
              <a:t>Retos 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estrate-  </a:t>
            </a:r>
            <a:r>
              <a:rPr dirty="0" sz="1800" spc="-5">
                <a:latin typeface="Arial"/>
                <a:cs typeface="Arial"/>
              </a:rPr>
              <a:t>gias de  Sobrevivencia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3298" y="1630298"/>
            <a:ext cx="1729105" cy="88646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20955" rIns="0" bIns="0" rtlCol="0" vert="horz">
            <a:spAutoFit/>
          </a:bodyPr>
          <a:lstStyle/>
          <a:p>
            <a:pPr marL="128905" marR="75565" indent="-107314">
              <a:lnSpc>
                <a:spcPct val="100000"/>
              </a:lnSpc>
              <a:spcBef>
                <a:spcPts val="165"/>
              </a:spcBef>
            </a:pPr>
            <a:r>
              <a:rPr dirty="0" sz="1800" spc="-5">
                <a:latin typeface="Arial"/>
                <a:cs typeface="Arial"/>
              </a:rPr>
              <a:t>Resistencia a la  violencia </a:t>
            </a:r>
            <a:r>
              <a:rPr dirty="0" sz="1800">
                <a:latin typeface="Arial"/>
                <a:cs typeface="Arial"/>
              </a:rPr>
              <a:t>y </a:t>
            </a:r>
            <a:r>
              <a:rPr dirty="0" sz="1800" spc="-5">
                <a:latin typeface="Arial"/>
                <a:cs typeface="Arial"/>
              </a:rPr>
              <a:t>a  </a:t>
            </a:r>
            <a:r>
              <a:rPr dirty="0" sz="1800" spc="-10">
                <a:latin typeface="Arial"/>
                <a:cs typeface="Arial"/>
              </a:rPr>
              <a:t>enfermedades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6384" y="1449705"/>
            <a:ext cx="1645920" cy="252729"/>
          </a:xfrm>
          <a:prstGeom prst="rect">
            <a:avLst/>
          </a:prstGeom>
          <a:solidFill>
            <a:srgbClr val="BBE0E3"/>
          </a:solidFill>
          <a:ln w="952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50800">
              <a:lnSpc>
                <a:spcPts val="1910"/>
              </a:lnSpc>
            </a:pPr>
            <a:r>
              <a:rPr dirty="0" sz="1800" spc="-5">
                <a:latin typeface="Arial"/>
                <a:cs typeface="Arial"/>
              </a:rPr>
              <a:t>Huida,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revuelta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66384" y="2062352"/>
            <a:ext cx="2103120" cy="454659"/>
          </a:xfrm>
          <a:custGeom>
            <a:avLst/>
            <a:gdLst/>
            <a:ahLst/>
            <a:cxnLst/>
            <a:rect l="l" t="t" r="r" b="b"/>
            <a:pathLst>
              <a:path w="2103120" h="454660">
                <a:moveTo>
                  <a:pt x="0" y="0"/>
                </a:moveTo>
                <a:lnTo>
                  <a:pt x="0" y="454151"/>
                </a:lnTo>
                <a:lnTo>
                  <a:pt x="2103120" y="454151"/>
                </a:lnTo>
                <a:lnTo>
                  <a:pt x="2103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66384" y="2062352"/>
            <a:ext cx="2103120" cy="454659"/>
          </a:xfrm>
          <a:custGeom>
            <a:avLst/>
            <a:gdLst/>
            <a:ahLst/>
            <a:cxnLst/>
            <a:rect l="l" t="t" r="r" b="b"/>
            <a:pathLst>
              <a:path w="2103120" h="454660">
                <a:moveTo>
                  <a:pt x="0" y="0"/>
                </a:moveTo>
                <a:lnTo>
                  <a:pt x="0" y="454151"/>
                </a:lnTo>
                <a:lnTo>
                  <a:pt x="2103120" y="454151"/>
                </a:lnTo>
                <a:lnTo>
                  <a:pt x="2103120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40305" y="3126104"/>
            <a:ext cx="2438400" cy="592455"/>
          </a:xfrm>
          <a:custGeom>
            <a:avLst/>
            <a:gdLst/>
            <a:ahLst/>
            <a:cxnLst/>
            <a:rect l="l" t="t" r="r" b="b"/>
            <a:pathLst>
              <a:path w="2438400" h="592454">
                <a:moveTo>
                  <a:pt x="0" y="0"/>
                </a:moveTo>
                <a:lnTo>
                  <a:pt x="0" y="592074"/>
                </a:lnTo>
                <a:lnTo>
                  <a:pt x="2438399" y="592074"/>
                </a:lnTo>
                <a:lnTo>
                  <a:pt x="2438399" y="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440305" y="3126104"/>
            <a:ext cx="2438400" cy="5924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0795" rIns="0" bIns="0" rtlCol="0" vert="horz">
            <a:spAutoFit/>
          </a:bodyPr>
          <a:lstStyle/>
          <a:p>
            <a:pPr marL="236220">
              <a:lnSpc>
                <a:spcPct val="100000"/>
              </a:lnSpc>
              <a:spcBef>
                <a:spcPts val="85"/>
              </a:spcBef>
            </a:pPr>
            <a:r>
              <a:rPr dirty="0" sz="1800" spc="-5">
                <a:latin typeface="Arial"/>
                <a:cs typeface="Arial"/>
              </a:rPr>
              <a:t>El pago de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jornales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82030" y="4799457"/>
            <a:ext cx="1369060" cy="1008380"/>
          </a:xfrm>
          <a:custGeom>
            <a:avLst/>
            <a:gdLst/>
            <a:ahLst/>
            <a:cxnLst/>
            <a:rect l="l" t="t" r="r" b="b"/>
            <a:pathLst>
              <a:path w="1369059" h="1008379">
                <a:moveTo>
                  <a:pt x="0" y="0"/>
                </a:moveTo>
                <a:lnTo>
                  <a:pt x="0" y="1008126"/>
                </a:lnTo>
                <a:lnTo>
                  <a:pt x="1368552" y="1008126"/>
                </a:lnTo>
                <a:lnTo>
                  <a:pt x="1368552" y="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582030" y="4799457"/>
            <a:ext cx="1369060" cy="10083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6985" rIns="0" bIns="0" rtlCol="0" vert="horz">
            <a:spAutoFit/>
          </a:bodyPr>
          <a:lstStyle/>
          <a:p>
            <a:pPr algn="just" marL="233045" marR="283210" indent="55244">
              <a:lnSpc>
                <a:spcPct val="100000"/>
              </a:lnSpc>
              <a:spcBef>
                <a:spcPts val="55"/>
              </a:spcBef>
            </a:pPr>
            <a:r>
              <a:rPr dirty="0" sz="1600" spc="-5">
                <a:latin typeface="Arial"/>
                <a:cs typeface="Arial"/>
              </a:rPr>
              <a:t>Mujeres  </a:t>
            </a:r>
            <a:r>
              <a:rPr dirty="0" sz="1600" spc="-5">
                <a:latin typeface="Arial"/>
                <a:cs typeface="Arial"/>
              </a:rPr>
              <a:t>siembran  </a:t>
            </a:r>
            <a:r>
              <a:rPr dirty="0" sz="1600" spc="-5">
                <a:latin typeface="Arial"/>
                <a:cs typeface="Arial"/>
              </a:rPr>
              <a:t>en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patios</a:t>
            </a:r>
            <a:endParaRPr sz="16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5"/>
              </a:spcBef>
            </a:pPr>
            <a:r>
              <a:rPr dirty="0" sz="1600" spc="-5">
                <a:latin typeface="Arial"/>
                <a:cs typeface="Arial"/>
              </a:rPr>
              <a:t>de sus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bohíos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02433" y="5086730"/>
            <a:ext cx="2305050" cy="432434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66040" rIns="0" bIns="0" rtlCol="0" vert="horz">
            <a:spAutoFit/>
          </a:bodyPr>
          <a:lstStyle/>
          <a:p>
            <a:pPr marL="55244">
              <a:lnSpc>
                <a:spcPct val="100000"/>
              </a:lnSpc>
              <a:spcBef>
                <a:spcPts val="520"/>
              </a:spcBef>
            </a:pPr>
            <a:r>
              <a:rPr dirty="0" sz="1800" spc="-5">
                <a:latin typeface="Arial"/>
                <a:cs typeface="Arial"/>
              </a:rPr>
              <a:t>Estrategias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familiares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97226" y="1414652"/>
            <a:ext cx="432434" cy="4464050"/>
          </a:xfrm>
          <a:custGeom>
            <a:avLst/>
            <a:gdLst/>
            <a:ahLst/>
            <a:cxnLst/>
            <a:rect l="l" t="t" r="r" b="b"/>
            <a:pathLst>
              <a:path w="432435" h="4464050">
                <a:moveTo>
                  <a:pt x="432053" y="0"/>
                </a:moveTo>
                <a:lnTo>
                  <a:pt x="363687" y="18995"/>
                </a:lnTo>
                <a:lnTo>
                  <a:pt x="332715" y="41580"/>
                </a:lnTo>
                <a:lnTo>
                  <a:pt x="304464" y="71859"/>
                </a:lnTo>
                <a:lnTo>
                  <a:pt x="279368" y="109061"/>
                </a:lnTo>
                <a:lnTo>
                  <a:pt x="257860" y="152412"/>
                </a:lnTo>
                <a:lnTo>
                  <a:pt x="240376" y="201139"/>
                </a:lnTo>
                <a:lnTo>
                  <a:pt x="227350" y="254471"/>
                </a:lnTo>
                <a:lnTo>
                  <a:pt x="219215" y="311634"/>
                </a:lnTo>
                <a:lnTo>
                  <a:pt x="216407" y="371856"/>
                </a:lnTo>
                <a:lnTo>
                  <a:pt x="216407" y="1860042"/>
                </a:lnTo>
                <a:lnTo>
                  <a:pt x="213578" y="1920448"/>
                </a:lnTo>
                <a:lnTo>
                  <a:pt x="205386" y="1977719"/>
                </a:lnTo>
                <a:lnTo>
                  <a:pt x="192274" y="2031094"/>
                </a:lnTo>
                <a:lnTo>
                  <a:pt x="174686" y="2079814"/>
                </a:lnTo>
                <a:lnTo>
                  <a:pt x="153066" y="2123122"/>
                </a:lnTo>
                <a:lnTo>
                  <a:pt x="127857" y="2160257"/>
                </a:lnTo>
                <a:lnTo>
                  <a:pt x="99502" y="2190461"/>
                </a:lnTo>
                <a:lnTo>
                  <a:pt x="68445" y="2212976"/>
                </a:lnTo>
                <a:lnTo>
                  <a:pt x="0" y="2231898"/>
                </a:lnTo>
                <a:lnTo>
                  <a:pt x="35130" y="2236775"/>
                </a:lnTo>
                <a:lnTo>
                  <a:pt x="99502" y="2273478"/>
                </a:lnTo>
                <a:lnTo>
                  <a:pt x="127857" y="2303757"/>
                </a:lnTo>
                <a:lnTo>
                  <a:pt x="153066" y="2340959"/>
                </a:lnTo>
                <a:lnTo>
                  <a:pt x="174686" y="2384310"/>
                </a:lnTo>
                <a:lnTo>
                  <a:pt x="192274" y="2433037"/>
                </a:lnTo>
                <a:lnTo>
                  <a:pt x="205386" y="2486369"/>
                </a:lnTo>
                <a:lnTo>
                  <a:pt x="213578" y="2543532"/>
                </a:lnTo>
                <a:lnTo>
                  <a:pt x="216407" y="2603754"/>
                </a:lnTo>
                <a:lnTo>
                  <a:pt x="216408" y="4091940"/>
                </a:lnTo>
                <a:lnTo>
                  <a:pt x="219215" y="4152346"/>
                </a:lnTo>
                <a:lnTo>
                  <a:pt x="227350" y="4209617"/>
                </a:lnTo>
                <a:lnTo>
                  <a:pt x="240376" y="4262992"/>
                </a:lnTo>
                <a:lnTo>
                  <a:pt x="257860" y="4311712"/>
                </a:lnTo>
                <a:lnTo>
                  <a:pt x="279368" y="4355020"/>
                </a:lnTo>
                <a:lnTo>
                  <a:pt x="304464" y="4392155"/>
                </a:lnTo>
                <a:lnTo>
                  <a:pt x="332715" y="4422359"/>
                </a:lnTo>
                <a:lnTo>
                  <a:pt x="363687" y="4444874"/>
                </a:lnTo>
                <a:lnTo>
                  <a:pt x="396944" y="4458939"/>
                </a:lnTo>
                <a:lnTo>
                  <a:pt x="432054" y="4463796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789551" y="1199007"/>
            <a:ext cx="574675" cy="1511300"/>
          </a:xfrm>
          <a:custGeom>
            <a:avLst/>
            <a:gdLst/>
            <a:ahLst/>
            <a:cxnLst/>
            <a:rect l="l" t="t" r="r" b="b"/>
            <a:pathLst>
              <a:path w="574675" h="1511300">
                <a:moveTo>
                  <a:pt x="574548" y="0"/>
                </a:moveTo>
                <a:lnTo>
                  <a:pt x="508729" y="3325"/>
                </a:lnTo>
                <a:lnTo>
                  <a:pt x="448282" y="12796"/>
                </a:lnTo>
                <a:lnTo>
                  <a:pt x="394940" y="27651"/>
                </a:lnTo>
                <a:lnTo>
                  <a:pt x="350435" y="47132"/>
                </a:lnTo>
                <a:lnTo>
                  <a:pt x="316501" y="70479"/>
                </a:lnTo>
                <a:lnTo>
                  <a:pt x="287274" y="125730"/>
                </a:lnTo>
                <a:lnTo>
                  <a:pt x="287274" y="629412"/>
                </a:lnTo>
                <a:lnTo>
                  <a:pt x="279718" y="658210"/>
                </a:lnTo>
                <a:lnTo>
                  <a:pt x="224352" y="708009"/>
                </a:lnTo>
                <a:lnTo>
                  <a:pt x="179927" y="727490"/>
                </a:lnTo>
                <a:lnTo>
                  <a:pt x="126598" y="742345"/>
                </a:lnTo>
                <a:lnTo>
                  <a:pt x="66058" y="751816"/>
                </a:lnTo>
                <a:lnTo>
                  <a:pt x="0" y="755142"/>
                </a:lnTo>
                <a:lnTo>
                  <a:pt x="66058" y="758469"/>
                </a:lnTo>
                <a:lnTo>
                  <a:pt x="126598" y="767956"/>
                </a:lnTo>
                <a:lnTo>
                  <a:pt x="179927" y="782853"/>
                </a:lnTo>
                <a:lnTo>
                  <a:pt x="224352" y="802417"/>
                </a:lnTo>
                <a:lnTo>
                  <a:pt x="258180" y="825899"/>
                </a:lnTo>
                <a:lnTo>
                  <a:pt x="287274" y="881634"/>
                </a:lnTo>
                <a:lnTo>
                  <a:pt x="287274" y="1385316"/>
                </a:lnTo>
                <a:lnTo>
                  <a:pt x="294869" y="1414114"/>
                </a:lnTo>
                <a:lnTo>
                  <a:pt x="350435" y="1463913"/>
                </a:lnTo>
                <a:lnTo>
                  <a:pt x="394940" y="1483394"/>
                </a:lnTo>
                <a:lnTo>
                  <a:pt x="448282" y="1498249"/>
                </a:lnTo>
                <a:lnTo>
                  <a:pt x="508729" y="1507720"/>
                </a:lnTo>
                <a:lnTo>
                  <a:pt x="574548" y="151104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78348" y="4367403"/>
            <a:ext cx="719455" cy="1800860"/>
          </a:xfrm>
          <a:custGeom>
            <a:avLst/>
            <a:gdLst/>
            <a:ahLst/>
            <a:cxnLst/>
            <a:rect l="l" t="t" r="r" b="b"/>
            <a:pathLst>
              <a:path w="719454" h="1800860">
                <a:moveTo>
                  <a:pt x="719327" y="0"/>
                </a:moveTo>
                <a:lnTo>
                  <a:pt x="654814" y="2413"/>
                </a:lnTo>
                <a:lnTo>
                  <a:pt x="594038" y="9373"/>
                </a:lnTo>
                <a:lnTo>
                  <a:pt x="538028" y="20461"/>
                </a:lnTo>
                <a:lnTo>
                  <a:pt x="487813" y="35254"/>
                </a:lnTo>
                <a:lnTo>
                  <a:pt x="444422" y="53334"/>
                </a:lnTo>
                <a:lnTo>
                  <a:pt x="408883" y="74280"/>
                </a:lnTo>
                <a:lnTo>
                  <a:pt x="365475" y="123090"/>
                </a:lnTo>
                <a:lnTo>
                  <a:pt x="359663" y="150114"/>
                </a:lnTo>
                <a:lnTo>
                  <a:pt x="359663" y="750570"/>
                </a:lnTo>
                <a:lnTo>
                  <a:pt x="353877" y="777366"/>
                </a:lnTo>
                <a:lnTo>
                  <a:pt x="310613" y="825866"/>
                </a:lnTo>
                <a:lnTo>
                  <a:pt x="275156" y="846717"/>
                </a:lnTo>
                <a:lnTo>
                  <a:pt x="231827" y="864734"/>
                </a:lnTo>
                <a:lnTo>
                  <a:pt x="181638" y="879489"/>
                </a:lnTo>
                <a:lnTo>
                  <a:pt x="125597" y="890556"/>
                </a:lnTo>
                <a:lnTo>
                  <a:pt x="64714" y="897509"/>
                </a:lnTo>
                <a:lnTo>
                  <a:pt x="0" y="899922"/>
                </a:lnTo>
                <a:lnTo>
                  <a:pt x="64714" y="902360"/>
                </a:lnTo>
                <a:lnTo>
                  <a:pt x="125597" y="909383"/>
                </a:lnTo>
                <a:lnTo>
                  <a:pt x="181638" y="920552"/>
                </a:lnTo>
                <a:lnTo>
                  <a:pt x="231827" y="935427"/>
                </a:lnTo>
                <a:lnTo>
                  <a:pt x="275156" y="953570"/>
                </a:lnTo>
                <a:lnTo>
                  <a:pt x="310613" y="974541"/>
                </a:lnTo>
                <a:lnTo>
                  <a:pt x="353877" y="1023213"/>
                </a:lnTo>
                <a:lnTo>
                  <a:pt x="359663" y="1650492"/>
                </a:lnTo>
                <a:lnTo>
                  <a:pt x="365475" y="1677314"/>
                </a:lnTo>
                <a:lnTo>
                  <a:pt x="408883" y="1725986"/>
                </a:lnTo>
                <a:lnTo>
                  <a:pt x="444422" y="1746957"/>
                </a:lnTo>
                <a:lnTo>
                  <a:pt x="487813" y="1765100"/>
                </a:lnTo>
                <a:lnTo>
                  <a:pt x="538028" y="1779975"/>
                </a:lnTo>
                <a:lnTo>
                  <a:pt x="594038" y="1791144"/>
                </a:lnTo>
                <a:lnTo>
                  <a:pt x="654814" y="1798167"/>
                </a:lnTo>
                <a:lnTo>
                  <a:pt x="719327" y="180060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453503" y="4223384"/>
            <a:ext cx="1513840" cy="647700"/>
          </a:xfrm>
          <a:custGeom>
            <a:avLst/>
            <a:gdLst/>
            <a:ahLst/>
            <a:cxnLst/>
            <a:rect l="l" t="t" r="r" b="b"/>
            <a:pathLst>
              <a:path w="1513840" h="647700">
                <a:moveTo>
                  <a:pt x="0" y="0"/>
                </a:moveTo>
                <a:lnTo>
                  <a:pt x="0" y="647700"/>
                </a:lnTo>
                <a:lnTo>
                  <a:pt x="1513331" y="647700"/>
                </a:lnTo>
                <a:lnTo>
                  <a:pt x="1513331" y="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453503" y="4223384"/>
            <a:ext cx="1513840" cy="6477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69850" rIns="0" bIns="0" rtlCol="0" vert="horz">
            <a:spAutoFit/>
          </a:bodyPr>
          <a:lstStyle/>
          <a:p>
            <a:pPr marL="182245" marR="108585" indent="-125730">
              <a:lnSpc>
                <a:spcPct val="100000"/>
              </a:lnSpc>
              <a:spcBef>
                <a:spcPts val="550"/>
              </a:spcBef>
            </a:pPr>
            <a:r>
              <a:rPr dirty="0" sz="1600" spc="-5">
                <a:latin typeface="Arial"/>
                <a:cs typeface="Arial"/>
              </a:rPr>
              <a:t>Complementar  </a:t>
            </a:r>
            <a:r>
              <a:rPr dirty="0" sz="1600" spc="-5">
                <a:latin typeface="Arial"/>
                <a:cs typeface="Arial"/>
              </a:rPr>
              <a:t>alimentación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453503" y="5591175"/>
            <a:ext cx="1513840" cy="647700"/>
          </a:xfrm>
          <a:custGeom>
            <a:avLst/>
            <a:gdLst/>
            <a:ahLst/>
            <a:cxnLst/>
            <a:rect l="l" t="t" r="r" b="b"/>
            <a:pathLst>
              <a:path w="1513840" h="647700">
                <a:moveTo>
                  <a:pt x="0" y="0"/>
                </a:moveTo>
                <a:lnTo>
                  <a:pt x="0" y="647700"/>
                </a:lnTo>
                <a:lnTo>
                  <a:pt x="1513331" y="647700"/>
                </a:lnTo>
                <a:lnTo>
                  <a:pt x="1513331" y="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453503" y="5591175"/>
            <a:ext cx="1513840" cy="6477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69850" rIns="0" bIns="0" rtlCol="0" vert="horz">
            <a:spAutoFit/>
          </a:bodyPr>
          <a:lstStyle/>
          <a:p>
            <a:pPr marL="119380" marR="113030" indent="17145">
              <a:lnSpc>
                <a:spcPct val="100000"/>
              </a:lnSpc>
              <a:spcBef>
                <a:spcPts val="550"/>
              </a:spcBef>
            </a:pPr>
            <a:r>
              <a:rPr dirty="0" sz="1600" spc="-5">
                <a:latin typeface="Arial"/>
                <a:cs typeface="Arial"/>
              </a:rPr>
              <a:t>Excedente al  mercado</a:t>
            </a:r>
            <a:r>
              <a:rPr dirty="0" sz="1600" spc="-9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local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094601" y="4006977"/>
            <a:ext cx="432434" cy="2448560"/>
          </a:xfrm>
          <a:custGeom>
            <a:avLst/>
            <a:gdLst/>
            <a:ahLst/>
            <a:cxnLst/>
            <a:rect l="l" t="t" r="r" b="b"/>
            <a:pathLst>
              <a:path w="432434" h="2448560">
                <a:moveTo>
                  <a:pt x="432053" y="0"/>
                </a:moveTo>
                <a:lnTo>
                  <a:pt x="382439" y="5393"/>
                </a:lnTo>
                <a:lnTo>
                  <a:pt x="336983" y="20758"/>
                </a:lnTo>
                <a:lnTo>
                  <a:pt x="296953" y="44866"/>
                </a:lnTo>
                <a:lnTo>
                  <a:pt x="263614" y="76493"/>
                </a:lnTo>
                <a:lnTo>
                  <a:pt x="238232" y="114411"/>
                </a:lnTo>
                <a:lnTo>
                  <a:pt x="222075" y="157394"/>
                </a:lnTo>
                <a:lnTo>
                  <a:pt x="216407" y="204215"/>
                </a:lnTo>
                <a:lnTo>
                  <a:pt x="216407" y="1020318"/>
                </a:lnTo>
                <a:lnTo>
                  <a:pt x="210698" y="1067097"/>
                </a:lnTo>
                <a:lnTo>
                  <a:pt x="194432" y="1109971"/>
                </a:lnTo>
                <a:lnTo>
                  <a:pt x="168901" y="1147740"/>
                </a:lnTo>
                <a:lnTo>
                  <a:pt x="135400" y="1179204"/>
                </a:lnTo>
                <a:lnTo>
                  <a:pt x="95221" y="1203164"/>
                </a:lnTo>
                <a:lnTo>
                  <a:pt x="49656" y="1218420"/>
                </a:lnTo>
                <a:lnTo>
                  <a:pt x="0" y="1223772"/>
                </a:lnTo>
                <a:lnTo>
                  <a:pt x="49656" y="1229165"/>
                </a:lnTo>
                <a:lnTo>
                  <a:pt x="95221" y="1244530"/>
                </a:lnTo>
                <a:lnTo>
                  <a:pt x="135400" y="1268638"/>
                </a:lnTo>
                <a:lnTo>
                  <a:pt x="168901" y="1300265"/>
                </a:lnTo>
                <a:lnTo>
                  <a:pt x="194432" y="1338183"/>
                </a:lnTo>
                <a:lnTo>
                  <a:pt x="210698" y="1381166"/>
                </a:lnTo>
                <a:lnTo>
                  <a:pt x="216407" y="1427988"/>
                </a:lnTo>
                <a:lnTo>
                  <a:pt x="216407" y="2244090"/>
                </a:lnTo>
                <a:lnTo>
                  <a:pt x="222075" y="2290911"/>
                </a:lnTo>
                <a:lnTo>
                  <a:pt x="238232" y="2333894"/>
                </a:lnTo>
                <a:lnTo>
                  <a:pt x="263614" y="2371812"/>
                </a:lnTo>
                <a:lnTo>
                  <a:pt x="296953" y="2403439"/>
                </a:lnTo>
                <a:lnTo>
                  <a:pt x="336983" y="2427547"/>
                </a:lnTo>
                <a:lnTo>
                  <a:pt x="382439" y="2442912"/>
                </a:lnTo>
                <a:lnTo>
                  <a:pt x="432053" y="244830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170804" y="2008251"/>
            <a:ext cx="3589654" cy="1478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77520" marR="1567180" indent="393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Malaria  Fiebre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Amarilla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790">
                <a:latin typeface="Segoe UI Symbol"/>
                <a:cs typeface="Segoe UI Symbol"/>
              </a:rPr>
              <a:t>€</a:t>
            </a:r>
            <a:r>
              <a:rPr dirty="0" sz="1800" spc="-35">
                <a:latin typeface="Segoe UI Symbol"/>
                <a:cs typeface="Segoe UI Symbol"/>
              </a:rPr>
              <a:t> </a:t>
            </a:r>
            <a:r>
              <a:rPr dirty="0" sz="1800" spc="-5">
                <a:latin typeface="Arial"/>
                <a:cs typeface="Arial"/>
              </a:rPr>
              <a:t>(1808) 1812 abolicion </a:t>
            </a:r>
            <a:r>
              <a:rPr dirty="0" sz="1800" spc="-10">
                <a:latin typeface="Arial"/>
                <a:cs typeface="Arial"/>
              </a:rPr>
              <a:t>esclavitud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51890">
              <a:lnSpc>
                <a:spcPct val="100000"/>
              </a:lnSpc>
            </a:pPr>
            <a:r>
              <a:rPr dirty="0"/>
              <a:t>Ritmos lejanos, músicas</a:t>
            </a:r>
            <a:r>
              <a:rPr dirty="0" spc="-90"/>
              <a:t> </a:t>
            </a:r>
            <a:r>
              <a:rPr dirty="0"/>
              <a:t>cercanas</a:t>
            </a:r>
          </a:p>
        </p:txBody>
      </p:sp>
      <p:sp>
        <p:nvSpPr>
          <p:cNvPr id="3" name="object 3"/>
          <p:cNvSpPr/>
          <p:nvPr/>
        </p:nvSpPr>
        <p:spPr>
          <a:xfrm>
            <a:off x="4429886" y="2062353"/>
            <a:ext cx="4103370" cy="307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81329" y="1525651"/>
            <a:ext cx="2649855" cy="3667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70815">
              <a:lnSpc>
                <a:spcPct val="100000"/>
              </a:lnSpc>
            </a:pPr>
            <a:r>
              <a:rPr dirty="0" sz="2000" spc="-5">
                <a:latin typeface="Arial"/>
                <a:cs typeface="Arial"/>
              </a:rPr>
              <a:t>« </a:t>
            </a:r>
            <a:r>
              <a:rPr dirty="0" sz="2000" spc="-10">
                <a:latin typeface="Arial"/>
                <a:cs typeface="Arial"/>
              </a:rPr>
              <a:t>Marimba </a:t>
            </a:r>
            <a:r>
              <a:rPr dirty="0" sz="2000" spc="-5">
                <a:latin typeface="Arial"/>
                <a:cs typeface="Arial"/>
              </a:rPr>
              <a:t>es </a:t>
            </a:r>
            <a:r>
              <a:rPr dirty="0" sz="2000" spc="-10">
                <a:latin typeface="Arial"/>
                <a:cs typeface="Arial"/>
              </a:rPr>
              <a:t>una  </a:t>
            </a:r>
            <a:r>
              <a:rPr dirty="0" sz="2000" spc="-5">
                <a:latin typeface="Arial"/>
                <a:cs typeface="Arial"/>
              </a:rPr>
              <a:t>palabra del idioma </a:t>
            </a:r>
            <a:r>
              <a:rPr dirty="0" sz="2000" spc="-5" i="1">
                <a:latin typeface="Arial"/>
                <a:cs typeface="Arial"/>
              </a:rPr>
              <a:t>Ki-  </a:t>
            </a:r>
            <a:r>
              <a:rPr dirty="0" sz="2000" spc="-5" i="1">
                <a:latin typeface="Arial"/>
                <a:cs typeface="Arial"/>
              </a:rPr>
              <a:t>Mbundu </a:t>
            </a:r>
            <a:r>
              <a:rPr dirty="0" sz="2000" spc="-10">
                <a:latin typeface="Arial"/>
                <a:cs typeface="Arial"/>
              </a:rPr>
              <a:t>(</a:t>
            </a:r>
            <a:r>
              <a:rPr dirty="0" sz="2000" spc="-10" i="1">
                <a:latin typeface="Arial"/>
                <a:cs typeface="Arial"/>
              </a:rPr>
              <a:t>Kimbundo)  </a:t>
            </a:r>
            <a:r>
              <a:rPr dirty="0" sz="2000" spc="-5">
                <a:latin typeface="Arial"/>
                <a:cs typeface="Arial"/>
              </a:rPr>
              <a:t>de la rama </a:t>
            </a:r>
            <a:r>
              <a:rPr dirty="0" sz="2000" spc="-10" i="1">
                <a:latin typeface="Arial"/>
                <a:cs typeface="Arial"/>
              </a:rPr>
              <a:t>bantú </a:t>
            </a:r>
            <a:r>
              <a:rPr dirty="0" sz="2000" spc="-10">
                <a:latin typeface="Arial"/>
                <a:cs typeface="Arial"/>
              </a:rPr>
              <a:t>que  </a:t>
            </a:r>
            <a:r>
              <a:rPr dirty="0" sz="2000" spc="-5">
                <a:latin typeface="Arial"/>
                <a:cs typeface="Arial"/>
              </a:rPr>
              <a:t>se habla en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Angola.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1828800" algn="l"/>
              </a:tabLst>
            </a:pPr>
            <a:r>
              <a:rPr dirty="0" sz="2000" spc="-5">
                <a:latin typeface="Arial"/>
                <a:cs typeface="Arial"/>
              </a:rPr>
              <a:t>Otros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nombres	de  </a:t>
            </a:r>
            <a:r>
              <a:rPr dirty="0" sz="2000" spc="-5">
                <a:latin typeface="Arial"/>
                <a:cs typeface="Arial"/>
              </a:rPr>
              <a:t>instrumentos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parecidos  </a:t>
            </a:r>
            <a:r>
              <a:rPr dirty="0" sz="2000" spc="-10">
                <a:latin typeface="Arial"/>
                <a:cs typeface="Arial"/>
              </a:rPr>
              <a:t>son: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dirty="0" sz="2000" spc="-5" i="1">
                <a:latin typeface="Arial"/>
                <a:cs typeface="Arial"/>
              </a:rPr>
              <a:t>Silimba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010000"/>
                </a:solidFill>
                <a:latin typeface="Arial"/>
                <a:cs typeface="Arial"/>
              </a:rPr>
              <a:t>•</a:t>
            </a:r>
            <a:r>
              <a:rPr dirty="0" sz="2000" spc="-5" i="1">
                <a:latin typeface="Arial"/>
                <a:cs typeface="Arial"/>
              </a:rPr>
              <a:t>Timbila</a:t>
            </a:r>
            <a:r>
              <a:rPr dirty="0" sz="2000" spc="-70" i="1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»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1778" y="5154803"/>
            <a:ext cx="25209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</a:t>
            </a:r>
            <a:r>
              <a:rPr dirty="0" sz="1000" spc="-10">
                <a:latin typeface="Arial"/>
                <a:cs typeface="Arial"/>
              </a:rPr>
              <a:t>2</a:t>
            </a:r>
            <a:r>
              <a:rPr dirty="0" sz="1000">
                <a:latin typeface="Arial"/>
                <a:cs typeface="Arial"/>
              </a:rPr>
              <a:t>3)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51890">
              <a:lnSpc>
                <a:spcPct val="100000"/>
              </a:lnSpc>
            </a:pPr>
            <a:r>
              <a:rPr dirty="0"/>
              <a:t>Ritmos lejanos, músicas</a:t>
            </a:r>
            <a:r>
              <a:rPr dirty="0" spc="-90"/>
              <a:t> </a:t>
            </a:r>
            <a:r>
              <a:rPr dirty="0"/>
              <a:t>cercanas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8606" y="1641475"/>
            <a:ext cx="3337560" cy="10458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Arial"/>
                <a:cs typeface="Arial"/>
              </a:rPr>
              <a:t>Otros </a:t>
            </a:r>
            <a:r>
              <a:rPr dirty="0" sz="2000" spc="-10">
                <a:latin typeface="Arial"/>
                <a:cs typeface="Arial"/>
              </a:rPr>
              <a:t>instrumentos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africanos: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Arial"/>
                <a:cs typeface="Arial"/>
              </a:rPr>
              <a:t>Quijongo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70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latin typeface="Arial"/>
                <a:cs typeface="Arial"/>
              </a:rPr>
              <a:t>Zambomba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22210" y="2278760"/>
            <a:ext cx="1539239" cy="3552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16115" y="2272664"/>
            <a:ext cx="1551940" cy="3564890"/>
          </a:xfrm>
          <a:custGeom>
            <a:avLst/>
            <a:gdLst/>
            <a:ahLst/>
            <a:cxnLst/>
            <a:rect l="l" t="t" r="r" b="b"/>
            <a:pathLst>
              <a:path w="1551940" h="3564890">
                <a:moveTo>
                  <a:pt x="0" y="3564636"/>
                </a:moveTo>
                <a:lnTo>
                  <a:pt x="0" y="0"/>
                </a:lnTo>
                <a:lnTo>
                  <a:pt x="1551431" y="0"/>
                </a:lnTo>
                <a:lnTo>
                  <a:pt x="1551431" y="3564636"/>
                </a:lnTo>
                <a:lnTo>
                  <a:pt x="0" y="356463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0535" y="3718179"/>
            <a:ext cx="3568446" cy="2101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4438" y="3712083"/>
            <a:ext cx="3580765" cy="2113915"/>
          </a:xfrm>
          <a:custGeom>
            <a:avLst/>
            <a:gdLst/>
            <a:ahLst/>
            <a:cxnLst/>
            <a:rect l="l" t="t" r="r" b="b"/>
            <a:pathLst>
              <a:path w="3580765" h="2113915">
                <a:moveTo>
                  <a:pt x="0" y="2113788"/>
                </a:moveTo>
                <a:lnTo>
                  <a:pt x="0" y="0"/>
                </a:lnTo>
                <a:lnTo>
                  <a:pt x="3580638" y="0"/>
                </a:lnTo>
                <a:lnTo>
                  <a:pt x="3580638" y="2113788"/>
                </a:lnTo>
                <a:lnTo>
                  <a:pt x="0" y="211378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20903" y="5946521"/>
            <a:ext cx="25209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</a:t>
            </a:r>
            <a:r>
              <a:rPr dirty="0" sz="1000" spc="-10">
                <a:latin typeface="Arial"/>
                <a:cs typeface="Arial"/>
              </a:rPr>
              <a:t>2</a:t>
            </a:r>
            <a:r>
              <a:rPr dirty="0" sz="1000">
                <a:latin typeface="Arial"/>
                <a:cs typeface="Arial"/>
              </a:rPr>
              <a:t>4)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24971" y="5875642"/>
            <a:ext cx="25209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</a:t>
            </a:r>
            <a:r>
              <a:rPr dirty="0" sz="1000" spc="-10">
                <a:latin typeface="Arial"/>
                <a:cs typeface="Arial"/>
              </a:rPr>
              <a:t>2</a:t>
            </a:r>
            <a:r>
              <a:rPr dirty="0" sz="1000">
                <a:latin typeface="Arial"/>
                <a:cs typeface="Arial"/>
              </a:rPr>
              <a:t>5)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73976" y="5875642"/>
            <a:ext cx="25209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</a:t>
            </a:r>
            <a:r>
              <a:rPr dirty="0" sz="1000" spc="-10">
                <a:latin typeface="Arial"/>
                <a:cs typeface="Arial"/>
              </a:rPr>
              <a:t>2</a:t>
            </a:r>
            <a:r>
              <a:rPr dirty="0" sz="1000">
                <a:latin typeface="Arial"/>
                <a:cs typeface="Arial"/>
              </a:rPr>
              <a:t>6)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45533" y="3646551"/>
            <a:ext cx="1323594" cy="2171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640960" y="3641978"/>
            <a:ext cx="1332865" cy="2181225"/>
          </a:xfrm>
          <a:custGeom>
            <a:avLst/>
            <a:gdLst/>
            <a:ahLst/>
            <a:cxnLst/>
            <a:rect l="l" t="t" r="r" b="b"/>
            <a:pathLst>
              <a:path w="1332864" h="2181225">
                <a:moveTo>
                  <a:pt x="0" y="2180844"/>
                </a:moveTo>
                <a:lnTo>
                  <a:pt x="0" y="0"/>
                </a:lnTo>
                <a:lnTo>
                  <a:pt x="1332738" y="0"/>
                </a:lnTo>
                <a:lnTo>
                  <a:pt x="1332738" y="2180843"/>
                </a:lnTo>
                <a:lnTo>
                  <a:pt x="0" y="218084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05280">
              <a:lnSpc>
                <a:spcPct val="100000"/>
              </a:lnSpc>
            </a:pPr>
            <a:r>
              <a:rPr dirty="0"/>
              <a:t>Música y baile en</a:t>
            </a:r>
            <a:r>
              <a:rPr dirty="0" spc="-90"/>
              <a:t> </a:t>
            </a:r>
            <a:r>
              <a:rPr dirty="0"/>
              <a:t>Nicaragua</a:t>
            </a:r>
          </a:p>
        </p:txBody>
      </p:sp>
      <p:sp>
        <p:nvSpPr>
          <p:cNvPr id="3" name="object 3"/>
          <p:cNvSpPr/>
          <p:nvPr/>
        </p:nvSpPr>
        <p:spPr>
          <a:xfrm>
            <a:off x="757809" y="2351151"/>
            <a:ext cx="3672078" cy="2458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05959" y="2351151"/>
            <a:ext cx="3028950" cy="2438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37311" y="1382572"/>
            <a:ext cx="6844665" cy="834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« Las expresiones musicales e </a:t>
            </a:r>
            <a:r>
              <a:rPr dirty="0" sz="1800">
                <a:latin typeface="Arial"/>
                <a:cs typeface="Arial"/>
              </a:rPr>
              <a:t>instrumentos </a:t>
            </a:r>
            <a:r>
              <a:rPr dirty="0" sz="1800" spc="-5">
                <a:latin typeface="Arial"/>
                <a:cs typeface="Arial"/>
              </a:rPr>
              <a:t>fueron cubiertos todos  por el prestigio de la cultura indígena, sin importar su procedencia  </a:t>
            </a:r>
            <a:r>
              <a:rPr dirty="0" sz="1800">
                <a:latin typeface="Arial"/>
                <a:cs typeface="Arial"/>
              </a:rPr>
              <a:t>(…)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5257" y="4867528"/>
            <a:ext cx="8038465" cy="144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4500">
              <a:lnSpc>
                <a:spcPct val="100000"/>
              </a:lnSpc>
              <a:tabLst>
                <a:tab pos="4765040" algn="l"/>
              </a:tabLst>
            </a:pPr>
            <a:r>
              <a:rPr dirty="0" sz="1000" spc="-5">
                <a:latin typeface="Arial"/>
                <a:cs typeface="Arial"/>
              </a:rPr>
              <a:t>(27)	(28)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Arial"/>
                <a:cs typeface="Arial"/>
              </a:rPr>
              <a:t>Pero </a:t>
            </a:r>
            <a:r>
              <a:rPr dirty="0" sz="1800">
                <a:latin typeface="Arial"/>
                <a:cs typeface="Arial"/>
              </a:rPr>
              <a:t>existe </a:t>
            </a:r>
            <a:r>
              <a:rPr dirty="0" sz="1800" spc="-5">
                <a:latin typeface="Arial"/>
                <a:cs typeface="Arial"/>
              </a:rPr>
              <a:t>lo que podríamos llamar propiamente la música de los negros </a:t>
            </a:r>
            <a:r>
              <a:rPr dirty="0" sz="1800">
                <a:latin typeface="Arial"/>
                <a:cs typeface="Arial"/>
              </a:rPr>
              <a:t>y </a:t>
            </a:r>
            <a:r>
              <a:rPr dirty="0" sz="1800" spc="-5">
                <a:latin typeface="Arial"/>
                <a:cs typeface="Arial"/>
              </a:rPr>
              <a:t>de  los mulatos, que fue dominante en las formas de diversión popular en </a:t>
            </a:r>
            <a:r>
              <a:rPr dirty="0" sz="1800" spc="-10">
                <a:latin typeface="Arial"/>
                <a:cs typeface="Arial"/>
              </a:rPr>
              <a:t>las  </a:t>
            </a:r>
            <a:r>
              <a:rPr dirty="0" sz="1800" spc="-5">
                <a:latin typeface="Arial"/>
                <a:cs typeface="Arial"/>
              </a:rPr>
              <a:t>fundaciones coloniales de la costa del Pacífico, </a:t>
            </a:r>
            <a:r>
              <a:rPr dirty="0" sz="1800">
                <a:latin typeface="Arial"/>
                <a:cs typeface="Arial"/>
              </a:rPr>
              <a:t>y </a:t>
            </a:r>
            <a:r>
              <a:rPr dirty="0" sz="1800" spc="-5">
                <a:latin typeface="Arial"/>
                <a:cs typeface="Arial"/>
              </a:rPr>
              <a:t>en las haciendas </a:t>
            </a:r>
            <a:r>
              <a:rPr dirty="0" sz="1800">
                <a:latin typeface="Arial"/>
                <a:cs typeface="Arial"/>
              </a:rPr>
              <a:t>y  </a:t>
            </a:r>
            <a:r>
              <a:rPr dirty="0" sz="1800" spc="-5">
                <a:latin typeface="Arial"/>
                <a:cs typeface="Arial"/>
              </a:rPr>
              <a:t>asentamientos rurales» (Ramírez, 2008, p.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44).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3455" y="2351151"/>
            <a:ext cx="1512570" cy="64960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176530" rIns="0" bIns="0" rtlCol="0" vert="horz">
            <a:spAutoFit/>
          </a:bodyPr>
          <a:lstStyle/>
          <a:p>
            <a:pPr marL="28575">
              <a:lnSpc>
                <a:spcPct val="100000"/>
              </a:lnSpc>
              <a:spcBef>
                <a:spcPts val="1390"/>
              </a:spcBef>
            </a:pPr>
            <a:r>
              <a:rPr dirty="0" sz="1800" spc="-10" b="1">
                <a:latin typeface="Arial"/>
                <a:cs typeface="Arial"/>
              </a:rPr>
              <a:t>Recordamos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8079" y="2351151"/>
            <a:ext cx="649605" cy="6477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174625" rIns="0" bIns="0" rtlCol="0" vert="horz">
            <a:spAutoFit/>
          </a:bodyPr>
          <a:lstStyle/>
          <a:p>
            <a:pPr marL="115570">
              <a:lnSpc>
                <a:spcPct val="100000"/>
              </a:lnSpc>
              <a:spcBef>
                <a:spcPts val="1375"/>
              </a:spcBef>
            </a:pPr>
            <a:r>
              <a:rPr dirty="0" sz="1800" spc="-5" b="1">
                <a:latin typeface="Arial"/>
                <a:cs typeface="Arial"/>
              </a:rPr>
              <a:t>con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6384" y="2494407"/>
            <a:ext cx="502920" cy="4318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660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dirty="0" sz="1800" b="1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26204" y="2351151"/>
            <a:ext cx="1152525" cy="6477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37465" rIns="0" bIns="0" rtlCol="0" vert="horz">
            <a:spAutoFit/>
          </a:bodyPr>
          <a:lstStyle/>
          <a:p>
            <a:pPr marL="94615" marR="87630" indent="50800">
              <a:lnSpc>
                <a:spcPct val="100000"/>
              </a:lnSpc>
              <a:spcBef>
                <a:spcPts val="295"/>
              </a:spcBef>
            </a:pPr>
            <a:r>
              <a:rPr dirty="0" sz="1800" spc="-10" b="1">
                <a:latin typeface="Arial"/>
                <a:cs typeface="Arial"/>
              </a:rPr>
              <a:t>Nuestra  memoria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827" y="3718178"/>
            <a:ext cx="1130935" cy="76962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109220">
              <a:lnSpc>
                <a:spcPct val="100000"/>
              </a:lnSpc>
              <a:spcBef>
                <a:spcPts val="5"/>
              </a:spcBef>
            </a:pPr>
            <a:r>
              <a:rPr dirty="0" sz="1800" spc="-5" b="1">
                <a:latin typeface="Arial"/>
                <a:cs typeface="Arial"/>
              </a:rPr>
              <a:t>Proceso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70379" y="3646551"/>
            <a:ext cx="1440180" cy="100838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81280" rIns="0" bIns="0" rtlCol="0" vert="horz">
            <a:spAutoFit/>
          </a:bodyPr>
          <a:lstStyle/>
          <a:p>
            <a:pPr algn="ctr" marL="212725" marR="206375">
              <a:lnSpc>
                <a:spcPct val="100000"/>
              </a:lnSpc>
              <a:spcBef>
                <a:spcPts val="640"/>
              </a:spcBef>
            </a:pPr>
            <a:r>
              <a:rPr dirty="0" sz="1800" spc="-10" b="1">
                <a:latin typeface="Arial"/>
                <a:cs typeface="Arial"/>
              </a:rPr>
              <a:t>Recordar  </a:t>
            </a:r>
            <a:r>
              <a:rPr dirty="0" sz="1800" b="1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Valorar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86475" y="2351151"/>
            <a:ext cx="1583055" cy="647700"/>
          </a:xfrm>
          <a:prstGeom prst="rect">
            <a:avLst/>
          </a:prstGeom>
          <a:solidFill>
            <a:srgbClr val="BBE0E3"/>
          </a:solidFill>
          <a:ln w="9524">
            <a:solidFill>
              <a:srgbClr val="000000"/>
            </a:solidFill>
          </a:ln>
        </p:spPr>
        <p:txBody>
          <a:bodyPr wrap="square" lIns="0" tIns="37465" rIns="0" bIns="0" rtlCol="0" vert="horz">
            <a:spAutoFit/>
          </a:bodyPr>
          <a:lstStyle/>
          <a:p>
            <a:pPr marL="144145" marR="138430" indent="285750">
              <a:lnSpc>
                <a:spcPct val="100000"/>
              </a:lnSpc>
              <a:spcBef>
                <a:spcPts val="295"/>
              </a:spcBef>
            </a:pPr>
            <a:r>
              <a:rPr dirty="0" sz="1800" spc="-5" b="1">
                <a:latin typeface="Arial"/>
                <a:cs typeface="Arial"/>
              </a:rPr>
              <a:t>Olvido  </a:t>
            </a:r>
            <a:r>
              <a:rPr dirty="0" sz="1800" spc="-5" b="1">
                <a:latin typeface="Arial"/>
                <a:cs typeface="Arial"/>
              </a:rPr>
              <a:t>Sistemático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78955" y="3718178"/>
            <a:ext cx="1150620" cy="76962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106045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latin typeface="Arial"/>
                <a:cs typeface="Arial"/>
              </a:rPr>
              <a:t>recordar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3904" y="3718178"/>
            <a:ext cx="914400" cy="76962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Times New Roman"/>
              <a:cs typeface="Times New Roman"/>
            </a:endParaRPr>
          </a:p>
          <a:p>
            <a:pPr marL="71120">
              <a:lnSpc>
                <a:spcPct val="100000"/>
              </a:lnSpc>
              <a:spcBef>
                <a:spcPts val="5"/>
              </a:spcBef>
            </a:pPr>
            <a:r>
              <a:rPr dirty="0" sz="1800" spc="-5" b="1">
                <a:latin typeface="Arial"/>
                <a:cs typeface="Arial"/>
              </a:rPr>
              <a:t>valorar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97677" y="3791330"/>
            <a:ext cx="721360" cy="57658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139065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1095"/>
              </a:spcBef>
            </a:pPr>
            <a:r>
              <a:rPr dirty="0" sz="1800" spc="-5" b="1">
                <a:latin typeface="Arial"/>
                <a:cs typeface="Arial"/>
              </a:rPr>
              <a:t>para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97833" y="4006977"/>
            <a:ext cx="431800" cy="287655"/>
          </a:xfrm>
          <a:custGeom>
            <a:avLst/>
            <a:gdLst/>
            <a:ahLst/>
            <a:cxnLst/>
            <a:rect l="l" t="t" r="r" b="b"/>
            <a:pathLst>
              <a:path w="431800" h="287654">
                <a:moveTo>
                  <a:pt x="323850" y="215646"/>
                </a:moveTo>
                <a:lnTo>
                  <a:pt x="323850" y="71628"/>
                </a:lnTo>
                <a:lnTo>
                  <a:pt x="0" y="71628"/>
                </a:lnTo>
                <a:lnTo>
                  <a:pt x="0" y="215646"/>
                </a:lnTo>
                <a:lnTo>
                  <a:pt x="323850" y="215646"/>
                </a:lnTo>
                <a:close/>
              </a:path>
              <a:path w="431800" h="287654">
                <a:moveTo>
                  <a:pt x="431292" y="144018"/>
                </a:moveTo>
                <a:lnTo>
                  <a:pt x="323850" y="0"/>
                </a:lnTo>
                <a:lnTo>
                  <a:pt x="323850" y="287274"/>
                </a:lnTo>
                <a:lnTo>
                  <a:pt x="431292" y="144018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97833" y="4006977"/>
            <a:ext cx="431800" cy="287655"/>
          </a:xfrm>
          <a:custGeom>
            <a:avLst/>
            <a:gdLst/>
            <a:ahLst/>
            <a:cxnLst/>
            <a:rect l="l" t="t" r="r" b="b"/>
            <a:pathLst>
              <a:path w="431800" h="287654">
                <a:moveTo>
                  <a:pt x="323850" y="0"/>
                </a:moveTo>
                <a:lnTo>
                  <a:pt x="323850" y="71628"/>
                </a:lnTo>
                <a:lnTo>
                  <a:pt x="0" y="71628"/>
                </a:lnTo>
                <a:lnTo>
                  <a:pt x="0" y="215646"/>
                </a:lnTo>
                <a:lnTo>
                  <a:pt x="323850" y="215646"/>
                </a:lnTo>
                <a:lnTo>
                  <a:pt x="323850" y="287274"/>
                </a:lnTo>
                <a:lnTo>
                  <a:pt x="431292" y="144018"/>
                </a:lnTo>
                <a:lnTo>
                  <a:pt x="3238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07670">
              <a:lnSpc>
                <a:spcPct val="100000"/>
              </a:lnSpc>
            </a:pPr>
            <a:r>
              <a:rPr dirty="0"/>
              <a:t>Los arquitectos afromestizos de</a:t>
            </a:r>
            <a:r>
              <a:rPr dirty="0" spc="-80"/>
              <a:t> </a:t>
            </a:r>
            <a:r>
              <a:rPr dirty="0"/>
              <a:t>Guatemala</a:t>
            </a:r>
          </a:p>
        </p:txBody>
      </p:sp>
      <p:sp>
        <p:nvSpPr>
          <p:cNvPr id="3" name="object 3"/>
          <p:cNvSpPr/>
          <p:nvPr/>
        </p:nvSpPr>
        <p:spPr>
          <a:xfrm>
            <a:off x="459105" y="1602105"/>
            <a:ext cx="2962910" cy="1181100"/>
          </a:xfrm>
          <a:custGeom>
            <a:avLst/>
            <a:gdLst/>
            <a:ahLst/>
            <a:cxnLst/>
            <a:rect l="l" t="t" r="r" b="b"/>
            <a:pathLst>
              <a:path w="2962910" h="1181100">
                <a:moveTo>
                  <a:pt x="0" y="0"/>
                </a:moveTo>
                <a:lnTo>
                  <a:pt x="0" y="1181100"/>
                </a:lnTo>
                <a:lnTo>
                  <a:pt x="2962655" y="1181099"/>
                </a:lnTo>
                <a:lnTo>
                  <a:pt x="296265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51306" y="1624457"/>
            <a:ext cx="2576195" cy="1052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2265" indent="-342265">
              <a:lnSpc>
                <a:spcPct val="100000"/>
              </a:lnSpc>
              <a:buClr>
                <a:srgbClr val="010000"/>
              </a:buClr>
              <a:buChar char="•"/>
              <a:tabLst>
                <a:tab pos="342265" algn="l"/>
                <a:tab pos="342900" algn="l"/>
              </a:tabLst>
            </a:pPr>
            <a:r>
              <a:rPr dirty="0" sz="1600" spc="-5">
                <a:latin typeface="Arial"/>
                <a:cs typeface="Arial"/>
              </a:rPr>
              <a:t>Juan</a:t>
            </a:r>
            <a:r>
              <a:rPr dirty="0" sz="1600" spc="-9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Pascual</a:t>
            </a:r>
            <a:endParaRPr sz="1600">
              <a:latin typeface="Arial"/>
              <a:cs typeface="Arial"/>
            </a:endParaRPr>
          </a:p>
          <a:p>
            <a:pPr marL="342265" indent="-342265">
              <a:lnSpc>
                <a:spcPct val="100000"/>
              </a:lnSpc>
              <a:spcBef>
                <a:spcPts val="204"/>
              </a:spcBef>
              <a:buClr>
                <a:srgbClr val="010000"/>
              </a:buClr>
              <a:buChar char="•"/>
              <a:tabLst>
                <a:tab pos="342265" algn="l"/>
                <a:tab pos="342900" algn="l"/>
              </a:tabLst>
            </a:pPr>
            <a:r>
              <a:rPr dirty="0" sz="1600" spc="-5">
                <a:latin typeface="Arial"/>
                <a:cs typeface="Arial"/>
              </a:rPr>
              <a:t>José de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Porres</a:t>
            </a:r>
            <a:endParaRPr sz="1600">
              <a:latin typeface="Arial"/>
              <a:cs typeface="Arial"/>
            </a:endParaRPr>
          </a:p>
          <a:p>
            <a:pPr marL="342265" indent="-342265">
              <a:lnSpc>
                <a:spcPct val="100000"/>
              </a:lnSpc>
              <a:spcBef>
                <a:spcPts val="204"/>
              </a:spcBef>
              <a:buClr>
                <a:srgbClr val="010000"/>
              </a:buClr>
              <a:buChar char="•"/>
              <a:tabLst>
                <a:tab pos="342265" algn="l"/>
                <a:tab pos="342900" algn="l"/>
              </a:tabLst>
            </a:pPr>
            <a:r>
              <a:rPr dirty="0" sz="1600" spc="-5">
                <a:latin typeface="Arial"/>
                <a:cs typeface="Arial"/>
              </a:rPr>
              <a:t>Felipe </a:t>
            </a:r>
            <a:r>
              <a:rPr dirty="0" sz="1600">
                <a:latin typeface="Arial"/>
                <a:cs typeface="Arial"/>
              </a:rPr>
              <a:t>y </a:t>
            </a:r>
            <a:r>
              <a:rPr dirty="0" sz="1600" spc="-5">
                <a:latin typeface="Arial"/>
                <a:cs typeface="Arial"/>
              </a:rPr>
              <a:t>Diego de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Porres</a:t>
            </a:r>
            <a:endParaRPr sz="1600">
              <a:latin typeface="Arial"/>
              <a:cs typeface="Arial"/>
            </a:endParaRPr>
          </a:p>
          <a:p>
            <a:pPr marL="342265" indent="-342265">
              <a:lnSpc>
                <a:spcPts val="1905"/>
              </a:lnSpc>
              <a:spcBef>
                <a:spcPts val="210"/>
              </a:spcBef>
              <a:buClr>
                <a:srgbClr val="010000"/>
              </a:buClr>
              <a:buChar char="•"/>
              <a:tabLst>
                <a:tab pos="342265" algn="l"/>
                <a:tab pos="342900" algn="l"/>
              </a:tabLst>
            </a:pPr>
            <a:r>
              <a:rPr dirty="0" sz="1600" spc="-5">
                <a:latin typeface="Arial"/>
                <a:cs typeface="Arial"/>
              </a:rPr>
              <a:t>Diego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Porras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53659" y="1269873"/>
            <a:ext cx="2937179" cy="21861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18235" y="3215258"/>
            <a:ext cx="2615793" cy="3500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34330" y="3936110"/>
            <a:ext cx="3533546" cy="26525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49977" y="6238875"/>
            <a:ext cx="3097530" cy="405765"/>
          </a:xfrm>
          <a:custGeom>
            <a:avLst/>
            <a:gdLst/>
            <a:ahLst/>
            <a:cxnLst/>
            <a:rect l="l" t="t" r="r" b="b"/>
            <a:pathLst>
              <a:path w="3097529" h="405765">
                <a:moveTo>
                  <a:pt x="0" y="0"/>
                </a:moveTo>
                <a:lnTo>
                  <a:pt x="0" y="405383"/>
                </a:lnTo>
                <a:lnTo>
                  <a:pt x="3097529" y="405383"/>
                </a:lnTo>
                <a:lnTo>
                  <a:pt x="3097529" y="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49977" y="6238875"/>
            <a:ext cx="3097530" cy="405765"/>
          </a:xfrm>
          <a:custGeom>
            <a:avLst/>
            <a:gdLst/>
            <a:ahLst/>
            <a:cxnLst/>
            <a:rect l="l" t="t" r="r" b="b"/>
            <a:pathLst>
              <a:path w="3097529" h="405765">
                <a:moveTo>
                  <a:pt x="0" y="0"/>
                </a:moveTo>
                <a:lnTo>
                  <a:pt x="0" y="405383"/>
                </a:lnTo>
                <a:lnTo>
                  <a:pt x="3097529" y="405383"/>
                </a:lnTo>
                <a:lnTo>
                  <a:pt x="3097529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226430" y="6297548"/>
            <a:ext cx="294640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Catedral de León,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Nicaragua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37251" y="3359277"/>
            <a:ext cx="3458210" cy="405130"/>
          </a:xfrm>
          <a:prstGeom prst="rect">
            <a:avLst/>
          </a:prstGeom>
          <a:solidFill>
            <a:srgbClr val="BBE0E3"/>
          </a:solidFill>
          <a:ln w="9524">
            <a:solidFill>
              <a:srgbClr val="000000"/>
            </a:solidFill>
          </a:ln>
        </p:spPr>
        <p:txBody>
          <a:bodyPr wrap="square" lIns="0" tIns="53975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425"/>
              </a:spcBef>
            </a:pPr>
            <a:r>
              <a:rPr dirty="0" sz="1800" spc="-5">
                <a:latin typeface="Arial"/>
                <a:cs typeface="Arial"/>
              </a:rPr>
              <a:t>Ayuntamiento Antigua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Guatemala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7809" y="6310503"/>
            <a:ext cx="3457575" cy="405130"/>
          </a:xfrm>
          <a:custGeom>
            <a:avLst/>
            <a:gdLst/>
            <a:ahLst/>
            <a:cxnLst/>
            <a:rect l="l" t="t" r="r" b="b"/>
            <a:pathLst>
              <a:path w="3457575" h="405129">
                <a:moveTo>
                  <a:pt x="0" y="0"/>
                </a:moveTo>
                <a:lnTo>
                  <a:pt x="0" y="404622"/>
                </a:lnTo>
                <a:lnTo>
                  <a:pt x="3457194" y="404622"/>
                </a:lnTo>
                <a:lnTo>
                  <a:pt x="3457194" y="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809" y="6310503"/>
            <a:ext cx="3457575" cy="405130"/>
          </a:xfrm>
          <a:custGeom>
            <a:avLst/>
            <a:gdLst/>
            <a:ahLst/>
            <a:cxnLst/>
            <a:rect l="l" t="t" r="r" b="b"/>
            <a:pathLst>
              <a:path w="3457575" h="405129">
                <a:moveTo>
                  <a:pt x="0" y="0"/>
                </a:moveTo>
                <a:lnTo>
                  <a:pt x="0" y="404622"/>
                </a:lnTo>
                <a:lnTo>
                  <a:pt x="3457194" y="404622"/>
                </a:lnTo>
                <a:lnTo>
                  <a:pt x="345719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032383" y="6369177"/>
            <a:ext cx="290830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Catedral Antigua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Guatemala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78504" y="1414652"/>
            <a:ext cx="432434" cy="1513840"/>
          </a:xfrm>
          <a:custGeom>
            <a:avLst/>
            <a:gdLst/>
            <a:ahLst/>
            <a:cxnLst/>
            <a:rect l="l" t="t" r="r" b="b"/>
            <a:pathLst>
              <a:path w="432435" h="1513839">
                <a:moveTo>
                  <a:pt x="0" y="0"/>
                </a:moveTo>
                <a:lnTo>
                  <a:pt x="57248" y="4501"/>
                </a:lnTo>
                <a:lnTo>
                  <a:pt x="108740" y="17215"/>
                </a:lnTo>
                <a:lnTo>
                  <a:pt x="152400" y="36956"/>
                </a:lnTo>
                <a:lnTo>
                  <a:pt x="186153" y="62540"/>
                </a:lnTo>
                <a:lnTo>
                  <a:pt x="215646" y="126491"/>
                </a:lnTo>
                <a:lnTo>
                  <a:pt x="215646" y="630936"/>
                </a:lnTo>
                <a:lnTo>
                  <a:pt x="223368" y="664647"/>
                </a:lnTo>
                <a:lnTo>
                  <a:pt x="278987" y="720471"/>
                </a:lnTo>
                <a:lnTo>
                  <a:pt x="322777" y="740212"/>
                </a:lnTo>
                <a:lnTo>
                  <a:pt x="374484" y="752926"/>
                </a:lnTo>
                <a:lnTo>
                  <a:pt x="432054" y="757428"/>
                </a:lnTo>
                <a:lnTo>
                  <a:pt x="374484" y="761925"/>
                </a:lnTo>
                <a:lnTo>
                  <a:pt x="322777" y="774615"/>
                </a:lnTo>
                <a:lnTo>
                  <a:pt x="278987" y="794289"/>
                </a:lnTo>
                <a:lnTo>
                  <a:pt x="245166" y="819742"/>
                </a:lnTo>
                <a:lnTo>
                  <a:pt x="215646" y="883158"/>
                </a:lnTo>
                <a:lnTo>
                  <a:pt x="215646" y="1386840"/>
                </a:lnTo>
                <a:lnTo>
                  <a:pt x="207927" y="1420286"/>
                </a:lnTo>
                <a:lnTo>
                  <a:pt x="186153" y="1450452"/>
                </a:lnTo>
                <a:lnTo>
                  <a:pt x="152400" y="1476089"/>
                </a:lnTo>
                <a:lnTo>
                  <a:pt x="108740" y="1495947"/>
                </a:lnTo>
                <a:lnTo>
                  <a:pt x="57248" y="1508777"/>
                </a:lnTo>
                <a:lnTo>
                  <a:pt x="0" y="151333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781425" y="1701926"/>
            <a:ext cx="1440180" cy="93662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algn="ctr" marL="55880" marR="45720" indent="-3175">
              <a:lnSpc>
                <a:spcPct val="100000"/>
              </a:lnSpc>
              <a:spcBef>
                <a:spcPts val="350"/>
              </a:spcBef>
            </a:pPr>
            <a:r>
              <a:rPr dirty="0" sz="1800" spc="-10">
                <a:latin typeface="Arial"/>
                <a:cs typeface="Arial"/>
              </a:rPr>
              <a:t>Construyen  edificaciones  importantes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14333" y="3066897"/>
            <a:ext cx="25209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</a:t>
            </a:r>
            <a:r>
              <a:rPr dirty="0" sz="1000" spc="-10">
                <a:latin typeface="Arial"/>
                <a:cs typeface="Arial"/>
              </a:rPr>
              <a:t>3</a:t>
            </a:r>
            <a:r>
              <a:rPr dirty="0" sz="1000">
                <a:latin typeface="Arial"/>
                <a:cs typeface="Arial"/>
              </a:rPr>
              <a:t>0)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5683" y="5875654"/>
            <a:ext cx="7955915" cy="4514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(29)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</a:t>
            </a:r>
            <a:r>
              <a:rPr dirty="0" sz="1000" spc="-10">
                <a:latin typeface="Arial"/>
                <a:cs typeface="Arial"/>
              </a:rPr>
              <a:t>3</a:t>
            </a:r>
            <a:r>
              <a:rPr dirty="0" sz="1000">
                <a:latin typeface="Arial"/>
                <a:cs typeface="Arial"/>
              </a:rPr>
              <a:t>1)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58570">
              <a:lnSpc>
                <a:spcPct val="100000"/>
              </a:lnSpc>
            </a:pPr>
            <a:r>
              <a:rPr dirty="0"/>
              <a:t>Afrodescendientes en</a:t>
            </a:r>
            <a:r>
              <a:rPr dirty="0" spc="-85"/>
              <a:t> </a:t>
            </a:r>
            <a:r>
              <a:rPr dirty="0"/>
              <a:t>Nicaragua</a:t>
            </a:r>
          </a:p>
        </p:txBody>
      </p:sp>
      <p:sp>
        <p:nvSpPr>
          <p:cNvPr id="3" name="object 3"/>
          <p:cNvSpPr/>
          <p:nvPr/>
        </p:nvSpPr>
        <p:spPr>
          <a:xfrm>
            <a:off x="3278504" y="1486280"/>
            <a:ext cx="1456944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97677" y="1559433"/>
            <a:ext cx="1792223" cy="1799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78504" y="3935348"/>
            <a:ext cx="1484375" cy="2187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53480" y="3940683"/>
            <a:ext cx="1830323" cy="21877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60729" y="2494407"/>
            <a:ext cx="1390650" cy="21244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494151" y="3215258"/>
            <a:ext cx="1080135" cy="457200"/>
          </a:xfrm>
          <a:prstGeom prst="rect">
            <a:avLst/>
          </a:prstGeom>
          <a:solidFill>
            <a:srgbClr val="FF9933"/>
          </a:solidFill>
        </p:spPr>
        <p:txBody>
          <a:bodyPr wrap="square" lIns="0" tIns="42545" rIns="0" bIns="0" rtlCol="0" vert="horz">
            <a:spAutoFit/>
          </a:bodyPr>
          <a:lstStyle/>
          <a:p>
            <a:pPr marL="92075" marR="93345">
              <a:lnSpc>
                <a:spcPct val="100000"/>
              </a:lnSpc>
              <a:spcBef>
                <a:spcPts val="335"/>
              </a:spcBef>
            </a:pPr>
            <a:r>
              <a:rPr dirty="0" sz="1200" spc="-5">
                <a:latin typeface="Arial"/>
                <a:cs typeface="Arial"/>
              </a:rPr>
              <a:t>José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Dolores  </a:t>
            </a:r>
            <a:r>
              <a:rPr dirty="0" sz="1200" spc="-5">
                <a:latin typeface="Arial"/>
                <a:cs typeface="Arial"/>
              </a:rPr>
              <a:t>Estrada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21760" y="6094857"/>
            <a:ext cx="1209675" cy="274320"/>
          </a:xfrm>
          <a:prstGeom prst="rect">
            <a:avLst/>
          </a:prstGeom>
          <a:solidFill>
            <a:srgbClr val="FF9933"/>
          </a:solidFill>
        </p:spPr>
        <p:txBody>
          <a:bodyPr wrap="square" lIns="0" tIns="4254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35"/>
              </a:spcBef>
            </a:pPr>
            <a:r>
              <a:rPr dirty="0" sz="1200" spc="-5">
                <a:latin typeface="Arial"/>
                <a:cs typeface="Arial"/>
              </a:rPr>
              <a:t>Rubén</a:t>
            </a:r>
            <a:r>
              <a:rPr dirty="0" sz="1200" spc="-1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Darío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86475" y="6023228"/>
            <a:ext cx="1210310" cy="457200"/>
          </a:xfrm>
          <a:prstGeom prst="rect">
            <a:avLst/>
          </a:prstGeom>
          <a:solidFill>
            <a:srgbClr val="FF9933"/>
          </a:solidFill>
        </p:spPr>
        <p:txBody>
          <a:bodyPr wrap="square" lIns="0" tIns="42545" rIns="0" bIns="0" rtlCol="0" vert="horz">
            <a:spAutoFit/>
          </a:bodyPr>
          <a:lstStyle/>
          <a:p>
            <a:pPr marL="92075" marR="164465">
              <a:lnSpc>
                <a:spcPct val="100000"/>
              </a:lnSpc>
              <a:spcBef>
                <a:spcPts val="335"/>
              </a:spcBef>
            </a:pPr>
            <a:r>
              <a:rPr dirty="0" sz="1200" spc="-10">
                <a:latin typeface="Arial"/>
                <a:cs typeface="Arial"/>
              </a:rPr>
              <a:t>Pablo Antonio  Cuadra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05508" y="4583810"/>
            <a:ext cx="993775" cy="529590"/>
          </a:xfrm>
          <a:prstGeom prst="rect">
            <a:avLst/>
          </a:prstGeom>
          <a:solidFill>
            <a:srgbClr val="FF9933"/>
          </a:solidFill>
        </p:spPr>
        <p:txBody>
          <a:bodyPr wrap="square" lIns="0" tIns="49530" rIns="0" bIns="0" rtlCol="0" vert="horz">
            <a:spAutoFit/>
          </a:bodyPr>
          <a:lstStyle/>
          <a:p>
            <a:pPr marL="92075" marR="261620">
              <a:lnSpc>
                <a:spcPct val="79800"/>
              </a:lnSpc>
              <a:spcBef>
                <a:spcPts val="390"/>
              </a:spcBef>
            </a:pPr>
            <a:r>
              <a:rPr dirty="0" sz="1200" spc="-10">
                <a:latin typeface="Arial"/>
                <a:cs typeface="Arial"/>
              </a:rPr>
              <a:t>Simeón  </a:t>
            </a:r>
            <a:r>
              <a:rPr dirty="0" sz="1200" spc="-5">
                <a:latin typeface="Arial"/>
                <a:cs typeface="Arial"/>
              </a:rPr>
              <a:t>Pereira  </a:t>
            </a:r>
            <a:r>
              <a:rPr dirty="0" sz="1200" spc="-10">
                <a:latin typeface="Arial"/>
                <a:cs typeface="Arial"/>
              </a:rPr>
              <a:t>Castellón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86475" y="3286125"/>
            <a:ext cx="1367155" cy="457200"/>
          </a:xfrm>
          <a:prstGeom prst="rect">
            <a:avLst/>
          </a:prstGeom>
          <a:solidFill>
            <a:srgbClr val="FF9933"/>
          </a:solidFill>
        </p:spPr>
        <p:txBody>
          <a:bodyPr wrap="square" lIns="0" tIns="42545" rIns="0" bIns="0" rtlCol="0" vert="horz">
            <a:spAutoFit/>
          </a:bodyPr>
          <a:lstStyle/>
          <a:p>
            <a:pPr marL="92075" marR="110489">
              <a:lnSpc>
                <a:spcPct val="100000"/>
              </a:lnSpc>
              <a:spcBef>
                <a:spcPts val="335"/>
              </a:spcBef>
            </a:pPr>
            <a:r>
              <a:rPr dirty="0" sz="1200" spc="-5">
                <a:latin typeface="Arial"/>
                <a:cs typeface="Arial"/>
              </a:rPr>
              <a:t>Anastasio  Somoza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Debayle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8177" y="4362322"/>
            <a:ext cx="25209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</a:t>
            </a:r>
            <a:r>
              <a:rPr dirty="0" sz="1000" spc="-10">
                <a:latin typeface="Arial"/>
                <a:cs typeface="Arial"/>
              </a:rPr>
              <a:t>3</a:t>
            </a:r>
            <a:r>
              <a:rPr dirty="0" sz="1000">
                <a:latin typeface="Arial"/>
                <a:cs typeface="Arial"/>
              </a:rPr>
              <a:t>2)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24390" y="3138525"/>
            <a:ext cx="25209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</a:t>
            </a:r>
            <a:r>
              <a:rPr dirty="0" sz="1000" spc="-10">
                <a:latin typeface="Arial"/>
                <a:cs typeface="Arial"/>
              </a:rPr>
              <a:t>3</a:t>
            </a:r>
            <a:r>
              <a:rPr dirty="0" sz="1000">
                <a:latin typeface="Arial"/>
                <a:cs typeface="Arial"/>
              </a:rPr>
              <a:t>3)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24390" y="5875629"/>
            <a:ext cx="25209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</a:t>
            </a:r>
            <a:r>
              <a:rPr dirty="0" sz="1000" spc="-10">
                <a:latin typeface="Arial"/>
                <a:cs typeface="Arial"/>
              </a:rPr>
              <a:t>3</a:t>
            </a:r>
            <a:r>
              <a:rPr dirty="0" sz="1000">
                <a:latin typeface="Arial"/>
                <a:cs typeface="Arial"/>
              </a:rPr>
              <a:t>4)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45036" y="3138525"/>
            <a:ext cx="25209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</a:t>
            </a:r>
            <a:r>
              <a:rPr dirty="0" sz="1000" spc="-10">
                <a:latin typeface="Arial"/>
                <a:cs typeface="Arial"/>
              </a:rPr>
              <a:t>3</a:t>
            </a:r>
            <a:r>
              <a:rPr dirty="0" sz="1000">
                <a:latin typeface="Arial"/>
                <a:cs typeface="Arial"/>
              </a:rPr>
              <a:t>5)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45036" y="5803989"/>
            <a:ext cx="25209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</a:t>
            </a:r>
            <a:r>
              <a:rPr dirty="0" sz="1000" spc="-10">
                <a:latin typeface="Arial"/>
                <a:cs typeface="Arial"/>
              </a:rPr>
              <a:t>3</a:t>
            </a:r>
            <a:r>
              <a:rPr dirty="0" sz="1000">
                <a:latin typeface="Arial"/>
                <a:cs typeface="Arial"/>
              </a:rPr>
              <a:t>6)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00150">
              <a:lnSpc>
                <a:spcPct val="100000"/>
              </a:lnSpc>
            </a:pPr>
            <a:r>
              <a:rPr dirty="0"/>
              <a:t>Afrodescendientes en Costa</a:t>
            </a:r>
            <a:r>
              <a:rPr dirty="0" spc="-80"/>
              <a:t> </a:t>
            </a:r>
            <a:r>
              <a:rPr dirty="0"/>
              <a:t>Rica</a:t>
            </a:r>
          </a:p>
        </p:txBody>
      </p:sp>
      <p:sp>
        <p:nvSpPr>
          <p:cNvPr id="3" name="object 3"/>
          <p:cNvSpPr/>
          <p:nvPr/>
        </p:nvSpPr>
        <p:spPr>
          <a:xfrm>
            <a:off x="3997833" y="1846707"/>
            <a:ext cx="1635251" cy="1871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69304" y="1701926"/>
            <a:ext cx="1476755" cy="1790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53208" y="4151757"/>
            <a:ext cx="1292352" cy="2114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97677" y="4151757"/>
            <a:ext cx="1544574" cy="21877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53208" y="1559433"/>
            <a:ext cx="1466850" cy="17998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0535" y="2422779"/>
            <a:ext cx="1238250" cy="1847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53053" y="4367403"/>
            <a:ext cx="1380744" cy="1828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453503" y="2710052"/>
            <a:ext cx="1390650" cy="1866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981580" y="6168009"/>
            <a:ext cx="1367155" cy="457200"/>
          </a:xfrm>
          <a:prstGeom prst="rect">
            <a:avLst/>
          </a:prstGeom>
          <a:solidFill>
            <a:srgbClr val="FF9933"/>
          </a:solidFill>
        </p:spPr>
        <p:txBody>
          <a:bodyPr wrap="square" lIns="0" tIns="42545" rIns="0" bIns="0" rtlCol="0" vert="horz">
            <a:spAutoFit/>
          </a:bodyPr>
          <a:lstStyle/>
          <a:p>
            <a:pPr marL="92075" marR="133985">
              <a:lnSpc>
                <a:spcPct val="100000"/>
              </a:lnSpc>
              <a:spcBef>
                <a:spcPts val="335"/>
              </a:spcBef>
            </a:pPr>
            <a:r>
              <a:rPr dirty="0" sz="1200" spc="-5">
                <a:latin typeface="Arial"/>
                <a:cs typeface="Arial"/>
              </a:rPr>
              <a:t>Germán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Serrano  </a:t>
            </a:r>
            <a:r>
              <a:rPr dirty="0" sz="1200" spc="-5">
                <a:latin typeface="Arial"/>
                <a:cs typeface="Arial"/>
              </a:rPr>
              <a:t>Pinto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97226" y="3286125"/>
            <a:ext cx="1008380" cy="457200"/>
          </a:xfrm>
          <a:prstGeom prst="rect">
            <a:avLst/>
          </a:prstGeom>
          <a:solidFill>
            <a:srgbClr val="FF9933"/>
          </a:solidFill>
        </p:spPr>
        <p:txBody>
          <a:bodyPr wrap="square" lIns="0" tIns="42545" rIns="0" bIns="0" rtlCol="0" vert="horz">
            <a:spAutoFit/>
          </a:bodyPr>
          <a:lstStyle/>
          <a:p>
            <a:pPr marL="92075" marR="112395">
              <a:lnSpc>
                <a:spcPct val="100000"/>
              </a:lnSpc>
              <a:spcBef>
                <a:spcPts val="335"/>
              </a:spcBef>
            </a:pPr>
            <a:r>
              <a:rPr dirty="0" sz="1200">
                <a:latin typeface="Arial"/>
                <a:cs typeface="Arial"/>
              </a:rPr>
              <a:t>Óscar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Arias  </a:t>
            </a:r>
            <a:r>
              <a:rPr dirty="0" sz="1200" spc="-10">
                <a:latin typeface="Arial"/>
                <a:cs typeface="Arial"/>
              </a:rPr>
              <a:t>Sánchez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42457" y="6238875"/>
            <a:ext cx="1297305" cy="457200"/>
          </a:xfrm>
          <a:prstGeom prst="rect">
            <a:avLst/>
          </a:prstGeom>
          <a:solidFill>
            <a:srgbClr val="FF9933"/>
          </a:solidFill>
        </p:spPr>
        <p:txBody>
          <a:bodyPr wrap="square" lIns="0" tIns="42545" rIns="0" bIns="0" rtlCol="0" vert="horz">
            <a:spAutoFit/>
          </a:bodyPr>
          <a:lstStyle/>
          <a:p>
            <a:pPr marL="92075" marR="133985">
              <a:lnSpc>
                <a:spcPct val="100000"/>
              </a:lnSpc>
              <a:spcBef>
                <a:spcPts val="335"/>
              </a:spcBef>
            </a:pPr>
            <a:r>
              <a:rPr dirty="0" sz="1200" spc="-10">
                <a:latin typeface="Arial"/>
                <a:cs typeface="Arial"/>
              </a:rPr>
              <a:t>Rodrigo Carazo  Odio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5755" y="4223384"/>
            <a:ext cx="1442085" cy="238125"/>
          </a:xfrm>
          <a:prstGeom prst="rect">
            <a:avLst/>
          </a:prstGeom>
          <a:solidFill>
            <a:srgbClr val="FF9933"/>
          </a:solidFill>
        </p:spPr>
        <p:txBody>
          <a:bodyPr wrap="square" lIns="0" tIns="1270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Carlos Luis</a:t>
            </a:r>
            <a:r>
              <a:rPr dirty="0" sz="1200" spc="-9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Fallas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58259" y="3646551"/>
            <a:ext cx="1008380" cy="457200"/>
          </a:xfrm>
          <a:prstGeom prst="rect">
            <a:avLst/>
          </a:prstGeom>
          <a:solidFill>
            <a:srgbClr val="FF9933"/>
          </a:solidFill>
        </p:spPr>
        <p:txBody>
          <a:bodyPr wrap="square" lIns="0" tIns="42545" rIns="0" bIns="0" rtlCol="0" vert="horz">
            <a:spAutoFit/>
          </a:bodyPr>
          <a:lstStyle/>
          <a:p>
            <a:pPr marL="92075" marR="106045">
              <a:lnSpc>
                <a:spcPct val="100000"/>
              </a:lnSpc>
              <a:spcBef>
                <a:spcPts val="335"/>
              </a:spcBef>
            </a:pPr>
            <a:r>
              <a:rPr dirty="0" sz="1200" spc="-5">
                <a:latin typeface="Arial"/>
                <a:cs typeface="Arial"/>
              </a:rPr>
              <a:t>Luis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Alberto  Monge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97833" y="6168009"/>
            <a:ext cx="1152525" cy="384175"/>
          </a:xfrm>
          <a:prstGeom prst="rect">
            <a:avLst/>
          </a:prstGeom>
          <a:solidFill>
            <a:srgbClr val="FF9933"/>
          </a:solidFill>
        </p:spPr>
        <p:txBody>
          <a:bodyPr wrap="square" lIns="0" tIns="50165" rIns="0" bIns="0" rtlCol="0" vert="horz">
            <a:spAutoFit/>
          </a:bodyPr>
          <a:lstStyle/>
          <a:p>
            <a:pPr marL="92075" marR="214629">
              <a:lnSpc>
                <a:spcPct val="79600"/>
              </a:lnSpc>
              <a:spcBef>
                <a:spcPts val="395"/>
              </a:spcBef>
            </a:pPr>
            <a:r>
              <a:rPr dirty="0" sz="1200" spc="-5">
                <a:latin typeface="Arial"/>
                <a:cs typeface="Arial"/>
              </a:rPr>
              <a:t>María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Isabel  Carvajal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26655" y="4583810"/>
            <a:ext cx="1297305" cy="457200"/>
          </a:xfrm>
          <a:prstGeom prst="rect">
            <a:avLst/>
          </a:prstGeom>
          <a:solidFill>
            <a:srgbClr val="FF9933"/>
          </a:solidFill>
        </p:spPr>
        <p:txBody>
          <a:bodyPr wrap="square" lIns="0" tIns="42545" rIns="0" bIns="0" rtlCol="0" vert="horz">
            <a:spAutoFit/>
          </a:bodyPr>
          <a:lstStyle/>
          <a:p>
            <a:pPr marL="92075" marR="258445">
              <a:lnSpc>
                <a:spcPct val="100000"/>
              </a:lnSpc>
              <a:spcBef>
                <a:spcPts val="335"/>
              </a:spcBef>
            </a:pPr>
            <a:r>
              <a:rPr dirty="0" sz="1200" spc="-5">
                <a:latin typeface="Arial"/>
                <a:cs typeface="Arial"/>
              </a:rPr>
              <a:t>Víctor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Manuel  Sanabria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14084" y="3430904"/>
            <a:ext cx="1225550" cy="457200"/>
          </a:xfrm>
          <a:prstGeom prst="rect">
            <a:avLst/>
          </a:prstGeom>
          <a:solidFill>
            <a:srgbClr val="FF9933"/>
          </a:solidFill>
        </p:spPr>
        <p:txBody>
          <a:bodyPr wrap="square" lIns="0" tIns="42545" rIns="0" bIns="0" rtlCol="0" vert="horz">
            <a:spAutoFit/>
          </a:bodyPr>
          <a:lstStyle/>
          <a:p>
            <a:pPr marL="91440" marR="248920">
              <a:lnSpc>
                <a:spcPct val="100000"/>
              </a:lnSpc>
              <a:spcBef>
                <a:spcPts val="335"/>
              </a:spcBef>
            </a:pPr>
            <a:r>
              <a:rPr dirty="0" sz="1200" spc="-5">
                <a:latin typeface="Arial"/>
                <a:cs typeface="Arial"/>
              </a:rPr>
              <a:t>Miguel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Ángel  Rodríguez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407" y="4003421"/>
            <a:ext cx="25209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</a:t>
            </a:r>
            <a:r>
              <a:rPr dirty="0" sz="1000" spc="-10">
                <a:latin typeface="Arial"/>
                <a:cs typeface="Arial"/>
              </a:rPr>
              <a:t>3</a:t>
            </a:r>
            <a:r>
              <a:rPr dirty="0" sz="1000">
                <a:latin typeface="Arial"/>
                <a:cs typeface="Arial"/>
              </a:rPr>
              <a:t>7)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44636" y="3427336"/>
            <a:ext cx="25209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</a:t>
            </a:r>
            <a:r>
              <a:rPr dirty="0" sz="1000" spc="-10">
                <a:latin typeface="Arial"/>
                <a:cs typeface="Arial"/>
              </a:rPr>
              <a:t>3</a:t>
            </a:r>
            <a:r>
              <a:rPr dirty="0" sz="1000">
                <a:latin typeface="Arial"/>
                <a:cs typeface="Arial"/>
              </a:rPr>
              <a:t>8)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32491" y="3786200"/>
            <a:ext cx="25209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</a:t>
            </a:r>
            <a:r>
              <a:rPr dirty="0" sz="1000" spc="-10">
                <a:latin typeface="Arial"/>
                <a:cs typeface="Arial"/>
              </a:rPr>
              <a:t>3</a:t>
            </a:r>
            <a:r>
              <a:rPr dirty="0" sz="1000">
                <a:latin typeface="Arial"/>
                <a:cs typeface="Arial"/>
              </a:rPr>
              <a:t>9)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33135" y="3642905"/>
            <a:ext cx="25209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</a:t>
            </a:r>
            <a:r>
              <a:rPr dirty="0" sz="1000" spc="-10">
                <a:latin typeface="Arial"/>
                <a:cs typeface="Arial"/>
              </a:rPr>
              <a:t>4</a:t>
            </a:r>
            <a:r>
              <a:rPr dirty="0" sz="1000">
                <a:latin typeface="Arial"/>
                <a:cs typeface="Arial"/>
              </a:rPr>
              <a:t>0)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69477" y="5083047"/>
            <a:ext cx="25209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</a:t>
            </a:r>
            <a:r>
              <a:rPr dirty="0" sz="1000" spc="-10">
                <a:latin typeface="Arial"/>
                <a:cs typeface="Arial"/>
              </a:rPr>
              <a:t>4</a:t>
            </a:r>
            <a:r>
              <a:rPr dirty="0" sz="1000">
                <a:latin typeface="Arial"/>
                <a:cs typeface="Arial"/>
              </a:rPr>
              <a:t>1)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00580" y="5946330"/>
            <a:ext cx="25209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</a:t>
            </a:r>
            <a:r>
              <a:rPr dirty="0" sz="1000" spc="-10">
                <a:latin typeface="Arial"/>
                <a:cs typeface="Arial"/>
              </a:rPr>
              <a:t>4</a:t>
            </a:r>
            <a:r>
              <a:rPr dirty="0" sz="1000">
                <a:latin typeface="Arial"/>
                <a:cs typeface="Arial"/>
              </a:rPr>
              <a:t>2)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45153" y="6235077"/>
            <a:ext cx="25209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</a:t>
            </a:r>
            <a:r>
              <a:rPr dirty="0" sz="1000" spc="-10">
                <a:latin typeface="Arial"/>
                <a:cs typeface="Arial"/>
              </a:rPr>
              <a:t>4</a:t>
            </a:r>
            <a:r>
              <a:rPr dirty="0" sz="1000">
                <a:latin typeface="Arial"/>
                <a:cs typeface="Arial"/>
              </a:rPr>
              <a:t>3)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90371" y="6235077"/>
            <a:ext cx="25209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</a:t>
            </a:r>
            <a:r>
              <a:rPr dirty="0" sz="1000" spc="-10">
                <a:latin typeface="Arial"/>
                <a:cs typeface="Arial"/>
              </a:rPr>
              <a:t>4</a:t>
            </a:r>
            <a:r>
              <a:rPr dirty="0" sz="1000">
                <a:latin typeface="Arial"/>
                <a:cs typeface="Arial"/>
              </a:rPr>
              <a:t>4)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0485">
              <a:lnSpc>
                <a:spcPct val="100000"/>
              </a:lnSpc>
            </a:pPr>
            <a:r>
              <a:rPr dirty="0"/>
              <a:t>Descendientes de africanos en Cortes de</a:t>
            </a:r>
            <a:r>
              <a:rPr dirty="0" spc="-65"/>
              <a:t> </a:t>
            </a:r>
            <a:r>
              <a:rPr dirty="0"/>
              <a:t>Cádiz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8606" y="1410081"/>
            <a:ext cx="7847330" cy="3587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Demanda del derecho de descendientes de africanos a  ser ciudadanos espanoles.</a:t>
            </a:r>
            <a:endParaRPr sz="2400">
              <a:latin typeface="Arial"/>
              <a:cs typeface="Arial"/>
            </a:endParaRPr>
          </a:p>
          <a:p>
            <a:pPr marL="355600" marR="803910" indent="-342900">
              <a:lnSpc>
                <a:spcPct val="100000"/>
              </a:lnSpc>
              <a:spcBef>
                <a:spcPts val="565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Cuba opuesta a liberar a persdonas esclavizadas  </a:t>
            </a:r>
            <a:r>
              <a:rPr dirty="0" sz="2400">
                <a:latin typeface="Arial"/>
                <a:cs typeface="Arial"/>
              </a:rPr>
              <a:t>(sistema </a:t>
            </a:r>
            <a:r>
              <a:rPr dirty="0" sz="2400" spc="-5">
                <a:latin typeface="Arial"/>
                <a:cs typeface="Arial"/>
              </a:rPr>
              <a:t>basado en economía de</a:t>
            </a:r>
            <a:r>
              <a:rPr dirty="0" sz="2400" spc="4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plantación).</a:t>
            </a:r>
            <a:endParaRPr sz="2400">
              <a:latin typeface="Arial"/>
              <a:cs typeface="Arial"/>
            </a:endParaRPr>
          </a:p>
          <a:p>
            <a:pPr marL="355600" marR="1056005" indent="-342900">
              <a:lnSpc>
                <a:spcPct val="100000"/>
              </a:lnSpc>
              <a:spcBef>
                <a:spcPts val="565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Florencio del Castillo cree conveniente derecho  ciudadano extensivo a las</a:t>
            </a:r>
            <a:r>
              <a:rPr dirty="0" sz="2400">
                <a:latin typeface="Arial"/>
                <a:cs typeface="Arial"/>
              </a:rPr>
              <a:t> castas.</a:t>
            </a:r>
            <a:endParaRPr sz="2400">
              <a:latin typeface="Arial"/>
              <a:cs typeface="Arial"/>
            </a:endParaRPr>
          </a:p>
          <a:p>
            <a:pPr marL="355600" marR="295910" indent="-342900">
              <a:lnSpc>
                <a:spcPct val="100000"/>
              </a:lnSpc>
              <a:spcBef>
                <a:spcPts val="565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Ideas de libertad fueron </a:t>
            </a:r>
            <a:r>
              <a:rPr dirty="0" sz="2400">
                <a:latin typeface="Arial"/>
                <a:cs typeface="Arial"/>
              </a:rPr>
              <a:t>retomadas </a:t>
            </a:r>
            <a:r>
              <a:rPr dirty="0" sz="2400" spc="-5">
                <a:latin typeface="Arial"/>
                <a:cs typeface="Arial"/>
              </a:rPr>
              <a:t>por la Federacion  Centroamericana. Abolicion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1824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Nueva Granada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1851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6885" y="913511"/>
            <a:ext cx="181610" cy="468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(1)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(2)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(3)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6838" y="1492669"/>
            <a:ext cx="181610" cy="621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(4)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(5)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(6)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(7)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6868" y="2224913"/>
            <a:ext cx="252095" cy="1231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(8)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(9)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1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0)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1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1)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1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2)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1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3)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1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4)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1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5)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868" y="3566071"/>
            <a:ext cx="252095" cy="1383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1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6)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1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7)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1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8)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1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9)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2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0)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2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1)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2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2)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2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3)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2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4)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6885" y="5059553"/>
            <a:ext cx="252095" cy="468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2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5)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2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6)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2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7)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868" y="5639473"/>
            <a:ext cx="252095" cy="316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2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8)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2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9)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835" y="6066193"/>
            <a:ext cx="252095" cy="316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3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0)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3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1)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4059" y="506349"/>
            <a:ext cx="7611109" cy="5876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7584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Referencias de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Imágenes</a:t>
            </a:r>
            <a:endParaRPr sz="1800">
              <a:latin typeface="Arial"/>
              <a:cs typeface="Arial"/>
            </a:endParaRPr>
          </a:p>
          <a:p>
            <a:pPr marL="12700" marR="800735">
              <a:lnSpc>
                <a:spcPct val="100000"/>
              </a:lnSpc>
              <a:spcBef>
                <a:spcPts val="1045"/>
              </a:spcBef>
            </a:pPr>
            <a:r>
              <a:rPr dirty="0" sz="1000" spc="-10">
                <a:latin typeface="Arial"/>
                <a:cs typeface="Arial"/>
              </a:rPr>
              <a:t>Mapa </a:t>
            </a:r>
            <a:r>
              <a:rPr dirty="0" sz="1000" spc="-5">
                <a:latin typeface="Arial"/>
                <a:cs typeface="Arial"/>
              </a:rPr>
              <a:t>de Guatemala. </a:t>
            </a:r>
            <a:r>
              <a:rPr dirty="0" sz="1000" spc="-10">
                <a:latin typeface="Arial"/>
                <a:cs typeface="Arial"/>
              </a:rPr>
              <a:t>(2000). </a:t>
            </a:r>
            <a:r>
              <a:rPr dirty="0" sz="1000" spc="-5">
                <a:latin typeface="Arial"/>
                <a:cs typeface="Arial"/>
              </a:rPr>
              <a:t>Perry </a:t>
            </a:r>
            <a:r>
              <a:rPr dirty="0" sz="1000" spc="-10">
                <a:latin typeface="Arial"/>
                <a:cs typeface="Arial"/>
              </a:rPr>
              <a:t>–Castañeda </a:t>
            </a:r>
            <a:r>
              <a:rPr dirty="0" sz="1000" spc="-5">
                <a:latin typeface="Arial"/>
                <a:cs typeface="Arial"/>
              </a:rPr>
              <a:t>Library </a:t>
            </a:r>
            <a:r>
              <a:rPr dirty="0" sz="1000" spc="-10">
                <a:latin typeface="Arial"/>
                <a:cs typeface="Arial"/>
              </a:rPr>
              <a:t>Map </a:t>
            </a:r>
            <a:r>
              <a:rPr dirty="0" sz="1000" spc="-5">
                <a:latin typeface="Arial"/>
                <a:cs typeface="Arial"/>
              </a:rPr>
              <a:t>Collection.En: </a:t>
            </a:r>
            <a:r>
              <a:rPr dirty="0" sz="1000" spc="-5" u="sng">
                <a:solidFill>
                  <a:srgbClr val="009A9A"/>
                </a:solidFill>
                <a:latin typeface="Arial"/>
                <a:cs typeface="Arial"/>
                <a:hlinkClick r:id="rId2"/>
              </a:rPr>
              <a:t>http://www.lib.utexas.edu/maps/americas.html </a:t>
            </a:r>
            <a:r>
              <a:rPr dirty="0" sz="1000" spc="-5" u="sng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Santa Cruz, </a:t>
            </a:r>
            <a:r>
              <a:rPr dirty="0" sz="1000" spc="-10">
                <a:latin typeface="Arial"/>
                <a:cs typeface="Arial"/>
              </a:rPr>
              <a:t>Federico. </a:t>
            </a:r>
            <a:r>
              <a:rPr dirty="0" sz="1000" spc="-5">
                <a:latin typeface="Arial"/>
                <a:cs typeface="Arial"/>
              </a:rPr>
              <a:t>Foto </a:t>
            </a:r>
            <a:r>
              <a:rPr dirty="0" sz="1000" spc="-10">
                <a:latin typeface="Arial"/>
                <a:cs typeface="Arial"/>
              </a:rPr>
              <a:t>San Jeronimo. Google </a:t>
            </a:r>
            <a:r>
              <a:rPr dirty="0" sz="1000" spc="-5">
                <a:latin typeface="Arial"/>
                <a:cs typeface="Arial"/>
              </a:rPr>
              <a:t>Earth. </a:t>
            </a:r>
            <a:r>
              <a:rPr dirty="0" sz="1000" spc="-10">
                <a:latin typeface="Arial"/>
                <a:cs typeface="Arial"/>
              </a:rPr>
              <a:t>En: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 spc="-10" u="sng">
                <a:solidFill>
                  <a:srgbClr val="009A9A"/>
                </a:solidFill>
                <a:latin typeface="Arial"/>
                <a:cs typeface="Arial"/>
                <a:hlinkClick r:id="rId3"/>
              </a:rPr>
              <a:t>http://www.panoramio.com/photo/10423678</a:t>
            </a:r>
            <a:endParaRPr sz="1000">
              <a:latin typeface="Arial"/>
              <a:cs typeface="Arial"/>
            </a:endParaRPr>
          </a:p>
          <a:p>
            <a:pPr marL="12700" marR="62865">
              <a:lnSpc>
                <a:spcPct val="80000"/>
              </a:lnSpc>
              <a:spcBef>
                <a:spcPts val="240"/>
              </a:spcBef>
            </a:pPr>
            <a:r>
              <a:rPr dirty="0" sz="1000" spc="-5">
                <a:latin typeface="Arial"/>
                <a:cs typeface="Arial"/>
              </a:rPr>
              <a:t>Hierro </a:t>
            </a:r>
            <a:r>
              <a:rPr dirty="0" sz="1000">
                <a:latin typeface="Arial"/>
                <a:cs typeface="Arial"/>
              </a:rPr>
              <a:t>o </a:t>
            </a:r>
            <a:r>
              <a:rPr dirty="0" sz="1000" spc="-5">
                <a:latin typeface="Arial"/>
                <a:cs typeface="Arial"/>
              </a:rPr>
              <a:t>«Casimba». En: Cáceres, </a:t>
            </a:r>
            <a:r>
              <a:rPr dirty="0" sz="1000">
                <a:latin typeface="Arial"/>
                <a:cs typeface="Arial"/>
              </a:rPr>
              <a:t>R </a:t>
            </a:r>
            <a:r>
              <a:rPr dirty="0" sz="1000" spc="-5">
                <a:latin typeface="Arial"/>
                <a:cs typeface="Arial"/>
              </a:rPr>
              <a:t>(ed). </a:t>
            </a:r>
            <a:r>
              <a:rPr dirty="0" sz="1000" spc="-5" u="sng">
                <a:latin typeface="Arial"/>
                <a:cs typeface="Arial"/>
              </a:rPr>
              <a:t>Del Olvido </a:t>
            </a:r>
            <a:r>
              <a:rPr dirty="0" sz="1000" u="sng">
                <a:latin typeface="Arial"/>
                <a:cs typeface="Arial"/>
              </a:rPr>
              <a:t>a </a:t>
            </a:r>
            <a:r>
              <a:rPr dirty="0" sz="1000" spc="-5" u="sng">
                <a:latin typeface="Arial"/>
                <a:cs typeface="Arial"/>
              </a:rPr>
              <a:t>la Memoria: Esclavitud Resistencia </a:t>
            </a:r>
            <a:r>
              <a:rPr dirty="0" sz="1000" u="sng">
                <a:latin typeface="Arial"/>
                <a:cs typeface="Arial"/>
              </a:rPr>
              <a:t>y </a:t>
            </a:r>
            <a:r>
              <a:rPr dirty="0" sz="1000" spc="-5" u="sng">
                <a:latin typeface="Arial"/>
                <a:cs typeface="Arial"/>
              </a:rPr>
              <a:t>Cultura</a:t>
            </a:r>
            <a:r>
              <a:rPr dirty="0" sz="1000" spc="-5">
                <a:latin typeface="Arial"/>
                <a:cs typeface="Arial"/>
              </a:rPr>
              <a:t>. </a:t>
            </a:r>
            <a:r>
              <a:rPr dirty="0" sz="1000" spc="-10">
                <a:latin typeface="Arial"/>
                <a:cs typeface="Arial"/>
              </a:rPr>
              <a:t>San </a:t>
            </a:r>
            <a:r>
              <a:rPr dirty="0" sz="1000" spc="-5">
                <a:latin typeface="Arial"/>
                <a:cs typeface="Arial"/>
              </a:rPr>
              <a:t>José, C.R.: Oficina Regional  de la UNESCO para Centroamérica </a:t>
            </a:r>
            <a:r>
              <a:rPr dirty="0" sz="1000">
                <a:latin typeface="Arial"/>
                <a:cs typeface="Arial"/>
              </a:rPr>
              <a:t>y </a:t>
            </a:r>
            <a:r>
              <a:rPr dirty="0" sz="1000" spc="-5">
                <a:latin typeface="Arial"/>
                <a:cs typeface="Arial"/>
              </a:rPr>
              <a:t>Panamá, 2008.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p.7.</a:t>
            </a:r>
            <a:endParaRPr sz="1000">
              <a:latin typeface="Arial"/>
              <a:cs typeface="Arial"/>
            </a:endParaRPr>
          </a:p>
          <a:p>
            <a:pPr marL="12700" marR="75565" indent="-635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Fauque, Claude; Thiel, Marie-Josée. </a:t>
            </a:r>
            <a:r>
              <a:rPr dirty="0" sz="1000" spc="-5" u="sng">
                <a:latin typeface="Arial"/>
                <a:cs typeface="Arial"/>
              </a:rPr>
              <a:t>Les Routes de L’Esclavage: Histoire d’un très grand </a:t>
            </a:r>
            <a:r>
              <a:rPr dirty="0" sz="1000" u="sng">
                <a:latin typeface="Arial"/>
                <a:cs typeface="Arial"/>
              </a:rPr>
              <a:t>« </a:t>
            </a:r>
            <a:r>
              <a:rPr dirty="0" sz="1000" spc="-5" u="sng">
                <a:latin typeface="Arial"/>
                <a:cs typeface="Arial"/>
              </a:rPr>
              <a:t>dérangement </a:t>
            </a:r>
            <a:r>
              <a:rPr dirty="0" sz="1000" u="sng">
                <a:latin typeface="Arial"/>
                <a:cs typeface="Arial"/>
              </a:rPr>
              <a:t>». </a:t>
            </a:r>
            <a:r>
              <a:rPr dirty="0" sz="1000" spc="-5">
                <a:latin typeface="Arial"/>
                <a:cs typeface="Arial"/>
              </a:rPr>
              <a:t>Paris: Hermé, </a:t>
            </a:r>
            <a:r>
              <a:rPr dirty="0" sz="1000" spc="-10">
                <a:latin typeface="Arial"/>
                <a:cs typeface="Arial"/>
              </a:rPr>
              <a:t>2004. p.85.  </a:t>
            </a:r>
            <a:r>
              <a:rPr dirty="0" sz="1000" spc="-5">
                <a:latin typeface="Arial"/>
                <a:cs typeface="Arial"/>
              </a:rPr>
              <a:t>Ibid,</a:t>
            </a:r>
            <a:r>
              <a:rPr dirty="0" sz="1000" spc="-9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p.67.</a:t>
            </a:r>
            <a:endParaRPr sz="1000">
              <a:latin typeface="Arial"/>
              <a:cs typeface="Arial"/>
            </a:endParaRPr>
          </a:p>
          <a:p>
            <a:pPr marL="12700" marR="5569585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Ibarra, </a:t>
            </a:r>
            <a:r>
              <a:rPr dirty="0" sz="1000">
                <a:latin typeface="Arial"/>
                <a:cs typeface="Arial"/>
              </a:rPr>
              <a:t>D. </a:t>
            </a:r>
            <a:r>
              <a:rPr dirty="0" sz="1000" spc="-5">
                <a:latin typeface="Arial"/>
                <a:cs typeface="Arial"/>
              </a:rPr>
              <a:t>Colección personal.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2009.  </a:t>
            </a:r>
            <a:r>
              <a:rPr dirty="0" sz="1000" spc="-5">
                <a:latin typeface="Arial"/>
                <a:cs typeface="Arial"/>
              </a:rPr>
              <a:t>Mina de oro.</a:t>
            </a:r>
            <a:r>
              <a:rPr dirty="0" sz="1000" spc="19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En: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965"/>
              </a:lnSpc>
            </a:pPr>
            <a:r>
              <a:rPr dirty="0" sz="1000" spc="-10" u="sng">
                <a:solidFill>
                  <a:srgbClr val="009A9A"/>
                </a:solidFill>
                <a:latin typeface="Arial"/>
                <a:cs typeface="Arial"/>
                <a:hlinkClick r:id="rId4"/>
              </a:rPr>
              <a:t>http://www.bedri.es/Fotografias/Fotografias_de_Asturias/Fotografias_de_Cangas_del_Narcea/Fotografias_de_Cangas_del_Narcea.htm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Ganado.  En: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 u="sng">
                <a:solidFill>
                  <a:srgbClr val="009A9A"/>
                </a:solidFill>
                <a:latin typeface="Arial"/>
                <a:cs typeface="Arial"/>
                <a:hlinkClick r:id="rId5"/>
              </a:rPr>
              <a:t>http://www.ucol.mx/universidad/delegaciones/delegacion2/img/ganado1.jpg</a:t>
            </a:r>
            <a:endParaRPr sz="1000">
              <a:latin typeface="Arial"/>
              <a:cs typeface="Arial"/>
            </a:endParaRPr>
          </a:p>
          <a:p>
            <a:pPr marL="12700" marR="40005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Fauque, Claude; Thiel, Marie-Josée. </a:t>
            </a:r>
            <a:r>
              <a:rPr dirty="0" sz="1000" spc="-5" u="sng">
                <a:latin typeface="Arial"/>
                <a:cs typeface="Arial"/>
              </a:rPr>
              <a:t>Les Routes de L’Esclavage: Histoire d’un très grand </a:t>
            </a:r>
            <a:r>
              <a:rPr dirty="0" sz="1000" u="sng">
                <a:latin typeface="Arial"/>
                <a:cs typeface="Arial"/>
              </a:rPr>
              <a:t>« </a:t>
            </a:r>
            <a:r>
              <a:rPr dirty="0" sz="1000" spc="-5" u="sng">
                <a:latin typeface="Arial"/>
                <a:cs typeface="Arial"/>
              </a:rPr>
              <a:t>dérangement </a:t>
            </a:r>
            <a:r>
              <a:rPr dirty="0" sz="1000" u="sng">
                <a:latin typeface="Arial"/>
                <a:cs typeface="Arial"/>
              </a:rPr>
              <a:t>». </a:t>
            </a:r>
            <a:r>
              <a:rPr dirty="0" sz="1000" spc="-5">
                <a:latin typeface="Arial"/>
                <a:cs typeface="Arial"/>
              </a:rPr>
              <a:t>Paris: Hermé, </a:t>
            </a:r>
            <a:r>
              <a:rPr dirty="0" sz="1000" spc="-10">
                <a:latin typeface="Arial"/>
                <a:cs typeface="Arial"/>
              </a:rPr>
              <a:t>2004. </a:t>
            </a:r>
            <a:r>
              <a:rPr dirty="0" sz="1000">
                <a:latin typeface="Arial"/>
                <a:cs typeface="Arial"/>
              </a:rPr>
              <a:t>p. </a:t>
            </a:r>
            <a:r>
              <a:rPr dirty="0" sz="1000" spc="-5">
                <a:latin typeface="Arial"/>
                <a:cs typeface="Arial"/>
              </a:rPr>
              <a:t>31.  Ibid, </a:t>
            </a:r>
            <a:r>
              <a:rPr dirty="0" sz="1000">
                <a:latin typeface="Arial"/>
                <a:cs typeface="Arial"/>
              </a:rPr>
              <a:t>p.</a:t>
            </a:r>
            <a:r>
              <a:rPr dirty="0" sz="1000" spc="-1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93.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Ibid, </a:t>
            </a:r>
            <a:r>
              <a:rPr dirty="0" sz="1000">
                <a:latin typeface="Arial"/>
                <a:cs typeface="Arial"/>
              </a:rPr>
              <a:t>p.</a:t>
            </a:r>
            <a:r>
              <a:rPr dirty="0" sz="1000" spc="-1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14.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Ibid, </a:t>
            </a:r>
            <a:r>
              <a:rPr dirty="0" sz="1000">
                <a:latin typeface="Arial"/>
                <a:cs typeface="Arial"/>
              </a:rPr>
              <a:t>p.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146.</a:t>
            </a:r>
            <a:endParaRPr sz="1000">
              <a:latin typeface="Arial"/>
              <a:cs typeface="Arial"/>
            </a:endParaRPr>
          </a:p>
          <a:p>
            <a:pPr marL="12700" marR="11557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Mapa Modificado Centroamérica. (2002). Perry –Castañeda Library Map </a:t>
            </a:r>
            <a:r>
              <a:rPr dirty="0" sz="1000" spc="-10">
                <a:latin typeface="Arial"/>
                <a:cs typeface="Arial"/>
              </a:rPr>
              <a:t>Collection.En: </a:t>
            </a:r>
            <a:r>
              <a:rPr dirty="0" sz="1000" spc="-10">
                <a:latin typeface="Arial"/>
                <a:cs typeface="Arial"/>
                <a:hlinkClick r:id="rId2"/>
              </a:rPr>
              <a:t>http://www.lib.utexas.edu/maps/americas.html 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Mapa de Guatemala. (2000).</a:t>
            </a:r>
            <a:r>
              <a:rPr dirty="0" sz="1000" spc="-8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Ibid.</a:t>
            </a:r>
            <a:endParaRPr sz="1000">
              <a:latin typeface="Arial"/>
              <a:cs typeface="Arial"/>
            </a:endParaRPr>
          </a:p>
          <a:p>
            <a:pPr marL="12700" marR="64769" indent="-635">
              <a:lnSpc>
                <a:spcPct val="79800"/>
              </a:lnSpc>
              <a:spcBef>
                <a:spcPts val="240"/>
              </a:spcBef>
            </a:pPr>
            <a:r>
              <a:rPr dirty="0" sz="1000" spc="-5">
                <a:latin typeface="Arial"/>
                <a:cs typeface="Arial"/>
              </a:rPr>
              <a:t>Plano de Black River. Cáceres, Rina (Ed.) </a:t>
            </a:r>
            <a:r>
              <a:rPr dirty="0" sz="1000" u="sng">
                <a:latin typeface="Arial"/>
                <a:cs typeface="Arial"/>
              </a:rPr>
              <a:t>Del </a:t>
            </a:r>
            <a:r>
              <a:rPr dirty="0" sz="1000" spc="-5" u="sng">
                <a:latin typeface="Arial"/>
                <a:cs typeface="Arial"/>
              </a:rPr>
              <a:t>Olvido </a:t>
            </a:r>
            <a:r>
              <a:rPr dirty="0" sz="1000" u="sng">
                <a:latin typeface="Arial"/>
                <a:cs typeface="Arial"/>
              </a:rPr>
              <a:t>a </a:t>
            </a:r>
            <a:r>
              <a:rPr dirty="0" sz="1000" spc="-5" u="sng">
                <a:latin typeface="Arial"/>
                <a:cs typeface="Arial"/>
              </a:rPr>
              <a:t>la Memoria: Esclavitud, resistencia </a:t>
            </a:r>
            <a:r>
              <a:rPr dirty="0" sz="1000" u="sng">
                <a:latin typeface="Arial"/>
                <a:cs typeface="Arial"/>
              </a:rPr>
              <a:t>y </a:t>
            </a:r>
            <a:r>
              <a:rPr dirty="0" sz="1000" spc="-5" u="sng">
                <a:latin typeface="Arial"/>
                <a:cs typeface="Arial"/>
              </a:rPr>
              <a:t>cultura</a:t>
            </a:r>
            <a:r>
              <a:rPr dirty="0" sz="1000" spc="-5">
                <a:latin typeface="Arial"/>
                <a:cs typeface="Arial"/>
              </a:rPr>
              <a:t>. San José, C.R.: Oficina Regional  de la UNESCO para Centroamérica </a:t>
            </a:r>
            <a:r>
              <a:rPr dirty="0" sz="1000">
                <a:latin typeface="Arial"/>
                <a:cs typeface="Arial"/>
              </a:rPr>
              <a:t>y </a:t>
            </a:r>
            <a:r>
              <a:rPr dirty="0" sz="1000" spc="-5">
                <a:latin typeface="Arial"/>
                <a:cs typeface="Arial"/>
              </a:rPr>
              <a:t>Panamá, 2008.</a:t>
            </a:r>
            <a:r>
              <a:rPr dirty="0" sz="1000" spc="22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p.17.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Mapa Modificado</a:t>
            </a:r>
            <a:r>
              <a:rPr dirty="0" sz="1000" spc="-7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Centroamérica</a:t>
            </a:r>
            <a:endParaRPr sz="1000">
              <a:latin typeface="Arial"/>
              <a:cs typeface="Arial"/>
            </a:endParaRPr>
          </a:p>
          <a:p>
            <a:pPr marL="12700" marR="170688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Bosque caoba. Última visita: 30 enero de 2009. En: </a:t>
            </a:r>
            <a:r>
              <a:rPr dirty="0" sz="1000" spc="-5" u="sng">
                <a:solidFill>
                  <a:srgbClr val="009A9A"/>
                </a:solidFill>
                <a:latin typeface="Arial"/>
                <a:cs typeface="Arial"/>
                <a:hlinkClick r:id="rId6"/>
              </a:rPr>
              <a:t>http://chechem.iquebec.com/Chechem_wood-ca.html </a:t>
            </a:r>
            <a:r>
              <a:rPr dirty="0" sz="1000" spc="-5" u="sng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Tortuga carey. Última visita: 30 enero de 2009.  En: 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 spc="-10" u="sng">
                <a:solidFill>
                  <a:srgbClr val="009A9A"/>
                </a:solidFill>
                <a:latin typeface="Arial"/>
                <a:cs typeface="Arial"/>
                <a:hlinkClick r:id="rId7"/>
              </a:rPr>
              <a:t>http://www.navyturtle.blogspot.com/</a:t>
            </a:r>
            <a:endParaRPr sz="1000">
              <a:latin typeface="Arial"/>
              <a:cs typeface="Arial"/>
            </a:endParaRPr>
          </a:p>
          <a:p>
            <a:pPr marL="12700" marR="3429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Foto Modificada Corona. Tomada de: </a:t>
            </a:r>
            <a:r>
              <a:rPr dirty="0" sz="1000" spc="-5" u="sng">
                <a:solidFill>
                  <a:srgbClr val="009A9A"/>
                </a:solidFill>
                <a:latin typeface="Arial"/>
                <a:cs typeface="Arial"/>
                <a:hlinkClick r:id="rId8"/>
              </a:rPr>
              <a:t>http://retratosdelahistoria.lacoctelera.net/post/2006/12/31/aquien-robo-joyas-la-corona-espanola- </a:t>
            </a:r>
            <a:r>
              <a:rPr dirty="0" sz="1000" spc="-5" u="sng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Mapa</a:t>
            </a:r>
            <a:r>
              <a:rPr dirty="0" sz="1000" spc="-8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Latinoamérica.</a:t>
            </a:r>
            <a:endParaRPr sz="1000">
              <a:latin typeface="Arial"/>
              <a:cs typeface="Arial"/>
            </a:endParaRPr>
          </a:p>
          <a:p>
            <a:pPr marL="12700" marR="40005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Fauque, Claude; Thiel, Marie-Josée. </a:t>
            </a:r>
            <a:r>
              <a:rPr dirty="0" sz="1000" spc="-5" u="sng">
                <a:latin typeface="Arial"/>
                <a:cs typeface="Arial"/>
              </a:rPr>
              <a:t>Les Routes de L’Esclavage: Histoire d’un très grand </a:t>
            </a:r>
            <a:r>
              <a:rPr dirty="0" sz="1000" u="sng">
                <a:latin typeface="Arial"/>
                <a:cs typeface="Arial"/>
              </a:rPr>
              <a:t>« </a:t>
            </a:r>
            <a:r>
              <a:rPr dirty="0" sz="1000" spc="-5" u="sng">
                <a:latin typeface="Arial"/>
                <a:cs typeface="Arial"/>
              </a:rPr>
              <a:t>dérangement </a:t>
            </a:r>
            <a:r>
              <a:rPr dirty="0" sz="1000" u="sng">
                <a:latin typeface="Arial"/>
                <a:cs typeface="Arial"/>
              </a:rPr>
              <a:t>». </a:t>
            </a:r>
            <a:r>
              <a:rPr dirty="0" sz="1000" spc="-5">
                <a:latin typeface="Arial"/>
                <a:cs typeface="Arial"/>
              </a:rPr>
              <a:t>Paris: Hermé, </a:t>
            </a:r>
            <a:r>
              <a:rPr dirty="0" sz="1000" spc="-10">
                <a:latin typeface="Arial"/>
                <a:cs typeface="Arial"/>
              </a:rPr>
              <a:t>2004. </a:t>
            </a:r>
            <a:r>
              <a:rPr dirty="0" sz="1000">
                <a:latin typeface="Arial"/>
                <a:cs typeface="Arial"/>
              </a:rPr>
              <a:t>p. </a:t>
            </a:r>
            <a:r>
              <a:rPr dirty="0" sz="1000" spc="-5">
                <a:latin typeface="Arial"/>
                <a:cs typeface="Arial"/>
              </a:rPr>
              <a:t>98.  Idem.</a:t>
            </a:r>
            <a:endParaRPr sz="1000">
              <a:latin typeface="Arial"/>
              <a:cs typeface="Arial"/>
            </a:endParaRPr>
          </a:p>
          <a:p>
            <a:pPr marL="12700" marR="3642995" indent="-635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Silimba. Última visita 30 enero de 2009. En: </a:t>
            </a:r>
            <a:r>
              <a:rPr dirty="0" sz="1000" spc="-5" u="sng">
                <a:solidFill>
                  <a:srgbClr val="009A9A"/>
                </a:solidFill>
                <a:latin typeface="Arial"/>
                <a:cs typeface="Arial"/>
                <a:hlinkClick r:id="rId9"/>
              </a:rPr>
              <a:t>www.southwest.msus.edu </a:t>
            </a:r>
            <a:r>
              <a:rPr dirty="0" sz="1000" spc="-5" u="sng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Timbila. Última visita 30 enero de 2009.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En: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960"/>
              </a:lnSpc>
            </a:pPr>
            <a:r>
              <a:rPr dirty="0" sz="1000" spc="-5" u="sng">
                <a:solidFill>
                  <a:srgbClr val="009A9A"/>
                </a:solidFill>
                <a:latin typeface="Arial"/>
                <a:cs typeface="Arial"/>
              </a:rPr>
              <a:t>http://www.marimbalafon.com/version_anglaise/artistes.php?id=4&amp;lien=1&amp;file=Artists%20/%20Bands&amp;annuler=List</a:t>
            </a:r>
            <a:endParaRPr sz="1000">
              <a:latin typeface="Arial"/>
              <a:cs typeface="Arial"/>
            </a:endParaRPr>
          </a:p>
          <a:p>
            <a:pPr marL="12700" marR="93599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Quijongo. Última visita </a:t>
            </a:r>
            <a:r>
              <a:rPr dirty="0" sz="1000">
                <a:latin typeface="Arial"/>
                <a:cs typeface="Arial"/>
              </a:rPr>
              <a:t>6 </a:t>
            </a:r>
            <a:r>
              <a:rPr dirty="0" sz="1000" spc="-5">
                <a:latin typeface="Arial"/>
                <a:cs typeface="Arial"/>
              </a:rPr>
              <a:t>marzo 2009. En: </a:t>
            </a:r>
            <a:r>
              <a:rPr dirty="0" sz="1000" spc="-5" u="sng">
                <a:solidFill>
                  <a:srgbClr val="009A9A"/>
                </a:solidFill>
                <a:latin typeface="Arial"/>
                <a:cs typeface="Arial"/>
                <a:hlinkClick r:id="rId10"/>
              </a:rPr>
              <a:t>http://www.grupotiquicia.org/folklore/instrumentos-coloniales.html </a:t>
            </a:r>
            <a:r>
              <a:rPr dirty="0" sz="1000" spc="-5" u="sng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Zambomba. Última visita </a:t>
            </a:r>
            <a:r>
              <a:rPr dirty="0" sz="1000">
                <a:latin typeface="Arial"/>
                <a:cs typeface="Arial"/>
              </a:rPr>
              <a:t>6 </a:t>
            </a:r>
            <a:r>
              <a:rPr dirty="0" sz="1000" spc="-5">
                <a:latin typeface="Arial"/>
                <a:cs typeface="Arial"/>
              </a:rPr>
              <a:t>marzo 2009. En: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5" u="sng">
                <a:solidFill>
                  <a:srgbClr val="009A9A"/>
                </a:solidFill>
                <a:latin typeface="Arial"/>
                <a:cs typeface="Arial"/>
                <a:hlinkClick r:id="rId11"/>
              </a:rPr>
              <a:t>http://mariajesuscamino.cantabriamusical.com/galeria/membranfonos.html</a:t>
            </a:r>
            <a:endParaRPr sz="1000">
              <a:latin typeface="Arial"/>
              <a:cs typeface="Arial"/>
            </a:endParaRPr>
          </a:p>
          <a:p>
            <a:pPr marL="12700" marR="249554">
              <a:lnSpc>
                <a:spcPts val="969"/>
              </a:lnSpc>
              <a:spcBef>
                <a:spcPts val="220"/>
              </a:spcBef>
            </a:pPr>
            <a:r>
              <a:rPr dirty="0" sz="1000" spc="-5">
                <a:latin typeface="Arial"/>
                <a:cs typeface="Arial"/>
              </a:rPr>
              <a:t>Fauque, Claude; Thiel, Marie-Josée. </a:t>
            </a:r>
            <a:r>
              <a:rPr dirty="0" sz="1000" spc="-5" u="sng">
                <a:latin typeface="Arial"/>
                <a:cs typeface="Arial"/>
              </a:rPr>
              <a:t>Les Routes de L’Esclavage: Histoire d’un très grand </a:t>
            </a:r>
            <a:r>
              <a:rPr dirty="0" sz="1000" u="sng">
                <a:latin typeface="Arial"/>
                <a:cs typeface="Arial"/>
              </a:rPr>
              <a:t>« </a:t>
            </a:r>
            <a:r>
              <a:rPr dirty="0" sz="1000" spc="-5" u="sng">
                <a:latin typeface="Arial"/>
                <a:cs typeface="Arial"/>
              </a:rPr>
              <a:t>dérangement </a:t>
            </a:r>
            <a:r>
              <a:rPr dirty="0" sz="1000" u="sng">
                <a:latin typeface="Arial"/>
                <a:cs typeface="Arial"/>
              </a:rPr>
              <a:t>». </a:t>
            </a:r>
            <a:r>
              <a:rPr dirty="0" sz="1000" spc="-5">
                <a:latin typeface="Arial"/>
                <a:cs typeface="Arial"/>
              </a:rPr>
              <a:t>Paris: Hermé, </a:t>
            </a:r>
            <a:r>
              <a:rPr dirty="0" sz="1000" spc="-10">
                <a:latin typeface="Arial"/>
                <a:cs typeface="Arial"/>
              </a:rPr>
              <a:t>2004. </a:t>
            </a:r>
            <a:r>
              <a:rPr dirty="0" sz="1000">
                <a:latin typeface="Arial"/>
                <a:cs typeface="Arial"/>
              </a:rPr>
              <a:t>p.  </a:t>
            </a:r>
            <a:r>
              <a:rPr dirty="0" sz="1000" spc="-10">
                <a:latin typeface="Arial"/>
                <a:cs typeface="Arial"/>
              </a:rPr>
              <a:t>122.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spc="-5">
                <a:latin typeface="Arial"/>
                <a:cs typeface="Arial"/>
              </a:rPr>
              <a:t>Ibid.</a:t>
            </a:r>
            <a:r>
              <a:rPr dirty="0" sz="1000" spc="-9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p.131.</a:t>
            </a:r>
            <a:endParaRPr sz="1000">
              <a:latin typeface="Arial"/>
              <a:cs typeface="Arial"/>
            </a:endParaRPr>
          </a:p>
          <a:p>
            <a:pPr marL="12700" marR="179070">
              <a:lnSpc>
                <a:spcPct val="79900"/>
              </a:lnSpc>
              <a:spcBef>
                <a:spcPts val="240"/>
              </a:spcBef>
            </a:pPr>
            <a:r>
              <a:rPr dirty="0" sz="1000" spc="-5">
                <a:latin typeface="Arial"/>
                <a:cs typeface="Arial"/>
              </a:rPr>
              <a:t>Catedral Antigua Guatemala. Cáceres, Rina (Ed.) </a:t>
            </a:r>
            <a:r>
              <a:rPr dirty="0" sz="1000" spc="-10" u="sng">
                <a:latin typeface="Arial"/>
                <a:cs typeface="Arial"/>
              </a:rPr>
              <a:t>Del </a:t>
            </a:r>
            <a:r>
              <a:rPr dirty="0" sz="1000" spc="-5" u="sng">
                <a:latin typeface="Arial"/>
                <a:cs typeface="Arial"/>
              </a:rPr>
              <a:t>Olvido </a:t>
            </a:r>
            <a:r>
              <a:rPr dirty="0" sz="1000" u="sng">
                <a:latin typeface="Arial"/>
                <a:cs typeface="Arial"/>
              </a:rPr>
              <a:t>a </a:t>
            </a:r>
            <a:r>
              <a:rPr dirty="0" sz="1000" spc="-5" u="sng">
                <a:latin typeface="Arial"/>
                <a:cs typeface="Arial"/>
              </a:rPr>
              <a:t>la Memoria: Esclavitud, resistencia </a:t>
            </a:r>
            <a:r>
              <a:rPr dirty="0" sz="1000" u="sng">
                <a:latin typeface="Arial"/>
                <a:cs typeface="Arial"/>
              </a:rPr>
              <a:t>y </a:t>
            </a:r>
            <a:r>
              <a:rPr dirty="0" sz="1000" spc="-5" u="sng">
                <a:latin typeface="Arial"/>
                <a:cs typeface="Arial"/>
              </a:rPr>
              <a:t>cultura</a:t>
            </a:r>
            <a:r>
              <a:rPr dirty="0" sz="1000" spc="-5">
                <a:latin typeface="Arial"/>
                <a:cs typeface="Arial"/>
              </a:rPr>
              <a:t>. San José, C.R.: Oficina  Regional de la UNESCO para Centroamérica </a:t>
            </a:r>
            <a:r>
              <a:rPr dirty="0" sz="1000">
                <a:latin typeface="Arial"/>
                <a:cs typeface="Arial"/>
              </a:rPr>
              <a:t>y </a:t>
            </a:r>
            <a:r>
              <a:rPr dirty="0" sz="1000" spc="-5">
                <a:latin typeface="Arial"/>
                <a:cs typeface="Arial"/>
              </a:rPr>
              <a:t>Panamá, 2008.</a:t>
            </a:r>
            <a:r>
              <a:rPr dirty="0" sz="1000" spc="22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p.48.</a:t>
            </a:r>
            <a:endParaRPr sz="1000">
              <a:latin typeface="Arial"/>
              <a:cs typeface="Arial"/>
            </a:endParaRPr>
          </a:p>
          <a:p>
            <a:pPr marL="12700" marR="511683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Ayuntamiento Antigua </a:t>
            </a:r>
            <a:r>
              <a:rPr dirty="0" sz="1000" spc="-5">
                <a:latin typeface="Arial"/>
                <a:cs typeface="Arial"/>
              </a:rPr>
              <a:t>Guatemala. </a:t>
            </a:r>
            <a:r>
              <a:rPr dirty="0" sz="1000" spc="-10">
                <a:latin typeface="Arial"/>
                <a:cs typeface="Arial"/>
              </a:rPr>
              <a:t>Ibid.p.46.  </a:t>
            </a:r>
            <a:r>
              <a:rPr dirty="0" sz="1000" spc="-5">
                <a:latin typeface="Arial"/>
                <a:cs typeface="Arial"/>
              </a:rPr>
              <a:t>Catedral de </a:t>
            </a:r>
            <a:r>
              <a:rPr dirty="0" sz="1000" spc="-10">
                <a:latin typeface="Arial"/>
                <a:cs typeface="Arial"/>
              </a:rPr>
              <a:t>León, NIcaragua. </a:t>
            </a:r>
            <a:r>
              <a:rPr dirty="0" sz="1000" spc="-5">
                <a:latin typeface="Arial"/>
                <a:cs typeface="Arial"/>
              </a:rPr>
              <a:t>Ibid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p.49.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7225" y="722757"/>
            <a:ext cx="262953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Referencias de Imágenes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8606" y="1619884"/>
            <a:ext cx="252095" cy="1992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3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2)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3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3)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3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4)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3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5)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3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6)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3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7)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3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8)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3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9)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4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0)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4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1)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4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2)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4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3)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dirty="0" sz="1000" spc="-5">
                <a:solidFill>
                  <a:srgbClr val="010000"/>
                </a:solidFill>
                <a:latin typeface="Arial"/>
                <a:cs typeface="Arial"/>
              </a:rPr>
              <a:t>4</a:t>
            </a:r>
            <a:r>
              <a:rPr dirty="0" sz="1000">
                <a:solidFill>
                  <a:srgbClr val="010000"/>
                </a:solidFill>
                <a:latin typeface="Arial"/>
                <a:cs typeface="Arial"/>
              </a:rPr>
              <a:t>4)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1557" y="1619884"/>
            <a:ext cx="6739255" cy="1992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431925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Pereira </a:t>
            </a:r>
            <a:r>
              <a:rPr dirty="0" sz="1000">
                <a:latin typeface="Arial"/>
                <a:cs typeface="Arial"/>
              </a:rPr>
              <a:t>y </a:t>
            </a:r>
            <a:r>
              <a:rPr dirty="0" sz="1000" spc="-10">
                <a:latin typeface="Arial"/>
                <a:cs typeface="Arial"/>
              </a:rPr>
              <a:t>Castellón. En: </a:t>
            </a:r>
            <a:r>
              <a:rPr dirty="0" sz="1000" spc="-5" u="sng">
                <a:solidFill>
                  <a:srgbClr val="009A9A"/>
                </a:solidFill>
                <a:latin typeface="Arial"/>
                <a:cs typeface="Arial"/>
                <a:hlinkClick r:id="rId2"/>
              </a:rPr>
              <a:t>http://www.estrelladenicaragua.com/388-edicion/388 </a:t>
            </a:r>
            <a:r>
              <a:rPr dirty="0" sz="1000" spc="-10" u="sng">
                <a:solidFill>
                  <a:srgbClr val="009A9A"/>
                </a:solidFill>
                <a:latin typeface="Arial"/>
                <a:cs typeface="Arial"/>
                <a:hlinkClick r:id="rId2"/>
              </a:rPr>
              <a:t>fotohistorica.html </a:t>
            </a:r>
            <a:r>
              <a:rPr dirty="0" sz="1000" spc="-10" u="sng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José Dolores Estrada. En:</a:t>
            </a:r>
            <a:r>
              <a:rPr dirty="0" sz="1000" spc="165">
                <a:latin typeface="Arial"/>
                <a:cs typeface="Arial"/>
              </a:rPr>
              <a:t> </a:t>
            </a:r>
            <a:r>
              <a:rPr dirty="0" sz="1000" spc="-10" u="sng">
                <a:solidFill>
                  <a:srgbClr val="009A9A"/>
                </a:solidFill>
                <a:latin typeface="Arial"/>
                <a:cs typeface="Arial"/>
                <a:hlinkClick r:id="rId3"/>
              </a:rPr>
              <a:t>www.cancilleria.gob.ni/.../galery1/foto03_06.jpg</a:t>
            </a:r>
            <a:endParaRPr sz="1000">
              <a:latin typeface="Arial"/>
              <a:cs typeface="Arial"/>
            </a:endParaRPr>
          </a:p>
          <a:p>
            <a:pPr marL="12700" marR="273304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Rubén Darío. En: </a:t>
            </a:r>
            <a:r>
              <a:rPr dirty="0" sz="1000" spc="-5" u="sng">
                <a:solidFill>
                  <a:srgbClr val="009A9A"/>
                </a:solidFill>
                <a:latin typeface="Arial"/>
                <a:cs typeface="Arial"/>
                <a:hlinkClick r:id="rId4"/>
              </a:rPr>
              <a:t>http://www.grupoese.com.ni/2007/mar/08/politica.htm </a:t>
            </a:r>
            <a:r>
              <a:rPr dirty="0" sz="1000" spc="-5" u="sng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Somoza Debayle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5" u="sng">
                <a:solidFill>
                  <a:srgbClr val="009A9A"/>
                </a:solidFill>
                <a:latin typeface="Arial"/>
                <a:cs typeface="Arial"/>
                <a:hlinkClick r:id="rId5"/>
              </a:rPr>
              <a:t>www.touring-costarica.com/somoza.jpg</a:t>
            </a:r>
            <a:endParaRPr sz="1000">
              <a:latin typeface="Arial"/>
              <a:cs typeface="Arial"/>
            </a:endParaRPr>
          </a:p>
          <a:p>
            <a:pPr marL="12700" marR="511175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Pablo Antonio </a:t>
            </a:r>
            <a:r>
              <a:rPr dirty="0" sz="1000" spc="-5">
                <a:latin typeface="Arial"/>
                <a:cs typeface="Arial"/>
              </a:rPr>
              <a:t>Cuadra. En: </a:t>
            </a:r>
            <a:r>
              <a:rPr dirty="0" sz="1000" spc="-10" u="sng">
                <a:solidFill>
                  <a:srgbClr val="009A9A"/>
                </a:solidFill>
                <a:latin typeface="Arial"/>
                <a:cs typeface="Arial"/>
                <a:hlinkClick r:id="rId6"/>
              </a:rPr>
              <a:t>http://archivo.elnuevodiario.com.ni/2002/enero/05-enero-2002/cultural/cultural2.html </a:t>
            </a:r>
            <a:r>
              <a:rPr dirty="0" sz="1000" spc="-10" u="sng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Carlos Luis Fallas. </a:t>
            </a:r>
            <a:r>
              <a:rPr dirty="0" sz="1000" spc="-10">
                <a:latin typeface="Arial"/>
                <a:cs typeface="Arial"/>
              </a:rPr>
              <a:t>En:  </a:t>
            </a:r>
            <a:r>
              <a:rPr dirty="0" sz="1000" spc="-5" u="sng">
                <a:solidFill>
                  <a:srgbClr val="009A9A"/>
                </a:solidFill>
                <a:latin typeface="Arial"/>
                <a:cs typeface="Arial"/>
                <a:hlinkClick r:id="rId7"/>
              </a:rPr>
              <a:t>http://www.guiascostarica.com/myunai/calufa.htm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Oscar Arias. En: </a:t>
            </a:r>
            <a:r>
              <a:rPr dirty="0" sz="1000" spc="-5" u="sng">
                <a:solidFill>
                  <a:srgbClr val="009A9A"/>
                </a:solidFill>
                <a:latin typeface="Arial"/>
                <a:cs typeface="Arial"/>
                <a:hlinkClick r:id="rId8"/>
              </a:rPr>
              <a:t>http://www.eleconomista.es/economia/noticias/187353/03/07/Costa-Rica-la-Suiza-latinoamericana.html </a:t>
            </a:r>
            <a:r>
              <a:rPr dirty="0" sz="1000" spc="-5" u="sng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Luis </a:t>
            </a:r>
            <a:r>
              <a:rPr dirty="0" sz="1000" spc="-10">
                <a:latin typeface="Arial"/>
                <a:cs typeface="Arial"/>
              </a:rPr>
              <a:t>Alberto Monge. </a:t>
            </a:r>
            <a:r>
              <a:rPr dirty="0" sz="1000" spc="-5">
                <a:latin typeface="Arial"/>
                <a:cs typeface="Arial"/>
              </a:rPr>
              <a:t>En: </a:t>
            </a:r>
            <a:r>
              <a:rPr dirty="0" sz="1000" spc="-5" u="sng">
                <a:solidFill>
                  <a:srgbClr val="009A9A"/>
                </a:solidFill>
                <a:latin typeface="Arial"/>
                <a:cs typeface="Arial"/>
                <a:hlinkClick r:id="rId9"/>
              </a:rPr>
              <a:t>www.pln.or.cr/galeria/lama01.jpg</a:t>
            </a:r>
            <a:endParaRPr sz="1000">
              <a:latin typeface="Arial"/>
              <a:cs typeface="Arial"/>
            </a:endParaRPr>
          </a:p>
          <a:p>
            <a:pPr marL="12700" marR="751205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Miguel Ángel Rodríguez. En: </a:t>
            </a:r>
            <a:r>
              <a:rPr dirty="0" sz="1000" spc="-10" u="sng">
                <a:solidFill>
                  <a:srgbClr val="009A9A"/>
                </a:solidFill>
                <a:latin typeface="Arial"/>
                <a:cs typeface="Arial"/>
                <a:hlinkClick r:id="rId10"/>
              </a:rPr>
              <a:t>http://news.bbc.co.uk/hi/spanish/latin_america/newsid_3783000/3783741.stm </a:t>
            </a:r>
            <a:r>
              <a:rPr dirty="0" sz="1000" spc="-10" u="sng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Víctor Manuel Sanabria. En: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 spc="-10" u="sng">
                <a:solidFill>
                  <a:srgbClr val="009A9A"/>
                </a:solidFill>
                <a:latin typeface="Arial"/>
                <a:cs typeface="Arial"/>
                <a:hlinkClick r:id="rId11"/>
              </a:rPr>
              <a:t>http://www.elespiritudel48.org/bio/bio03.htm</a:t>
            </a:r>
            <a:endParaRPr sz="1000">
              <a:latin typeface="Arial"/>
              <a:cs typeface="Arial"/>
            </a:endParaRPr>
          </a:p>
          <a:p>
            <a:pPr marL="12700" marR="244221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Germán Serrano Pinto. </a:t>
            </a:r>
            <a:r>
              <a:rPr dirty="0" sz="1000" spc="-10">
                <a:latin typeface="Arial"/>
                <a:cs typeface="Arial"/>
              </a:rPr>
              <a:t>En: </a:t>
            </a:r>
            <a:r>
              <a:rPr dirty="0" sz="1000" spc="-10" u="sng">
                <a:solidFill>
                  <a:srgbClr val="009A9A"/>
                </a:solidFill>
                <a:latin typeface="Arial"/>
                <a:cs typeface="Arial"/>
                <a:hlinkClick r:id="rId12"/>
              </a:rPr>
              <a:t>http://www.tiquicia.com/entrevistas/0002german/ </a:t>
            </a:r>
            <a:r>
              <a:rPr dirty="0" sz="1000" spc="-10" u="sng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María Isabel Carvajal. </a:t>
            </a:r>
            <a:r>
              <a:rPr dirty="0" sz="1000" spc="-10">
                <a:latin typeface="Arial"/>
                <a:cs typeface="Arial"/>
              </a:rPr>
              <a:t>En: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 spc="-10" u="sng">
                <a:solidFill>
                  <a:srgbClr val="009A9A"/>
                </a:solidFill>
                <a:latin typeface="Arial"/>
                <a:cs typeface="Arial"/>
                <a:hlinkClick r:id="rId13"/>
              </a:rPr>
              <a:t>http://www.elespiritudel48.org/bio/bio14.htm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Rodrigo Carazo. En:</a:t>
            </a:r>
            <a:r>
              <a:rPr dirty="0" sz="1000" spc="210">
                <a:latin typeface="Arial"/>
                <a:cs typeface="Arial"/>
              </a:rPr>
              <a:t> </a:t>
            </a:r>
            <a:r>
              <a:rPr dirty="0" sz="1000" spc="-5" u="sng">
                <a:solidFill>
                  <a:srgbClr val="009A9A"/>
                </a:solidFill>
                <a:latin typeface="Arial"/>
                <a:cs typeface="Arial"/>
                <a:hlinkClick r:id="rId14"/>
              </a:rPr>
              <a:t>http://www.confidencial.com.ni/2005-434/politica2-434.htm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75335">
              <a:lnSpc>
                <a:spcPct val="100000"/>
              </a:lnSpc>
            </a:pPr>
            <a:r>
              <a:rPr dirty="0"/>
              <a:t>Hacienda San Jerónimo: Baja</a:t>
            </a:r>
            <a:r>
              <a:rPr dirty="0" spc="-80"/>
              <a:t> </a:t>
            </a:r>
            <a:r>
              <a:rPr dirty="0"/>
              <a:t>Verapaz</a:t>
            </a:r>
          </a:p>
        </p:txBody>
      </p:sp>
      <p:sp>
        <p:nvSpPr>
          <p:cNvPr id="3" name="object 3"/>
          <p:cNvSpPr/>
          <p:nvPr/>
        </p:nvSpPr>
        <p:spPr>
          <a:xfrm>
            <a:off x="1477899" y="4894707"/>
            <a:ext cx="626110" cy="935355"/>
          </a:xfrm>
          <a:custGeom>
            <a:avLst/>
            <a:gdLst/>
            <a:ahLst/>
            <a:cxnLst/>
            <a:rect l="l" t="t" r="r" b="b"/>
            <a:pathLst>
              <a:path w="626110" h="935354">
                <a:moveTo>
                  <a:pt x="625602" y="0"/>
                </a:moveTo>
                <a:lnTo>
                  <a:pt x="0" y="0"/>
                </a:lnTo>
                <a:lnTo>
                  <a:pt x="156972" y="934974"/>
                </a:lnTo>
                <a:lnTo>
                  <a:pt x="469392" y="934974"/>
                </a:lnTo>
                <a:lnTo>
                  <a:pt x="625602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77899" y="4894707"/>
            <a:ext cx="626110" cy="935355"/>
          </a:xfrm>
          <a:custGeom>
            <a:avLst/>
            <a:gdLst/>
            <a:ahLst/>
            <a:cxnLst/>
            <a:rect l="l" t="t" r="r" b="b"/>
            <a:pathLst>
              <a:path w="626110" h="935354">
                <a:moveTo>
                  <a:pt x="0" y="0"/>
                </a:moveTo>
                <a:lnTo>
                  <a:pt x="156972" y="934974"/>
                </a:lnTo>
                <a:lnTo>
                  <a:pt x="469392" y="934974"/>
                </a:lnTo>
                <a:lnTo>
                  <a:pt x="625602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66825" y="5829680"/>
            <a:ext cx="1045210" cy="102870"/>
          </a:xfrm>
          <a:custGeom>
            <a:avLst/>
            <a:gdLst/>
            <a:ahLst/>
            <a:cxnLst/>
            <a:rect l="l" t="t" r="r" b="b"/>
            <a:pathLst>
              <a:path w="1045210" h="102870">
                <a:moveTo>
                  <a:pt x="1044702" y="102870"/>
                </a:moveTo>
                <a:lnTo>
                  <a:pt x="834390" y="0"/>
                </a:lnTo>
                <a:lnTo>
                  <a:pt x="211074" y="0"/>
                </a:lnTo>
                <a:lnTo>
                  <a:pt x="0" y="102870"/>
                </a:lnTo>
                <a:lnTo>
                  <a:pt x="1044702" y="10287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66825" y="5829680"/>
            <a:ext cx="1045210" cy="102870"/>
          </a:xfrm>
          <a:custGeom>
            <a:avLst/>
            <a:gdLst/>
            <a:ahLst/>
            <a:cxnLst/>
            <a:rect l="l" t="t" r="r" b="b"/>
            <a:pathLst>
              <a:path w="1045210" h="102870">
                <a:moveTo>
                  <a:pt x="1044702" y="102870"/>
                </a:moveTo>
                <a:lnTo>
                  <a:pt x="0" y="102870"/>
                </a:lnTo>
                <a:lnTo>
                  <a:pt x="211074" y="0"/>
                </a:lnTo>
                <a:lnTo>
                  <a:pt x="834390" y="0"/>
                </a:lnTo>
                <a:lnTo>
                  <a:pt x="1044702" y="10287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66825" y="4894707"/>
            <a:ext cx="207010" cy="312420"/>
          </a:xfrm>
          <a:custGeom>
            <a:avLst/>
            <a:gdLst/>
            <a:ahLst/>
            <a:cxnLst/>
            <a:rect l="l" t="t" r="r" b="b"/>
            <a:pathLst>
              <a:path w="207009" h="312420">
                <a:moveTo>
                  <a:pt x="206502" y="312420"/>
                </a:moveTo>
                <a:lnTo>
                  <a:pt x="206502" y="0"/>
                </a:lnTo>
                <a:lnTo>
                  <a:pt x="0" y="0"/>
                </a:lnTo>
                <a:lnTo>
                  <a:pt x="206502" y="31242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66825" y="4894707"/>
            <a:ext cx="207010" cy="312420"/>
          </a:xfrm>
          <a:custGeom>
            <a:avLst/>
            <a:gdLst/>
            <a:ahLst/>
            <a:cxnLst/>
            <a:rect l="l" t="t" r="r" b="b"/>
            <a:pathLst>
              <a:path w="207009" h="312420">
                <a:moveTo>
                  <a:pt x="206502" y="312420"/>
                </a:moveTo>
                <a:lnTo>
                  <a:pt x="206502" y="0"/>
                </a:lnTo>
                <a:lnTo>
                  <a:pt x="0" y="0"/>
                </a:lnTo>
                <a:lnTo>
                  <a:pt x="206502" y="3124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94357" y="4887086"/>
            <a:ext cx="239395" cy="334010"/>
          </a:xfrm>
          <a:custGeom>
            <a:avLst/>
            <a:gdLst/>
            <a:ahLst/>
            <a:cxnLst/>
            <a:rect l="l" t="t" r="r" b="b"/>
            <a:pathLst>
              <a:path w="239394" h="334010">
                <a:moveTo>
                  <a:pt x="239268" y="0"/>
                </a:moveTo>
                <a:lnTo>
                  <a:pt x="0" y="15240"/>
                </a:lnTo>
                <a:lnTo>
                  <a:pt x="19812" y="333756"/>
                </a:lnTo>
                <a:lnTo>
                  <a:pt x="239268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94357" y="4887086"/>
            <a:ext cx="239395" cy="334010"/>
          </a:xfrm>
          <a:custGeom>
            <a:avLst/>
            <a:gdLst/>
            <a:ahLst/>
            <a:cxnLst/>
            <a:rect l="l" t="t" r="r" b="b"/>
            <a:pathLst>
              <a:path w="239394" h="334010">
                <a:moveTo>
                  <a:pt x="19812" y="333756"/>
                </a:moveTo>
                <a:lnTo>
                  <a:pt x="0" y="15240"/>
                </a:lnTo>
                <a:lnTo>
                  <a:pt x="239268" y="0"/>
                </a:lnTo>
                <a:lnTo>
                  <a:pt x="19812" y="33375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66825" y="3958209"/>
            <a:ext cx="1045210" cy="935355"/>
          </a:xfrm>
          <a:custGeom>
            <a:avLst/>
            <a:gdLst/>
            <a:ahLst/>
            <a:cxnLst/>
            <a:rect l="l" t="t" r="r" b="b"/>
            <a:pathLst>
              <a:path w="1045210" h="935354">
                <a:moveTo>
                  <a:pt x="1044701" y="357377"/>
                </a:moveTo>
                <a:lnTo>
                  <a:pt x="522731" y="0"/>
                </a:lnTo>
                <a:lnTo>
                  <a:pt x="0" y="357378"/>
                </a:lnTo>
                <a:lnTo>
                  <a:pt x="203454" y="934974"/>
                </a:lnTo>
                <a:lnTo>
                  <a:pt x="842010" y="934974"/>
                </a:lnTo>
                <a:lnTo>
                  <a:pt x="1044701" y="357377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66825" y="3958209"/>
            <a:ext cx="1045210" cy="935355"/>
          </a:xfrm>
          <a:custGeom>
            <a:avLst/>
            <a:gdLst/>
            <a:ahLst/>
            <a:cxnLst/>
            <a:rect l="l" t="t" r="r" b="b"/>
            <a:pathLst>
              <a:path w="1045210" h="935354">
                <a:moveTo>
                  <a:pt x="522731" y="0"/>
                </a:moveTo>
                <a:lnTo>
                  <a:pt x="0" y="357378"/>
                </a:lnTo>
                <a:lnTo>
                  <a:pt x="203454" y="934974"/>
                </a:lnTo>
                <a:lnTo>
                  <a:pt x="842010" y="934974"/>
                </a:lnTo>
                <a:lnTo>
                  <a:pt x="1044701" y="357377"/>
                </a:lnTo>
                <a:lnTo>
                  <a:pt x="52273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79879" y="4180713"/>
            <a:ext cx="247650" cy="727710"/>
          </a:xfrm>
          <a:custGeom>
            <a:avLst/>
            <a:gdLst/>
            <a:ahLst/>
            <a:cxnLst/>
            <a:rect l="l" t="t" r="r" b="b"/>
            <a:pathLst>
              <a:path w="247650" h="727710">
                <a:moveTo>
                  <a:pt x="247650" y="717804"/>
                </a:moveTo>
                <a:lnTo>
                  <a:pt x="215646" y="0"/>
                </a:lnTo>
                <a:lnTo>
                  <a:pt x="0" y="9144"/>
                </a:lnTo>
                <a:lnTo>
                  <a:pt x="32004" y="727710"/>
                </a:lnTo>
                <a:lnTo>
                  <a:pt x="247650" y="717804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79879" y="4180713"/>
            <a:ext cx="247650" cy="727710"/>
          </a:xfrm>
          <a:custGeom>
            <a:avLst/>
            <a:gdLst/>
            <a:ahLst/>
            <a:cxnLst/>
            <a:rect l="l" t="t" r="r" b="b"/>
            <a:pathLst>
              <a:path w="247650" h="727710">
                <a:moveTo>
                  <a:pt x="0" y="9144"/>
                </a:moveTo>
                <a:lnTo>
                  <a:pt x="32004" y="727710"/>
                </a:lnTo>
                <a:lnTo>
                  <a:pt x="247650" y="717804"/>
                </a:lnTo>
                <a:lnTo>
                  <a:pt x="215646" y="0"/>
                </a:lnTo>
                <a:lnTo>
                  <a:pt x="0" y="914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77899" y="3646551"/>
            <a:ext cx="626110" cy="521334"/>
          </a:xfrm>
          <a:custGeom>
            <a:avLst/>
            <a:gdLst/>
            <a:ahLst/>
            <a:cxnLst/>
            <a:rect l="l" t="t" r="r" b="b"/>
            <a:pathLst>
              <a:path w="626110" h="521335">
                <a:moveTo>
                  <a:pt x="625602" y="260604"/>
                </a:moveTo>
                <a:lnTo>
                  <a:pt x="621524" y="218310"/>
                </a:lnTo>
                <a:lnTo>
                  <a:pt x="609715" y="178198"/>
                </a:lnTo>
                <a:lnTo>
                  <a:pt x="590811" y="140801"/>
                </a:lnTo>
                <a:lnTo>
                  <a:pt x="565446" y="106655"/>
                </a:lnTo>
                <a:lnTo>
                  <a:pt x="534257" y="76295"/>
                </a:lnTo>
                <a:lnTo>
                  <a:pt x="497878" y="50255"/>
                </a:lnTo>
                <a:lnTo>
                  <a:pt x="456946" y="29071"/>
                </a:lnTo>
                <a:lnTo>
                  <a:pt x="412095" y="13277"/>
                </a:lnTo>
                <a:lnTo>
                  <a:pt x="363962" y="3408"/>
                </a:lnTo>
                <a:lnTo>
                  <a:pt x="313181" y="0"/>
                </a:lnTo>
                <a:lnTo>
                  <a:pt x="262380" y="3408"/>
                </a:lnTo>
                <a:lnTo>
                  <a:pt x="214189" y="13277"/>
                </a:lnTo>
                <a:lnTo>
                  <a:pt x="169253" y="29071"/>
                </a:lnTo>
                <a:lnTo>
                  <a:pt x="128217" y="50255"/>
                </a:lnTo>
                <a:lnTo>
                  <a:pt x="91725" y="76295"/>
                </a:lnTo>
                <a:lnTo>
                  <a:pt x="60423" y="106655"/>
                </a:lnTo>
                <a:lnTo>
                  <a:pt x="34955" y="140801"/>
                </a:lnTo>
                <a:lnTo>
                  <a:pt x="15965" y="178198"/>
                </a:lnTo>
                <a:lnTo>
                  <a:pt x="4098" y="218310"/>
                </a:lnTo>
                <a:lnTo>
                  <a:pt x="0" y="260604"/>
                </a:lnTo>
                <a:lnTo>
                  <a:pt x="4098" y="302897"/>
                </a:lnTo>
                <a:lnTo>
                  <a:pt x="15965" y="343009"/>
                </a:lnTo>
                <a:lnTo>
                  <a:pt x="34955" y="380406"/>
                </a:lnTo>
                <a:lnTo>
                  <a:pt x="60423" y="414552"/>
                </a:lnTo>
                <a:lnTo>
                  <a:pt x="91725" y="444912"/>
                </a:lnTo>
                <a:lnTo>
                  <a:pt x="128217" y="470952"/>
                </a:lnTo>
                <a:lnTo>
                  <a:pt x="169253" y="492136"/>
                </a:lnTo>
                <a:lnTo>
                  <a:pt x="214189" y="507930"/>
                </a:lnTo>
                <a:lnTo>
                  <a:pt x="262380" y="517799"/>
                </a:lnTo>
                <a:lnTo>
                  <a:pt x="313182" y="521208"/>
                </a:lnTo>
                <a:lnTo>
                  <a:pt x="363962" y="517799"/>
                </a:lnTo>
                <a:lnTo>
                  <a:pt x="412095" y="507930"/>
                </a:lnTo>
                <a:lnTo>
                  <a:pt x="456946" y="492136"/>
                </a:lnTo>
                <a:lnTo>
                  <a:pt x="497878" y="470952"/>
                </a:lnTo>
                <a:lnTo>
                  <a:pt x="534257" y="444912"/>
                </a:lnTo>
                <a:lnTo>
                  <a:pt x="565446" y="414552"/>
                </a:lnTo>
                <a:lnTo>
                  <a:pt x="590811" y="380406"/>
                </a:lnTo>
                <a:lnTo>
                  <a:pt x="609715" y="343009"/>
                </a:lnTo>
                <a:lnTo>
                  <a:pt x="621524" y="302897"/>
                </a:lnTo>
                <a:lnTo>
                  <a:pt x="625602" y="260604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77899" y="3646551"/>
            <a:ext cx="626110" cy="521334"/>
          </a:xfrm>
          <a:custGeom>
            <a:avLst/>
            <a:gdLst/>
            <a:ahLst/>
            <a:cxnLst/>
            <a:rect l="l" t="t" r="r" b="b"/>
            <a:pathLst>
              <a:path w="626110" h="521335">
                <a:moveTo>
                  <a:pt x="313181" y="0"/>
                </a:moveTo>
                <a:lnTo>
                  <a:pt x="262380" y="3408"/>
                </a:lnTo>
                <a:lnTo>
                  <a:pt x="214189" y="13277"/>
                </a:lnTo>
                <a:lnTo>
                  <a:pt x="169253" y="29071"/>
                </a:lnTo>
                <a:lnTo>
                  <a:pt x="128217" y="50255"/>
                </a:lnTo>
                <a:lnTo>
                  <a:pt x="91725" y="76295"/>
                </a:lnTo>
                <a:lnTo>
                  <a:pt x="60423" y="106655"/>
                </a:lnTo>
                <a:lnTo>
                  <a:pt x="34955" y="140801"/>
                </a:lnTo>
                <a:lnTo>
                  <a:pt x="15965" y="178198"/>
                </a:lnTo>
                <a:lnTo>
                  <a:pt x="4098" y="218310"/>
                </a:lnTo>
                <a:lnTo>
                  <a:pt x="0" y="260604"/>
                </a:lnTo>
                <a:lnTo>
                  <a:pt x="4098" y="302897"/>
                </a:lnTo>
                <a:lnTo>
                  <a:pt x="15965" y="343009"/>
                </a:lnTo>
                <a:lnTo>
                  <a:pt x="34955" y="380406"/>
                </a:lnTo>
                <a:lnTo>
                  <a:pt x="60423" y="414552"/>
                </a:lnTo>
                <a:lnTo>
                  <a:pt x="91725" y="444912"/>
                </a:lnTo>
                <a:lnTo>
                  <a:pt x="128217" y="470952"/>
                </a:lnTo>
                <a:lnTo>
                  <a:pt x="169253" y="492136"/>
                </a:lnTo>
                <a:lnTo>
                  <a:pt x="214189" y="507930"/>
                </a:lnTo>
                <a:lnTo>
                  <a:pt x="262380" y="517799"/>
                </a:lnTo>
                <a:lnTo>
                  <a:pt x="313182" y="521208"/>
                </a:lnTo>
                <a:lnTo>
                  <a:pt x="363962" y="517799"/>
                </a:lnTo>
                <a:lnTo>
                  <a:pt x="412095" y="507930"/>
                </a:lnTo>
                <a:lnTo>
                  <a:pt x="456946" y="492136"/>
                </a:lnTo>
                <a:lnTo>
                  <a:pt x="497878" y="470952"/>
                </a:lnTo>
                <a:lnTo>
                  <a:pt x="534257" y="444912"/>
                </a:lnTo>
                <a:lnTo>
                  <a:pt x="565446" y="414552"/>
                </a:lnTo>
                <a:lnTo>
                  <a:pt x="590811" y="380406"/>
                </a:lnTo>
                <a:lnTo>
                  <a:pt x="609715" y="343009"/>
                </a:lnTo>
                <a:lnTo>
                  <a:pt x="621524" y="302897"/>
                </a:lnTo>
                <a:lnTo>
                  <a:pt x="625602" y="260604"/>
                </a:lnTo>
                <a:lnTo>
                  <a:pt x="621524" y="218310"/>
                </a:lnTo>
                <a:lnTo>
                  <a:pt x="609715" y="178198"/>
                </a:lnTo>
                <a:lnTo>
                  <a:pt x="590811" y="140801"/>
                </a:lnTo>
                <a:lnTo>
                  <a:pt x="565446" y="106655"/>
                </a:lnTo>
                <a:lnTo>
                  <a:pt x="534257" y="76295"/>
                </a:lnTo>
                <a:lnTo>
                  <a:pt x="497878" y="50255"/>
                </a:lnTo>
                <a:lnTo>
                  <a:pt x="456946" y="29071"/>
                </a:lnTo>
                <a:lnTo>
                  <a:pt x="412095" y="13277"/>
                </a:lnTo>
                <a:lnTo>
                  <a:pt x="363962" y="3408"/>
                </a:lnTo>
                <a:lnTo>
                  <a:pt x="31318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34821" y="4171569"/>
            <a:ext cx="266065" cy="733425"/>
          </a:xfrm>
          <a:custGeom>
            <a:avLst/>
            <a:gdLst/>
            <a:ahLst/>
            <a:cxnLst/>
            <a:rect l="l" t="t" r="r" b="b"/>
            <a:pathLst>
              <a:path w="266065" h="733425">
                <a:moveTo>
                  <a:pt x="265937" y="16001"/>
                </a:moveTo>
                <a:lnTo>
                  <a:pt x="55625" y="0"/>
                </a:lnTo>
                <a:lnTo>
                  <a:pt x="0" y="717042"/>
                </a:lnTo>
                <a:lnTo>
                  <a:pt x="211073" y="733044"/>
                </a:lnTo>
                <a:lnTo>
                  <a:pt x="265937" y="16001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34821" y="4171569"/>
            <a:ext cx="266065" cy="733425"/>
          </a:xfrm>
          <a:custGeom>
            <a:avLst/>
            <a:gdLst/>
            <a:ahLst/>
            <a:cxnLst/>
            <a:rect l="l" t="t" r="r" b="b"/>
            <a:pathLst>
              <a:path w="266065" h="733425">
                <a:moveTo>
                  <a:pt x="55625" y="0"/>
                </a:moveTo>
                <a:lnTo>
                  <a:pt x="0" y="717042"/>
                </a:lnTo>
                <a:lnTo>
                  <a:pt x="211073" y="733044"/>
                </a:lnTo>
                <a:lnTo>
                  <a:pt x="265937" y="16001"/>
                </a:lnTo>
                <a:lnTo>
                  <a:pt x="5562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637407" y="1775079"/>
            <a:ext cx="1153020" cy="94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632834" y="1770507"/>
            <a:ext cx="1160145" cy="954405"/>
          </a:xfrm>
          <a:custGeom>
            <a:avLst/>
            <a:gdLst/>
            <a:ahLst/>
            <a:cxnLst/>
            <a:rect l="l" t="t" r="r" b="b"/>
            <a:pathLst>
              <a:path w="1160145" h="954405">
                <a:moveTo>
                  <a:pt x="0" y="954023"/>
                </a:moveTo>
                <a:lnTo>
                  <a:pt x="0" y="0"/>
                </a:lnTo>
                <a:lnTo>
                  <a:pt x="1159764" y="0"/>
                </a:lnTo>
                <a:lnTo>
                  <a:pt x="1159764" y="954023"/>
                </a:lnTo>
                <a:lnTo>
                  <a:pt x="0" y="95402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916048" y="4288154"/>
            <a:ext cx="55880" cy="76200"/>
          </a:xfrm>
          <a:custGeom>
            <a:avLst/>
            <a:gdLst/>
            <a:ahLst/>
            <a:cxnLst/>
            <a:rect l="l" t="t" r="r" b="b"/>
            <a:pathLst>
              <a:path w="55880" h="76200">
                <a:moveTo>
                  <a:pt x="28193" y="0"/>
                </a:moveTo>
                <a:lnTo>
                  <a:pt x="17359" y="2952"/>
                </a:lnTo>
                <a:lnTo>
                  <a:pt x="8381" y="11049"/>
                </a:lnTo>
                <a:lnTo>
                  <a:pt x="2262" y="23145"/>
                </a:lnTo>
                <a:lnTo>
                  <a:pt x="0" y="38100"/>
                </a:lnTo>
                <a:lnTo>
                  <a:pt x="2262" y="53054"/>
                </a:lnTo>
                <a:lnTo>
                  <a:pt x="8381" y="65151"/>
                </a:lnTo>
                <a:lnTo>
                  <a:pt x="17359" y="73247"/>
                </a:lnTo>
                <a:lnTo>
                  <a:pt x="28193" y="76200"/>
                </a:lnTo>
                <a:lnTo>
                  <a:pt x="38909" y="73247"/>
                </a:lnTo>
                <a:lnTo>
                  <a:pt x="47624" y="65151"/>
                </a:lnTo>
                <a:lnTo>
                  <a:pt x="53482" y="53054"/>
                </a:lnTo>
                <a:lnTo>
                  <a:pt x="55625" y="38100"/>
                </a:lnTo>
                <a:lnTo>
                  <a:pt x="53482" y="23145"/>
                </a:lnTo>
                <a:lnTo>
                  <a:pt x="47624" y="11048"/>
                </a:lnTo>
                <a:lnTo>
                  <a:pt x="38909" y="2952"/>
                </a:lnTo>
                <a:lnTo>
                  <a:pt x="28193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889379" y="4391025"/>
            <a:ext cx="55880" cy="76200"/>
          </a:xfrm>
          <a:custGeom>
            <a:avLst/>
            <a:gdLst/>
            <a:ahLst/>
            <a:cxnLst/>
            <a:rect l="l" t="t" r="r" b="b"/>
            <a:pathLst>
              <a:path w="55880" h="76200">
                <a:moveTo>
                  <a:pt x="0" y="0"/>
                </a:moveTo>
                <a:lnTo>
                  <a:pt x="55626" y="7620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945005" y="4391025"/>
            <a:ext cx="54610" cy="76200"/>
          </a:xfrm>
          <a:custGeom>
            <a:avLst/>
            <a:gdLst/>
            <a:ahLst/>
            <a:cxnLst/>
            <a:rect l="l" t="t" r="r" b="b"/>
            <a:pathLst>
              <a:path w="54610" h="76200">
                <a:moveTo>
                  <a:pt x="0" y="76200"/>
                </a:moveTo>
                <a:lnTo>
                  <a:pt x="54102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71650" y="4250816"/>
            <a:ext cx="260350" cy="254000"/>
          </a:xfrm>
          <a:custGeom>
            <a:avLst/>
            <a:gdLst/>
            <a:ahLst/>
            <a:cxnLst/>
            <a:rect l="l" t="t" r="r" b="b"/>
            <a:pathLst>
              <a:path w="260350" h="254000">
                <a:moveTo>
                  <a:pt x="8000" y="165354"/>
                </a:moveTo>
                <a:lnTo>
                  <a:pt x="2857" y="189059"/>
                </a:lnTo>
                <a:lnTo>
                  <a:pt x="0" y="210978"/>
                </a:lnTo>
                <a:lnTo>
                  <a:pt x="1142" y="229326"/>
                </a:lnTo>
                <a:lnTo>
                  <a:pt x="8000" y="242316"/>
                </a:lnTo>
                <a:lnTo>
                  <a:pt x="23443" y="250245"/>
                </a:lnTo>
                <a:lnTo>
                  <a:pt x="45815" y="253746"/>
                </a:lnTo>
                <a:lnTo>
                  <a:pt x="70044" y="251531"/>
                </a:lnTo>
                <a:lnTo>
                  <a:pt x="91058" y="242316"/>
                </a:lnTo>
                <a:lnTo>
                  <a:pt x="106584" y="224647"/>
                </a:lnTo>
                <a:lnTo>
                  <a:pt x="119824" y="199263"/>
                </a:lnTo>
                <a:lnTo>
                  <a:pt x="132206" y="169878"/>
                </a:lnTo>
                <a:lnTo>
                  <a:pt x="145160" y="140208"/>
                </a:lnTo>
                <a:lnTo>
                  <a:pt x="158996" y="106691"/>
                </a:lnTo>
                <a:lnTo>
                  <a:pt x="172973" y="69246"/>
                </a:lnTo>
                <a:lnTo>
                  <a:pt x="186951" y="35087"/>
                </a:lnTo>
                <a:lnTo>
                  <a:pt x="200786" y="11430"/>
                </a:lnTo>
                <a:lnTo>
                  <a:pt x="215907" y="928"/>
                </a:lnTo>
                <a:lnTo>
                  <a:pt x="232028" y="0"/>
                </a:lnTo>
                <a:lnTo>
                  <a:pt x="246435" y="4786"/>
                </a:lnTo>
                <a:lnTo>
                  <a:pt x="256412" y="11430"/>
                </a:lnTo>
                <a:lnTo>
                  <a:pt x="260270" y="21764"/>
                </a:lnTo>
                <a:lnTo>
                  <a:pt x="259841" y="36957"/>
                </a:lnTo>
                <a:lnTo>
                  <a:pt x="257698" y="52149"/>
                </a:lnTo>
                <a:lnTo>
                  <a:pt x="256412" y="62484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945005" y="4339209"/>
            <a:ext cx="109855" cy="154305"/>
          </a:xfrm>
          <a:custGeom>
            <a:avLst/>
            <a:gdLst/>
            <a:ahLst/>
            <a:cxnLst/>
            <a:rect l="l" t="t" r="r" b="b"/>
            <a:pathLst>
              <a:path w="109855" h="154304">
                <a:moveTo>
                  <a:pt x="0" y="0"/>
                </a:moveTo>
                <a:lnTo>
                  <a:pt x="27432" y="25145"/>
                </a:lnTo>
                <a:lnTo>
                  <a:pt x="27432" y="153924"/>
                </a:lnTo>
                <a:lnTo>
                  <a:pt x="109728" y="102107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413635" y="4894707"/>
            <a:ext cx="624840" cy="935355"/>
          </a:xfrm>
          <a:custGeom>
            <a:avLst/>
            <a:gdLst/>
            <a:ahLst/>
            <a:cxnLst/>
            <a:rect l="l" t="t" r="r" b="b"/>
            <a:pathLst>
              <a:path w="624839" h="935354">
                <a:moveTo>
                  <a:pt x="624840" y="0"/>
                </a:moveTo>
                <a:lnTo>
                  <a:pt x="0" y="0"/>
                </a:lnTo>
                <a:lnTo>
                  <a:pt x="156210" y="934974"/>
                </a:lnTo>
                <a:lnTo>
                  <a:pt x="468630" y="934974"/>
                </a:lnTo>
                <a:lnTo>
                  <a:pt x="624840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413635" y="4894707"/>
            <a:ext cx="624840" cy="935355"/>
          </a:xfrm>
          <a:custGeom>
            <a:avLst/>
            <a:gdLst/>
            <a:ahLst/>
            <a:cxnLst/>
            <a:rect l="l" t="t" r="r" b="b"/>
            <a:pathLst>
              <a:path w="624839" h="935354">
                <a:moveTo>
                  <a:pt x="0" y="0"/>
                </a:moveTo>
                <a:lnTo>
                  <a:pt x="156210" y="934974"/>
                </a:lnTo>
                <a:lnTo>
                  <a:pt x="468630" y="934974"/>
                </a:lnTo>
                <a:lnTo>
                  <a:pt x="62484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201798" y="5829680"/>
            <a:ext cx="1045210" cy="102870"/>
          </a:xfrm>
          <a:custGeom>
            <a:avLst/>
            <a:gdLst/>
            <a:ahLst/>
            <a:cxnLst/>
            <a:rect l="l" t="t" r="r" b="b"/>
            <a:pathLst>
              <a:path w="1045210" h="102870">
                <a:moveTo>
                  <a:pt x="1044701" y="102870"/>
                </a:moveTo>
                <a:lnTo>
                  <a:pt x="834389" y="0"/>
                </a:lnTo>
                <a:lnTo>
                  <a:pt x="211073" y="0"/>
                </a:lnTo>
                <a:lnTo>
                  <a:pt x="0" y="102870"/>
                </a:lnTo>
                <a:lnTo>
                  <a:pt x="1044701" y="10287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201798" y="5829680"/>
            <a:ext cx="1045210" cy="102870"/>
          </a:xfrm>
          <a:custGeom>
            <a:avLst/>
            <a:gdLst/>
            <a:ahLst/>
            <a:cxnLst/>
            <a:rect l="l" t="t" r="r" b="b"/>
            <a:pathLst>
              <a:path w="1045210" h="102870">
                <a:moveTo>
                  <a:pt x="1044701" y="102870"/>
                </a:moveTo>
                <a:lnTo>
                  <a:pt x="0" y="102870"/>
                </a:lnTo>
                <a:lnTo>
                  <a:pt x="211073" y="0"/>
                </a:lnTo>
                <a:lnTo>
                  <a:pt x="834389" y="0"/>
                </a:lnTo>
                <a:lnTo>
                  <a:pt x="1044701" y="10287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201798" y="4894707"/>
            <a:ext cx="207010" cy="312420"/>
          </a:xfrm>
          <a:custGeom>
            <a:avLst/>
            <a:gdLst/>
            <a:ahLst/>
            <a:cxnLst/>
            <a:rect l="l" t="t" r="r" b="b"/>
            <a:pathLst>
              <a:path w="207010" h="312420">
                <a:moveTo>
                  <a:pt x="206501" y="312420"/>
                </a:moveTo>
                <a:lnTo>
                  <a:pt x="206501" y="0"/>
                </a:lnTo>
                <a:lnTo>
                  <a:pt x="0" y="0"/>
                </a:lnTo>
                <a:lnTo>
                  <a:pt x="206501" y="31242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201798" y="4894707"/>
            <a:ext cx="207010" cy="312420"/>
          </a:xfrm>
          <a:custGeom>
            <a:avLst/>
            <a:gdLst/>
            <a:ahLst/>
            <a:cxnLst/>
            <a:rect l="l" t="t" r="r" b="b"/>
            <a:pathLst>
              <a:path w="207010" h="312420">
                <a:moveTo>
                  <a:pt x="206501" y="312420"/>
                </a:moveTo>
                <a:lnTo>
                  <a:pt x="206501" y="0"/>
                </a:lnTo>
                <a:lnTo>
                  <a:pt x="0" y="0"/>
                </a:lnTo>
                <a:lnTo>
                  <a:pt x="206501" y="3124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029330" y="4887086"/>
            <a:ext cx="239395" cy="334010"/>
          </a:xfrm>
          <a:custGeom>
            <a:avLst/>
            <a:gdLst/>
            <a:ahLst/>
            <a:cxnLst/>
            <a:rect l="l" t="t" r="r" b="b"/>
            <a:pathLst>
              <a:path w="239395" h="334010">
                <a:moveTo>
                  <a:pt x="239268" y="0"/>
                </a:moveTo>
                <a:lnTo>
                  <a:pt x="0" y="15240"/>
                </a:lnTo>
                <a:lnTo>
                  <a:pt x="19812" y="333756"/>
                </a:lnTo>
                <a:lnTo>
                  <a:pt x="239268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029330" y="4887086"/>
            <a:ext cx="239395" cy="334010"/>
          </a:xfrm>
          <a:custGeom>
            <a:avLst/>
            <a:gdLst/>
            <a:ahLst/>
            <a:cxnLst/>
            <a:rect l="l" t="t" r="r" b="b"/>
            <a:pathLst>
              <a:path w="239395" h="334010">
                <a:moveTo>
                  <a:pt x="19812" y="333756"/>
                </a:moveTo>
                <a:lnTo>
                  <a:pt x="0" y="15240"/>
                </a:lnTo>
                <a:lnTo>
                  <a:pt x="239268" y="0"/>
                </a:lnTo>
                <a:lnTo>
                  <a:pt x="19812" y="33375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201798" y="3958209"/>
            <a:ext cx="1045210" cy="935355"/>
          </a:xfrm>
          <a:custGeom>
            <a:avLst/>
            <a:gdLst/>
            <a:ahLst/>
            <a:cxnLst/>
            <a:rect l="l" t="t" r="r" b="b"/>
            <a:pathLst>
              <a:path w="1045210" h="935354">
                <a:moveTo>
                  <a:pt x="1044701" y="357377"/>
                </a:moveTo>
                <a:lnTo>
                  <a:pt x="522731" y="0"/>
                </a:lnTo>
                <a:lnTo>
                  <a:pt x="0" y="357378"/>
                </a:lnTo>
                <a:lnTo>
                  <a:pt x="203454" y="934974"/>
                </a:lnTo>
                <a:lnTo>
                  <a:pt x="842010" y="934974"/>
                </a:lnTo>
                <a:lnTo>
                  <a:pt x="1044701" y="357377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201798" y="3958209"/>
            <a:ext cx="1045210" cy="935355"/>
          </a:xfrm>
          <a:custGeom>
            <a:avLst/>
            <a:gdLst/>
            <a:ahLst/>
            <a:cxnLst/>
            <a:rect l="l" t="t" r="r" b="b"/>
            <a:pathLst>
              <a:path w="1045210" h="935354">
                <a:moveTo>
                  <a:pt x="522731" y="0"/>
                </a:moveTo>
                <a:lnTo>
                  <a:pt x="0" y="357378"/>
                </a:lnTo>
                <a:lnTo>
                  <a:pt x="203454" y="934974"/>
                </a:lnTo>
                <a:lnTo>
                  <a:pt x="842010" y="934974"/>
                </a:lnTo>
                <a:lnTo>
                  <a:pt x="1044701" y="357377"/>
                </a:lnTo>
                <a:lnTo>
                  <a:pt x="52273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014852" y="4180713"/>
            <a:ext cx="247650" cy="727710"/>
          </a:xfrm>
          <a:custGeom>
            <a:avLst/>
            <a:gdLst/>
            <a:ahLst/>
            <a:cxnLst/>
            <a:rect l="l" t="t" r="r" b="b"/>
            <a:pathLst>
              <a:path w="247650" h="727710">
                <a:moveTo>
                  <a:pt x="247650" y="717804"/>
                </a:moveTo>
                <a:lnTo>
                  <a:pt x="215646" y="0"/>
                </a:lnTo>
                <a:lnTo>
                  <a:pt x="0" y="9144"/>
                </a:lnTo>
                <a:lnTo>
                  <a:pt x="32004" y="727710"/>
                </a:lnTo>
                <a:lnTo>
                  <a:pt x="247650" y="717804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014852" y="4180713"/>
            <a:ext cx="247650" cy="727710"/>
          </a:xfrm>
          <a:custGeom>
            <a:avLst/>
            <a:gdLst/>
            <a:ahLst/>
            <a:cxnLst/>
            <a:rect l="l" t="t" r="r" b="b"/>
            <a:pathLst>
              <a:path w="247650" h="727710">
                <a:moveTo>
                  <a:pt x="0" y="9144"/>
                </a:moveTo>
                <a:lnTo>
                  <a:pt x="32004" y="727710"/>
                </a:lnTo>
                <a:lnTo>
                  <a:pt x="247650" y="717804"/>
                </a:lnTo>
                <a:lnTo>
                  <a:pt x="215646" y="0"/>
                </a:lnTo>
                <a:lnTo>
                  <a:pt x="0" y="914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413635" y="3646551"/>
            <a:ext cx="624840" cy="521334"/>
          </a:xfrm>
          <a:custGeom>
            <a:avLst/>
            <a:gdLst/>
            <a:ahLst/>
            <a:cxnLst/>
            <a:rect l="l" t="t" r="r" b="b"/>
            <a:pathLst>
              <a:path w="624839" h="521335">
                <a:moveTo>
                  <a:pt x="624840" y="260604"/>
                </a:moveTo>
                <a:lnTo>
                  <a:pt x="620762" y="218310"/>
                </a:lnTo>
                <a:lnTo>
                  <a:pt x="608953" y="178198"/>
                </a:lnTo>
                <a:lnTo>
                  <a:pt x="590049" y="140801"/>
                </a:lnTo>
                <a:lnTo>
                  <a:pt x="564684" y="106655"/>
                </a:lnTo>
                <a:lnTo>
                  <a:pt x="533495" y="76295"/>
                </a:lnTo>
                <a:lnTo>
                  <a:pt x="497116" y="50255"/>
                </a:lnTo>
                <a:lnTo>
                  <a:pt x="456184" y="29071"/>
                </a:lnTo>
                <a:lnTo>
                  <a:pt x="411333" y="13277"/>
                </a:lnTo>
                <a:lnTo>
                  <a:pt x="363200" y="3408"/>
                </a:lnTo>
                <a:lnTo>
                  <a:pt x="312419" y="0"/>
                </a:lnTo>
                <a:lnTo>
                  <a:pt x="261639" y="3408"/>
                </a:lnTo>
                <a:lnTo>
                  <a:pt x="213506" y="13277"/>
                </a:lnTo>
                <a:lnTo>
                  <a:pt x="168655" y="29071"/>
                </a:lnTo>
                <a:lnTo>
                  <a:pt x="127723" y="50255"/>
                </a:lnTo>
                <a:lnTo>
                  <a:pt x="91344" y="76295"/>
                </a:lnTo>
                <a:lnTo>
                  <a:pt x="60155" y="106655"/>
                </a:lnTo>
                <a:lnTo>
                  <a:pt x="34790" y="140801"/>
                </a:lnTo>
                <a:lnTo>
                  <a:pt x="15886" y="178198"/>
                </a:lnTo>
                <a:lnTo>
                  <a:pt x="4077" y="218310"/>
                </a:lnTo>
                <a:lnTo>
                  <a:pt x="0" y="260604"/>
                </a:lnTo>
                <a:lnTo>
                  <a:pt x="4077" y="302897"/>
                </a:lnTo>
                <a:lnTo>
                  <a:pt x="15886" y="343009"/>
                </a:lnTo>
                <a:lnTo>
                  <a:pt x="34790" y="380406"/>
                </a:lnTo>
                <a:lnTo>
                  <a:pt x="60155" y="414552"/>
                </a:lnTo>
                <a:lnTo>
                  <a:pt x="91344" y="444912"/>
                </a:lnTo>
                <a:lnTo>
                  <a:pt x="127723" y="470952"/>
                </a:lnTo>
                <a:lnTo>
                  <a:pt x="168655" y="492136"/>
                </a:lnTo>
                <a:lnTo>
                  <a:pt x="213506" y="507930"/>
                </a:lnTo>
                <a:lnTo>
                  <a:pt x="261639" y="517799"/>
                </a:lnTo>
                <a:lnTo>
                  <a:pt x="312420" y="521208"/>
                </a:lnTo>
                <a:lnTo>
                  <a:pt x="363200" y="517799"/>
                </a:lnTo>
                <a:lnTo>
                  <a:pt x="411333" y="507930"/>
                </a:lnTo>
                <a:lnTo>
                  <a:pt x="456184" y="492136"/>
                </a:lnTo>
                <a:lnTo>
                  <a:pt x="497116" y="470952"/>
                </a:lnTo>
                <a:lnTo>
                  <a:pt x="533495" y="444912"/>
                </a:lnTo>
                <a:lnTo>
                  <a:pt x="564684" y="414552"/>
                </a:lnTo>
                <a:lnTo>
                  <a:pt x="590049" y="380406"/>
                </a:lnTo>
                <a:lnTo>
                  <a:pt x="608953" y="343009"/>
                </a:lnTo>
                <a:lnTo>
                  <a:pt x="620762" y="302897"/>
                </a:lnTo>
                <a:lnTo>
                  <a:pt x="624840" y="260604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413635" y="3646551"/>
            <a:ext cx="624840" cy="521334"/>
          </a:xfrm>
          <a:custGeom>
            <a:avLst/>
            <a:gdLst/>
            <a:ahLst/>
            <a:cxnLst/>
            <a:rect l="l" t="t" r="r" b="b"/>
            <a:pathLst>
              <a:path w="624839" h="521335">
                <a:moveTo>
                  <a:pt x="312419" y="0"/>
                </a:moveTo>
                <a:lnTo>
                  <a:pt x="261639" y="3408"/>
                </a:lnTo>
                <a:lnTo>
                  <a:pt x="213506" y="13277"/>
                </a:lnTo>
                <a:lnTo>
                  <a:pt x="168655" y="29071"/>
                </a:lnTo>
                <a:lnTo>
                  <a:pt x="127723" y="50255"/>
                </a:lnTo>
                <a:lnTo>
                  <a:pt x="91344" y="76295"/>
                </a:lnTo>
                <a:lnTo>
                  <a:pt x="60155" y="106655"/>
                </a:lnTo>
                <a:lnTo>
                  <a:pt x="34790" y="140801"/>
                </a:lnTo>
                <a:lnTo>
                  <a:pt x="15886" y="178198"/>
                </a:lnTo>
                <a:lnTo>
                  <a:pt x="4077" y="218310"/>
                </a:lnTo>
                <a:lnTo>
                  <a:pt x="0" y="260604"/>
                </a:lnTo>
                <a:lnTo>
                  <a:pt x="4077" y="302897"/>
                </a:lnTo>
                <a:lnTo>
                  <a:pt x="15886" y="343009"/>
                </a:lnTo>
                <a:lnTo>
                  <a:pt x="34790" y="380406"/>
                </a:lnTo>
                <a:lnTo>
                  <a:pt x="60155" y="414552"/>
                </a:lnTo>
                <a:lnTo>
                  <a:pt x="91344" y="444912"/>
                </a:lnTo>
                <a:lnTo>
                  <a:pt x="127723" y="470952"/>
                </a:lnTo>
                <a:lnTo>
                  <a:pt x="168655" y="492136"/>
                </a:lnTo>
                <a:lnTo>
                  <a:pt x="213506" y="507930"/>
                </a:lnTo>
                <a:lnTo>
                  <a:pt x="261639" y="517799"/>
                </a:lnTo>
                <a:lnTo>
                  <a:pt x="312420" y="521208"/>
                </a:lnTo>
                <a:lnTo>
                  <a:pt x="363200" y="517799"/>
                </a:lnTo>
                <a:lnTo>
                  <a:pt x="411333" y="507930"/>
                </a:lnTo>
                <a:lnTo>
                  <a:pt x="456184" y="492136"/>
                </a:lnTo>
                <a:lnTo>
                  <a:pt x="497116" y="470952"/>
                </a:lnTo>
                <a:lnTo>
                  <a:pt x="533495" y="444912"/>
                </a:lnTo>
                <a:lnTo>
                  <a:pt x="564684" y="414552"/>
                </a:lnTo>
                <a:lnTo>
                  <a:pt x="590049" y="380406"/>
                </a:lnTo>
                <a:lnTo>
                  <a:pt x="608953" y="343009"/>
                </a:lnTo>
                <a:lnTo>
                  <a:pt x="620762" y="302897"/>
                </a:lnTo>
                <a:lnTo>
                  <a:pt x="624840" y="260604"/>
                </a:lnTo>
                <a:lnTo>
                  <a:pt x="620762" y="218310"/>
                </a:lnTo>
                <a:lnTo>
                  <a:pt x="608953" y="178198"/>
                </a:lnTo>
                <a:lnTo>
                  <a:pt x="590049" y="140801"/>
                </a:lnTo>
                <a:lnTo>
                  <a:pt x="564684" y="106655"/>
                </a:lnTo>
                <a:lnTo>
                  <a:pt x="533495" y="76295"/>
                </a:lnTo>
                <a:lnTo>
                  <a:pt x="497116" y="50255"/>
                </a:lnTo>
                <a:lnTo>
                  <a:pt x="456184" y="29071"/>
                </a:lnTo>
                <a:lnTo>
                  <a:pt x="411333" y="13277"/>
                </a:lnTo>
                <a:lnTo>
                  <a:pt x="363200" y="3408"/>
                </a:lnTo>
                <a:lnTo>
                  <a:pt x="312419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170557" y="4171569"/>
            <a:ext cx="265430" cy="733425"/>
          </a:xfrm>
          <a:custGeom>
            <a:avLst/>
            <a:gdLst/>
            <a:ahLst/>
            <a:cxnLst/>
            <a:rect l="l" t="t" r="r" b="b"/>
            <a:pathLst>
              <a:path w="265430" h="733425">
                <a:moveTo>
                  <a:pt x="265175" y="16001"/>
                </a:moveTo>
                <a:lnTo>
                  <a:pt x="54863" y="0"/>
                </a:lnTo>
                <a:lnTo>
                  <a:pt x="0" y="717042"/>
                </a:lnTo>
                <a:lnTo>
                  <a:pt x="210311" y="733044"/>
                </a:lnTo>
                <a:lnTo>
                  <a:pt x="265175" y="16001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170557" y="4171569"/>
            <a:ext cx="265430" cy="733425"/>
          </a:xfrm>
          <a:custGeom>
            <a:avLst/>
            <a:gdLst/>
            <a:ahLst/>
            <a:cxnLst/>
            <a:rect l="l" t="t" r="r" b="b"/>
            <a:pathLst>
              <a:path w="265430" h="733425">
                <a:moveTo>
                  <a:pt x="54863" y="0"/>
                </a:moveTo>
                <a:lnTo>
                  <a:pt x="0" y="717042"/>
                </a:lnTo>
                <a:lnTo>
                  <a:pt x="210311" y="733044"/>
                </a:lnTo>
                <a:lnTo>
                  <a:pt x="265175" y="16001"/>
                </a:lnTo>
                <a:lnTo>
                  <a:pt x="54863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350133" y="4894707"/>
            <a:ext cx="626110" cy="935355"/>
          </a:xfrm>
          <a:custGeom>
            <a:avLst/>
            <a:gdLst/>
            <a:ahLst/>
            <a:cxnLst/>
            <a:rect l="l" t="t" r="r" b="b"/>
            <a:pathLst>
              <a:path w="626110" h="935354">
                <a:moveTo>
                  <a:pt x="625602" y="0"/>
                </a:moveTo>
                <a:lnTo>
                  <a:pt x="0" y="0"/>
                </a:lnTo>
                <a:lnTo>
                  <a:pt x="156210" y="934974"/>
                </a:lnTo>
                <a:lnTo>
                  <a:pt x="468630" y="934974"/>
                </a:lnTo>
                <a:lnTo>
                  <a:pt x="625602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50133" y="4894707"/>
            <a:ext cx="626110" cy="935355"/>
          </a:xfrm>
          <a:custGeom>
            <a:avLst/>
            <a:gdLst/>
            <a:ahLst/>
            <a:cxnLst/>
            <a:rect l="l" t="t" r="r" b="b"/>
            <a:pathLst>
              <a:path w="626110" h="935354">
                <a:moveTo>
                  <a:pt x="0" y="0"/>
                </a:moveTo>
                <a:lnTo>
                  <a:pt x="156210" y="934974"/>
                </a:lnTo>
                <a:lnTo>
                  <a:pt x="468630" y="934974"/>
                </a:lnTo>
                <a:lnTo>
                  <a:pt x="625602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139058" y="5829680"/>
            <a:ext cx="1043940" cy="102870"/>
          </a:xfrm>
          <a:custGeom>
            <a:avLst/>
            <a:gdLst/>
            <a:ahLst/>
            <a:cxnLst/>
            <a:rect l="l" t="t" r="r" b="b"/>
            <a:pathLst>
              <a:path w="1043939" h="102870">
                <a:moveTo>
                  <a:pt x="1043939" y="102870"/>
                </a:moveTo>
                <a:lnTo>
                  <a:pt x="833627" y="0"/>
                </a:lnTo>
                <a:lnTo>
                  <a:pt x="210311" y="0"/>
                </a:lnTo>
                <a:lnTo>
                  <a:pt x="0" y="102870"/>
                </a:lnTo>
                <a:lnTo>
                  <a:pt x="1043939" y="10287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139058" y="5829680"/>
            <a:ext cx="1043940" cy="102870"/>
          </a:xfrm>
          <a:custGeom>
            <a:avLst/>
            <a:gdLst/>
            <a:ahLst/>
            <a:cxnLst/>
            <a:rect l="l" t="t" r="r" b="b"/>
            <a:pathLst>
              <a:path w="1043939" h="102870">
                <a:moveTo>
                  <a:pt x="1043939" y="102870"/>
                </a:moveTo>
                <a:lnTo>
                  <a:pt x="0" y="102870"/>
                </a:lnTo>
                <a:lnTo>
                  <a:pt x="210311" y="0"/>
                </a:lnTo>
                <a:lnTo>
                  <a:pt x="833627" y="0"/>
                </a:lnTo>
                <a:lnTo>
                  <a:pt x="1043939" y="10287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139058" y="4894707"/>
            <a:ext cx="205740" cy="312420"/>
          </a:xfrm>
          <a:custGeom>
            <a:avLst/>
            <a:gdLst/>
            <a:ahLst/>
            <a:cxnLst/>
            <a:rect l="l" t="t" r="r" b="b"/>
            <a:pathLst>
              <a:path w="205739" h="312420">
                <a:moveTo>
                  <a:pt x="205739" y="312420"/>
                </a:moveTo>
                <a:lnTo>
                  <a:pt x="205739" y="0"/>
                </a:lnTo>
                <a:lnTo>
                  <a:pt x="0" y="0"/>
                </a:lnTo>
                <a:lnTo>
                  <a:pt x="205739" y="31242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139058" y="4894707"/>
            <a:ext cx="205740" cy="312420"/>
          </a:xfrm>
          <a:custGeom>
            <a:avLst/>
            <a:gdLst/>
            <a:ahLst/>
            <a:cxnLst/>
            <a:rect l="l" t="t" r="r" b="b"/>
            <a:pathLst>
              <a:path w="205739" h="312420">
                <a:moveTo>
                  <a:pt x="205739" y="312420"/>
                </a:moveTo>
                <a:lnTo>
                  <a:pt x="205739" y="0"/>
                </a:lnTo>
                <a:lnTo>
                  <a:pt x="0" y="0"/>
                </a:lnTo>
                <a:lnTo>
                  <a:pt x="205739" y="31242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965828" y="4887086"/>
            <a:ext cx="239395" cy="334010"/>
          </a:xfrm>
          <a:custGeom>
            <a:avLst/>
            <a:gdLst/>
            <a:ahLst/>
            <a:cxnLst/>
            <a:rect l="l" t="t" r="r" b="b"/>
            <a:pathLst>
              <a:path w="239395" h="334010">
                <a:moveTo>
                  <a:pt x="239268" y="0"/>
                </a:moveTo>
                <a:lnTo>
                  <a:pt x="0" y="15240"/>
                </a:lnTo>
                <a:lnTo>
                  <a:pt x="19812" y="333756"/>
                </a:lnTo>
                <a:lnTo>
                  <a:pt x="239268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965828" y="4887086"/>
            <a:ext cx="239395" cy="334010"/>
          </a:xfrm>
          <a:custGeom>
            <a:avLst/>
            <a:gdLst/>
            <a:ahLst/>
            <a:cxnLst/>
            <a:rect l="l" t="t" r="r" b="b"/>
            <a:pathLst>
              <a:path w="239395" h="334010">
                <a:moveTo>
                  <a:pt x="19812" y="333756"/>
                </a:moveTo>
                <a:lnTo>
                  <a:pt x="0" y="15240"/>
                </a:lnTo>
                <a:lnTo>
                  <a:pt x="239268" y="0"/>
                </a:lnTo>
                <a:lnTo>
                  <a:pt x="19812" y="33375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139058" y="3958209"/>
            <a:ext cx="1043940" cy="935355"/>
          </a:xfrm>
          <a:custGeom>
            <a:avLst/>
            <a:gdLst/>
            <a:ahLst/>
            <a:cxnLst/>
            <a:rect l="l" t="t" r="r" b="b"/>
            <a:pathLst>
              <a:path w="1043939" h="935354">
                <a:moveTo>
                  <a:pt x="1043939" y="357377"/>
                </a:moveTo>
                <a:lnTo>
                  <a:pt x="521969" y="0"/>
                </a:lnTo>
                <a:lnTo>
                  <a:pt x="0" y="357378"/>
                </a:lnTo>
                <a:lnTo>
                  <a:pt x="202691" y="934974"/>
                </a:lnTo>
                <a:lnTo>
                  <a:pt x="841247" y="934974"/>
                </a:lnTo>
                <a:lnTo>
                  <a:pt x="1043939" y="357377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139058" y="3958209"/>
            <a:ext cx="1043940" cy="935355"/>
          </a:xfrm>
          <a:custGeom>
            <a:avLst/>
            <a:gdLst/>
            <a:ahLst/>
            <a:cxnLst/>
            <a:rect l="l" t="t" r="r" b="b"/>
            <a:pathLst>
              <a:path w="1043939" h="935354">
                <a:moveTo>
                  <a:pt x="521969" y="0"/>
                </a:moveTo>
                <a:lnTo>
                  <a:pt x="0" y="357378"/>
                </a:lnTo>
                <a:lnTo>
                  <a:pt x="202691" y="934974"/>
                </a:lnTo>
                <a:lnTo>
                  <a:pt x="841247" y="934974"/>
                </a:lnTo>
                <a:lnTo>
                  <a:pt x="1043939" y="357377"/>
                </a:lnTo>
                <a:lnTo>
                  <a:pt x="521969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951351" y="4180713"/>
            <a:ext cx="247650" cy="727710"/>
          </a:xfrm>
          <a:custGeom>
            <a:avLst/>
            <a:gdLst/>
            <a:ahLst/>
            <a:cxnLst/>
            <a:rect l="l" t="t" r="r" b="b"/>
            <a:pathLst>
              <a:path w="247650" h="727710">
                <a:moveTo>
                  <a:pt x="247650" y="717804"/>
                </a:moveTo>
                <a:lnTo>
                  <a:pt x="215646" y="0"/>
                </a:lnTo>
                <a:lnTo>
                  <a:pt x="0" y="9144"/>
                </a:lnTo>
                <a:lnTo>
                  <a:pt x="32004" y="727710"/>
                </a:lnTo>
                <a:lnTo>
                  <a:pt x="247650" y="717804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951351" y="4180713"/>
            <a:ext cx="247650" cy="727710"/>
          </a:xfrm>
          <a:custGeom>
            <a:avLst/>
            <a:gdLst/>
            <a:ahLst/>
            <a:cxnLst/>
            <a:rect l="l" t="t" r="r" b="b"/>
            <a:pathLst>
              <a:path w="247650" h="727710">
                <a:moveTo>
                  <a:pt x="0" y="9144"/>
                </a:moveTo>
                <a:lnTo>
                  <a:pt x="32004" y="727710"/>
                </a:lnTo>
                <a:lnTo>
                  <a:pt x="247650" y="717804"/>
                </a:lnTo>
                <a:lnTo>
                  <a:pt x="215646" y="0"/>
                </a:lnTo>
                <a:lnTo>
                  <a:pt x="0" y="914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350133" y="3646551"/>
            <a:ext cx="626110" cy="521334"/>
          </a:xfrm>
          <a:custGeom>
            <a:avLst/>
            <a:gdLst/>
            <a:ahLst/>
            <a:cxnLst/>
            <a:rect l="l" t="t" r="r" b="b"/>
            <a:pathLst>
              <a:path w="626110" h="521335">
                <a:moveTo>
                  <a:pt x="625602" y="260604"/>
                </a:moveTo>
                <a:lnTo>
                  <a:pt x="621503" y="218310"/>
                </a:lnTo>
                <a:lnTo>
                  <a:pt x="609636" y="178198"/>
                </a:lnTo>
                <a:lnTo>
                  <a:pt x="590646" y="140801"/>
                </a:lnTo>
                <a:lnTo>
                  <a:pt x="565178" y="106655"/>
                </a:lnTo>
                <a:lnTo>
                  <a:pt x="533876" y="76295"/>
                </a:lnTo>
                <a:lnTo>
                  <a:pt x="497384" y="50255"/>
                </a:lnTo>
                <a:lnTo>
                  <a:pt x="456348" y="29071"/>
                </a:lnTo>
                <a:lnTo>
                  <a:pt x="411412" y="13277"/>
                </a:lnTo>
                <a:lnTo>
                  <a:pt x="363221" y="3408"/>
                </a:lnTo>
                <a:lnTo>
                  <a:pt x="312420" y="0"/>
                </a:lnTo>
                <a:lnTo>
                  <a:pt x="261639" y="3408"/>
                </a:lnTo>
                <a:lnTo>
                  <a:pt x="213506" y="13277"/>
                </a:lnTo>
                <a:lnTo>
                  <a:pt x="168655" y="29071"/>
                </a:lnTo>
                <a:lnTo>
                  <a:pt x="127723" y="50255"/>
                </a:lnTo>
                <a:lnTo>
                  <a:pt x="91344" y="76295"/>
                </a:lnTo>
                <a:lnTo>
                  <a:pt x="60155" y="106655"/>
                </a:lnTo>
                <a:lnTo>
                  <a:pt x="34790" y="140801"/>
                </a:lnTo>
                <a:lnTo>
                  <a:pt x="15886" y="178198"/>
                </a:lnTo>
                <a:lnTo>
                  <a:pt x="4077" y="218310"/>
                </a:lnTo>
                <a:lnTo>
                  <a:pt x="0" y="260604"/>
                </a:lnTo>
                <a:lnTo>
                  <a:pt x="4077" y="302897"/>
                </a:lnTo>
                <a:lnTo>
                  <a:pt x="15886" y="343009"/>
                </a:lnTo>
                <a:lnTo>
                  <a:pt x="34790" y="380406"/>
                </a:lnTo>
                <a:lnTo>
                  <a:pt x="60155" y="414552"/>
                </a:lnTo>
                <a:lnTo>
                  <a:pt x="91344" y="444912"/>
                </a:lnTo>
                <a:lnTo>
                  <a:pt x="127723" y="470952"/>
                </a:lnTo>
                <a:lnTo>
                  <a:pt x="168655" y="492136"/>
                </a:lnTo>
                <a:lnTo>
                  <a:pt x="213506" y="507930"/>
                </a:lnTo>
                <a:lnTo>
                  <a:pt x="261639" y="517799"/>
                </a:lnTo>
                <a:lnTo>
                  <a:pt x="312420" y="521208"/>
                </a:lnTo>
                <a:lnTo>
                  <a:pt x="363221" y="517799"/>
                </a:lnTo>
                <a:lnTo>
                  <a:pt x="411412" y="507930"/>
                </a:lnTo>
                <a:lnTo>
                  <a:pt x="456348" y="492136"/>
                </a:lnTo>
                <a:lnTo>
                  <a:pt x="497384" y="470952"/>
                </a:lnTo>
                <a:lnTo>
                  <a:pt x="533876" y="444912"/>
                </a:lnTo>
                <a:lnTo>
                  <a:pt x="565178" y="414552"/>
                </a:lnTo>
                <a:lnTo>
                  <a:pt x="590646" y="380406"/>
                </a:lnTo>
                <a:lnTo>
                  <a:pt x="609636" y="343009"/>
                </a:lnTo>
                <a:lnTo>
                  <a:pt x="621503" y="302897"/>
                </a:lnTo>
                <a:lnTo>
                  <a:pt x="625602" y="260604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350133" y="3646551"/>
            <a:ext cx="626110" cy="521334"/>
          </a:xfrm>
          <a:custGeom>
            <a:avLst/>
            <a:gdLst/>
            <a:ahLst/>
            <a:cxnLst/>
            <a:rect l="l" t="t" r="r" b="b"/>
            <a:pathLst>
              <a:path w="626110" h="521335">
                <a:moveTo>
                  <a:pt x="312420" y="0"/>
                </a:moveTo>
                <a:lnTo>
                  <a:pt x="261639" y="3408"/>
                </a:lnTo>
                <a:lnTo>
                  <a:pt x="213506" y="13277"/>
                </a:lnTo>
                <a:lnTo>
                  <a:pt x="168655" y="29071"/>
                </a:lnTo>
                <a:lnTo>
                  <a:pt x="127723" y="50255"/>
                </a:lnTo>
                <a:lnTo>
                  <a:pt x="91344" y="76295"/>
                </a:lnTo>
                <a:lnTo>
                  <a:pt x="60155" y="106655"/>
                </a:lnTo>
                <a:lnTo>
                  <a:pt x="34790" y="140801"/>
                </a:lnTo>
                <a:lnTo>
                  <a:pt x="15886" y="178198"/>
                </a:lnTo>
                <a:lnTo>
                  <a:pt x="4077" y="218310"/>
                </a:lnTo>
                <a:lnTo>
                  <a:pt x="0" y="260604"/>
                </a:lnTo>
                <a:lnTo>
                  <a:pt x="4077" y="302897"/>
                </a:lnTo>
                <a:lnTo>
                  <a:pt x="15886" y="343009"/>
                </a:lnTo>
                <a:lnTo>
                  <a:pt x="34790" y="380406"/>
                </a:lnTo>
                <a:lnTo>
                  <a:pt x="60155" y="414552"/>
                </a:lnTo>
                <a:lnTo>
                  <a:pt x="91344" y="444912"/>
                </a:lnTo>
                <a:lnTo>
                  <a:pt x="127723" y="470952"/>
                </a:lnTo>
                <a:lnTo>
                  <a:pt x="168655" y="492136"/>
                </a:lnTo>
                <a:lnTo>
                  <a:pt x="213506" y="507930"/>
                </a:lnTo>
                <a:lnTo>
                  <a:pt x="261639" y="517799"/>
                </a:lnTo>
                <a:lnTo>
                  <a:pt x="312420" y="521208"/>
                </a:lnTo>
                <a:lnTo>
                  <a:pt x="363221" y="517799"/>
                </a:lnTo>
                <a:lnTo>
                  <a:pt x="411412" y="507930"/>
                </a:lnTo>
                <a:lnTo>
                  <a:pt x="456348" y="492136"/>
                </a:lnTo>
                <a:lnTo>
                  <a:pt x="497384" y="470952"/>
                </a:lnTo>
                <a:lnTo>
                  <a:pt x="533876" y="444912"/>
                </a:lnTo>
                <a:lnTo>
                  <a:pt x="565178" y="414552"/>
                </a:lnTo>
                <a:lnTo>
                  <a:pt x="590646" y="380406"/>
                </a:lnTo>
                <a:lnTo>
                  <a:pt x="609636" y="343009"/>
                </a:lnTo>
                <a:lnTo>
                  <a:pt x="621503" y="302897"/>
                </a:lnTo>
                <a:lnTo>
                  <a:pt x="625602" y="260604"/>
                </a:lnTo>
                <a:lnTo>
                  <a:pt x="621503" y="218310"/>
                </a:lnTo>
                <a:lnTo>
                  <a:pt x="609636" y="178198"/>
                </a:lnTo>
                <a:lnTo>
                  <a:pt x="590646" y="140801"/>
                </a:lnTo>
                <a:lnTo>
                  <a:pt x="565178" y="106655"/>
                </a:lnTo>
                <a:lnTo>
                  <a:pt x="533876" y="76295"/>
                </a:lnTo>
                <a:lnTo>
                  <a:pt x="497384" y="50255"/>
                </a:lnTo>
                <a:lnTo>
                  <a:pt x="456348" y="29071"/>
                </a:lnTo>
                <a:lnTo>
                  <a:pt x="411412" y="13277"/>
                </a:lnTo>
                <a:lnTo>
                  <a:pt x="363221" y="3408"/>
                </a:lnTo>
                <a:lnTo>
                  <a:pt x="31242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107054" y="4171569"/>
            <a:ext cx="265430" cy="733425"/>
          </a:xfrm>
          <a:custGeom>
            <a:avLst/>
            <a:gdLst/>
            <a:ahLst/>
            <a:cxnLst/>
            <a:rect l="l" t="t" r="r" b="b"/>
            <a:pathLst>
              <a:path w="265429" h="733425">
                <a:moveTo>
                  <a:pt x="265175" y="16001"/>
                </a:moveTo>
                <a:lnTo>
                  <a:pt x="54863" y="0"/>
                </a:lnTo>
                <a:lnTo>
                  <a:pt x="0" y="717042"/>
                </a:lnTo>
                <a:lnTo>
                  <a:pt x="210311" y="733044"/>
                </a:lnTo>
                <a:lnTo>
                  <a:pt x="265175" y="16001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107054" y="4171569"/>
            <a:ext cx="265430" cy="733425"/>
          </a:xfrm>
          <a:custGeom>
            <a:avLst/>
            <a:gdLst/>
            <a:ahLst/>
            <a:cxnLst/>
            <a:rect l="l" t="t" r="r" b="b"/>
            <a:pathLst>
              <a:path w="265429" h="733425">
                <a:moveTo>
                  <a:pt x="54863" y="0"/>
                </a:moveTo>
                <a:lnTo>
                  <a:pt x="0" y="717042"/>
                </a:lnTo>
                <a:lnTo>
                  <a:pt x="210311" y="733044"/>
                </a:lnTo>
                <a:lnTo>
                  <a:pt x="265175" y="16001"/>
                </a:lnTo>
                <a:lnTo>
                  <a:pt x="54863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780157" y="4288154"/>
            <a:ext cx="55880" cy="76200"/>
          </a:xfrm>
          <a:custGeom>
            <a:avLst/>
            <a:gdLst/>
            <a:ahLst/>
            <a:cxnLst/>
            <a:rect l="l" t="t" r="r" b="b"/>
            <a:pathLst>
              <a:path w="55880" h="76200">
                <a:moveTo>
                  <a:pt x="27431" y="0"/>
                </a:moveTo>
                <a:lnTo>
                  <a:pt x="16716" y="2952"/>
                </a:lnTo>
                <a:lnTo>
                  <a:pt x="8000" y="11049"/>
                </a:lnTo>
                <a:lnTo>
                  <a:pt x="2143" y="23145"/>
                </a:lnTo>
                <a:lnTo>
                  <a:pt x="0" y="38100"/>
                </a:lnTo>
                <a:lnTo>
                  <a:pt x="2143" y="53054"/>
                </a:lnTo>
                <a:lnTo>
                  <a:pt x="8000" y="65151"/>
                </a:lnTo>
                <a:lnTo>
                  <a:pt x="16716" y="73247"/>
                </a:lnTo>
                <a:lnTo>
                  <a:pt x="27431" y="76200"/>
                </a:lnTo>
                <a:lnTo>
                  <a:pt x="38266" y="73247"/>
                </a:lnTo>
                <a:lnTo>
                  <a:pt x="47243" y="65151"/>
                </a:lnTo>
                <a:lnTo>
                  <a:pt x="53363" y="53054"/>
                </a:lnTo>
                <a:lnTo>
                  <a:pt x="55625" y="38100"/>
                </a:lnTo>
                <a:lnTo>
                  <a:pt x="53363" y="23145"/>
                </a:lnTo>
                <a:lnTo>
                  <a:pt x="47243" y="11048"/>
                </a:lnTo>
                <a:lnTo>
                  <a:pt x="38266" y="2952"/>
                </a:lnTo>
                <a:lnTo>
                  <a:pt x="27431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752725" y="4391025"/>
            <a:ext cx="55880" cy="76200"/>
          </a:xfrm>
          <a:custGeom>
            <a:avLst/>
            <a:gdLst/>
            <a:ahLst/>
            <a:cxnLst/>
            <a:rect l="l" t="t" r="r" b="b"/>
            <a:pathLst>
              <a:path w="55880" h="76200">
                <a:moveTo>
                  <a:pt x="0" y="0"/>
                </a:moveTo>
                <a:lnTo>
                  <a:pt x="55626" y="7620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808351" y="4391025"/>
            <a:ext cx="54610" cy="76200"/>
          </a:xfrm>
          <a:custGeom>
            <a:avLst/>
            <a:gdLst/>
            <a:ahLst/>
            <a:cxnLst/>
            <a:rect l="l" t="t" r="r" b="b"/>
            <a:pathLst>
              <a:path w="54610" h="76200">
                <a:moveTo>
                  <a:pt x="0" y="76200"/>
                </a:moveTo>
                <a:lnTo>
                  <a:pt x="54102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635281" y="4250816"/>
            <a:ext cx="260350" cy="254000"/>
          </a:xfrm>
          <a:custGeom>
            <a:avLst/>
            <a:gdLst/>
            <a:ahLst/>
            <a:cxnLst/>
            <a:rect l="l" t="t" r="r" b="b"/>
            <a:pathLst>
              <a:path w="260350" h="254000">
                <a:moveTo>
                  <a:pt x="7715" y="165354"/>
                </a:moveTo>
                <a:lnTo>
                  <a:pt x="2893" y="189059"/>
                </a:lnTo>
                <a:lnTo>
                  <a:pt x="0" y="210978"/>
                </a:lnTo>
                <a:lnTo>
                  <a:pt x="964" y="229326"/>
                </a:lnTo>
                <a:lnTo>
                  <a:pt x="7715" y="242316"/>
                </a:lnTo>
                <a:lnTo>
                  <a:pt x="23586" y="250245"/>
                </a:lnTo>
                <a:lnTo>
                  <a:pt x="46100" y="253746"/>
                </a:lnTo>
                <a:lnTo>
                  <a:pt x="70187" y="251531"/>
                </a:lnTo>
                <a:lnTo>
                  <a:pt x="90773" y="242316"/>
                </a:lnTo>
                <a:lnTo>
                  <a:pt x="106418" y="224647"/>
                </a:lnTo>
                <a:lnTo>
                  <a:pt x="119919" y="199263"/>
                </a:lnTo>
                <a:lnTo>
                  <a:pt x="132564" y="169878"/>
                </a:lnTo>
                <a:lnTo>
                  <a:pt x="145637" y="140208"/>
                </a:lnTo>
                <a:lnTo>
                  <a:pt x="159460" y="106691"/>
                </a:lnTo>
                <a:lnTo>
                  <a:pt x="173354" y="69246"/>
                </a:lnTo>
                <a:lnTo>
                  <a:pt x="187106" y="35087"/>
                </a:lnTo>
                <a:lnTo>
                  <a:pt x="200501" y="11430"/>
                </a:lnTo>
                <a:lnTo>
                  <a:pt x="215622" y="928"/>
                </a:lnTo>
                <a:lnTo>
                  <a:pt x="231743" y="0"/>
                </a:lnTo>
                <a:lnTo>
                  <a:pt x="246149" y="4786"/>
                </a:lnTo>
                <a:lnTo>
                  <a:pt x="256127" y="11430"/>
                </a:lnTo>
                <a:lnTo>
                  <a:pt x="259984" y="21764"/>
                </a:lnTo>
                <a:lnTo>
                  <a:pt x="259556" y="36957"/>
                </a:lnTo>
                <a:lnTo>
                  <a:pt x="257413" y="52149"/>
                </a:lnTo>
                <a:lnTo>
                  <a:pt x="256127" y="62484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808351" y="4339209"/>
            <a:ext cx="109855" cy="154305"/>
          </a:xfrm>
          <a:custGeom>
            <a:avLst/>
            <a:gdLst/>
            <a:ahLst/>
            <a:cxnLst/>
            <a:rect l="l" t="t" r="r" b="b"/>
            <a:pathLst>
              <a:path w="109855" h="154304">
                <a:moveTo>
                  <a:pt x="0" y="0"/>
                </a:moveTo>
                <a:lnTo>
                  <a:pt x="27432" y="25145"/>
                </a:lnTo>
                <a:lnTo>
                  <a:pt x="27432" y="153924"/>
                </a:lnTo>
                <a:lnTo>
                  <a:pt x="109728" y="102107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716654" y="4288154"/>
            <a:ext cx="55880" cy="76200"/>
          </a:xfrm>
          <a:custGeom>
            <a:avLst/>
            <a:gdLst/>
            <a:ahLst/>
            <a:cxnLst/>
            <a:rect l="l" t="t" r="r" b="b"/>
            <a:pathLst>
              <a:path w="55879" h="76200">
                <a:moveTo>
                  <a:pt x="27432" y="0"/>
                </a:moveTo>
                <a:lnTo>
                  <a:pt x="16716" y="2952"/>
                </a:lnTo>
                <a:lnTo>
                  <a:pt x="8001" y="11049"/>
                </a:lnTo>
                <a:lnTo>
                  <a:pt x="2143" y="23145"/>
                </a:lnTo>
                <a:lnTo>
                  <a:pt x="0" y="38100"/>
                </a:lnTo>
                <a:lnTo>
                  <a:pt x="2143" y="53054"/>
                </a:lnTo>
                <a:lnTo>
                  <a:pt x="8001" y="65151"/>
                </a:lnTo>
                <a:lnTo>
                  <a:pt x="16716" y="73247"/>
                </a:lnTo>
                <a:lnTo>
                  <a:pt x="27432" y="76200"/>
                </a:lnTo>
                <a:lnTo>
                  <a:pt x="38588" y="73247"/>
                </a:lnTo>
                <a:lnTo>
                  <a:pt x="47529" y="65151"/>
                </a:lnTo>
                <a:lnTo>
                  <a:pt x="53470" y="53054"/>
                </a:lnTo>
                <a:lnTo>
                  <a:pt x="55626" y="38100"/>
                </a:lnTo>
                <a:lnTo>
                  <a:pt x="53470" y="23145"/>
                </a:lnTo>
                <a:lnTo>
                  <a:pt x="47529" y="11048"/>
                </a:lnTo>
                <a:lnTo>
                  <a:pt x="38588" y="2952"/>
                </a:lnTo>
                <a:lnTo>
                  <a:pt x="27432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689984" y="4391025"/>
            <a:ext cx="55244" cy="76200"/>
          </a:xfrm>
          <a:custGeom>
            <a:avLst/>
            <a:gdLst/>
            <a:ahLst/>
            <a:cxnLst/>
            <a:rect l="l" t="t" r="r" b="b"/>
            <a:pathLst>
              <a:path w="55245" h="76200">
                <a:moveTo>
                  <a:pt x="0" y="0"/>
                </a:moveTo>
                <a:lnTo>
                  <a:pt x="54864" y="7620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744848" y="4391025"/>
            <a:ext cx="54610" cy="76200"/>
          </a:xfrm>
          <a:custGeom>
            <a:avLst/>
            <a:gdLst/>
            <a:ahLst/>
            <a:cxnLst/>
            <a:rect l="l" t="t" r="r" b="b"/>
            <a:pathLst>
              <a:path w="54610" h="76200">
                <a:moveTo>
                  <a:pt x="0" y="76200"/>
                </a:moveTo>
                <a:lnTo>
                  <a:pt x="54102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571779" y="4250816"/>
            <a:ext cx="260350" cy="254000"/>
          </a:xfrm>
          <a:custGeom>
            <a:avLst/>
            <a:gdLst/>
            <a:ahLst/>
            <a:cxnLst/>
            <a:rect l="l" t="t" r="r" b="b"/>
            <a:pathLst>
              <a:path w="260350" h="254000">
                <a:moveTo>
                  <a:pt x="7715" y="165354"/>
                </a:moveTo>
                <a:lnTo>
                  <a:pt x="2893" y="189059"/>
                </a:lnTo>
                <a:lnTo>
                  <a:pt x="0" y="210978"/>
                </a:lnTo>
                <a:lnTo>
                  <a:pt x="964" y="229326"/>
                </a:lnTo>
                <a:lnTo>
                  <a:pt x="7715" y="242316"/>
                </a:lnTo>
                <a:lnTo>
                  <a:pt x="23586" y="250245"/>
                </a:lnTo>
                <a:lnTo>
                  <a:pt x="46101" y="253746"/>
                </a:lnTo>
                <a:lnTo>
                  <a:pt x="70187" y="251531"/>
                </a:lnTo>
                <a:lnTo>
                  <a:pt x="90773" y="242316"/>
                </a:lnTo>
                <a:lnTo>
                  <a:pt x="106418" y="224647"/>
                </a:lnTo>
                <a:lnTo>
                  <a:pt x="119919" y="199263"/>
                </a:lnTo>
                <a:lnTo>
                  <a:pt x="132564" y="169878"/>
                </a:lnTo>
                <a:lnTo>
                  <a:pt x="145637" y="140208"/>
                </a:lnTo>
                <a:lnTo>
                  <a:pt x="159472" y="106691"/>
                </a:lnTo>
                <a:lnTo>
                  <a:pt x="173450" y="69246"/>
                </a:lnTo>
                <a:lnTo>
                  <a:pt x="187428" y="35087"/>
                </a:lnTo>
                <a:lnTo>
                  <a:pt x="201263" y="11430"/>
                </a:lnTo>
                <a:lnTo>
                  <a:pt x="216265" y="928"/>
                </a:lnTo>
                <a:lnTo>
                  <a:pt x="232124" y="0"/>
                </a:lnTo>
                <a:lnTo>
                  <a:pt x="246268" y="4786"/>
                </a:lnTo>
                <a:lnTo>
                  <a:pt x="256127" y="11430"/>
                </a:lnTo>
                <a:lnTo>
                  <a:pt x="259984" y="21764"/>
                </a:lnTo>
                <a:lnTo>
                  <a:pt x="259556" y="36957"/>
                </a:lnTo>
                <a:lnTo>
                  <a:pt x="257413" y="52149"/>
                </a:lnTo>
                <a:lnTo>
                  <a:pt x="256127" y="62484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744848" y="4339209"/>
            <a:ext cx="109855" cy="154305"/>
          </a:xfrm>
          <a:custGeom>
            <a:avLst/>
            <a:gdLst/>
            <a:ahLst/>
            <a:cxnLst/>
            <a:rect l="l" t="t" r="r" b="b"/>
            <a:pathLst>
              <a:path w="109854" h="154304">
                <a:moveTo>
                  <a:pt x="0" y="0"/>
                </a:moveTo>
                <a:lnTo>
                  <a:pt x="27432" y="25145"/>
                </a:lnTo>
                <a:lnTo>
                  <a:pt x="27432" y="153924"/>
                </a:lnTo>
                <a:lnTo>
                  <a:pt x="109728" y="102107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1045083" y="1701926"/>
            <a:ext cx="1439545" cy="108013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algn="ctr" marL="307975" marR="303530">
              <a:lnSpc>
                <a:spcPct val="100000"/>
              </a:lnSpc>
              <a:spcBef>
                <a:spcPts val="330"/>
              </a:spcBef>
            </a:pPr>
            <a:r>
              <a:rPr dirty="0" sz="1600" spc="-5">
                <a:latin typeface="Arial"/>
                <a:cs typeface="Arial"/>
              </a:rPr>
              <a:t>E</a:t>
            </a:r>
            <a:r>
              <a:rPr dirty="0" sz="1600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cla</a:t>
            </a:r>
            <a:r>
              <a:rPr dirty="0" sz="1600">
                <a:latin typeface="Arial"/>
                <a:cs typeface="Arial"/>
              </a:rPr>
              <a:t>v</a:t>
            </a:r>
            <a:r>
              <a:rPr dirty="0" sz="1600" spc="-10">
                <a:latin typeface="Arial"/>
                <a:cs typeface="Arial"/>
              </a:rPr>
              <a:t>os  </a:t>
            </a:r>
            <a:r>
              <a:rPr dirty="0" sz="1600" spc="-5">
                <a:latin typeface="Arial"/>
                <a:cs typeface="Arial"/>
              </a:rPr>
              <a:t>sellados  con</a:t>
            </a:r>
            <a:r>
              <a:rPr dirty="0" sz="1600" spc="-1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la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Arial"/>
                <a:cs typeface="Arial"/>
              </a:rPr>
              <a:t>« </a:t>
            </a:r>
            <a:r>
              <a:rPr dirty="0" sz="1600" spc="-5">
                <a:latin typeface="Arial"/>
                <a:cs typeface="Arial"/>
              </a:rPr>
              <a:t>casimba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844926" y="2062352"/>
            <a:ext cx="432434" cy="360680"/>
          </a:xfrm>
          <a:custGeom>
            <a:avLst/>
            <a:gdLst/>
            <a:ahLst/>
            <a:cxnLst/>
            <a:rect l="l" t="t" r="r" b="b"/>
            <a:pathLst>
              <a:path w="432435" h="360680">
                <a:moveTo>
                  <a:pt x="323850" y="270510"/>
                </a:moveTo>
                <a:lnTo>
                  <a:pt x="323850" y="89916"/>
                </a:lnTo>
                <a:lnTo>
                  <a:pt x="0" y="89916"/>
                </a:lnTo>
                <a:lnTo>
                  <a:pt x="0" y="270510"/>
                </a:lnTo>
                <a:lnTo>
                  <a:pt x="323850" y="270510"/>
                </a:lnTo>
                <a:close/>
              </a:path>
              <a:path w="432435" h="360680">
                <a:moveTo>
                  <a:pt x="432053" y="180594"/>
                </a:moveTo>
                <a:lnTo>
                  <a:pt x="323850" y="0"/>
                </a:lnTo>
                <a:lnTo>
                  <a:pt x="323850" y="360426"/>
                </a:lnTo>
                <a:lnTo>
                  <a:pt x="432053" y="180594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844926" y="2062352"/>
            <a:ext cx="432434" cy="360680"/>
          </a:xfrm>
          <a:custGeom>
            <a:avLst/>
            <a:gdLst/>
            <a:ahLst/>
            <a:cxnLst/>
            <a:rect l="l" t="t" r="r" b="b"/>
            <a:pathLst>
              <a:path w="432435" h="360680">
                <a:moveTo>
                  <a:pt x="323850" y="0"/>
                </a:moveTo>
                <a:lnTo>
                  <a:pt x="323850" y="89916"/>
                </a:lnTo>
                <a:lnTo>
                  <a:pt x="0" y="89916"/>
                </a:lnTo>
                <a:lnTo>
                  <a:pt x="0" y="270510"/>
                </a:lnTo>
                <a:lnTo>
                  <a:pt x="323850" y="270510"/>
                </a:lnTo>
                <a:lnTo>
                  <a:pt x="323850" y="360426"/>
                </a:lnTo>
                <a:lnTo>
                  <a:pt x="432053" y="180594"/>
                </a:lnTo>
                <a:lnTo>
                  <a:pt x="32385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5582030" y="1990725"/>
            <a:ext cx="2449195" cy="432434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 marL="146050">
              <a:lnSpc>
                <a:spcPct val="100000"/>
              </a:lnSpc>
              <a:spcBef>
                <a:spcPts val="525"/>
              </a:spcBef>
            </a:pPr>
            <a:r>
              <a:rPr dirty="0" sz="1800" spc="-5">
                <a:latin typeface="Arial"/>
                <a:cs typeface="Arial"/>
              </a:rPr>
              <a:t>Marca del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propietario</a:t>
            </a:r>
            <a:endParaRPr sz="18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734175" y="3070479"/>
            <a:ext cx="1863852" cy="3115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6728079" y="3064383"/>
            <a:ext cx="1876425" cy="3127375"/>
          </a:xfrm>
          <a:custGeom>
            <a:avLst/>
            <a:gdLst/>
            <a:ahLst/>
            <a:cxnLst/>
            <a:rect l="l" t="t" r="r" b="b"/>
            <a:pathLst>
              <a:path w="1876425" h="3127375">
                <a:moveTo>
                  <a:pt x="0" y="3127248"/>
                </a:moveTo>
                <a:lnTo>
                  <a:pt x="0" y="0"/>
                </a:lnTo>
                <a:lnTo>
                  <a:pt x="1876044" y="0"/>
                </a:lnTo>
                <a:lnTo>
                  <a:pt x="1876044" y="3127248"/>
                </a:lnTo>
                <a:lnTo>
                  <a:pt x="0" y="312724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 txBox="1"/>
          <p:nvPr/>
        </p:nvSpPr>
        <p:spPr>
          <a:xfrm>
            <a:off x="4789551" y="3935348"/>
            <a:ext cx="1224915" cy="79248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</a:ln>
        </p:spPr>
        <p:txBody>
          <a:bodyPr wrap="square" lIns="0" tIns="109220" rIns="0" bIns="0" rtlCol="0" vert="horz">
            <a:spAutoFit/>
          </a:bodyPr>
          <a:lstStyle/>
          <a:p>
            <a:pPr marL="155575" marR="40005" indent="-107314">
              <a:lnSpc>
                <a:spcPct val="100000"/>
              </a:lnSpc>
              <a:spcBef>
                <a:spcPts val="860"/>
              </a:spcBef>
            </a:pPr>
            <a:r>
              <a:rPr dirty="0" sz="1800" spc="-5">
                <a:latin typeface="Arial"/>
                <a:cs typeface="Arial"/>
              </a:rPr>
              <a:t>Con </a:t>
            </a:r>
            <a:r>
              <a:rPr dirty="0" sz="1800">
                <a:latin typeface="Arial"/>
                <a:cs typeface="Arial"/>
              </a:rPr>
              <a:t>fierros  calientes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716909" y="2778125"/>
            <a:ext cx="181610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(3)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182254" y="6235356"/>
            <a:ext cx="181610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(4)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072005">
              <a:lnSpc>
                <a:spcPct val="100000"/>
              </a:lnSpc>
            </a:pPr>
            <a:r>
              <a:rPr dirty="0"/>
              <a:t>Esclavitud en</a:t>
            </a:r>
            <a:r>
              <a:rPr dirty="0" spc="-90"/>
              <a:t> </a:t>
            </a:r>
            <a:r>
              <a:rPr dirty="0"/>
              <a:t>Panamá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8606" y="1641475"/>
            <a:ext cx="3461385" cy="2019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4965" marR="5080" indent="-342900">
              <a:lnSpc>
                <a:spcPct val="100000"/>
              </a:lnSpc>
            </a:pPr>
            <a:r>
              <a:rPr dirty="0" sz="2000" spc="-10">
                <a:latin typeface="Arial"/>
                <a:cs typeface="Arial"/>
              </a:rPr>
              <a:t>Negros, desde </a:t>
            </a:r>
            <a:r>
              <a:rPr dirty="0" sz="2000" spc="-5">
                <a:latin typeface="Arial"/>
                <a:cs typeface="Arial"/>
              </a:rPr>
              <a:t>inicios de </a:t>
            </a:r>
            <a:r>
              <a:rPr dirty="0" sz="2000" spc="-10">
                <a:latin typeface="Arial"/>
                <a:cs typeface="Arial"/>
              </a:rPr>
              <a:t>la  </a:t>
            </a:r>
            <a:r>
              <a:rPr dirty="0" sz="2000" spc="-5">
                <a:latin typeface="Arial"/>
                <a:cs typeface="Arial"/>
              </a:rPr>
              <a:t>historia colonial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panameña: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Segoe UI Symbol"/>
              <a:buChar char="➢"/>
              <a:tabLst>
                <a:tab pos="354965" algn="l"/>
                <a:tab pos="355600" algn="l"/>
              </a:tabLst>
            </a:pPr>
            <a:r>
              <a:rPr dirty="0" sz="2000" spc="-5">
                <a:latin typeface="Arial"/>
                <a:cs typeface="Arial"/>
              </a:rPr>
              <a:t>Auxiliares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militares</a:t>
            </a:r>
            <a:endParaRPr sz="2000">
              <a:latin typeface="Arial"/>
              <a:cs typeface="Arial"/>
            </a:endParaRPr>
          </a:p>
          <a:p>
            <a:pPr marL="354965" marR="447040" indent="-342265">
              <a:lnSpc>
                <a:spcPct val="100000"/>
              </a:lnSpc>
              <a:spcBef>
                <a:spcPts val="470"/>
              </a:spcBef>
              <a:buFont typeface="Segoe UI Symbol"/>
              <a:buChar char="➢"/>
              <a:tabLst>
                <a:tab pos="354965" algn="l"/>
                <a:tab pos="355600" algn="l"/>
              </a:tabLst>
            </a:pPr>
            <a:r>
              <a:rPr dirty="0" sz="2000" spc="-10">
                <a:latin typeface="Arial"/>
                <a:cs typeface="Arial"/>
              </a:rPr>
              <a:t>Cargadores </a:t>
            </a:r>
            <a:r>
              <a:rPr dirty="0" sz="2000" spc="-5">
                <a:latin typeface="Arial"/>
                <a:cs typeface="Arial"/>
              </a:rPr>
              <a:t>de </a:t>
            </a:r>
            <a:r>
              <a:rPr dirty="0" sz="2000" spc="-10">
                <a:latin typeface="Arial"/>
                <a:cs typeface="Arial"/>
              </a:rPr>
              <a:t>armas </a:t>
            </a:r>
            <a:r>
              <a:rPr dirty="0" sz="2000" spc="-5">
                <a:latin typeface="Arial"/>
                <a:cs typeface="Arial"/>
              </a:rPr>
              <a:t>y  vituallas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70"/>
              </a:spcBef>
              <a:buFont typeface="Segoe UI Symbol"/>
              <a:buChar char="➢"/>
              <a:tabLst>
                <a:tab pos="354965" algn="l"/>
                <a:tab pos="355600" algn="l"/>
              </a:tabLst>
            </a:pPr>
            <a:r>
              <a:rPr dirty="0" sz="2000" spc="-5">
                <a:latin typeface="Arial"/>
                <a:cs typeface="Arial"/>
              </a:rPr>
              <a:t>Trabajos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mineros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21604" y="5181980"/>
            <a:ext cx="626110" cy="935355"/>
          </a:xfrm>
          <a:custGeom>
            <a:avLst/>
            <a:gdLst/>
            <a:ahLst/>
            <a:cxnLst/>
            <a:rect l="l" t="t" r="r" b="b"/>
            <a:pathLst>
              <a:path w="626110" h="935354">
                <a:moveTo>
                  <a:pt x="625602" y="0"/>
                </a:moveTo>
                <a:lnTo>
                  <a:pt x="0" y="0"/>
                </a:lnTo>
                <a:lnTo>
                  <a:pt x="156210" y="934974"/>
                </a:lnTo>
                <a:lnTo>
                  <a:pt x="469392" y="934974"/>
                </a:lnTo>
                <a:lnTo>
                  <a:pt x="625602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21604" y="5181980"/>
            <a:ext cx="626110" cy="935355"/>
          </a:xfrm>
          <a:custGeom>
            <a:avLst/>
            <a:gdLst/>
            <a:ahLst/>
            <a:cxnLst/>
            <a:rect l="l" t="t" r="r" b="b"/>
            <a:pathLst>
              <a:path w="626110" h="935354">
                <a:moveTo>
                  <a:pt x="0" y="0"/>
                </a:moveTo>
                <a:lnTo>
                  <a:pt x="156210" y="934974"/>
                </a:lnTo>
                <a:lnTo>
                  <a:pt x="469392" y="934974"/>
                </a:lnTo>
                <a:lnTo>
                  <a:pt x="625602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10530" y="6116954"/>
            <a:ext cx="1045210" cy="102870"/>
          </a:xfrm>
          <a:custGeom>
            <a:avLst/>
            <a:gdLst/>
            <a:ahLst/>
            <a:cxnLst/>
            <a:rect l="l" t="t" r="r" b="b"/>
            <a:pathLst>
              <a:path w="1045210" h="102870">
                <a:moveTo>
                  <a:pt x="1044701" y="102870"/>
                </a:moveTo>
                <a:lnTo>
                  <a:pt x="833627" y="0"/>
                </a:lnTo>
                <a:lnTo>
                  <a:pt x="211073" y="0"/>
                </a:lnTo>
                <a:lnTo>
                  <a:pt x="0" y="102870"/>
                </a:lnTo>
                <a:lnTo>
                  <a:pt x="1044701" y="10287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10530" y="6116954"/>
            <a:ext cx="1045210" cy="102870"/>
          </a:xfrm>
          <a:custGeom>
            <a:avLst/>
            <a:gdLst/>
            <a:ahLst/>
            <a:cxnLst/>
            <a:rect l="l" t="t" r="r" b="b"/>
            <a:pathLst>
              <a:path w="1045210" h="102870">
                <a:moveTo>
                  <a:pt x="1044701" y="102870"/>
                </a:moveTo>
                <a:lnTo>
                  <a:pt x="0" y="102870"/>
                </a:lnTo>
                <a:lnTo>
                  <a:pt x="211073" y="0"/>
                </a:lnTo>
                <a:lnTo>
                  <a:pt x="833627" y="0"/>
                </a:lnTo>
                <a:lnTo>
                  <a:pt x="1044701" y="10287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84951" y="3862959"/>
            <a:ext cx="360680" cy="287655"/>
          </a:xfrm>
          <a:custGeom>
            <a:avLst/>
            <a:gdLst/>
            <a:ahLst/>
            <a:cxnLst/>
            <a:rect l="l" t="t" r="r" b="b"/>
            <a:pathLst>
              <a:path w="360679" h="287654">
                <a:moveTo>
                  <a:pt x="360425" y="0"/>
                </a:moveTo>
                <a:lnTo>
                  <a:pt x="0" y="0"/>
                </a:lnTo>
                <a:lnTo>
                  <a:pt x="0" y="287274"/>
                </a:lnTo>
                <a:lnTo>
                  <a:pt x="360425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84951" y="3862959"/>
            <a:ext cx="360680" cy="287655"/>
          </a:xfrm>
          <a:custGeom>
            <a:avLst/>
            <a:gdLst/>
            <a:ahLst/>
            <a:cxnLst/>
            <a:rect l="l" t="t" r="r" b="b"/>
            <a:pathLst>
              <a:path w="360679" h="287654">
                <a:moveTo>
                  <a:pt x="360425" y="0"/>
                </a:moveTo>
                <a:lnTo>
                  <a:pt x="0" y="0"/>
                </a:lnTo>
                <a:lnTo>
                  <a:pt x="0" y="287274"/>
                </a:lnTo>
                <a:lnTo>
                  <a:pt x="36042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46295" y="3861434"/>
            <a:ext cx="358140" cy="242570"/>
          </a:xfrm>
          <a:custGeom>
            <a:avLst/>
            <a:gdLst/>
            <a:ahLst/>
            <a:cxnLst/>
            <a:rect l="l" t="t" r="r" b="b"/>
            <a:pathLst>
              <a:path w="358139" h="242570">
                <a:moveTo>
                  <a:pt x="358140" y="2285"/>
                </a:moveTo>
                <a:lnTo>
                  <a:pt x="0" y="0"/>
                </a:lnTo>
                <a:lnTo>
                  <a:pt x="357378" y="242315"/>
                </a:lnTo>
                <a:lnTo>
                  <a:pt x="358140" y="2285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46295" y="3861434"/>
            <a:ext cx="358140" cy="242570"/>
          </a:xfrm>
          <a:custGeom>
            <a:avLst/>
            <a:gdLst/>
            <a:ahLst/>
            <a:cxnLst/>
            <a:rect l="l" t="t" r="r" b="b"/>
            <a:pathLst>
              <a:path w="358139" h="242570">
                <a:moveTo>
                  <a:pt x="0" y="0"/>
                </a:moveTo>
                <a:lnTo>
                  <a:pt x="358140" y="2285"/>
                </a:lnTo>
                <a:lnTo>
                  <a:pt x="357378" y="24231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10530" y="4245483"/>
            <a:ext cx="1045210" cy="935355"/>
          </a:xfrm>
          <a:custGeom>
            <a:avLst/>
            <a:gdLst/>
            <a:ahLst/>
            <a:cxnLst/>
            <a:rect l="l" t="t" r="r" b="b"/>
            <a:pathLst>
              <a:path w="1045210" h="935354">
                <a:moveTo>
                  <a:pt x="1044702" y="357377"/>
                </a:moveTo>
                <a:lnTo>
                  <a:pt x="521970" y="0"/>
                </a:lnTo>
                <a:lnTo>
                  <a:pt x="0" y="357378"/>
                </a:lnTo>
                <a:lnTo>
                  <a:pt x="202692" y="934974"/>
                </a:lnTo>
                <a:lnTo>
                  <a:pt x="841248" y="934974"/>
                </a:lnTo>
                <a:lnTo>
                  <a:pt x="1044702" y="357377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10530" y="4245483"/>
            <a:ext cx="1045210" cy="935355"/>
          </a:xfrm>
          <a:custGeom>
            <a:avLst/>
            <a:gdLst/>
            <a:ahLst/>
            <a:cxnLst/>
            <a:rect l="l" t="t" r="r" b="b"/>
            <a:pathLst>
              <a:path w="1045210" h="935354">
                <a:moveTo>
                  <a:pt x="521970" y="0"/>
                </a:moveTo>
                <a:lnTo>
                  <a:pt x="0" y="357378"/>
                </a:lnTo>
                <a:lnTo>
                  <a:pt x="202692" y="934974"/>
                </a:lnTo>
                <a:lnTo>
                  <a:pt x="841248" y="934974"/>
                </a:lnTo>
                <a:lnTo>
                  <a:pt x="1044702" y="357377"/>
                </a:lnTo>
                <a:lnTo>
                  <a:pt x="52197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845177" y="4002404"/>
            <a:ext cx="247650" cy="728980"/>
          </a:xfrm>
          <a:custGeom>
            <a:avLst/>
            <a:gdLst/>
            <a:ahLst/>
            <a:cxnLst/>
            <a:rect l="l" t="t" r="r" b="b"/>
            <a:pathLst>
              <a:path w="247650" h="728979">
                <a:moveTo>
                  <a:pt x="247650" y="718565"/>
                </a:moveTo>
                <a:lnTo>
                  <a:pt x="215646" y="0"/>
                </a:lnTo>
                <a:lnTo>
                  <a:pt x="0" y="9905"/>
                </a:lnTo>
                <a:lnTo>
                  <a:pt x="32004" y="728471"/>
                </a:lnTo>
                <a:lnTo>
                  <a:pt x="247650" y="718565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45177" y="4002404"/>
            <a:ext cx="247650" cy="728980"/>
          </a:xfrm>
          <a:custGeom>
            <a:avLst/>
            <a:gdLst/>
            <a:ahLst/>
            <a:cxnLst/>
            <a:rect l="l" t="t" r="r" b="b"/>
            <a:pathLst>
              <a:path w="247650" h="728979">
                <a:moveTo>
                  <a:pt x="0" y="9905"/>
                </a:moveTo>
                <a:lnTo>
                  <a:pt x="32004" y="728471"/>
                </a:lnTo>
                <a:lnTo>
                  <a:pt x="247650" y="718565"/>
                </a:lnTo>
                <a:lnTo>
                  <a:pt x="215646" y="0"/>
                </a:lnTo>
                <a:lnTo>
                  <a:pt x="0" y="990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21604" y="3933825"/>
            <a:ext cx="626110" cy="521334"/>
          </a:xfrm>
          <a:custGeom>
            <a:avLst/>
            <a:gdLst/>
            <a:ahLst/>
            <a:cxnLst/>
            <a:rect l="l" t="t" r="r" b="b"/>
            <a:pathLst>
              <a:path w="626110" h="521335">
                <a:moveTo>
                  <a:pt x="625602" y="260604"/>
                </a:moveTo>
                <a:lnTo>
                  <a:pt x="621503" y="218310"/>
                </a:lnTo>
                <a:lnTo>
                  <a:pt x="609636" y="178198"/>
                </a:lnTo>
                <a:lnTo>
                  <a:pt x="590646" y="140801"/>
                </a:lnTo>
                <a:lnTo>
                  <a:pt x="565178" y="106655"/>
                </a:lnTo>
                <a:lnTo>
                  <a:pt x="533876" y="76295"/>
                </a:lnTo>
                <a:lnTo>
                  <a:pt x="497384" y="50255"/>
                </a:lnTo>
                <a:lnTo>
                  <a:pt x="456348" y="29071"/>
                </a:lnTo>
                <a:lnTo>
                  <a:pt x="411412" y="13277"/>
                </a:lnTo>
                <a:lnTo>
                  <a:pt x="363221" y="3408"/>
                </a:lnTo>
                <a:lnTo>
                  <a:pt x="312420" y="0"/>
                </a:lnTo>
                <a:lnTo>
                  <a:pt x="261824" y="3408"/>
                </a:lnTo>
                <a:lnTo>
                  <a:pt x="213798" y="13277"/>
                </a:lnTo>
                <a:lnTo>
                  <a:pt x="168991" y="29071"/>
                </a:lnTo>
                <a:lnTo>
                  <a:pt x="128052" y="50255"/>
                </a:lnTo>
                <a:lnTo>
                  <a:pt x="91630" y="76295"/>
                </a:lnTo>
                <a:lnTo>
                  <a:pt x="60374" y="106655"/>
                </a:lnTo>
                <a:lnTo>
                  <a:pt x="34934" y="140801"/>
                </a:lnTo>
                <a:lnTo>
                  <a:pt x="15959" y="178198"/>
                </a:lnTo>
                <a:lnTo>
                  <a:pt x="4098" y="218310"/>
                </a:lnTo>
                <a:lnTo>
                  <a:pt x="0" y="260604"/>
                </a:lnTo>
                <a:lnTo>
                  <a:pt x="4098" y="302897"/>
                </a:lnTo>
                <a:lnTo>
                  <a:pt x="15959" y="343009"/>
                </a:lnTo>
                <a:lnTo>
                  <a:pt x="34934" y="380406"/>
                </a:lnTo>
                <a:lnTo>
                  <a:pt x="60374" y="414552"/>
                </a:lnTo>
                <a:lnTo>
                  <a:pt x="91630" y="444912"/>
                </a:lnTo>
                <a:lnTo>
                  <a:pt x="128052" y="470952"/>
                </a:lnTo>
                <a:lnTo>
                  <a:pt x="168991" y="492136"/>
                </a:lnTo>
                <a:lnTo>
                  <a:pt x="213798" y="507930"/>
                </a:lnTo>
                <a:lnTo>
                  <a:pt x="261824" y="517799"/>
                </a:lnTo>
                <a:lnTo>
                  <a:pt x="312420" y="521208"/>
                </a:lnTo>
                <a:lnTo>
                  <a:pt x="363221" y="517799"/>
                </a:lnTo>
                <a:lnTo>
                  <a:pt x="411412" y="507930"/>
                </a:lnTo>
                <a:lnTo>
                  <a:pt x="456348" y="492136"/>
                </a:lnTo>
                <a:lnTo>
                  <a:pt x="497384" y="470952"/>
                </a:lnTo>
                <a:lnTo>
                  <a:pt x="533876" y="444912"/>
                </a:lnTo>
                <a:lnTo>
                  <a:pt x="565178" y="414552"/>
                </a:lnTo>
                <a:lnTo>
                  <a:pt x="590646" y="380406"/>
                </a:lnTo>
                <a:lnTo>
                  <a:pt x="609636" y="343009"/>
                </a:lnTo>
                <a:lnTo>
                  <a:pt x="621503" y="302897"/>
                </a:lnTo>
                <a:lnTo>
                  <a:pt x="625602" y="260604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221604" y="3933825"/>
            <a:ext cx="626110" cy="521334"/>
          </a:xfrm>
          <a:custGeom>
            <a:avLst/>
            <a:gdLst/>
            <a:ahLst/>
            <a:cxnLst/>
            <a:rect l="l" t="t" r="r" b="b"/>
            <a:pathLst>
              <a:path w="626110" h="521335">
                <a:moveTo>
                  <a:pt x="312420" y="0"/>
                </a:moveTo>
                <a:lnTo>
                  <a:pt x="261824" y="3408"/>
                </a:lnTo>
                <a:lnTo>
                  <a:pt x="213798" y="13277"/>
                </a:lnTo>
                <a:lnTo>
                  <a:pt x="168991" y="29071"/>
                </a:lnTo>
                <a:lnTo>
                  <a:pt x="128052" y="50255"/>
                </a:lnTo>
                <a:lnTo>
                  <a:pt x="91630" y="76295"/>
                </a:lnTo>
                <a:lnTo>
                  <a:pt x="60374" y="106655"/>
                </a:lnTo>
                <a:lnTo>
                  <a:pt x="34934" y="140801"/>
                </a:lnTo>
                <a:lnTo>
                  <a:pt x="15959" y="178198"/>
                </a:lnTo>
                <a:lnTo>
                  <a:pt x="4098" y="218310"/>
                </a:lnTo>
                <a:lnTo>
                  <a:pt x="0" y="260604"/>
                </a:lnTo>
                <a:lnTo>
                  <a:pt x="4098" y="302897"/>
                </a:lnTo>
                <a:lnTo>
                  <a:pt x="15959" y="343009"/>
                </a:lnTo>
                <a:lnTo>
                  <a:pt x="34934" y="380406"/>
                </a:lnTo>
                <a:lnTo>
                  <a:pt x="60374" y="414552"/>
                </a:lnTo>
                <a:lnTo>
                  <a:pt x="91630" y="444912"/>
                </a:lnTo>
                <a:lnTo>
                  <a:pt x="128052" y="470952"/>
                </a:lnTo>
                <a:lnTo>
                  <a:pt x="168991" y="492136"/>
                </a:lnTo>
                <a:lnTo>
                  <a:pt x="213798" y="507930"/>
                </a:lnTo>
                <a:lnTo>
                  <a:pt x="261824" y="517799"/>
                </a:lnTo>
                <a:lnTo>
                  <a:pt x="312420" y="521208"/>
                </a:lnTo>
                <a:lnTo>
                  <a:pt x="363221" y="517799"/>
                </a:lnTo>
                <a:lnTo>
                  <a:pt x="411412" y="507930"/>
                </a:lnTo>
                <a:lnTo>
                  <a:pt x="456348" y="492136"/>
                </a:lnTo>
                <a:lnTo>
                  <a:pt x="497384" y="470952"/>
                </a:lnTo>
                <a:lnTo>
                  <a:pt x="533876" y="444912"/>
                </a:lnTo>
                <a:lnTo>
                  <a:pt x="565178" y="414552"/>
                </a:lnTo>
                <a:lnTo>
                  <a:pt x="590646" y="380406"/>
                </a:lnTo>
                <a:lnTo>
                  <a:pt x="609636" y="343009"/>
                </a:lnTo>
                <a:lnTo>
                  <a:pt x="621503" y="302897"/>
                </a:lnTo>
                <a:lnTo>
                  <a:pt x="625602" y="260604"/>
                </a:lnTo>
                <a:lnTo>
                  <a:pt x="621503" y="218310"/>
                </a:lnTo>
                <a:lnTo>
                  <a:pt x="609636" y="178198"/>
                </a:lnTo>
                <a:lnTo>
                  <a:pt x="590646" y="140801"/>
                </a:lnTo>
                <a:lnTo>
                  <a:pt x="565178" y="106655"/>
                </a:lnTo>
                <a:lnTo>
                  <a:pt x="533876" y="76295"/>
                </a:lnTo>
                <a:lnTo>
                  <a:pt x="497384" y="50255"/>
                </a:lnTo>
                <a:lnTo>
                  <a:pt x="456348" y="29071"/>
                </a:lnTo>
                <a:lnTo>
                  <a:pt x="411412" y="13277"/>
                </a:lnTo>
                <a:lnTo>
                  <a:pt x="363221" y="3408"/>
                </a:lnTo>
                <a:lnTo>
                  <a:pt x="31242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86653" y="4000119"/>
            <a:ext cx="265430" cy="733425"/>
          </a:xfrm>
          <a:custGeom>
            <a:avLst/>
            <a:gdLst/>
            <a:ahLst/>
            <a:cxnLst/>
            <a:rect l="l" t="t" r="r" b="b"/>
            <a:pathLst>
              <a:path w="265429" h="733425">
                <a:moveTo>
                  <a:pt x="265175" y="16001"/>
                </a:moveTo>
                <a:lnTo>
                  <a:pt x="54863" y="0"/>
                </a:lnTo>
                <a:lnTo>
                  <a:pt x="0" y="717042"/>
                </a:lnTo>
                <a:lnTo>
                  <a:pt x="210311" y="733044"/>
                </a:lnTo>
                <a:lnTo>
                  <a:pt x="265175" y="16001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986653" y="4000119"/>
            <a:ext cx="265430" cy="733425"/>
          </a:xfrm>
          <a:custGeom>
            <a:avLst/>
            <a:gdLst/>
            <a:ahLst/>
            <a:cxnLst/>
            <a:rect l="l" t="t" r="r" b="b"/>
            <a:pathLst>
              <a:path w="265429" h="733425">
                <a:moveTo>
                  <a:pt x="54863" y="0"/>
                </a:moveTo>
                <a:lnTo>
                  <a:pt x="0" y="717042"/>
                </a:lnTo>
                <a:lnTo>
                  <a:pt x="210311" y="733044"/>
                </a:lnTo>
                <a:lnTo>
                  <a:pt x="265175" y="16001"/>
                </a:lnTo>
                <a:lnTo>
                  <a:pt x="54863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021448" y="5181980"/>
            <a:ext cx="626110" cy="935355"/>
          </a:xfrm>
          <a:custGeom>
            <a:avLst/>
            <a:gdLst/>
            <a:ahLst/>
            <a:cxnLst/>
            <a:rect l="l" t="t" r="r" b="b"/>
            <a:pathLst>
              <a:path w="626109" h="935354">
                <a:moveTo>
                  <a:pt x="625602" y="0"/>
                </a:moveTo>
                <a:lnTo>
                  <a:pt x="0" y="0"/>
                </a:lnTo>
                <a:lnTo>
                  <a:pt x="156972" y="934974"/>
                </a:lnTo>
                <a:lnTo>
                  <a:pt x="469392" y="934974"/>
                </a:lnTo>
                <a:lnTo>
                  <a:pt x="625602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021448" y="5181980"/>
            <a:ext cx="626110" cy="935355"/>
          </a:xfrm>
          <a:custGeom>
            <a:avLst/>
            <a:gdLst/>
            <a:ahLst/>
            <a:cxnLst/>
            <a:rect l="l" t="t" r="r" b="b"/>
            <a:pathLst>
              <a:path w="626109" h="935354">
                <a:moveTo>
                  <a:pt x="0" y="0"/>
                </a:moveTo>
                <a:lnTo>
                  <a:pt x="156972" y="934974"/>
                </a:lnTo>
                <a:lnTo>
                  <a:pt x="469392" y="934974"/>
                </a:lnTo>
                <a:lnTo>
                  <a:pt x="625602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810375" y="6116954"/>
            <a:ext cx="1045210" cy="102870"/>
          </a:xfrm>
          <a:custGeom>
            <a:avLst/>
            <a:gdLst/>
            <a:ahLst/>
            <a:cxnLst/>
            <a:rect l="l" t="t" r="r" b="b"/>
            <a:pathLst>
              <a:path w="1045209" h="102870">
                <a:moveTo>
                  <a:pt x="1044701" y="102870"/>
                </a:moveTo>
                <a:lnTo>
                  <a:pt x="834389" y="0"/>
                </a:lnTo>
                <a:lnTo>
                  <a:pt x="211073" y="0"/>
                </a:lnTo>
                <a:lnTo>
                  <a:pt x="0" y="102870"/>
                </a:lnTo>
                <a:lnTo>
                  <a:pt x="1044701" y="10287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810375" y="6116954"/>
            <a:ext cx="1045210" cy="102870"/>
          </a:xfrm>
          <a:custGeom>
            <a:avLst/>
            <a:gdLst/>
            <a:ahLst/>
            <a:cxnLst/>
            <a:rect l="l" t="t" r="r" b="b"/>
            <a:pathLst>
              <a:path w="1045209" h="102870">
                <a:moveTo>
                  <a:pt x="1044701" y="102870"/>
                </a:moveTo>
                <a:lnTo>
                  <a:pt x="0" y="102870"/>
                </a:lnTo>
                <a:lnTo>
                  <a:pt x="211073" y="0"/>
                </a:lnTo>
                <a:lnTo>
                  <a:pt x="834389" y="0"/>
                </a:lnTo>
                <a:lnTo>
                  <a:pt x="1044701" y="10287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885556" y="3862959"/>
            <a:ext cx="360680" cy="287655"/>
          </a:xfrm>
          <a:custGeom>
            <a:avLst/>
            <a:gdLst/>
            <a:ahLst/>
            <a:cxnLst/>
            <a:rect l="l" t="t" r="r" b="b"/>
            <a:pathLst>
              <a:path w="360679" h="287654">
                <a:moveTo>
                  <a:pt x="360425" y="0"/>
                </a:moveTo>
                <a:lnTo>
                  <a:pt x="0" y="0"/>
                </a:lnTo>
                <a:lnTo>
                  <a:pt x="0" y="287274"/>
                </a:lnTo>
                <a:lnTo>
                  <a:pt x="360425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885556" y="3862959"/>
            <a:ext cx="360680" cy="287655"/>
          </a:xfrm>
          <a:custGeom>
            <a:avLst/>
            <a:gdLst/>
            <a:ahLst/>
            <a:cxnLst/>
            <a:rect l="l" t="t" r="r" b="b"/>
            <a:pathLst>
              <a:path w="360679" h="287654">
                <a:moveTo>
                  <a:pt x="360425" y="0"/>
                </a:moveTo>
                <a:lnTo>
                  <a:pt x="0" y="0"/>
                </a:lnTo>
                <a:lnTo>
                  <a:pt x="0" y="287274"/>
                </a:lnTo>
                <a:lnTo>
                  <a:pt x="36042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446139" y="3861434"/>
            <a:ext cx="359410" cy="242570"/>
          </a:xfrm>
          <a:custGeom>
            <a:avLst/>
            <a:gdLst/>
            <a:ahLst/>
            <a:cxnLst/>
            <a:rect l="l" t="t" r="r" b="b"/>
            <a:pathLst>
              <a:path w="359409" h="242570">
                <a:moveTo>
                  <a:pt x="358902" y="2285"/>
                </a:moveTo>
                <a:lnTo>
                  <a:pt x="0" y="0"/>
                </a:lnTo>
                <a:lnTo>
                  <a:pt x="357378" y="242315"/>
                </a:lnTo>
                <a:lnTo>
                  <a:pt x="358902" y="2285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446139" y="3861434"/>
            <a:ext cx="359410" cy="242570"/>
          </a:xfrm>
          <a:custGeom>
            <a:avLst/>
            <a:gdLst/>
            <a:ahLst/>
            <a:cxnLst/>
            <a:rect l="l" t="t" r="r" b="b"/>
            <a:pathLst>
              <a:path w="359409" h="242570">
                <a:moveTo>
                  <a:pt x="0" y="0"/>
                </a:moveTo>
                <a:lnTo>
                  <a:pt x="358902" y="2285"/>
                </a:lnTo>
                <a:lnTo>
                  <a:pt x="357378" y="24231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810375" y="4245483"/>
            <a:ext cx="1045210" cy="935355"/>
          </a:xfrm>
          <a:custGeom>
            <a:avLst/>
            <a:gdLst/>
            <a:ahLst/>
            <a:cxnLst/>
            <a:rect l="l" t="t" r="r" b="b"/>
            <a:pathLst>
              <a:path w="1045209" h="935354">
                <a:moveTo>
                  <a:pt x="1044701" y="357377"/>
                </a:moveTo>
                <a:lnTo>
                  <a:pt x="522731" y="0"/>
                </a:lnTo>
                <a:lnTo>
                  <a:pt x="0" y="357378"/>
                </a:lnTo>
                <a:lnTo>
                  <a:pt x="203453" y="934974"/>
                </a:lnTo>
                <a:lnTo>
                  <a:pt x="842009" y="934974"/>
                </a:lnTo>
                <a:lnTo>
                  <a:pt x="1044701" y="357377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810375" y="4245483"/>
            <a:ext cx="1045210" cy="935355"/>
          </a:xfrm>
          <a:custGeom>
            <a:avLst/>
            <a:gdLst/>
            <a:ahLst/>
            <a:cxnLst/>
            <a:rect l="l" t="t" r="r" b="b"/>
            <a:pathLst>
              <a:path w="1045209" h="935354">
                <a:moveTo>
                  <a:pt x="522731" y="0"/>
                </a:moveTo>
                <a:lnTo>
                  <a:pt x="0" y="357378"/>
                </a:lnTo>
                <a:lnTo>
                  <a:pt x="203453" y="934974"/>
                </a:lnTo>
                <a:lnTo>
                  <a:pt x="842009" y="934974"/>
                </a:lnTo>
                <a:lnTo>
                  <a:pt x="1044701" y="357377"/>
                </a:lnTo>
                <a:lnTo>
                  <a:pt x="52273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645782" y="4002404"/>
            <a:ext cx="247650" cy="728980"/>
          </a:xfrm>
          <a:custGeom>
            <a:avLst/>
            <a:gdLst/>
            <a:ahLst/>
            <a:cxnLst/>
            <a:rect l="l" t="t" r="r" b="b"/>
            <a:pathLst>
              <a:path w="247650" h="728979">
                <a:moveTo>
                  <a:pt x="247650" y="718566"/>
                </a:moveTo>
                <a:lnTo>
                  <a:pt x="215646" y="0"/>
                </a:lnTo>
                <a:lnTo>
                  <a:pt x="0" y="9906"/>
                </a:lnTo>
                <a:lnTo>
                  <a:pt x="32004" y="728472"/>
                </a:lnTo>
                <a:lnTo>
                  <a:pt x="247650" y="718566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645782" y="4002404"/>
            <a:ext cx="247650" cy="728980"/>
          </a:xfrm>
          <a:custGeom>
            <a:avLst/>
            <a:gdLst/>
            <a:ahLst/>
            <a:cxnLst/>
            <a:rect l="l" t="t" r="r" b="b"/>
            <a:pathLst>
              <a:path w="247650" h="728979">
                <a:moveTo>
                  <a:pt x="0" y="9906"/>
                </a:moveTo>
                <a:lnTo>
                  <a:pt x="32004" y="728472"/>
                </a:lnTo>
                <a:lnTo>
                  <a:pt x="247650" y="718566"/>
                </a:lnTo>
                <a:lnTo>
                  <a:pt x="215646" y="0"/>
                </a:lnTo>
                <a:lnTo>
                  <a:pt x="0" y="990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021448" y="3933825"/>
            <a:ext cx="626110" cy="521334"/>
          </a:xfrm>
          <a:custGeom>
            <a:avLst/>
            <a:gdLst/>
            <a:ahLst/>
            <a:cxnLst/>
            <a:rect l="l" t="t" r="r" b="b"/>
            <a:pathLst>
              <a:path w="626109" h="521335">
                <a:moveTo>
                  <a:pt x="625601" y="260604"/>
                </a:moveTo>
                <a:lnTo>
                  <a:pt x="621524" y="218310"/>
                </a:lnTo>
                <a:lnTo>
                  <a:pt x="609715" y="178198"/>
                </a:lnTo>
                <a:lnTo>
                  <a:pt x="590811" y="140801"/>
                </a:lnTo>
                <a:lnTo>
                  <a:pt x="565446" y="106655"/>
                </a:lnTo>
                <a:lnTo>
                  <a:pt x="534257" y="76295"/>
                </a:lnTo>
                <a:lnTo>
                  <a:pt x="497878" y="50255"/>
                </a:lnTo>
                <a:lnTo>
                  <a:pt x="456946" y="29071"/>
                </a:lnTo>
                <a:lnTo>
                  <a:pt x="412095" y="13277"/>
                </a:lnTo>
                <a:lnTo>
                  <a:pt x="363962" y="3408"/>
                </a:lnTo>
                <a:lnTo>
                  <a:pt x="313181" y="0"/>
                </a:lnTo>
                <a:lnTo>
                  <a:pt x="262380" y="3408"/>
                </a:lnTo>
                <a:lnTo>
                  <a:pt x="214189" y="13277"/>
                </a:lnTo>
                <a:lnTo>
                  <a:pt x="169253" y="29071"/>
                </a:lnTo>
                <a:lnTo>
                  <a:pt x="128217" y="50255"/>
                </a:lnTo>
                <a:lnTo>
                  <a:pt x="91725" y="76295"/>
                </a:lnTo>
                <a:lnTo>
                  <a:pt x="60423" y="106655"/>
                </a:lnTo>
                <a:lnTo>
                  <a:pt x="34955" y="140801"/>
                </a:lnTo>
                <a:lnTo>
                  <a:pt x="15965" y="178198"/>
                </a:lnTo>
                <a:lnTo>
                  <a:pt x="4098" y="218310"/>
                </a:lnTo>
                <a:lnTo>
                  <a:pt x="0" y="260604"/>
                </a:lnTo>
                <a:lnTo>
                  <a:pt x="4098" y="302897"/>
                </a:lnTo>
                <a:lnTo>
                  <a:pt x="15965" y="343009"/>
                </a:lnTo>
                <a:lnTo>
                  <a:pt x="34955" y="380406"/>
                </a:lnTo>
                <a:lnTo>
                  <a:pt x="60423" y="414552"/>
                </a:lnTo>
                <a:lnTo>
                  <a:pt x="91725" y="444912"/>
                </a:lnTo>
                <a:lnTo>
                  <a:pt x="128217" y="470952"/>
                </a:lnTo>
                <a:lnTo>
                  <a:pt x="169253" y="492136"/>
                </a:lnTo>
                <a:lnTo>
                  <a:pt x="214189" y="507930"/>
                </a:lnTo>
                <a:lnTo>
                  <a:pt x="262380" y="517799"/>
                </a:lnTo>
                <a:lnTo>
                  <a:pt x="313181" y="521208"/>
                </a:lnTo>
                <a:lnTo>
                  <a:pt x="363962" y="517799"/>
                </a:lnTo>
                <a:lnTo>
                  <a:pt x="412095" y="507930"/>
                </a:lnTo>
                <a:lnTo>
                  <a:pt x="456946" y="492136"/>
                </a:lnTo>
                <a:lnTo>
                  <a:pt x="497878" y="470952"/>
                </a:lnTo>
                <a:lnTo>
                  <a:pt x="534257" y="444912"/>
                </a:lnTo>
                <a:lnTo>
                  <a:pt x="565446" y="414552"/>
                </a:lnTo>
                <a:lnTo>
                  <a:pt x="590811" y="380406"/>
                </a:lnTo>
                <a:lnTo>
                  <a:pt x="609715" y="343009"/>
                </a:lnTo>
                <a:lnTo>
                  <a:pt x="621524" y="302897"/>
                </a:lnTo>
                <a:lnTo>
                  <a:pt x="625601" y="260604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021448" y="3933825"/>
            <a:ext cx="626110" cy="521334"/>
          </a:xfrm>
          <a:custGeom>
            <a:avLst/>
            <a:gdLst/>
            <a:ahLst/>
            <a:cxnLst/>
            <a:rect l="l" t="t" r="r" b="b"/>
            <a:pathLst>
              <a:path w="626109" h="521335">
                <a:moveTo>
                  <a:pt x="313181" y="0"/>
                </a:moveTo>
                <a:lnTo>
                  <a:pt x="262380" y="3408"/>
                </a:lnTo>
                <a:lnTo>
                  <a:pt x="214189" y="13277"/>
                </a:lnTo>
                <a:lnTo>
                  <a:pt x="169253" y="29071"/>
                </a:lnTo>
                <a:lnTo>
                  <a:pt x="128217" y="50255"/>
                </a:lnTo>
                <a:lnTo>
                  <a:pt x="91725" y="76295"/>
                </a:lnTo>
                <a:lnTo>
                  <a:pt x="60423" y="106655"/>
                </a:lnTo>
                <a:lnTo>
                  <a:pt x="34955" y="140801"/>
                </a:lnTo>
                <a:lnTo>
                  <a:pt x="15965" y="178198"/>
                </a:lnTo>
                <a:lnTo>
                  <a:pt x="4098" y="218310"/>
                </a:lnTo>
                <a:lnTo>
                  <a:pt x="0" y="260604"/>
                </a:lnTo>
                <a:lnTo>
                  <a:pt x="4098" y="302897"/>
                </a:lnTo>
                <a:lnTo>
                  <a:pt x="15965" y="343009"/>
                </a:lnTo>
                <a:lnTo>
                  <a:pt x="34955" y="380406"/>
                </a:lnTo>
                <a:lnTo>
                  <a:pt x="60423" y="414552"/>
                </a:lnTo>
                <a:lnTo>
                  <a:pt x="91725" y="444912"/>
                </a:lnTo>
                <a:lnTo>
                  <a:pt x="128217" y="470952"/>
                </a:lnTo>
                <a:lnTo>
                  <a:pt x="169253" y="492136"/>
                </a:lnTo>
                <a:lnTo>
                  <a:pt x="214189" y="507930"/>
                </a:lnTo>
                <a:lnTo>
                  <a:pt x="262380" y="517799"/>
                </a:lnTo>
                <a:lnTo>
                  <a:pt x="313181" y="521208"/>
                </a:lnTo>
                <a:lnTo>
                  <a:pt x="363962" y="517799"/>
                </a:lnTo>
                <a:lnTo>
                  <a:pt x="412095" y="507930"/>
                </a:lnTo>
                <a:lnTo>
                  <a:pt x="456946" y="492136"/>
                </a:lnTo>
                <a:lnTo>
                  <a:pt x="497878" y="470952"/>
                </a:lnTo>
                <a:lnTo>
                  <a:pt x="534257" y="444912"/>
                </a:lnTo>
                <a:lnTo>
                  <a:pt x="565446" y="414552"/>
                </a:lnTo>
                <a:lnTo>
                  <a:pt x="590811" y="380406"/>
                </a:lnTo>
                <a:lnTo>
                  <a:pt x="609715" y="343009"/>
                </a:lnTo>
                <a:lnTo>
                  <a:pt x="621524" y="302897"/>
                </a:lnTo>
                <a:lnTo>
                  <a:pt x="625601" y="260604"/>
                </a:lnTo>
                <a:lnTo>
                  <a:pt x="621524" y="218310"/>
                </a:lnTo>
                <a:lnTo>
                  <a:pt x="609715" y="178198"/>
                </a:lnTo>
                <a:lnTo>
                  <a:pt x="590811" y="140801"/>
                </a:lnTo>
                <a:lnTo>
                  <a:pt x="565446" y="106655"/>
                </a:lnTo>
                <a:lnTo>
                  <a:pt x="534257" y="76295"/>
                </a:lnTo>
                <a:lnTo>
                  <a:pt x="497878" y="50255"/>
                </a:lnTo>
                <a:lnTo>
                  <a:pt x="456946" y="29071"/>
                </a:lnTo>
                <a:lnTo>
                  <a:pt x="412095" y="13277"/>
                </a:lnTo>
                <a:lnTo>
                  <a:pt x="363962" y="3408"/>
                </a:lnTo>
                <a:lnTo>
                  <a:pt x="31318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786496" y="4000119"/>
            <a:ext cx="266065" cy="733425"/>
          </a:xfrm>
          <a:custGeom>
            <a:avLst/>
            <a:gdLst/>
            <a:ahLst/>
            <a:cxnLst/>
            <a:rect l="l" t="t" r="r" b="b"/>
            <a:pathLst>
              <a:path w="266065" h="733425">
                <a:moveTo>
                  <a:pt x="265937" y="16001"/>
                </a:moveTo>
                <a:lnTo>
                  <a:pt x="55625" y="0"/>
                </a:lnTo>
                <a:lnTo>
                  <a:pt x="0" y="717042"/>
                </a:lnTo>
                <a:lnTo>
                  <a:pt x="211073" y="733044"/>
                </a:lnTo>
                <a:lnTo>
                  <a:pt x="265937" y="16001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786496" y="4000119"/>
            <a:ext cx="266065" cy="733425"/>
          </a:xfrm>
          <a:custGeom>
            <a:avLst/>
            <a:gdLst/>
            <a:ahLst/>
            <a:cxnLst/>
            <a:rect l="l" t="t" r="r" b="b"/>
            <a:pathLst>
              <a:path w="266065" h="733425">
                <a:moveTo>
                  <a:pt x="55625" y="0"/>
                </a:moveTo>
                <a:lnTo>
                  <a:pt x="0" y="717042"/>
                </a:lnTo>
                <a:lnTo>
                  <a:pt x="211073" y="733044"/>
                </a:lnTo>
                <a:lnTo>
                  <a:pt x="265937" y="16001"/>
                </a:lnTo>
                <a:lnTo>
                  <a:pt x="5562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369425" y="1194244"/>
            <a:ext cx="3738064" cy="1685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 rot="19620000">
            <a:off x="5527822" y="1846561"/>
            <a:ext cx="810321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00"/>
              </a:lnSpc>
            </a:pPr>
            <a:r>
              <a:rPr dirty="0" sz="1400" spc="-20" b="1">
                <a:latin typeface="Arial"/>
                <a:cs typeface="Arial"/>
              </a:rPr>
              <a:t>Soc</a:t>
            </a:r>
            <a:r>
              <a:rPr dirty="0" baseline="1984" sz="2100" spc="-30" b="1">
                <a:latin typeface="Arial"/>
                <a:cs typeface="Arial"/>
              </a:rPr>
              <a:t>iedad</a:t>
            </a:r>
            <a:endParaRPr baseline="1984" sz="21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 rot="1620000">
            <a:off x="6747234" y="1597321"/>
            <a:ext cx="897267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00"/>
              </a:lnSpc>
            </a:pPr>
            <a:r>
              <a:rPr dirty="0" baseline="3968" sz="2100" spc="-37" b="1">
                <a:latin typeface="Arial"/>
                <a:cs typeface="Arial"/>
              </a:rPr>
              <a:t>p</a:t>
            </a:r>
            <a:r>
              <a:rPr dirty="0" baseline="1984" sz="2100" spc="-37" b="1">
                <a:latin typeface="Arial"/>
                <a:cs typeface="Arial"/>
              </a:rPr>
              <a:t>anam</a:t>
            </a:r>
            <a:r>
              <a:rPr dirty="0" sz="1400" spc="-25" b="1">
                <a:latin typeface="Arial"/>
                <a:cs typeface="Arial"/>
              </a:rPr>
              <a:t>eña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942457" y="2854833"/>
            <a:ext cx="2879725" cy="1008380"/>
          </a:xfrm>
          <a:custGeom>
            <a:avLst/>
            <a:gdLst/>
            <a:ahLst/>
            <a:cxnLst/>
            <a:rect l="l" t="t" r="r" b="b"/>
            <a:pathLst>
              <a:path w="2879725" h="1008379">
                <a:moveTo>
                  <a:pt x="2879598" y="0"/>
                </a:moveTo>
                <a:lnTo>
                  <a:pt x="0" y="0"/>
                </a:lnTo>
                <a:lnTo>
                  <a:pt x="581406" y="1008126"/>
                </a:lnTo>
                <a:lnTo>
                  <a:pt x="2298192" y="1008125"/>
                </a:lnTo>
                <a:lnTo>
                  <a:pt x="2879598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942457" y="2854833"/>
            <a:ext cx="2879725" cy="1008380"/>
          </a:xfrm>
          <a:custGeom>
            <a:avLst/>
            <a:gdLst/>
            <a:ahLst/>
            <a:cxnLst/>
            <a:rect l="l" t="t" r="r" b="b"/>
            <a:pathLst>
              <a:path w="2879725" h="1008379">
                <a:moveTo>
                  <a:pt x="0" y="0"/>
                </a:moveTo>
                <a:lnTo>
                  <a:pt x="2879598" y="0"/>
                </a:lnTo>
                <a:lnTo>
                  <a:pt x="2298192" y="1008125"/>
                </a:lnTo>
                <a:lnTo>
                  <a:pt x="581406" y="100812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6767956" y="2940176"/>
            <a:ext cx="1219200" cy="834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-64135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Fuerza  Laboral </a:t>
            </a:r>
            <a:r>
              <a:rPr dirty="0" sz="1800" spc="-5" b="1">
                <a:latin typeface="Arial"/>
                <a:cs typeface="Arial"/>
              </a:rPr>
              <a:t>y  </a:t>
            </a:r>
            <a:r>
              <a:rPr dirty="0" sz="1800" spc="-5" b="1">
                <a:latin typeface="Arial"/>
                <a:cs typeface="Arial"/>
              </a:rPr>
              <a:t>económica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068698" y="2854833"/>
            <a:ext cx="2305050" cy="1008380"/>
          </a:xfrm>
          <a:custGeom>
            <a:avLst/>
            <a:gdLst/>
            <a:ahLst/>
            <a:cxnLst/>
            <a:rect l="l" t="t" r="r" b="b"/>
            <a:pathLst>
              <a:path w="2305050" h="1008379">
                <a:moveTo>
                  <a:pt x="2305049" y="1008126"/>
                </a:moveTo>
                <a:lnTo>
                  <a:pt x="1719833" y="0"/>
                </a:lnTo>
                <a:lnTo>
                  <a:pt x="0" y="0"/>
                </a:lnTo>
                <a:lnTo>
                  <a:pt x="585977" y="1008126"/>
                </a:lnTo>
                <a:lnTo>
                  <a:pt x="2305049" y="1008126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068698" y="2854833"/>
            <a:ext cx="2305050" cy="1008380"/>
          </a:xfrm>
          <a:custGeom>
            <a:avLst/>
            <a:gdLst/>
            <a:ahLst/>
            <a:cxnLst/>
            <a:rect l="l" t="t" r="r" b="b"/>
            <a:pathLst>
              <a:path w="2305050" h="1008379">
                <a:moveTo>
                  <a:pt x="1719833" y="0"/>
                </a:moveTo>
                <a:lnTo>
                  <a:pt x="2305049" y="1008126"/>
                </a:lnTo>
                <a:lnTo>
                  <a:pt x="585977" y="1008126"/>
                </a:lnTo>
                <a:lnTo>
                  <a:pt x="0" y="0"/>
                </a:lnTo>
                <a:lnTo>
                  <a:pt x="171983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4776927" y="3078098"/>
            <a:ext cx="889635" cy="560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508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Factor  </a:t>
            </a:r>
            <a:r>
              <a:rPr dirty="0" sz="1800" b="1">
                <a:latin typeface="Arial"/>
                <a:cs typeface="Arial"/>
              </a:rPr>
              <a:t>Cultural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221604" y="5183504"/>
            <a:ext cx="626110" cy="935355"/>
          </a:xfrm>
          <a:custGeom>
            <a:avLst/>
            <a:gdLst/>
            <a:ahLst/>
            <a:cxnLst/>
            <a:rect l="l" t="t" r="r" b="b"/>
            <a:pathLst>
              <a:path w="626110" h="935354">
                <a:moveTo>
                  <a:pt x="625602" y="0"/>
                </a:moveTo>
                <a:lnTo>
                  <a:pt x="0" y="0"/>
                </a:lnTo>
                <a:lnTo>
                  <a:pt x="156210" y="934974"/>
                </a:lnTo>
                <a:lnTo>
                  <a:pt x="469392" y="934974"/>
                </a:lnTo>
                <a:lnTo>
                  <a:pt x="625602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221604" y="5183504"/>
            <a:ext cx="626110" cy="935355"/>
          </a:xfrm>
          <a:custGeom>
            <a:avLst/>
            <a:gdLst/>
            <a:ahLst/>
            <a:cxnLst/>
            <a:rect l="l" t="t" r="r" b="b"/>
            <a:pathLst>
              <a:path w="626110" h="935354">
                <a:moveTo>
                  <a:pt x="0" y="0"/>
                </a:moveTo>
                <a:lnTo>
                  <a:pt x="156210" y="934974"/>
                </a:lnTo>
                <a:lnTo>
                  <a:pt x="469392" y="934974"/>
                </a:lnTo>
                <a:lnTo>
                  <a:pt x="625602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010530" y="6118478"/>
            <a:ext cx="1045210" cy="102870"/>
          </a:xfrm>
          <a:custGeom>
            <a:avLst/>
            <a:gdLst/>
            <a:ahLst/>
            <a:cxnLst/>
            <a:rect l="l" t="t" r="r" b="b"/>
            <a:pathLst>
              <a:path w="1045210" h="102870">
                <a:moveTo>
                  <a:pt x="1044701" y="102870"/>
                </a:moveTo>
                <a:lnTo>
                  <a:pt x="833627" y="0"/>
                </a:lnTo>
                <a:lnTo>
                  <a:pt x="211073" y="0"/>
                </a:lnTo>
                <a:lnTo>
                  <a:pt x="0" y="102870"/>
                </a:lnTo>
                <a:lnTo>
                  <a:pt x="1044701" y="10287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010530" y="6118478"/>
            <a:ext cx="1045210" cy="102870"/>
          </a:xfrm>
          <a:custGeom>
            <a:avLst/>
            <a:gdLst/>
            <a:ahLst/>
            <a:cxnLst/>
            <a:rect l="l" t="t" r="r" b="b"/>
            <a:pathLst>
              <a:path w="1045210" h="102870">
                <a:moveTo>
                  <a:pt x="1044701" y="102870"/>
                </a:moveTo>
                <a:lnTo>
                  <a:pt x="0" y="102870"/>
                </a:lnTo>
                <a:lnTo>
                  <a:pt x="211073" y="0"/>
                </a:lnTo>
                <a:lnTo>
                  <a:pt x="833627" y="0"/>
                </a:lnTo>
                <a:lnTo>
                  <a:pt x="1044701" y="10287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010530" y="5183504"/>
            <a:ext cx="207010" cy="312420"/>
          </a:xfrm>
          <a:custGeom>
            <a:avLst/>
            <a:gdLst/>
            <a:ahLst/>
            <a:cxnLst/>
            <a:rect l="l" t="t" r="r" b="b"/>
            <a:pathLst>
              <a:path w="207010" h="312420">
                <a:moveTo>
                  <a:pt x="206501" y="312420"/>
                </a:moveTo>
                <a:lnTo>
                  <a:pt x="206501" y="0"/>
                </a:lnTo>
                <a:lnTo>
                  <a:pt x="0" y="0"/>
                </a:lnTo>
                <a:lnTo>
                  <a:pt x="206501" y="31242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010530" y="5183504"/>
            <a:ext cx="207010" cy="312420"/>
          </a:xfrm>
          <a:custGeom>
            <a:avLst/>
            <a:gdLst/>
            <a:ahLst/>
            <a:cxnLst/>
            <a:rect l="l" t="t" r="r" b="b"/>
            <a:pathLst>
              <a:path w="207010" h="312420">
                <a:moveTo>
                  <a:pt x="206501" y="312420"/>
                </a:moveTo>
                <a:lnTo>
                  <a:pt x="206501" y="0"/>
                </a:lnTo>
                <a:lnTo>
                  <a:pt x="0" y="0"/>
                </a:lnTo>
                <a:lnTo>
                  <a:pt x="206501" y="3124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837301" y="5176647"/>
            <a:ext cx="239395" cy="333375"/>
          </a:xfrm>
          <a:custGeom>
            <a:avLst/>
            <a:gdLst/>
            <a:ahLst/>
            <a:cxnLst/>
            <a:rect l="l" t="t" r="r" b="b"/>
            <a:pathLst>
              <a:path w="239395" h="333375">
                <a:moveTo>
                  <a:pt x="239268" y="0"/>
                </a:moveTo>
                <a:lnTo>
                  <a:pt x="0" y="14478"/>
                </a:lnTo>
                <a:lnTo>
                  <a:pt x="19812" y="332994"/>
                </a:lnTo>
                <a:lnTo>
                  <a:pt x="239268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837301" y="5176647"/>
            <a:ext cx="239395" cy="333375"/>
          </a:xfrm>
          <a:custGeom>
            <a:avLst/>
            <a:gdLst/>
            <a:ahLst/>
            <a:cxnLst/>
            <a:rect l="l" t="t" r="r" b="b"/>
            <a:pathLst>
              <a:path w="239395" h="333375">
                <a:moveTo>
                  <a:pt x="19812" y="332994"/>
                </a:moveTo>
                <a:lnTo>
                  <a:pt x="0" y="14478"/>
                </a:lnTo>
                <a:lnTo>
                  <a:pt x="239268" y="0"/>
                </a:lnTo>
                <a:lnTo>
                  <a:pt x="19812" y="3329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010530" y="4247007"/>
            <a:ext cx="1045210" cy="935355"/>
          </a:xfrm>
          <a:custGeom>
            <a:avLst/>
            <a:gdLst/>
            <a:ahLst/>
            <a:cxnLst/>
            <a:rect l="l" t="t" r="r" b="b"/>
            <a:pathLst>
              <a:path w="1045210" h="935354">
                <a:moveTo>
                  <a:pt x="1044702" y="357377"/>
                </a:moveTo>
                <a:lnTo>
                  <a:pt x="521970" y="0"/>
                </a:lnTo>
                <a:lnTo>
                  <a:pt x="0" y="357378"/>
                </a:lnTo>
                <a:lnTo>
                  <a:pt x="202692" y="934974"/>
                </a:lnTo>
                <a:lnTo>
                  <a:pt x="841248" y="934974"/>
                </a:lnTo>
                <a:lnTo>
                  <a:pt x="1044702" y="357377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010530" y="4247007"/>
            <a:ext cx="1045210" cy="935355"/>
          </a:xfrm>
          <a:custGeom>
            <a:avLst/>
            <a:gdLst/>
            <a:ahLst/>
            <a:cxnLst/>
            <a:rect l="l" t="t" r="r" b="b"/>
            <a:pathLst>
              <a:path w="1045210" h="935354">
                <a:moveTo>
                  <a:pt x="521970" y="0"/>
                </a:moveTo>
                <a:lnTo>
                  <a:pt x="0" y="357378"/>
                </a:lnTo>
                <a:lnTo>
                  <a:pt x="202692" y="934974"/>
                </a:lnTo>
                <a:lnTo>
                  <a:pt x="841248" y="934974"/>
                </a:lnTo>
                <a:lnTo>
                  <a:pt x="1044702" y="357377"/>
                </a:lnTo>
                <a:lnTo>
                  <a:pt x="52197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822822" y="4469510"/>
            <a:ext cx="248920" cy="727710"/>
          </a:xfrm>
          <a:custGeom>
            <a:avLst/>
            <a:gdLst/>
            <a:ahLst/>
            <a:cxnLst/>
            <a:rect l="l" t="t" r="r" b="b"/>
            <a:pathLst>
              <a:path w="248920" h="727710">
                <a:moveTo>
                  <a:pt x="248412" y="718565"/>
                </a:moveTo>
                <a:lnTo>
                  <a:pt x="215646" y="0"/>
                </a:lnTo>
                <a:lnTo>
                  <a:pt x="0" y="9905"/>
                </a:lnTo>
                <a:lnTo>
                  <a:pt x="32766" y="727709"/>
                </a:lnTo>
                <a:lnTo>
                  <a:pt x="248412" y="718565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822822" y="4469510"/>
            <a:ext cx="248920" cy="727710"/>
          </a:xfrm>
          <a:custGeom>
            <a:avLst/>
            <a:gdLst/>
            <a:ahLst/>
            <a:cxnLst/>
            <a:rect l="l" t="t" r="r" b="b"/>
            <a:pathLst>
              <a:path w="248920" h="727710">
                <a:moveTo>
                  <a:pt x="0" y="9905"/>
                </a:moveTo>
                <a:lnTo>
                  <a:pt x="32766" y="727709"/>
                </a:lnTo>
                <a:lnTo>
                  <a:pt x="248412" y="718565"/>
                </a:lnTo>
                <a:lnTo>
                  <a:pt x="215646" y="0"/>
                </a:lnTo>
                <a:lnTo>
                  <a:pt x="0" y="990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221604" y="3935348"/>
            <a:ext cx="626110" cy="521334"/>
          </a:xfrm>
          <a:custGeom>
            <a:avLst/>
            <a:gdLst/>
            <a:ahLst/>
            <a:cxnLst/>
            <a:rect l="l" t="t" r="r" b="b"/>
            <a:pathLst>
              <a:path w="626110" h="521335">
                <a:moveTo>
                  <a:pt x="625602" y="260604"/>
                </a:moveTo>
                <a:lnTo>
                  <a:pt x="621503" y="218310"/>
                </a:lnTo>
                <a:lnTo>
                  <a:pt x="609636" y="178198"/>
                </a:lnTo>
                <a:lnTo>
                  <a:pt x="590646" y="140801"/>
                </a:lnTo>
                <a:lnTo>
                  <a:pt x="565178" y="106655"/>
                </a:lnTo>
                <a:lnTo>
                  <a:pt x="533876" y="76295"/>
                </a:lnTo>
                <a:lnTo>
                  <a:pt x="497384" y="50255"/>
                </a:lnTo>
                <a:lnTo>
                  <a:pt x="456348" y="29071"/>
                </a:lnTo>
                <a:lnTo>
                  <a:pt x="411412" y="13277"/>
                </a:lnTo>
                <a:lnTo>
                  <a:pt x="363221" y="3408"/>
                </a:lnTo>
                <a:lnTo>
                  <a:pt x="312420" y="0"/>
                </a:lnTo>
                <a:lnTo>
                  <a:pt x="261824" y="3408"/>
                </a:lnTo>
                <a:lnTo>
                  <a:pt x="213798" y="13277"/>
                </a:lnTo>
                <a:lnTo>
                  <a:pt x="168991" y="29071"/>
                </a:lnTo>
                <a:lnTo>
                  <a:pt x="128052" y="50255"/>
                </a:lnTo>
                <a:lnTo>
                  <a:pt x="91630" y="76295"/>
                </a:lnTo>
                <a:lnTo>
                  <a:pt x="60374" y="106655"/>
                </a:lnTo>
                <a:lnTo>
                  <a:pt x="34934" y="140801"/>
                </a:lnTo>
                <a:lnTo>
                  <a:pt x="15959" y="178198"/>
                </a:lnTo>
                <a:lnTo>
                  <a:pt x="4098" y="218310"/>
                </a:lnTo>
                <a:lnTo>
                  <a:pt x="0" y="260604"/>
                </a:lnTo>
                <a:lnTo>
                  <a:pt x="4098" y="302897"/>
                </a:lnTo>
                <a:lnTo>
                  <a:pt x="15959" y="343009"/>
                </a:lnTo>
                <a:lnTo>
                  <a:pt x="34934" y="380406"/>
                </a:lnTo>
                <a:lnTo>
                  <a:pt x="60374" y="414552"/>
                </a:lnTo>
                <a:lnTo>
                  <a:pt x="91630" y="444912"/>
                </a:lnTo>
                <a:lnTo>
                  <a:pt x="128052" y="470952"/>
                </a:lnTo>
                <a:lnTo>
                  <a:pt x="168991" y="492136"/>
                </a:lnTo>
                <a:lnTo>
                  <a:pt x="213798" y="507930"/>
                </a:lnTo>
                <a:lnTo>
                  <a:pt x="261824" y="517799"/>
                </a:lnTo>
                <a:lnTo>
                  <a:pt x="312420" y="521208"/>
                </a:lnTo>
                <a:lnTo>
                  <a:pt x="363221" y="517799"/>
                </a:lnTo>
                <a:lnTo>
                  <a:pt x="411412" y="507930"/>
                </a:lnTo>
                <a:lnTo>
                  <a:pt x="456348" y="492136"/>
                </a:lnTo>
                <a:lnTo>
                  <a:pt x="497384" y="470952"/>
                </a:lnTo>
                <a:lnTo>
                  <a:pt x="533876" y="444912"/>
                </a:lnTo>
                <a:lnTo>
                  <a:pt x="565178" y="414552"/>
                </a:lnTo>
                <a:lnTo>
                  <a:pt x="590646" y="380406"/>
                </a:lnTo>
                <a:lnTo>
                  <a:pt x="609636" y="343009"/>
                </a:lnTo>
                <a:lnTo>
                  <a:pt x="621503" y="302897"/>
                </a:lnTo>
                <a:lnTo>
                  <a:pt x="625602" y="260604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221604" y="3935348"/>
            <a:ext cx="626110" cy="521334"/>
          </a:xfrm>
          <a:custGeom>
            <a:avLst/>
            <a:gdLst/>
            <a:ahLst/>
            <a:cxnLst/>
            <a:rect l="l" t="t" r="r" b="b"/>
            <a:pathLst>
              <a:path w="626110" h="521335">
                <a:moveTo>
                  <a:pt x="312420" y="0"/>
                </a:moveTo>
                <a:lnTo>
                  <a:pt x="261824" y="3408"/>
                </a:lnTo>
                <a:lnTo>
                  <a:pt x="213798" y="13277"/>
                </a:lnTo>
                <a:lnTo>
                  <a:pt x="168991" y="29071"/>
                </a:lnTo>
                <a:lnTo>
                  <a:pt x="128052" y="50255"/>
                </a:lnTo>
                <a:lnTo>
                  <a:pt x="91630" y="76295"/>
                </a:lnTo>
                <a:lnTo>
                  <a:pt x="60374" y="106655"/>
                </a:lnTo>
                <a:lnTo>
                  <a:pt x="34934" y="140801"/>
                </a:lnTo>
                <a:lnTo>
                  <a:pt x="15959" y="178198"/>
                </a:lnTo>
                <a:lnTo>
                  <a:pt x="4098" y="218310"/>
                </a:lnTo>
                <a:lnTo>
                  <a:pt x="0" y="260604"/>
                </a:lnTo>
                <a:lnTo>
                  <a:pt x="4098" y="302897"/>
                </a:lnTo>
                <a:lnTo>
                  <a:pt x="15959" y="343009"/>
                </a:lnTo>
                <a:lnTo>
                  <a:pt x="34934" y="380406"/>
                </a:lnTo>
                <a:lnTo>
                  <a:pt x="60374" y="414552"/>
                </a:lnTo>
                <a:lnTo>
                  <a:pt x="91630" y="444912"/>
                </a:lnTo>
                <a:lnTo>
                  <a:pt x="128052" y="470952"/>
                </a:lnTo>
                <a:lnTo>
                  <a:pt x="168991" y="492136"/>
                </a:lnTo>
                <a:lnTo>
                  <a:pt x="213798" y="507930"/>
                </a:lnTo>
                <a:lnTo>
                  <a:pt x="261824" y="517799"/>
                </a:lnTo>
                <a:lnTo>
                  <a:pt x="312420" y="521208"/>
                </a:lnTo>
                <a:lnTo>
                  <a:pt x="363221" y="517799"/>
                </a:lnTo>
                <a:lnTo>
                  <a:pt x="411412" y="507930"/>
                </a:lnTo>
                <a:lnTo>
                  <a:pt x="456348" y="492136"/>
                </a:lnTo>
                <a:lnTo>
                  <a:pt x="497384" y="470952"/>
                </a:lnTo>
                <a:lnTo>
                  <a:pt x="533876" y="444912"/>
                </a:lnTo>
                <a:lnTo>
                  <a:pt x="565178" y="414552"/>
                </a:lnTo>
                <a:lnTo>
                  <a:pt x="590646" y="380406"/>
                </a:lnTo>
                <a:lnTo>
                  <a:pt x="609636" y="343009"/>
                </a:lnTo>
                <a:lnTo>
                  <a:pt x="621503" y="302897"/>
                </a:lnTo>
                <a:lnTo>
                  <a:pt x="625602" y="260604"/>
                </a:lnTo>
                <a:lnTo>
                  <a:pt x="621503" y="218310"/>
                </a:lnTo>
                <a:lnTo>
                  <a:pt x="609636" y="178198"/>
                </a:lnTo>
                <a:lnTo>
                  <a:pt x="590646" y="140801"/>
                </a:lnTo>
                <a:lnTo>
                  <a:pt x="565178" y="106655"/>
                </a:lnTo>
                <a:lnTo>
                  <a:pt x="533876" y="76295"/>
                </a:lnTo>
                <a:lnTo>
                  <a:pt x="497384" y="50255"/>
                </a:lnTo>
                <a:lnTo>
                  <a:pt x="456348" y="29071"/>
                </a:lnTo>
                <a:lnTo>
                  <a:pt x="411412" y="13277"/>
                </a:lnTo>
                <a:lnTo>
                  <a:pt x="363221" y="3408"/>
                </a:lnTo>
                <a:lnTo>
                  <a:pt x="31242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978527" y="4460366"/>
            <a:ext cx="265430" cy="733425"/>
          </a:xfrm>
          <a:custGeom>
            <a:avLst/>
            <a:gdLst/>
            <a:ahLst/>
            <a:cxnLst/>
            <a:rect l="l" t="t" r="r" b="b"/>
            <a:pathLst>
              <a:path w="265429" h="733425">
                <a:moveTo>
                  <a:pt x="265175" y="16001"/>
                </a:moveTo>
                <a:lnTo>
                  <a:pt x="54863" y="0"/>
                </a:lnTo>
                <a:lnTo>
                  <a:pt x="0" y="717042"/>
                </a:lnTo>
                <a:lnTo>
                  <a:pt x="210311" y="733044"/>
                </a:lnTo>
                <a:lnTo>
                  <a:pt x="265175" y="16001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978527" y="4460366"/>
            <a:ext cx="265430" cy="733425"/>
          </a:xfrm>
          <a:custGeom>
            <a:avLst/>
            <a:gdLst/>
            <a:ahLst/>
            <a:cxnLst/>
            <a:rect l="l" t="t" r="r" b="b"/>
            <a:pathLst>
              <a:path w="265429" h="733425">
                <a:moveTo>
                  <a:pt x="54863" y="0"/>
                </a:moveTo>
                <a:lnTo>
                  <a:pt x="0" y="717042"/>
                </a:lnTo>
                <a:lnTo>
                  <a:pt x="210311" y="733044"/>
                </a:lnTo>
                <a:lnTo>
                  <a:pt x="265175" y="16001"/>
                </a:lnTo>
                <a:lnTo>
                  <a:pt x="54863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7021448" y="5183504"/>
            <a:ext cx="626110" cy="935355"/>
          </a:xfrm>
          <a:custGeom>
            <a:avLst/>
            <a:gdLst/>
            <a:ahLst/>
            <a:cxnLst/>
            <a:rect l="l" t="t" r="r" b="b"/>
            <a:pathLst>
              <a:path w="626109" h="935354">
                <a:moveTo>
                  <a:pt x="625602" y="0"/>
                </a:moveTo>
                <a:lnTo>
                  <a:pt x="0" y="0"/>
                </a:lnTo>
                <a:lnTo>
                  <a:pt x="156972" y="934974"/>
                </a:lnTo>
                <a:lnTo>
                  <a:pt x="469392" y="934974"/>
                </a:lnTo>
                <a:lnTo>
                  <a:pt x="625602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7021448" y="5183504"/>
            <a:ext cx="626110" cy="935355"/>
          </a:xfrm>
          <a:custGeom>
            <a:avLst/>
            <a:gdLst/>
            <a:ahLst/>
            <a:cxnLst/>
            <a:rect l="l" t="t" r="r" b="b"/>
            <a:pathLst>
              <a:path w="626109" h="935354">
                <a:moveTo>
                  <a:pt x="0" y="0"/>
                </a:moveTo>
                <a:lnTo>
                  <a:pt x="156972" y="934974"/>
                </a:lnTo>
                <a:lnTo>
                  <a:pt x="469392" y="934974"/>
                </a:lnTo>
                <a:lnTo>
                  <a:pt x="625602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810375" y="6118478"/>
            <a:ext cx="1045210" cy="102870"/>
          </a:xfrm>
          <a:custGeom>
            <a:avLst/>
            <a:gdLst/>
            <a:ahLst/>
            <a:cxnLst/>
            <a:rect l="l" t="t" r="r" b="b"/>
            <a:pathLst>
              <a:path w="1045209" h="102870">
                <a:moveTo>
                  <a:pt x="1044701" y="102870"/>
                </a:moveTo>
                <a:lnTo>
                  <a:pt x="834389" y="0"/>
                </a:lnTo>
                <a:lnTo>
                  <a:pt x="211073" y="0"/>
                </a:lnTo>
                <a:lnTo>
                  <a:pt x="0" y="102870"/>
                </a:lnTo>
                <a:lnTo>
                  <a:pt x="1044701" y="10287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810375" y="6118478"/>
            <a:ext cx="1045210" cy="102870"/>
          </a:xfrm>
          <a:custGeom>
            <a:avLst/>
            <a:gdLst/>
            <a:ahLst/>
            <a:cxnLst/>
            <a:rect l="l" t="t" r="r" b="b"/>
            <a:pathLst>
              <a:path w="1045209" h="102870">
                <a:moveTo>
                  <a:pt x="1044701" y="102870"/>
                </a:moveTo>
                <a:lnTo>
                  <a:pt x="0" y="102870"/>
                </a:lnTo>
                <a:lnTo>
                  <a:pt x="211073" y="0"/>
                </a:lnTo>
                <a:lnTo>
                  <a:pt x="834389" y="0"/>
                </a:lnTo>
                <a:lnTo>
                  <a:pt x="1044701" y="10287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810375" y="5183504"/>
            <a:ext cx="207010" cy="312420"/>
          </a:xfrm>
          <a:custGeom>
            <a:avLst/>
            <a:gdLst/>
            <a:ahLst/>
            <a:cxnLst/>
            <a:rect l="l" t="t" r="r" b="b"/>
            <a:pathLst>
              <a:path w="207009" h="312420">
                <a:moveTo>
                  <a:pt x="206501" y="312419"/>
                </a:moveTo>
                <a:lnTo>
                  <a:pt x="206501" y="0"/>
                </a:lnTo>
                <a:lnTo>
                  <a:pt x="0" y="0"/>
                </a:lnTo>
                <a:lnTo>
                  <a:pt x="206501" y="312419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810375" y="5183504"/>
            <a:ext cx="207010" cy="312420"/>
          </a:xfrm>
          <a:custGeom>
            <a:avLst/>
            <a:gdLst/>
            <a:ahLst/>
            <a:cxnLst/>
            <a:rect l="l" t="t" r="r" b="b"/>
            <a:pathLst>
              <a:path w="207009" h="312420">
                <a:moveTo>
                  <a:pt x="206501" y="312419"/>
                </a:moveTo>
                <a:lnTo>
                  <a:pt x="206501" y="0"/>
                </a:lnTo>
                <a:lnTo>
                  <a:pt x="0" y="0"/>
                </a:lnTo>
                <a:lnTo>
                  <a:pt x="206501" y="31241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7637906" y="5176647"/>
            <a:ext cx="239395" cy="333375"/>
          </a:xfrm>
          <a:custGeom>
            <a:avLst/>
            <a:gdLst/>
            <a:ahLst/>
            <a:cxnLst/>
            <a:rect l="l" t="t" r="r" b="b"/>
            <a:pathLst>
              <a:path w="239395" h="333375">
                <a:moveTo>
                  <a:pt x="239267" y="0"/>
                </a:moveTo>
                <a:lnTo>
                  <a:pt x="0" y="14478"/>
                </a:lnTo>
                <a:lnTo>
                  <a:pt x="19811" y="332994"/>
                </a:lnTo>
                <a:lnTo>
                  <a:pt x="239267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637906" y="5176647"/>
            <a:ext cx="239395" cy="333375"/>
          </a:xfrm>
          <a:custGeom>
            <a:avLst/>
            <a:gdLst/>
            <a:ahLst/>
            <a:cxnLst/>
            <a:rect l="l" t="t" r="r" b="b"/>
            <a:pathLst>
              <a:path w="239395" h="333375">
                <a:moveTo>
                  <a:pt x="19811" y="332994"/>
                </a:moveTo>
                <a:lnTo>
                  <a:pt x="0" y="14478"/>
                </a:lnTo>
                <a:lnTo>
                  <a:pt x="239267" y="0"/>
                </a:lnTo>
                <a:lnTo>
                  <a:pt x="19811" y="3329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810375" y="4247007"/>
            <a:ext cx="1045210" cy="935355"/>
          </a:xfrm>
          <a:custGeom>
            <a:avLst/>
            <a:gdLst/>
            <a:ahLst/>
            <a:cxnLst/>
            <a:rect l="l" t="t" r="r" b="b"/>
            <a:pathLst>
              <a:path w="1045209" h="935354">
                <a:moveTo>
                  <a:pt x="1044701" y="357377"/>
                </a:moveTo>
                <a:lnTo>
                  <a:pt x="522731" y="0"/>
                </a:lnTo>
                <a:lnTo>
                  <a:pt x="0" y="357378"/>
                </a:lnTo>
                <a:lnTo>
                  <a:pt x="203453" y="934974"/>
                </a:lnTo>
                <a:lnTo>
                  <a:pt x="842009" y="934974"/>
                </a:lnTo>
                <a:lnTo>
                  <a:pt x="1044701" y="357377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810375" y="4247007"/>
            <a:ext cx="1045210" cy="935355"/>
          </a:xfrm>
          <a:custGeom>
            <a:avLst/>
            <a:gdLst/>
            <a:ahLst/>
            <a:cxnLst/>
            <a:rect l="l" t="t" r="r" b="b"/>
            <a:pathLst>
              <a:path w="1045209" h="935354">
                <a:moveTo>
                  <a:pt x="522731" y="0"/>
                </a:moveTo>
                <a:lnTo>
                  <a:pt x="0" y="357378"/>
                </a:lnTo>
                <a:lnTo>
                  <a:pt x="203453" y="934974"/>
                </a:lnTo>
                <a:lnTo>
                  <a:pt x="842009" y="934974"/>
                </a:lnTo>
                <a:lnTo>
                  <a:pt x="1044701" y="357377"/>
                </a:lnTo>
                <a:lnTo>
                  <a:pt x="52273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7623429" y="4469510"/>
            <a:ext cx="247650" cy="727710"/>
          </a:xfrm>
          <a:custGeom>
            <a:avLst/>
            <a:gdLst/>
            <a:ahLst/>
            <a:cxnLst/>
            <a:rect l="l" t="t" r="r" b="b"/>
            <a:pathLst>
              <a:path w="247650" h="727710">
                <a:moveTo>
                  <a:pt x="247650" y="718565"/>
                </a:moveTo>
                <a:lnTo>
                  <a:pt x="215646" y="0"/>
                </a:lnTo>
                <a:lnTo>
                  <a:pt x="0" y="9905"/>
                </a:lnTo>
                <a:lnTo>
                  <a:pt x="32004" y="727709"/>
                </a:lnTo>
                <a:lnTo>
                  <a:pt x="247650" y="718565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7623429" y="4469510"/>
            <a:ext cx="247650" cy="727710"/>
          </a:xfrm>
          <a:custGeom>
            <a:avLst/>
            <a:gdLst/>
            <a:ahLst/>
            <a:cxnLst/>
            <a:rect l="l" t="t" r="r" b="b"/>
            <a:pathLst>
              <a:path w="247650" h="727710">
                <a:moveTo>
                  <a:pt x="0" y="9905"/>
                </a:moveTo>
                <a:lnTo>
                  <a:pt x="32004" y="727709"/>
                </a:lnTo>
                <a:lnTo>
                  <a:pt x="247650" y="718565"/>
                </a:lnTo>
                <a:lnTo>
                  <a:pt x="215646" y="0"/>
                </a:lnTo>
                <a:lnTo>
                  <a:pt x="0" y="990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7021448" y="3935348"/>
            <a:ext cx="626110" cy="521334"/>
          </a:xfrm>
          <a:custGeom>
            <a:avLst/>
            <a:gdLst/>
            <a:ahLst/>
            <a:cxnLst/>
            <a:rect l="l" t="t" r="r" b="b"/>
            <a:pathLst>
              <a:path w="626109" h="521335">
                <a:moveTo>
                  <a:pt x="625601" y="260604"/>
                </a:moveTo>
                <a:lnTo>
                  <a:pt x="621524" y="218310"/>
                </a:lnTo>
                <a:lnTo>
                  <a:pt x="609715" y="178198"/>
                </a:lnTo>
                <a:lnTo>
                  <a:pt x="590811" y="140801"/>
                </a:lnTo>
                <a:lnTo>
                  <a:pt x="565446" y="106655"/>
                </a:lnTo>
                <a:lnTo>
                  <a:pt x="534257" y="76295"/>
                </a:lnTo>
                <a:lnTo>
                  <a:pt x="497878" y="50255"/>
                </a:lnTo>
                <a:lnTo>
                  <a:pt x="456946" y="29071"/>
                </a:lnTo>
                <a:lnTo>
                  <a:pt x="412095" y="13277"/>
                </a:lnTo>
                <a:lnTo>
                  <a:pt x="363962" y="3408"/>
                </a:lnTo>
                <a:lnTo>
                  <a:pt x="313181" y="0"/>
                </a:lnTo>
                <a:lnTo>
                  <a:pt x="262380" y="3408"/>
                </a:lnTo>
                <a:lnTo>
                  <a:pt x="214189" y="13277"/>
                </a:lnTo>
                <a:lnTo>
                  <a:pt x="169253" y="29071"/>
                </a:lnTo>
                <a:lnTo>
                  <a:pt x="128217" y="50255"/>
                </a:lnTo>
                <a:lnTo>
                  <a:pt x="91725" y="76295"/>
                </a:lnTo>
                <a:lnTo>
                  <a:pt x="60423" y="106655"/>
                </a:lnTo>
                <a:lnTo>
                  <a:pt x="34955" y="140801"/>
                </a:lnTo>
                <a:lnTo>
                  <a:pt x="15965" y="178198"/>
                </a:lnTo>
                <a:lnTo>
                  <a:pt x="4098" y="218310"/>
                </a:lnTo>
                <a:lnTo>
                  <a:pt x="0" y="260604"/>
                </a:lnTo>
                <a:lnTo>
                  <a:pt x="4098" y="302897"/>
                </a:lnTo>
                <a:lnTo>
                  <a:pt x="15965" y="343009"/>
                </a:lnTo>
                <a:lnTo>
                  <a:pt x="34955" y="380406"/>
                </a:lnTo>
                <a:lnTo>
                  <a:pt x="60423" y="414552"/>
                </a:lnTo>
                <a:lnTo>
                  <a:pt x="91725" y="444912"/>
                </a:lnTo>
                <a:lnTo>
                  <a:pt x="128217" y="470952"/>
                </a:lnTo>
                <a:lnTo>
                  <a:pt x="169253" y="492136"/>
                </a:lnTo>
                <a:lnTo>
                  <a:pt x="214189" y="507930"/>
                </a:lnTo>
                <a:lnTo>
                  <a:pt x="262380" y="517799"/>
                </a:lnTo>
                <a:lnTo>
                  <a:pt x="313181" y="521208"/>
                </a:lnTo>
                <a:lnTo>
                  <a:pt x="363962" y="517799"/>
                </a:lnTo>
                <a:lnTo>
                  <a:pt x="412095" y="507930"/>
                </a:lnTo>
                <a:lnTo>
                  <a:pt x="456946" y="492136"/>
                </a:lnTo>
                <a:lnTo>
                  <a:pt x="497878" y="470952"/>
                </a:lnTo>
                <a:lnTo>
                  <a:pt x="534257" y="444912"/>
                </a:lnTo>
                <a:lnTo>
                  <a:pt x="565446" y="414552"/>
                </a:lnTo>
                <a:lnTo>
                  <a:pt x="590811" y="380406"/>
                </a:lnTo>
                <a:lnTo>
                  <a:pt x="609715" y="343009"/>
                </a:lnTo>
                <a:lnTo>
                  <a:pt x="621524" y="302897"/>
                </a:lnTo>
                <a:lnTo>
                  <a:pt x="625601" y="260604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7021448" y="3935348"/>
            <a:ext cx="626110" cy="521334"/>
          </a:xfrm>
          <a:custGeom>
            <a:avLst/>
            <a:gdLst/>
            <a:ahLst/>
            <a:cxnLst/>
            <a:rect l="l" t="t" r="r" b="b"/>
            <a:pathLst>
              <a:path w="626109" h="521335">
                <a:moveTo>
                  <a:pt x="313181" y="0"/>
                </a:moveTo>
                <a:lnTo>
                  <a:pt x="262380" y="3408"/>
                </a:lnTo>
                <a:lnTo>
                  <a:pt x="214189" y="13277"/>
                </a:lnTo>
                <a:lnTo>
                  <a:pt x="169253" y="29071"/>
                </a:lnTo>
                <a:lnTo>
                  <a:pt x="128217" y="50255"/>
                </a:lnTo>
                <a:lnTo>
                  <a:pt x="91725" y="76295"/>
                </a:lnTo>
                <a:lnTo>
                  <a:pt x="60423" y="106655"/>
                </a:lnTo>
                <a:lnTo>
                  <a:pt x="34955" y="140801"/>
                </a:lnTo>
                <a:lnTo>
                  <a:pt x="15965" y="178198"/>
                </a:lnTo>
                <a:lnTo>
                  <a:pt x="4098" y="218310"/>
                </a:lnTo>
                <a:lnTo>
                  <a:pt x="0" y="260604"/>
                </a:lnTo>
                <a:lnTo>
                  <a:pt x="4098" y="302897"/>
                </a:lnTo>
                <a:lnTo>
                  <a:pt x="15965" y="343009"/>
                </a:lnTo>
                <a:lnTo>
                  <a:pt x="34955" y="380406"/>
                </a:lnTo>
                <a:lnTo>
                  <a:pt x="60423" y="414552"/>
                </a:lnTo>
                <a:lnTo>
                  <a:pt x="91725" y="444912"/>
                </a:lnTo>
                <a:lnTo>
                  <a:pt x="128217" y="470952"/>
                </a:lnTo>
                <a:lnTo>
                  <a:pt x="169253" y="492136"/>
                </a:lnTo>
                <a:lnTo>
                  <a:pt x="214189" y="507930"/>
                </a:lnTo>
                <a:lnTo>
                  <a:pt x="262380" y="517799"/>
                </a:lnTo>
                <a:lnTo>
                  <a:pt x="313181" y="521208"/>
                </a:lnTo>
                <a:lnTo>
                  <a:pt x="363962" y="517799"/>
                </a:lnTo>
                <a:lnTo>
                  <a:pt x="412095" y="507930"/>
                </a:lnTo>
                <a:lnTo>
                  <a:pt x="456946" y="492136"/>
                </a:lnTo>
                <a:lnTo>
                  <a:pt x="497878" y="470952"/>
                </a:lnTo>
                <a:lnTo>
                  <a:pt x="534257" y="444912"/>
                </a:lnTo>
                <a:lnTo>
                  <a:pt x="565446" y="414552"/>
                </a:lnTo>
                <a:lnTo>
                  <a:pt x="590811" y="380406"/>
                </a:lnTo>
                <a:lnTo>
                  <a:pt x="609715" y="343009"/>
                </a:lnTo>
                <a:lnTo>
                  <a:pt x="621524" y="302897"/>
                </a:lnTo>
                <a:lnTo>
                  <a:pt x="625601" y="260604"/>
                </a:lnTo>
                <a:lnTo>
                  <a:pt x="621524" y="218310"/>
                </a:lnTo>
                <a:lnTo>
                  <a:pt x="609715" y="178198"/>
                </a:lnTo>
                <a:lnTo>
                  <a:pt x="590811" y="140801"/>
                </a:lnTo>
                <a:lnTo>
                  <a:pt x="565446" y="106655"/>
                </a:lnTo>
                <a:lnTo>
                  <a:pt x="534257" y="76295"/>
                </a:lnTo>
                <a:lnTo>
                  <a:pt x="497878" y="50255"/>
                </a:lnTo>
                <a:lnTo>
                  <a:pt x="456946" y="29071"/>
                </a:lnTo>
                <a:lnTo>
                  <a:pt x="412095" y="13277"/>
                </a:lnTo>
                <a:lnTo>
                  <a:pt x="363962" y="3408"/>
                </a:lnTo>
                <a:lnTo>
                  <a:pt x="31318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6778370" y="4460366"/>
            <a:ext cx="266065" cy="733425"/>
          </a:xfrm>
          <a:custGeom>
            <a:avLst/>
            <a:gdLst/>
            <a:ahLst/>
            <a:cxnLst/>
            <a:rect l="l" t="t" r="r" b="b"/>
            <a:pathLst>
              <a:path w="266065" h="733425">
                <a:moveTo>
                  <a:pt x="265937" y="16001"/>
                </a:moveTo>
                <a:lnTo>
                  <a:pt x="55625" y="0"/>
                </a:lnTo>
                <a:lnTo>
                  <a:pt x="0" y="717042"/>
                </a:lnTo>
                <a:lnTo>
                  <a:pt x="211073" y="733044"/>
                </a:lnTo>
                <a:lnTo>
                  <a:pt x="265937" y="16001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6778370" y="4460366"/>
            <a:ext cx="266065" cy="733425"/>
          </a:xfrm>
          <a:custGeom>
            <a:avLst/>
            <a:gdLst/>
            <a:ahLst/>
            <a:cxnLst/>
            <a:rect l="l" t="t" r="r" b="b"/>
            <a:pathLst>
              <a:path w="266065" h="733425">
                <a:moveTo>
                  <a:pt x="55625" y="0"/>
                </a:moveTo>
                <a:lnTo>
                  <a:pt x="0" y="717042"/>
                </a:lnTo>
                <a:lnTo>
                  <a:pt x="211073" y="733044"/>
                </a:lnTo>
                <a:lnTo>
                  <a:pt x="265937" y="16001"/>
                </a:lnTo>
                <a:lnTo>
                  <a:pt x="5562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70535" y="3936110"/>
            <a:ext cx="3313176" cy="2538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64438" y="3930015"/>
            <a:ext cx="3325495" cy="2550795"/>
          </a:xfrm>
          <a:custGeom>
            <a:avLst/>
            <a:gdLst/>
            <a:ahLst/>
            <a:cxnLst/>
            <a:rect l="l" t="t" r="r" b="b"/>
            <a:pathLst>
              <a:path w="3325495" h="2550795">
                <a:moveTo>
                  <a:pt x="0" y="2550414"/>
                </a:moveTo>
                <a:lnTo>
                  <a:pt x="0" y="0"/>
                </a:lnTo>
                <a:lnTo>
                  <a:pt x="3325367" y="0"/>
                </a:lnTo>
                <a:lnTo>
                  <a:pt x="3325368" y="2550414"/>
                </a:lnTo>
                <a:lnTo>
                  <a:pt x="0" y="255041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5582030" y="6254877"/>
            <a:ext cx="1943100" cy="605155"/>
          </a:xfrm>
          <a:custGeom>
            <a:avLst/>
            <a:gdLst/>
            <a:ahLst/>
            <a:cxnLst/>
            <a:rect l="l" t="t" r="r" b="b"/>
            <a:pathLst>
              <a:path w="1943100" h="605154">
                <a:moveTo>
                  <a:pt x="0" y="0"/>
                </a:moveTo>
                <a:lnTo>
                  <a:pt x="0" y="605027"/>
                </a:lnTo>
                <a:lnTo>
                  <a:pt x="1943099" y="605027"/>
                </a:lnTo>
                <a:lnTo>
                  <a:pt x="1943099" y="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5582030" y="6254877"/>
            <a:ext cx="1943100" cy="605155"/>
          </a:xfrm>
          <a:custGeom>
            <a:avLst/>
            <a:gdLst/>
            <a:ahLst/>
            <a:cxnLst/>
            <a:rect l="l" t="t" r="r" b="b"/>
            <a:pathLst>
              <a:path w="1943100" h="605154">
                <a:moveTo>
                  <a:pt x="0" y="0"/>
                </a:moveTo>
                <a:lnTo>
                  <a:pt x="0" y="605027"/>
                </a:lnTo>
                <a:lnTo>
                  <a:pt x="1943099" y="605027"/>
                </a:lnTo>
                <a:lnTo>
                  <a:pt x="1943099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 txBox="1"/>
          <p:nvPr/>
        </p:nvSpPr>
        <p:spPr>
          <a:xfrm>
            <a:off x="5632577" y="6413372"/>
            <a:ext cx="184150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Grandes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soportes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60477" y="6235319"/>
            <a:ext cx="181610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(5)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71434" y="1553337"/>
            <a:ext cx="6350" cy="4144645"/>
          </a:xfrm>
          <a:custGeom>
            <a:avLst/>
            <a:gdLst/>
            <a:ahLst/>
            <a:cxnLst/>
            <a:rect l="l" t="t" r="r" b="b"/>
            <a:pathLst>
              <a:path w="6350" h="4144645">
                <a:moveTo>
                  <a:pt x="0" y="0"/>
                </a:moveTo>
                <a:lnTo>
                  <a:pt x="0" y="4144518"/>
                </a:lnTo>
                <a:lnTo>
                  <a:pt x="6096" y="4144518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71802" y="1553337"/>
            <a:ext cx="6350" cy="4144645"/>
          </a:xfrm>
          <a:custGeom>
            <a:avLst/>
            <a:gdLst/>
            <a:ahLst/>
            <a:cxnLst/>
            <a:rect l="l" t="t" r="r" b="b"/>
            <a:pathLst>
              <a:path w="6350" h="4144645">
                <a:moveTo>
                  <a:pt x="0" y="0"/>
                </a:moveTo>
                <a:lnTo>
                  <a:pt x="0" y="4144518"/>
                </a:lnTo>
                <a:lnTo>
                  <a:pt x="6096" y="4144518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77899" y="1559433"/>
            <a:ext cx="6193790" cy="4132579"/>
          </a:xfrm>
          <a:custGeom>
            <a:avLst/>
            <a:gdLst/>
            <a:ahLst/>
            <a:cxnLst/>
            <a:rect l="l" t="t" r="r" b="b"/>
            <a:pathLst>
              <a:path w="6193790" h="4132579">
                <a:moveTo>
                  <a:pt x="0" y="0"/>
                </a:moveTo>
                <a:lnTo>
                  <a:pt x="0" y="4132326"/>
                </a:lnTo>
                <a:lnTo>
                  <a:pt x="6193535" y="4132325"/>
                </a:lnTo>
                <a:lnTo>
                  <a:pt x="619353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53398" y="3150984"/>
            <a:ext cx="3686327" cy="1470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19286" y="1723577"/>
            <a:ext cx="3919854" cy="7137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indent="67310">
              <a:lnSpc>
                <a:spcPct val="106800"/>
              </a:lnSpc>
            </a:pPr>
            <a:r>
              <a:rPr dirty="0" sz="2200" spc="-10" b="1">
                <a:latin typeface="Arial"/>
                <a:cs typeface="Arial"/>
              </a:rPr>
              <a:t>Origen </a:t>
            </a:r>
            <a:r>
              <a:rPr dirty="0" sz="2200" spc="5" b="1">
                <a:latin typeface="Arial"/>
                <a:cs typeface="Arial"/>
              </a:rPr>
              <a:t>del </a:t>
            </a:r>
            <a:r>
              <a:rPr dirty="0" sz="2200" spc="15" b="1">
                <a:latin typeface="Arial"/>
                <a:cs typeface="Arial"/>
              </a:rPr>
              <a:t>total de </a:t>
            </a:r>
            <a:r>
              <a:rPr dirty="0" sz="2200" spc="5" b="1">
                <a:latin typeface="Arial"/>
                <a:cs typeface="Arial"/>
              </a:rPr>
              <a:t>africanos  </a:t>
            </a:r>
            <a:r>
              <a:rPr dirty="0" sz="2200" b="1">
                <a:latin typeface="Arial"/>
                <a:cs typeface="Arial"/>
              </a:rPr>
              <a:t>registrados </a:t>
            </a:r>
            <a:r>
              <a:rPr dirty="0" sz="2200" spc="5" b="1">
                <a:latin typeface="Arial"/>
                <a:cs typeface="Arial"/>
              </a:rPr>
              <a:t>entre </a:t>
            </a:r>
            <a:r>
              <a:rPr dirty="0" sz="2200" spc="-10" b="1">
                <a:latin typeface="Arial"/>
                <a:cs typeface="Arial"/>
              </a:rPr>
              <a:t>1781 </a:t>
            </a:r>
            <a:r>
              <a:rPr dirty="0" sz="2200" spc="5" b="1">
                <a:latin typeface="Arial"/>
                <a:cs typeface="Arial"/>
              </a:rPr>
              <a:t>y</a:t>
            </a:r>
            <a:r>
              <a:rPr dirty="0" sz="2200" spc="-9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1851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68448" y="3053562"/>
            <a:ext cx="558165" cy="599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7310" indent="-67945">
              <a:lnSpc>
                <a:spcPct val="109500"/>
              </a:lnSpc>
            </a:pPr>
            <a:r>
              <a:rPr dirty="0" sz="1800" spc="-20" b="1">
                <a:latin typeface="Arial"/>
                <a:cs typeface="Arial"/>
              </a:rPr>
              <a:t>res</a:t>
            </a:r>
            <a:r>
              <a:rPr dirty="0" sz="1800" spc="5" b="1">
                <a:latin typeface="Arial"/>
                <a:cs typeface="Arial"/>
              </a:rPr>
              <a:t>t</a:t>
            </a:r>
            <a:r>
              <a:rPr dirty="0" sz="1800" spc="10" b="1">
                <a:latin typeface="Arial"/>
                <a:cs typeface="Arial"/>
              </a:rPr>
              <a:t>o  </a:t>
            </a:r>
            <a:r>
              <a:rPr dirty="0" sz="1800" spc="-15" b="1">
                <a:latin typeface="Arial"/>
                <a:cs typeface="Arial"/>
              </a:rPr>
              <a:t>41%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8095" y="2917951"/>
            <a:ext cx="704215" cy="599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5415" indent="-146050">
              <a:lnSpc>
                <a:spcPct val="109500"/>
              </a:lnSpc>
            </a:pPr>
            <a:r>
              <a:rPr dirty="0" sz="1800" spc="-15" b="1">
                <a:latin typeface="Arial"/>
                <a:cs typeface="Arial"/>
              </a:rPr>
              <a:t>c</a:t>
            </a:r>
            <a:r>
              <a:rPr dirty="0" sz="1800" spc="40" b="1">
                <a:latin typeface="Arial"/>
                <a:cs typeface="Arial"/>
              </a:rPr>
              <a:t>o</a:t>
            </a:r>
            <a:r>
              <a:rPr dirty="0" sz="1800" spc="30" b="1">
                <a:latin typeface="Arial"/>
                <a:cs typeface="Arial"/>
              </a:rPr>
              <a:t>n</a:t>
            </a:r>
            <a:r>
              <a:rPr dirty="0" sz="1800" spc="40" b="1">
                <a:latin typeface="Arial"/>
                <a:cs typeface="Arial"/>
              </a:rPr>
              <a:t>g</a:t>
            </a:r>
            <a:r>
              <a:rPr dirty="0" sz="1800" spc="10" b="1">
                <a:latin typeface="Arial"/>
                <a:cs typeface="Arial"/>
              </a:rPr>
              <a:t>o  </a:t>
            </a:r>
            <a:r>
              <a:rPr dirty="0" sz="1800" spc="-15" b="1">
                <a:latin typeface="Arial"/>
                <a:cs typeface="Arial"/>
              </a:rPr>
              <a:t>36%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3932" y="4631814"/>
            <a:ext cx="868044" cy="597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2250" indent="-222885">
              <a:lnSpc>
                <a:spcPct val="109200"/>
              </a:lnSpc>
            </a:pPr>
            <a:r>
              <a:rPr dirty="0" sz="1800" spc="-20" b="1">
                <a:latin typeface="Arial"/>
                <a:cs typeface="Arial"/>
              </a:rPr>
              <a:t>cara</a:t>
            </a:r>
            <a:r>
              <a:rPr dirty="0" sz="1800" spc="40" b="1">
                <a:latin typeface="Arial"/>
                <a:cs typeface="Arial"/>
              </a:rPr>
              <a:t>b</a:t>
            </a:r>
            <a:r>
              <a:rPr dirty="0" sz="1800" spc="-15" b="1">
                <a:latin typeface="Arial"/>
                <a:cs typeface="Arial"/>
              </a:rPr>
              <a:t>a</a:t>
            </a:r>
            <a:r>
              <a:rPr dirty="0" sz="1800" spc="30" b="1">
                <a:latin typeface="Arial"/>
                <a:cs typeface="Arial"/>
              </a:rPr>
              <a:t>l</a:t>
            </a:r>
            <a:r>
              <a:rPr dirty="0" sz="1800" spc="5" b="1">
                <a:latin typeface="Arial"/>
                <a:cs typeface="Arial"/>
              </a:rPr>
              <a:t>í  </a:t>
            </a:r>
            <a:r>
              <a:rPr dirty="0" sz="1800" spc="-15" b="1">
                <a:latin typeface="Arial"/>
                <a:cs typeface="Arial"/>
              </a:rPr>
              <a:t>23%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71802" y="1553337"/>
            <a:ext cx="6205855" cy="4144645"/>
          </a:xfrm>
          <a:custGeom>
            <a:avLst/>
            <a:gdLst/>
            <a:ahLst/>
            <a:cxnLst/>
            <a:rect l="l" t="t" r="r" b="b"/>
            <a:pathLst>
              <a:path w="6205855" h="4144645">
                <a:moveTo>
                  <a:pt x="0" y="4144518"/>
                </a:moveTo>
                <a:lnTo>
                  <a:pt x="0" y="0"/>
                </a:lnTo>
                <a:lnTo>
                  <a:pt x="6205728" y="0"/>
                </a:lnTo>
                <a:lnTo>
                  <a:pt x="6205728" y="4144517"/>
                </a:lnTo>
                <a:lnTo>
                  <a:pt x="0" y="414451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603" y="2062353"/>
            <a:ext cx="1994154" cy="42039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79160" y="3430904"/>
            <a:ext cx="3666743" cy="2686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29280" y="2494407"/>
            <a:ext cx="2704630" cy="35989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Personas esclavizadas, en labores</a:t>
            </a:r>
            <a:r>
              <a:rPr dirty="0" spc="-65"/>
              <a:t> </a:t>
            </a:r>
            <a:r>
              <a:rPr dirty="0"/>
              <a:t>extractivas…</a:t>
            </a:r>
          </a:p>
        </p:txBody>
      </p:sp>
      <p:sp>
        <p:nvSpPr>
          <p:cNvPr id="6" name="object 6"/>
          <p:cNvSpPr/>
          <p:nvPr/>
        </p:nvSpPr>
        <p:spPr>
          <a:xfrm>
            <a:off x="521588" y="4997577"/>
            <a:ext cx="213360" cy="748030"/>
          </a:xfrm>
          <a:custGeom>
            <a:avLst/>
            <a:gdLst/>
            <a:ahLst/>
            <a:cxnLst/>
            <a:rect l="l" t="t" r="r" b="b"/>
            <a:pathLst>
              <a:path w="213359" h="748029">
                <a:moveTo>
                  <a:pt x="213360" y="737616"/>
                </a:moveTo>
                <a:lnTo>
                  <a:pt x="144780" y="0"/>
                </a:lnTo>
                <a:lnTo>
                  <a:pt x="0" y="20574"/>
                </a:lnTo>
                <a:lnTo>
                  <a:pt x="140970" y="747522"/>
                </a:lnTo>
                <a:lnTo>
                  <a:pt x="213360" y="737616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1588" y="4997577"/>
            <a:ext cx="213360" cy="748030"/>
          </a:xfrm>
          <a:custGeom>
            <a:avLst/>
            <a:gdLst/>
            <a:ahLst/>
            <a:cxnLst/>
            <a:rect l="l" t="t" r="r" b="b"/>
            <a:pathLst>
              <a:path w="213359" h="748029">
                <a:moveTo>
                  <a:pt x="0" y="20574"/>
                </a:moveTo>
                <a:lnTo>
                  <a:pt x="140970" y="747522"/>
                </a:lnTo>
                <a:lnTo>
                  <a:pt x="213360" y="737616"/>
                </a:lnTo>
                <a:lnTo>
                  <a:pt x="144780" y="0"/>
                </a:lnTo>
                <a:lnTo>
                  <a:pt x="0" y="205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0035" y="5802248"/>
            <a:ext cx="440055" cy="57150"/>
          </a:xfrm>
          <a:custGeom>
            <a:avLst/>
            <a:gdLst/>
            <a:ahLst/>
            <a:cxnLst/>
            <a:rect l="l" t="t" r="r" b="b"/>
            <a:pathLst>
              <a:path w="440055" h="57150">
                <a:moveTo>
                  <a:pt x="439673" y="57150"/>
                </a:moveTo>
                <a:lnTo>
                  <a:pt x="350520" y="0"/>
                </a:lnTo>
                <a:lnTo>
                  <a:pt x="88391" y="0"/>
                </a:lnTo>
                <a:lnTo>
                  <a:pt x="0" y="57150"/>
                </a:lnTo>
                <a:lnTo>
                  <a:pt x="439673" y="5715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0035" y="5802248"/>
            <a:ext cx="440055" cy="57150"/>
          </a:xfrm>
          <a:custGeom>
            <a:avLst/>
            <a:gdLst/>
            <a:ahLst/>
            <a:cxnLst/>
            <a:rect l="l" t="t" r="r" b="b"/>
            <a:pathLst>
              <a:path w="440055" h="57150">
                <a:moveTo>
                  <a:pt x="439673" y="57150"/>
                </a:moveTo>
                <a:lnTo>
                  <a:pt x="0" y="57150"/>
                </a:lnTo>
                <a:lnTo>
                  <a:pt x="88391" y="0"/>
                </a:lnTo>
                <a:lnTo>
                  <a:pt x="350520" y="0"/>
                </a:lnTo>
                <a:lnTo>
                  <a:pt x="439673" y="571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8803" y="4320159"/>
            <a:ext cx="391160" cy="741680"/>
          </a:xfrm>
          <a:custGeom>
            <a:avLst/>
            <a:gdLst/>
            <a:ahLst/>
            <a:cxnLst/>
            <a:rect l="l" t="t" r="r" b="b"/>
            <a:pathLst>
              <a:path w="391159" h="741679">
                <a:moveTo>
                  <a:pt x="390906" y="283464"/>
                </a:moveTo>
                <a:lnTo>
                  <a:pt x="195072" y="0"/>
                </a:lnTo>
                <a:lnTo>
                  <a:pt x="0" y="283464"/>
                </a:lnTo>
                <a:lnTo>
                  <a:pt x="76200" y="741426"/>
                </a:lnTo>
                <a:lnTo>
                  <a:pt x="314706" y="741426"/>
                </a:lnTo>
                <a:lnTo>
                  <a:pt x="390906" y="283464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8803" y="4320159"/>
            <a:ext cx="391160" cy="741680"/>
          </a:xfrm>
          <a:custGeom>
            <a:avLst/>
            <a:gdLst/>
            <a:ahLst/>
            <a:cxnLst/>
            <a:rect l="l" t="t" r="r" b="b"/>
            <a:pathLst>
              <a:path w="391159" h="741679">
                <a:moveTo>
                  <a:pt x="195072" y="0"/>
                </a:moveTo>
                <a:lnTo>
                  <a:pt x="0" y="283464"/>
                </a:lnTo>
                <a:lnTo>
                  <a:pt x="76200" y="741426"/>
                </a:lnTo>
                <a:lnTo>
                  <a:pt x="314706" y="741426"/>
                </a:lnTo>
                <a:lnTo>
                  <a:pt x="390906" y="283464"/>
                </a:lnTo>
                <a:lnTo>
                  <a:pt x="19507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8803" y="4091559"/>
            <a:ext cx="327025" cy="412750"/>
          </a:xfrm>
          <a:custGeom>
            <a:avLst/>
            <a:gdLst/>
            <a:ahLst/>
            <a:cxnLst/>
            <a:rect l="l" t="t" r="r" b="b"/>
            <a:pathLst>
              <a:path w="327025" h="412750">
                <a:moveTo>
                  <a:pt x="326898" y="205740"/>
                </a:moveTo>
                <a:lnTo>
                  <a:pt x="321063" y="151077"/>
                </a:lnTo>
                <a:lnTo>
                  <a:pt x="304602" y="101938"/>
                </a:lnTo>
                <a:lnTo>
                  <a:pt x="279082" y="60293"/>
                </a:lnTo>
                <a:lnTo>
                  <a:pt x="246069" y="28109"/>
                </a:lnTo>
                <a:lnTo>
                  <a:pt x="207129" y="7355"/>
                </a:lnTo>
                <a:lnTo>
                  <a:pt x="163829" y="0"/>
                </a:lnTo>
                <a:lnTo>
                  <a:pt x="120209" y="7355"/>
                </a:lnTo>
                <a:lnTo>
                  <a:pt x="81054" y="28109"/>
                </a:lnTo>
                <a:lnTo>
                  <a:pt x="47910" y="60293"/>
                </a:lnTo>
                <a:lnTo>
                  <a:pt x="22323" y="101938"/>
                </a:lnTo>
                <a:lnTo>
                  <a:pt x="5838" y="151077"/>
                </a:lnTo>
                <a:lnTo>
                  <a:pt x="0" y="205740"/>
                </a:lnTo>
                <a:lnTo>
                  <a:pt x="5838" y="260723"/>
                </a:lnTo>
                <a:lnTo>
                  <a:pt x="22323" y="310077"/>
                </a:lnTo>
                <a:lnTo>
                  <a:pt x="47910" y="351853"/>
                </a:lnTo>
                <a:lnTo>
                  <a:pt x="81054" y="384104"/>
                </a:lnTo>
                <a:lnTo>
                  <a:pt x="120209" y="404883"/>
                </a:lnTo>
                <a:lnTo>
                  <a:pt x="163830" y="412242"/>
                </a:lnTo>
                <a:lnTo>
                  <a:pt x="207129" y="404883"/>
                </a:lnTo>
                <a:lnTo>
                  <a:pt x="246069" y="384104"/>
                </a:lnTo>
                <a:lnTo>
                  <a:pt x="279082" y="351853"/>
                </a:lnTo>
                <a:lnTo>
                  <a:pt x="304602" y="310077"/>
                </a:lnTo>
                <a:lnTo>
                  <a:pt x="321063" y="260723"/>
                </a:lnTo>
                <a:lnTo>
                  <a:pt x="326898" y="20574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8803" y="4091559"/>
            <a:ext cx="327025" cy="412750"/>
          </a:xfrm>
          <a:custGeom>
            <a:avLst/>
            <a:gdLst/>
            <a:ahLst/>
            <a:cxnLst/>
            <a:rect l="l" t="t" r="r" b="b"/>
            <a:pathLst>
              <a:path w="327025" h="412750">
                <a:moveTo>
                  <a:pt x="163829" y="0"/>
                </a:moveTo>
                <a:lnTo>
                  <a:pt x="120209" y="7355"/>
                </a:lnTo>
                <a:lnTo>
                  <a:pt x="81054" y="28109"/>
                </a:lnTo>
                <a:lnTo>
                  <a:pt x="47910" y="60293"/>
                </a:lnTo>
                <a:lnTo>
                  <a:pt x="22323" y="101938"/>
                </a:lnTo>
                <a:lnTo>
                  <a:pt x="5838" y="151077"/>
                </a:lnTo>
                <a:lnTo>
                  <a:pt x="0" y="205740"/>
                </a:lnTo>
                <a:lnTo>
                  <a:pt x="5838" y="260723"/>
                </a:lnTo>
                <a:lnTo>
                  <a:pt x="22323" y="310077"/>
                </a:lnTo>
                <a:lnTo>
                  <a:pt x="47910" y="351853"/>
                </a:lnTo>
                <a:lnTo>
                  <a:pt x="81054" y="384104"/>
                </a:lnTo>
                <a:lnTo>
                  <a:pt x="120209" y="404883"/>
                </a:lnTo>
                <a:lnTo>
                  <a:pt x="163830" y="412242"/>
                </a:lnTo>
                <a:lnTo>
                  <a:pt x="207129" y="404883"/>
                </a:lnTo>
                <a:lnTo>
                  <a:pt x="246069" y="384104"/>
                </a:lnTo>
                <a:lnTo>
                  <a:pt x="279082" y="351853"/>
                </a:lnTo>
                <a:lnTo>
                  <a:pt x="304602" y="310077"/>
                </a:lnTo>
                <a:lnTo>
                  <a:pt x="321063" y="260723"/>
                </a:lnTo>
                <a:lnTo>
                  <a:pt x="326898" y="205740"/>
                </a:lnTo>
                <a:lnTo>
                  <a:pt x="321063" y="151077"/>
                </a:lnTo>
                <a:lnTo>
                  <a:pt x="304602" y="101938"/>
                </a:lnTo>
                <a:lnTo>
                  <a:pt x="279082" y="60293"/>
                </a:lnTo>
                <a:lnTo>
                  <a:pt x="246069" y="28109"/>
                </a:lnTo>
                <a:lnTo>
                  <a:pt x="207129" y="7355"/>
                </a:lnTo>
                <a:lnTo>
                  <a:pt x="163829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433" y="4173092"/>
            <a:ext cx="391795" cy="443230"/>
          </a:xfrm>
          <a:custGeom>
            <a:avLst/>
            <a:gdLst/>
            <a:ahLst/>
            <a:cxnLst/>
            <a:rect l="l" t="t" r="r" b="b"/>
            <a:pathLst>
              <a:path w="391795" h="443229">
                <a:moveTo>
                  <a:pt x="391668" y="378713"/>
                </a:moveTo>
                <a:lnTo>
                  <a:pt x="76962" y="0"/>
                </a:lnTo>
                <a:lnTo>
                  <a:pt x="0" y="64007"/>
                </a:lnTo>
                <a:lnTo>
                  <a:pt x="314706" y="442721"/>
                </a:lnTo>
                <a:lnTo>
                  <a:pt x="391668" y="378713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5433" y="4173092"/>
            <a:ext cx="391795" cy="443230"/>
          </a:xfrm>
          <a:custGeom>
            <a:avLst/>
            <a:gdLst/>
            <a:ahLst/>
            <a:cxnLst/>
            <a:rect l="l" t="t" r="r" b="b"/>
            <a:pathLst>
              <a:path w="391795" h="443229">
                <a:moveTo>
                  <a:pt x="0" y="64007"/>
                </a:moveTo>
                <a:lnTo>
                  <a:pt x="314706" y="442721"/>
                </a:lnTo>
                <a:lnTo>
                  <a:pt x="391668" y="378713"/>
                </a:lnTo>
                <a:lnTo>
                  <a:pt x="76962" y="0"/>
                </a:lnTo>
                <a:lnTo>
                  <a:pt x="0" y="6400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78333" y="5061584"/>
            <a:ext cx="146050" cy="741045"/>
          </a:xfrm>
          <a:custGeom>
            <a:avLst/>
            <a:gdLst/>
            <a:ahLst/>
            <a:cxnLst/>
            <a:rect l="l" t="t" r="r" b="b"/>
            <a:pathLst>
              <a:path w="146050" h="741045">
                <a:moveTo>
                  <a:pt x="145542" y="0"/>
                </a:moveTo>
                <a:lnTo>
                  <a:pt x="0" y="0"/>
                </a:lnTo>
                <a:lnTo>
                  <a:pt x="36576" y="740664"/>
                </a:lnTo>
                <a:lnTo>
                  <a:pt x="108966" y="740664"/>
                </a:lnTo>
                <a:lnTo>
                  <a:pt x="145542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78333" y="5061584"/>
            <a:ext cx="146050" cy="741045"/>
          </a:xfrm>
          <a:custGeom>
            <a:avLst/>
            <a:gdLst/>
            <a:ahLst/>
            <a:cxnLst/>
            <a:rect l="l" t="t" r="r" b="b"/>
            <a:pathLst>
              <a:path w="146050" h="741045">
                <a:moveTo>
                  <a:pt x="0" y="0"/>
                </a:moveTo>
                <a:lnTo>
                  <a:pt x="36576" y="740664"/>
                </a:lnTo>
                <a:lnTo>
                  <a:pt x="108966" y="740664"/>
                </a:lnTo>
                <a:lnTo>
                  <a:pt x="145542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75285" y="4510659"/>
            <a:ext cx="401320" cy="502920"/>
          </a:xfrm>
          <a:custGeom>
            <a:avLst/>
            <a:gdLst/>
            <a:ahLst/>
            <a:cxnLst/>
            <a:rect l="l" t="t" r="r" b="b"/>
            <a:pathLst>
              <a:path w="401320" h="502920">
                <a:moveTo>
                  <a:pt x="400811" y="60198"/>
                </a:moveTo>
                <a:lnTo>
                  <a:pt x="316991" y="0"/>
                </a:lnTo>
                <a:lnTo>
                  <a:pt x="0" y="442722"/>
                </a:lnTo>
                <a:lnTo>
                  <a:pt x="83819" y="502920"/>
                </a:lnTo>
                <a:lnTo>
                  <a:pt x="400811" y="60198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75285" y="4510659"/>
            <a:ext cx="401320" cy="502920"/>
          </a:xfrm>
          <a:custGeom>
            <a:avLst/>
            <a:gdLst/>
            <a:ahLst/>
            <a:cxnLst/>
            <a:rect l="l" t="t" r="r" b="b"/>
            <a:pathLst>
              <a:path w="401320" h="502920">
                <a:moveTo>
                  <a:pt x="400811" y="60198"/>
                </a:moveTo>
                <a:lnTo>
                  <a:pt x="83819" y="502920"/>
                </a:lnTo>
                <a:lnTo>
                  <a:pt x="0" y="442722"/>
                </a:lnTo>
                <a:lnTo>
                  <a:pt x="316991" y="0"/>
                </a:lnTo>
                <a:lnTo>
                  <a:pt x="400811" y="6019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8293" y="4010025"/>
            <a:ext cx="130810" cy="248920"/>
          </a:xfrm>
          <a:custGeom>
            <a:avLst/>
            <a:gdLst/>
            <a:ahLst/>
            <a:cxnLst/>
            <a:rect l="l" t="t" r="r" b="b"/>
            <a:pathLst>
              <a:path w="130810" h="248920">
                <a:moveTo>
                  <a:pt x="130302" y="179070"/>
                </a:moveTo>
                <a:lnTo>
                  <a:pt x="34289" y="0"/>
                </a:lnTo>
                <a:lnTo>
                  <a:pt x="0" y="248411"/>
                </a:lnTo>
                <a:lnTo>
                  <a:pt x="130302" y="17907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8293" y="4010025"/>
            <a:ext cx="130810" cy="248920"/>
          </a:xfrm>
          <a:custGeom>
            <a:avLst/>
            <a:gdLst/>
            <a:ahLst/>
            <a:cxnLst/>
            <a:rect l="l" t="t" r="r" b="b"/>
            <a:pathLst>
              <a:path w="130810" h="248920">
                <a:moveTo>
                  <a:pt x="34289" y="0"/>
                </a:moveTo>
                <a:lnTo>
                  <a:pt x="130302" y="179070"/>
                </a:lnTo>
                <a:lnTo>
                  <a:pt x="0" y="248411"/>
                </a:lnTo>
                <a:lnTo>
                  <a:pt x="34289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9481" y="4935854"/>
            <a:ext cx="97790" cy="211454"/>
          </a:xfrm>
          <a:custGeom>
            <a:avLst/>
            <a:gdLst/>
            <a:ahLst/>
            <a:cxnLst/>
            <a:rect l="l" t="t" r="r" b="b"/>
            <a:pathLst>
              <a:path w="97790" h="211454">
                <a:moveTo>
                  <a:pt x="97535" y="49530"/>
                </a:moveTo>
                <a:lnTo>
                  <a:pt x="14477" y="0"/>
                </a:lnTo>
                <a:lnTo>
                  <a:pt x="0" y="211074"/>
                </a:lnTo>
                <a:lnTo>
                  <a:pt x="97535" y="4953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9481" y="4935854"/>
            <a:ext cx="97790" cy="211454"/>
          </a:xfrm>
          <a:custGeom>
            <a:avLst/>
            <a:gdLst/>
            <a:ahLst/>
            <a:cxnLst/>
            <a:rect l="l" t="t" r="r" b="b"/>
            <a:pathLst>
              <a:path w="97790" h="211454">
                <a:moveTo>
                  <a:pt x="0" y="211074"/>
                </a:moveTo>
                <a:lnTo>
                  <a:pt x="97535" y="49530"/>
                </a:lnTo>
                <a:lnTo>
                  <a:pt x="14477" y="0"/>
                </a:lnTo>
                <a:lnTo>
                  <a:pt x="0" y="2110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09803" y="5573648"/>
            <a:ext cx="342900" cy="360045"/>
          </a:xfrm>
          <a:custGeom>
            <a:avLst/>
            <a:gdLst/>
            <a:ahLst/>
            <a:cxnLst/>
            <a:rect l="l" t="t" r="r" b="b"/>
            <a:pathLst>
              <a:path w="342900" h="360045">
                <a:moveTo>
                  <a:pt x="342900" y="275843"/>
                </a:moveTo>
                <a:lnTo>
                  <a:pt x="240029" y="0"/>
                </a:lnTo>
                <a:lnTo>
                  <a:pt x="0" y="166115"/>
                </a:lnTo>
                <a:lnTo>
                  <a:pt x="223265" y="359663"/>
                </a:lnTo>
                <a:lnTo>
                  <a:pt x="342900" y="27584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09803" y="5573648"/>
            <a:ext cx="342900" cy="360045"/>
          </a:xfrm>
          <a:custGeom>
            <a:avLst/>
            <a:gdLst/>
            <a:ahLst/>
            <a:cxnLst/>
            <a:rect l="l" t="t" r="r" b="b"/>
            <a:pathLst>
              <a:path w="342900" h="360045">
                <a:moveTo>
                  <a:pt x="0" y="166115"/>
                </a:moveTo>
                <a:lnTo>
                  <a:pt x="223265" y="359663"/>
                </a:lnTo>
                <a:lnTo>
                  <a:pt x="342900" y="275843"/>
                </a:lnTo>
                <a:lnTo>
                  <a:pt x="240029" y="0"/>
                </a:lnTo>
                <a:lnTo>
                  <a:pt x="0" y="16611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905" y="3798189"/>
            <a:ext cx="870585" cy="1908810"/>
          </a:xfrm>
          <a:custGeom>
            <a:avLst/>
            <a:gdLst/>
            <a:ahLst/>
            <a:cxnLst/>
            <a:rect l="l" t="t" r="r" b="b"/>
            <a:pathLst>
              <a:path w="870585" h="1908810">
                <a:moveTo>
                  <a:pt x="870203" y="1887474"/>
                </a:moveTo>
                <a:lnTo>
                  <a:pt x="24383" y="0"/>
                </a:lnTo>
                <a:lnTo>
                  <a:pt x="0" y="10792"/>
                </a:lnTo>
                <a:lnTo>
                  <a:pt x="0" y="69906"/>
                </a:lnTo>
                <a:lnTo>
                  <a:pt x="823721" y="1908810"/>
                </a:lnTo>
                <a:lnTo>
                  <a:pt x="870203" y="1887474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905" y="3798189"/>
            <a:ext cx="870585" cy="1908810"/>
          </a:xfrm>
          <a:custGeom>
            <a:avLst/>
            <a:gdLst/>
            <a:ahLst/>
            <a:cxnLst/>
            <a:rect l="l" t="t" r="r" b="b"/>
            <a:pathLst>
              <a:path w="870585" h="1908810">
                <a:moveTo>
                  <a:pt x="0" y="69906"/>
                </a:moveTo>
                <a:lnTo>
                  <a:pt x="823721" y="1908810"/>
                </a:lnTo>
                <a:lnTo>
                  <a:pt x="870203" y="1887474"/>
                </a:lnTo>
                <a:lnTo>
                  <a:pt x="24383" y="0"/>
                </a:lnTo>
                <a:lnTo>
                  <a:pt x="0" y="1079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610736" y="5277992"/>
            <a:ext cx="360680" cy="733425"/>
          </a:xfrm>
          <a:custGeom>
            <a:avLst/>
            <a:gdLst/>
            <a:ahLst/>
            <a:cxnLst/>
            <a:rect l="l" t="t" r="r" b="b"/>
            <a:pathLst>
              <a:path w="360679" h="733425">
                <a:moveTo>
                  <a:pt x="360425" y="57911"/>
                </a:moveTo>
                <a:lnTo>
                  <a:pt x="185927" y="0"/>
                </a:lnTo>
                <a:lnTo>
                  <a:pt x="0" y="704088"/>
                </a:lnTo>
                <a:lnTo>
                  <a:pt x="86867" y="733044"/>
                </a:lnTo>
                <a:lnTo>
                  <a:pt x="360425" y="57911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610736" y="5277992"/>
            <a:ext cx="360680" cy="733425"/>
          </a:xfrm>
          <a:custGeom>
            <a:avLst/>
            <a:gdLst/>
            <a:ahLst/>
            <a:cxnLst/>
            <a:rect l="l" t="t" r="r" b="b"/>
            <a:pathLst>
              <a:path w="360679" h="733425">
                <a:moveTo>
                  <a:pt x="185927" y="0"/>
                </a:moveTo>
                <a:lnTo>
                  <a:pt x="0" y="704088"/>
                </a:lnTo>
                <a:lnTo>
                  <a:pt x="86867" y="733044"/>
                </a:lnTo>
                <a:lnTo>
                  <a:pt x="360425" y="57911"/>
                </a:lnTo>
                <a:lnTo>
                  <a:pt x="18592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772280" y="6039230"/>
            <a:ext cx="227329" cy="57150"/>
          </a:xfrm>
          <a:custGeom>
            <a:avLst/>
            <a:gdLst/>
            <a:ahLst/>
            <a:cxnLst/>
            <a:rect l="l" t="t" r="r" b="b"/>
            <a:pathLst>
              <a:path w="227329" h="57150">
                <a:moveTo>
                  <a:pt x="227075" y="57150"/>
                </a:moveTo>
                <a:lnTo>
                  <a:pt x="181355" y="0"/>
                </a:lnTo>
                <a:lnTo>
                  <a:pt x="45719" y="0"/>
                </a:lnTo>
                <a:lnTo>
                  <a:pt x="0" y="57150"/>
                </a:lnTo>
                <a:lnTo>
                  <a:pt x="227075" y="5715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772280" y="6039230"/>
            <a:ext cx="227329" cy="57150"/>
          </a:xfrm>
          <a:custGeom>
            <a:avLst/>
            <a:gdLst/>
            <a:ahLst/>
            <a:cxnLst/>
            <a:rect l="l" t="t" r="r" b="b"/>
            <a:pathLst>
              <a:path w="227329" h="57150">
                <a:moveTo>
                  <a:pt x="227075" y="57150"/>
                </a:moveTo>
                <a:lnTo>
                  <a:pt x="0" y="57150"/>
                </a:lnTo>
                <a:lnTo>
                  <a:pt x="45719" y="0"/>
                </a:lnTo>
                <a:lnTo>
                  <a:pt x="181355" y="0"/>
                </a:lnTo>
                <a:lnTo>
                  <a:pt x="227075" y="571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818001" y="5312283"/>
            <a:ext cx="182880" cy="727075"/>
          </a:xfrm>
          <a:custGeom>
            <a:avLst/>
            <a:gdLst/>
            <a:ahLst/>
            <a:cxnLst/>
            <a:rect l="l" t="t" r="r" b="b"/>
            <a:pathLst>
              <a:path w="182879" h="727075">
                <a:moveTo>
                  <a:pt x="182880" y="0"/>
                </a:moveTo>
                <a:lnTo>
                  <a:pt x="0" y="0"/>
                </a:lnTo>
                <a:lnTo>
                  <a:pt x="45720" y="726948"/>
                </a:lnTo>
                <a:lnTo>
                  <a:pt x="137160" y="726948"/>
                </a:lnTo>
                <a:lnTo>
                  <a:pt x="182880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818001" y="5312283"/>
            <a:ext cx="182880" cy="727075"/>
          </a:xfrm>
          <a:custGeom>
            <a:avLst/>
            <a:gdLst/>
            <a:ahLst/>
            <a:cxnLst/>
            <a:rect l="l" t="t" r="r" b="b"/>
            <a:pathLst>
              <a:path w="182879" h="727075">
                <a:moveTo>
                  <a:pt x="0" y="0"/>
                </a:moveTo>
                <a:lnTo>
                  <a:pt x="45720" y="726948"/>
                </a:lnTo>
                <a:lnTo>
                  <a:pt x="137160" y="726948"/>
                </a:lnTo>
                <a:lnTo>
                  <a:pt x="18288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64839" y="4343780"/>
            <a:ext cx="354330" cy="588010"/>
          </a:xfrm>
          <a:custGeom>
            <a:avLst/>
            <a:gdLst/>
            <a:ahLst/>
            <a:cxnLst/>
            <a:rect l="l" t="t" r="r" b="b"/>
            <a:pathLst>
              <a:path w="354329" h="588010">
                <a:moveTo>
                  <a:pt x="354329" y="53339"/>
                </a:moveTo>
                <a:lnTo>
                  <a:pt x="229361" y="0"/>
                </a:lnTo>
                <a:lnTo>
                  <a:pt x="0" y="533399"/>
                </a:lnTo>
                <a:lnTo>
                  <a:pt x="124967" y="587501"/>
                </a:lnTo>
                <a:lnTo>
                  <a:pt x="354329" y="53339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664839" y="4343780"/>
            <a:ext cx="354330" cy="588010"/>
          </a:xfrm>
          <a:custGeom>
            <a:avLst/>
            <a:gdLst/>
            <a:ahLst/>
            <a:cxnLst/>
            <a:rect l="l" t="t" r="r" b="b"/>
            <a:pathLst>
              <a:path w="354329" h="588010">
                <a:moveTo>
                  <a:pt x="354329" y="53339"/>
                </a:moveTo>
                <a:lnTo>
                  <a:pt x="124967" y="587501"/>
                </a:lnTo>
                <a:lnTo>
                  <a:pt x="0" y="533399"/>
                </a:lnTo>
                <a:lnTo>
                  <a:pt x="229361" y="0"/>
                </a:lnTo>
                <a:lnTo>
                  <a:pt x="354329" y="5333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596259" y="3669410"/>
            <a:ext cx="1457325" cy="878840"/>
          </a:xfrm>
          <a:custGeom>
            <a:avLst/>
            <a:gdLst/>
            <a:ahLst/>
            <a:cxnLst/>
            <a:rect l="l" t="t" r="r" b="b"/>
            <a:pathLst>
              <a:path w="1457325" h="878839">
                <a:moveTo>
                  <a:pt x="1456943" y="49530"/>
                </a:moveTo>
                <a:lnTo>
                  <a:pt x="1427987" y="0"/>
                </a:lnTo>
                <a:lnTo>
                  <a:pt x="0" y="829056"/>
                </a:lnTo>
                <a:lnTo>
                  <a:pt x="28955" y="878586"/>
                </a:lnTo>
                <a:lnTo>
                  <a:pt x="1456943" y="4953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596259" y="3669410"/>
            <a:ext cx="1457325" cy="878840"/>
          </a:xfrm>
          <a:custGeom>
            <a:avLst/>
            <a:gdLst/>
            <a:ahLst/>
            <a:cxnLst/>
            <a:rect l="l" t="t" r="r" b="b"/>
            <a:pathLst>
              <a:path w="1457325" h="878839">
                <a:moveTo>
                  <a:pt x="28955" y="878586"/>
                </a:moveTo>
                <a:lnTo>
                  <a:pt x="1456943" y="49530"/>
                </a:lnTo>
                <a:lnTo>
                  <a:pt x="1427987" y="0"/>
                </a:lnTo>
                <a:lnTo>
                  <a:pt x="0" y="829056"/>
                </a:lnTo>
                <a:lnTo>
                  <a:pt x="28955" y="87858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847719" y="4208145"/>
            <a:ext cx="211454" cy="186055"/>
          </a:xfrm>
          <a:custGeom>
            <a:avLst/>
            <a:gdLst/>
            <a:ahLst/>
            <a:cxnLst/>
            <a:rect l="l" t="t" r="r" b="b"/>
            <a:pathLst>
              <a:path w="211454" h="186054">
                <a:moveTo>
                  <a:pt x="211074" y="0"/>
                </a:moveTo>
                <a:lnTo>
                  <a:pt x="0" y="155448"/>
                </a:lnTo>
                <a:lnTo>
                  <a:pt x="178308" y="185928"/>
                </a:lnTo>
                <a:lnTo>
                  <a:pt x="211074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847719" y="4208145"/>
            <a:ext cx="211454" cy="186055"/>
          </a:xfrm>
          <a:custGeom>
            <a:avLst/>
            <a:gdLst/>
            <a:ahLst/>
            <a:cxnLst/>
            <a:rect l="l" t="t" r="r" b="b"/>
            <a:pathLst>
              <a:path w="211454" h="186054">
                <a:moveTo>
                  <a:pt x="0" y="155448"/>
                </a:moveTo>
                <a:lnTo>
                  <a:pt x="178308" y="185928"/>
                </a:lnTo>
                <a:lnTo>
                  <a:pt x="211074" y="0"/>
                </a:lnTo>
                <a:lnTo>
                  <a:pt x="0" y="15544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489578" y="5947790"/>
            <a:ext cx="260350" cy="142240"/>
          </a:xfrm>
          <a:custGeom>
            <a:avLst/>
            <a:gdLst/>
            <a:ahLst/>
            <a:cxnLst/>
            <a:rect l="l" t="t" r="r" b="b"/>
            <a:pathLst>
              <a:path w="260350" h="142239">
                <a:moveTo>
                  <a:pt x="259841" y="141731"/>
                </a:moveTo>
                <a:lnTo>
                  <a:pt x="231647" y="53339"/>
                </a:lnTo>
                <a:lnTo>
                  <a:pt x="76961" y="0"/>
                </a:lnTo>
                <a:lnTo>
                  <a:pt x="0" y="53339"/>
                </a:lnTo>
                <a:lnTo>
                  <a:pt x="259841" y="141731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489578" y="5947790"/>
            <a:ext cx="260350" cy="142240"/>
          </a:xfrm>
          <a:custGeom>
            <a:avLst/>
            <a:gdLst/>
            <a:ahLst/>
            <a:cxnLst/>
            <a:rect l="l" t="t" r="r" b="b"/>
            <a:pathLst>
              <a:path w="260350" h="142239">
                <a:moveTo>
                  <a:pt x="259841" y="141731"/>
                </a:moveTo>
                <a:lnTo>
                  <a:pt x="0" y="53339"/>
                </a:lnTo>
                <a:lnTo>
                  <a:pt x="76961" y="0"/>
                </a:lnTo>
                <a:lnTo>
                  <a:pt x="231647" y="53339"/>
                </a:lnTo>
                <a:lnTo>
                  <a:pt x="259841" y="14173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467225" y="3221537"/>
            <a:ext cx="742315" cy="993775"/>
          </a:xfrm>
          <a:custGeom>
            <a:avLst/>
            <a:gdLst/>
            <a:ahLst/>
            <a:cxnLst/>
            <a:rect l="l" t="t" r="r" b="b"/>
            <a:pathLst>
              <a:path w="742314" h="993775">
                <a:moveTo>
                  <a:pt x="741770" y="963983"/>
                </a:moveTo>
                <a:lnTo>
                  <a:pt x="734725" y="911747"/>
                </a:lnTo>
                <a:lnTo>
                  <a:pt x="709699" y="840130"/>
                </a:lnTo>
                <a:lnTo>
                  <a:pt x="690943" y="798108"/>
                </a:lnTo>
                <a:lnTo>
                  <a:pt x="668291" y="752505"/>
                </a:lnTo>
                <a:lnTo>
                  <a:pt x="641944" y="703742"/>
                </a:lnTo>
                <a:lnTo>
                  <a:pt x="612101" y="652243"/>
                </a:lnTo>
                <a:lnTo>
                  <a:pt x="578962" y="598427"/>
                </a:lnTo>
                <a:lnTo>
                  <a:pt x="542728" y="542717"/>
                </a:lnTo>
                <a:lnTo>
                  <a:pt x="503598" y="485534"/>
                </a:lnTo>
                <a:lnTo>
                  <a:pt x="461772" y="427299"/>
                </a:lnTo>
                <a:lnTo>
                  <a:pt x="415163" y="365900"/>
                </a:lnTo>
                <a:lnTo>
                  <a:pt x="368823" y="307872"/>
                </a:lnTo>
                <a:lnTo>
                  <a:pt x="323182" y="253611"/>
                </a:lnTo>
                <a:lnTo>
                  <a:pt x="278671" y="203512"/>
                </a:lnTo>
                <a:lnTo>
                  <a:pt x="235721" y="157970"/>
                </a:lnTo>
                <a:lnTo>
                  <a:pt x="194762" y="117381"/>
                </a:lnTo>
                <a:lnTo>
                  <a:pt x="156226" y="82141"/>
                </a:lnTo>
                <a:lnTo>
                  <a:pt x="120543" y="52644"/>
                </a:lnTo>
                <a:lnTo>
                  <a:pt x="88143" y="29286"/>
                </a:lnTo>
                <a:lnTo>
                  <a:pt x="34919" y="2568"/>
                </a:lnTo>
                <a:lnTo>
                  <a:pt x="14956" y="0"/>
                </a:lnTo>
                <a:lnTo>
                  <a:pt x="0" y="5151"/>
                </a:lnTo>
                <a:lnTo>
                  <a:pt x="29881" y="30140"/>
                </a:lnTo>
                <a:lnTo>
                  <a:pt x="61125" y="58125"/>
                </a:lnTo>
                <a:lnTo>
                  <a:pt x="93571" y="88924"/>
                </a:lnTo>
                <a:lnTo>
                  <a:pt x="127056" y="122358"/>
                </a:lnTo>
                <a:lnTo>
                  <a:pt x="161420" y="158248"/>
                </a:lnTo>
                <a:lnTo>
                  <a:pt x="196500" y="196413"/>
                </a:lnTo>
                <a:lnTo>
                  <a:pt x="232137" y="236674"/>
                </a:lnTo>
                <a:lnTo>
                  <a:pt x="268167" y="278851"/>
                </a:lnTo>
                <a:lnTo>
                  <a:pt x="304430" y="322763"/>
                </a:lnTo>
                <a:lnTo>
                  <a:pt x="340765" y="368230"/>
                </a:lnTo>
                <a:lnTo>
                  <a:pt x="377010" y="415074"/>
                </a:lnTo>
                <a:lnTo>
                  <a:pt x="413004" y="463113"/>
                </a:lnTo>
                <a:lnTo>
                  <a:pt x="448257" y="511864"/>
                </a:lnTo>
                <a:lnTo>
                  <a:pt x="482307" y="560448"/>
                </a:lnTo>
                <a:lnTo>
                  <a:pt x="515028" y="608667"/>
                </a:lnTo>
                <a:lnTo>
                  <a:pt x="546297" y="656323"/>
                </a:lnTo>
                <a:lnTo>
                  <a:pt x="575989" y="703216"/>
                </a:lnTo>
                <a:lnTo>
                  <a:pt x="603980" y="749149"/>
                </a:lnTo>
                <a:lnTo>
                  <a:pt x="630145" y="793923"/>
                </a:lnTo>
                <a:lnTo>
                  <a:pt x="654360" y="837340"/>
                </a:lnTo>
                <a:lnTo>
                  <a:pt x="676501" y="879201"/>
                </a:lnTo>
                <a:lnTo>
                  <a:pt x="696443" y="919308"/>
                </a:lnTo>
                <a:lnTo>
                  <a:pt x="714062" y="957462"/>
                </a:lnTo>
                <a:lnTo>
                  <a:pt x="729234" y="993465"/>
                </a:lnTo>
                <a:lnTo>
                  <a:pt x="738049" y="981779"/>
                </a:lnTo>
                <a:lnTo>
                  <a:pt x="741770" y="96398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467225" y="3221537"/>
            <a:ext cx="742315" cy="993775"/>
          </a:xfrm>
          <a:custGeom>
            <a:avLst/>
            <a:gdLst/>
            <a:ahLst/>
            <a:cxnLst/>
            <a:rect l="l" t="t" r="r" b="b"/>
            <a:pathLst>
              <a:path w="742314" h="993775">
                <a:moveTo>
                  <a:pt x="729234" y="993465"/>
                </a:moveTo>
                <a:lnTo>
                  <a:pt x="738049" y="981779"/>
                </a:lnTo>
                <a:lnTo>
                  <a:pt x="741770" y="963983"/>
                </a:lnTo>
                <a:lnTo>
                  <a:pt x="740595" y="940498"/>
                </a:lnTo>
                <a:lnTo>
                  <a:pt x="724360" y="878150"/>
                </a:lnTo>
                <a:lnTo>
                  <a:pt x="709699" y="840130"/>
                </a:lnTo>
                <a:lnTo>
                  <a:pt x="690943" y="798108"/>
                </a:lnTo>
                <a:lnTo>
                  <a:pt x="668291" y="752505"/>
                </a:lnTo>
                <a:lnTo>
                  <a:pt x="641944" y="703742"/>
                </a:lnTo>
                <a:lnTo>
                  <a:pt x="612101" y="652243"/>
                </a:lnTo>
                <a:lnTo>
                  <a:pt x="578962" y="598427"/>
                </a:lnTo>
                <a:lnTo>
                  <a:pt x="542728" y="542717"/>
                </a:lnTo>
                <a:lnTo>
                  <a:pt x="503598" y="485534"/>
                </a:lnTo>
                <a:lnTo>
                  <a:pt x="461772" y="427299"/>
                </a:lnTo>
                <a:lnTo>
                  <a:pt x="415163" y="365900"/>
                </a:lnTo>
                <a:lnTo>
                  <a:pt x="368823" y="307872"/>
                </a:lnTo>
                <a:lnTo>
                  <a:pt x="323182" y="253611"/>
                </a:lnTo>
                <a:lnTo>
                  <a:pt x="278671" y="203512"/>
                </a:lnTo>
                <a:lnTo>
                  <a:pt x="235721" y="157970"/>
                </a:lnTo>
                <a:lnTo>
                  <a:pt x="194762" y="117381"/>
                </a:lnTo>
                <a:lnTo>
                  <a:pt x="156226" y="82141"/>
                </a:lnTo>
                <a:lnTo>
                  <a:pt x="120543" y="52644"/>
                </a:lnTo>
                <a:lnTo>
                  <a:pt x="88143" y="29286"/>
                </a:lnTo>
                <a:lnTo>
                  <a:pt x="34919" y="2568"/>
                </a:lnTo>
                <a:lnTo>
                  <a:pt x="14956" y="0"/>
                </a:lnTo>
                <a:lnTo>
                  <a:pt x="0" y="5151"/>
                </a:lnTo>
                <a:lnTo>
                  <a:pt x="29881" y="30140"/>
                </a:lnTo>
                <a:lnTo>
                  <a:pt x="61125" y="58125"/>
                </a:lnTo>
                <a:lnTo>
                  <a:pt x="93571" y="88924"/>
                </a:lnTo>
                <a:lnTo>
                  <a:pt x="127056" y="122358"/>
                </a:lnTo>
                <a:lnTo>
                  <a:pt x="161420" y="158248"/>
                </a:lnTo>
                <a:lnTo>
                  <a:pt x="196500" y="196413"/>
                </a:lnTo>
                <a:lnTo>
                  <a:pt x="232137" y="236674"/>
                </a:lnTo>
                <a:lnTo>
                  <a:pt x="268167" y="278851"/>
                </a:lnTo>
                <a:lnTo>
                  <a:pt x="304430" y="322763"/>
                </a:lnTo>
                <a:lnTo>
                  <a:pt x="340765" y="368230"/>
                </a:lnTo>
                <a:lnTo>
                  <a:pt x="377010" y="415074"/>
                </a:lnTo>
                <a:lnTo>
                  <a:pt x="413004" y="463113"/>
                </a:lnTo>
                <a:lnTo>
                  <a:pt x="448257" y="511864"/>
                </a:lnTo>
                <a:lnTo>
                  <a:pt x="482307" y="560448"/>
                </a:lnTo>
                <a:lnTo>
                  <a:pt x="515028" y="608667"/>
                </a:lnTo>
                <a:lnTo>
                  <a:pt x="546297" y="656323"/>
                </a:lnTo>
                <a:lnTo>
                  <a:pt x="575989" y="703216"/>
                </a:lnTo>
                <a:lnTo>
                  <a:pt x="603980" y="749149"/>
                </a:lnTo>
                <a:lnTo>
                  <a:pt x="630145" y="793923"/>
                </a:lnTo>
                <a:lnTo>
                  <a:pt x="654360" y="837340"/>
                </a:lnTo>
                <a:lnTo>
                  <a:pt x="676501" y="879201"/>
                </a:lnTo>
                <a:lnTo>
                  <a:pt x="696443" y="919308"/>
                </a:lnTo>
                <a:lnTo>
                  <a:pt x="714062" y="957462"/>
                </a:lnTo>
                <a:lnTo>
                  <a:pt x="729234" y="99346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061078" y="4134230"/>
            <a:ext cx="264160" cy="234950"/>
          </a:xfrm>
          <a:custGeom>
            <a:avLst/>
            <a:gdLst/>
            <a:ahLst/>
            <a:cxnLst/>
            <a:rect l="l" t="t" r="r" b="b"/>
            <a:pathLst>
              <a:path w="264160" h="234950">
                <a:moveTo>
                  <a:pt x="263651" y="0"/>
                </a:moveTo>
                <a:lnTo>
                  <a:pt x="0" y="161544"/>
                </a:lnTo>
                <a:lnTo>
                  <a:pt x="112013" y="234696"/>
                </a:lnTo>
                <a:lnTo>
                  <a:pt x="263651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061078" y="4134230"/>
            <a:ext cx="264160" cy="234950"/>
          </a:xfrm>
          <a:custGeom>
            <a:avLst/>
            <a:gdLst/>
            <a:ahLst/>
            <a:cxnLst/>
            <a:rect l="l" t="t" r="r" b="b"/>
            <a:pathLst>
              <a:path w="264160" h="234950">
                <a:moveTo>
                  <a:pt x="263651" y="0"/>
                </a:moveTo>
                <a:lnTo>
                  <a:pt x="112013" y="234696"/>
                </a:lnTo>
                <a:lnTo>
                  <a:pt x="0" y="161544"/>
                </a:lnTo>
                <a:lnTo>
                  <a:pt x="26365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725798" y="4583048"/>
            <a:ext cx="334010" cy="729615"/>
          </a:xfrm>
          <a:custGeom>
            <a:avLst/>
            <a:gdLst/>
            <a:ahLst/>
            <a:cxnLst/>
            <a:rect l="l" t="t" r="r" b="b"/>
            <a:pathLst>
              <a:path w="334010" h="729614">
                <a:moveTo>
                  <a:pt x="333755" y="278892"/>
                </a:moveTo>
                <a:lnTo>
                  <a:pt x="166877" y="0"/>
                </a:lnTo>
                <a:lnTo>
                  <a:pt x="0" y="278892"/>
                </a:lnTo>
                <a:lnTo>
                  <a:pt x="65531" y="729234"/>
                </a:lnTo>
                <a:lnTo>
                  <a:pt x="268985" y="729234"/>
                </a:lnTo>
                <a:lnTo>
                  <a:pt x="333755" y="278892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725798" y="4583048"/>
            <a:ext cx="334010" cy="729615"/>
          </a:xfrm>
          <a:custGeom>
            <a:avLst/>
            <a:gdLst/>
            <a:ahLst/>
            <a:cxnLst/>
            <a:rect l="l" t="t" r="r" b="b"/>
            <a:pathLst>
              <a:path w="334010" h="729614">
                <a:moveTo>
                  <a:pt x="166877" y="0"/>
                </a:moveTo>
                <a:lnTo>
                  <a:pt x="0" y="278892"/>
                </a:lnTo>
                <a:lnTo>
                  <a:pt x="65531" y="729234"/>
                </a:lnTo>
                <a:lnTo>
                  <a:pt x="268985" y="729234"/>
                </a:lnTo>
                <a:lnTo>
                  <a:pt x="333755" y="278892"/>
                </a:lnTo>
                <a:lnTo>
                  <a:pt x="16687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897248" y="4298822"/>
            <a:ext cx="332740" cy="559435"/>
          </a:xfrm>
          <a:custGeom>
            <a:avLst/>
            <a:gdLst/>
            <a:ahLst/>
            <a:cxnLst/>
            <a:rect l="l" t="t" r="r" b="b"/>
            <a:pathLst>
              <a:path w="332739" h="559435">
                <a:moveTo>
                  <a:pt x="332231" y="50291"/>
                </a:moveTo>
                <a:lnTo>
                  <a:pt x="214121" y="0"/>
                </a:lnTo>
                <a:lnTo>
                  <a:pt x="0" y="509777"/>
                </a:lnTo>
                <a:lnTo>
                  <a:pt x="118871" y="559307"/>
                </a:lnTo>
                <a:lnTo>
                  <a:pt x="332231" y="50291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897248" y="4298822"/>
            <a:ext cx="332740" cy="559435"/>
          </a:xfrm>
          <a:custGeom>
            <a:avLst/>
            <a:gdLst/>
            <a:ahLst/>
            <a:cxnLst/>
            <a:rect l="l" t="t" r="r" b="b"/>
            <a:pathLst>
              <a:path w="332739" h="559435">
                <a:moveTo>
                  <a:pt x="332231" y="50291"/>
                </a:moveTo>
                <a:lnTo>
                  <a:pt x="118871" y="559307"/>
                </a:lnTo>
                <a:lnTo>
                  <a:pt x="0" y="509777"/>
                </a:lnTo>
                <a:lnTo>
                  <a:pt x="214121" y="0"/>
                </a:lnTo>
                <a:lnTo>
                  <a:pt x="332231" y="5029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667125" y="4361307"/>
            <a:ext cx="304800" cy="405130"/>
          </a:xfrm>
          <a:custGeom>
            <a:avLst/>
            <a:gdLst/>
            <a:ahLst/>
            <a:cxnLst/>
            <a:rect l="l" t="t" r="r" b="b"/>
            <a:pathLst>
              <a:path w="304800" h="405129">
                <a:moveTo>
                  <a:pt x="304800" y="201930"/>
                </a:moveTo>
                <a:lnTo>
                  <a:pt x="299384" y="148343"/>
                </a:lnTo>
                <a:lnTo>
                  <a:pt x="284084" y="100132"/>
                </a:lnTo>
                <a:lnTo>
                  <a:pt x="260318" y="59245"/>
                </a:lnTo>
                <a:lnTo>
                  <a:pt x="229503" y="27629"/>
                </a:lnTo>
                <a:lnTo>
                  <a:pt x="193057" y="7231"/>
                </a:lnTo>
                <a:lnTo>
                  <a:pt x="152400" y="0"/>
                </a:lnTo>
                <a:lnTo>
                  <a:pt x="112006" y="7231"/>
                </a:lnTo>
                <a:lnTo>
                  <a:pt x="75635" y="27629"/>
                </a:lnTo>
                <a:lnTo>
                  <a:pt x="44767" y="59245"/>
                </a:lnTo>
                <a:lnTo>
                  <a:pt x="20884" y="100132"/>
                </a:lnTo>
                <a:lnTo>
                  <a:pt x="5468" y="148343"/>
                </a:lnTo>
                <a:lnTo>
                  <a:pt x="0" y="201930"/>
                </a:lnTo>
                <a:lnTo>
                  <a:pt x="5468" y="255837"/>
                </a:lnTo>
                <a:lnTo>
                  <a:pt x="20884" y="304263"/>
                </a:lnTo>
                <a:lnTo>
                  <a:pt x="44767" y="345281"/>
                </a:lnTo>
                <a:lnTo>
                  <a:pt x="75635" y="376964"/>
                </a:lnTo>
                <a:lnTo>
                  <a:pt x="112006" y="397386"/>
                </a:lnTo>
                <a:lnTo>
                  <a:pt x="152400" y="404622"/>
                </a:lnTo>
                <a:lnTo>
                  <a:pt x="193057" y="397386"/>
                </a:lnTo>
                <a:lnTo>
                  <a:pt x="229503" y="376964"/>
                </a:lnTo>
                <a:lnTo>
                  <a:pt x="260318" y="345281"/>
                </a:lnTo>
                <a:lnTo>
                  <a:pt x="284084" y="304263"/>
                </a:lnTo>
                <a:lnTo>
                  <a:pt x="299384" y="255837"/>
                </a:lnTo>
                <a:lnTo>
                  <a:pt x="304800" y="20193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667125" y="4361307"/>
            <a:ext cx="304800" cy="405130"/>
          </a:xfrm>
          <a:custGeom>
            <a:avLst/>
            <a:gdLst/>
            <a:ahLst/>
            <a:cxnLst/>
            <a:rect l="l" t="t" r="r" b="b"/>
            <a:pathLst>
              <a:path w="304800" h="405129">
                <a:moveTo>
                  <a:pt x="152400" y="0"/>
                </a:moveTo>
                <a:lnTo>
                  <a:pt x="112006" y="7231"/>
                </a:lnTo>
                <a:lnTo>
                  <a:pt x="75635" y="27629"/>
                </a:lnTo>
                <a:lnTo>
                  <a:pt x="44767" y="59245"/>
                </a:lnTo>
                <a:lnTo>
                  <a:pt x="20884" y="100132"/>
                </a:lnTo>
                <a:lnTo>
                  <a:pt x="5468" y="148343"/>
                </a:lnTo>
                <a:lnTo>
                  <a:pt x="0" y="201930"/>
                </a:lnTo>
                <a:lnTo>
                  <a:pt x="5468" y="255837"/>
                </a:lnTo>
                <a:lnTo>
                  <a:pt x="20884" y="304263"/>
                </a:lnTo>
                <a:lnTo>
                  <a:pt x="44767" y="345281"/>
                </a:lnTo>
                <a:lnTo>
                  <a:pt x="75635" y="376964"/>
                </a:lnTo>
                <a:lnTo>
                  <a:pt x="112006" y="397386"/>
                </a:lnTo>
                <a:lnTo>
                  <a:pt x="152400" y="404622"/>
                </a:lnTo>
                <a:lnTo>
                  <a:pt x="193057" y="397386"/>
                </a:lnTo>
                <a:lnTo>
                  <a:pt x="229503" y="376964"/>
                </a:lnTo>
                <a:lnTo>
                  <a:pt x="260318" y="345281"/>
                </a:lnTo>
                <a:lnTo>
                  <a:pt x="284084" y="304263"/>
                </a:lnTo>
                <a:lnTo>
                  <a:pt x="299384" y="255837"/>
                </a:lnTo>
                <a:lnTo>
                  <a:pt x="304800" y="201930"/>
                </a:lnTo>
                <a:lnTo>
                  <a:pt x="299384" y="148343"/>
                </a:lnTo>
                <a:lnTo>
                  <a:pt x="284084" y="100132"/>
                </a:lnTo>
                <a:lnTo>
                  <a:pt x="260318" y="59245"/>
                </a:lnTo>
                <a:lnTo>
                  <a:pt x="229503" y="27629"/>
                </a:lnTo>
                <a:lnTo>
                  <a:pt x="193057" y="7231"/>
                </a:lnTo>
                <a:lnTo>
                  <a:pt x="1524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397877" y="4843653"/>
            <a:ext cx="349885" cy="621030"/>
          </a:xfrm>
          <a:custGeom>
            <a:avLst/>
            <a:gdLst/>
            <a:ahLst/>
            <a:cxnLst/>
            <a:rect l="l" t="t" r="r" b="b"/>
            <a:pathLst>
              <a:path w="349884" h="621029">
                <a:moveTo>
                  <a:pt x="349758" y="237744"/>
                </a:moveTo>
                <a:lnTo>
                  <a:pt x="174498" y="0"/>
                </a:lnTo>
                <a:lnTo>
                  <a:pt x="0" y="237744"/>
                </a:lnTo>
                <a:lnTo>
                  <a:pt x="67818" y="621030"/>
                </a:lnTo>
                <a:lnTo>
                  <a:pt x="281178" y="621030"/>
                </a:lnTo>
                <a:lnTo>
                  <a:pt x="349758" y="237744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397877" y="4843653"/>
            <a:ext cx="349885" cy="621030"/>
          </a:xfrm>
          <a:custGeom>
            <a:avLst/>
            <a:gdLst/>
            <a:ahLst/>
            <a:cxnLst/>
            <a:rect l="l" t="t" r="r" b="b"/>
            <a:pathLst>
              <a:path w="349884" h="621029">
                <a:moveTo>
                  <a:pt x="174498" y="0"/>
                </a:moveTo>
                <a:lnTo>
                  <a:pt x="0" y="237744"/>
                </a:lnTo>
                <a:lnTo>
                  <a:pt x="67818" y="621030"/>
                </a:lnTo>
                <a:lnTo>
                  <a:pt x="281178" y="621030"/>
                </a:lnTo>
                <a:lnTo>
                  <a:pt x="349758" y="237744"/>
                </a:lnTo>
                <a:lnTo>
                  <a:pt x="174498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527417" y="5409819"/>
            <a:ext cx="215265" cy="632460"/>
          </a:xfrm>
          <a:custGeom>
            <a:avLst/>
            <a:gdLst/>
            <a:ahLst/>
            <a:cxnLst/>
            <a:rect l="l" t="t" r="r" b="b"/>
            <a:pathLst>
              <a:path w="215265" h="632460">
                <a:moveTo>
                  <a:pt x="214884" y="620268"/>
                </a:moveTo>
                <a:lnTo>
                  <a:pt x="168402" y="0"/>
                </a:lnTo>
                <a:lnTo>
                  <a:pt x="0" y="23622"/>
                </a:lnTo>
                <a:lnTo>
                  <a:pt x="131064" y="632460"/>
                </a:lnTo>
                <a:lnTo>
                  <a:pt x="214884" y="620268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527417" y="5409819"/>
            <a:ext cx="215265" cy="632460"/>
          </a:xfrm>
          <a:custGeom>
            <a:avLst/>
            <a:gdLst/>
            <a:ahLst/>
            <a:cxnLst/>
            <a:rect l="l" t="t" r="r" b="b"/>
            <a:pathLst>
              <a:path w="215265" h="632460">
                <a:moveTo>
                  <a:pt x="0" y="23622"/>
                </a:moveTo>
                <a:lnTo>
                  <a:pt x="131064" y="632460"/>
                </a:lnTo>
                <a:lnTo>
                  <a:pt x="214884" y="620268"/>
                </a:lnTo>
                <a:lnTo>
                  <a:pt x="168402" y="0"/>
                </a:lnTo>
                <a:lnTo>
                  <a:pt x="0" y="2362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355967" y="6019419"/>
            <a:ext cx="478155" cy="139700"/>
          </a:xfrm>
          <a:custGeom>
            <a:avLst/>
            <a:gdLst/>
            <a:ahLst/>
            <a:cxnLst/>
            <a:rect l="l" t="t" r="r" b="b"/>
            <a:pathLst>
              <a:path w="478154" h="139700">
                <a:moveTo>
                  <a:pt x="477774" y="83820"/>
                </a:moveTo>
                <a:lnTo>
                  <a:pt x="370332" y="0"/>
                </a:lnTo>
                <a:lnTo>
                  <a:pt x="85344" y="33528"/>
                </a:lnTo>
                <a:lnTo>
                  <a:pt x="0" y="139446"/>
                </a:lnTo>
                <a:lnTo>
                  <a:pt x="477774" y="8382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355967" y="6019419"/>
            <a:ext cx="478155" cy="139700"/>
          </a:xfrm>
          <a:custGeom>
            <a:avLst/>
            <a:gdLst/>
            <a:ahLst/>
            <a:cxnLst/>
            <a:rect l="l" t="t" r="r" b="b"/>
            <a:pathLst>
              <a:path w="478154" h="139700">
                <a:moveTo>
                  <a:pt x="477774" y="83820"/>
                </a:moveTo>
                <a:lnTo>
                  <a:pt x="0" y="139446"/>
                </a:lnTo>
                <a:lnTo>
                  <a:pt x="85344" y="33528"/>
                </a:lnTo>
                <a:lnTo>
                  <a:pt x="370332" y="0"/>
                </a:lnTo>
                <a:lnTo>
                  <a:pt x="477774" y="838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397877" y="4631054"/>
            <a:ext cx="275590" cy="344805"/>
          </a:xfrm>
          <a:custGeom>
            <a:avLst/>
            <a:gdLst/>
            <a:ahLst/>
            <a:cxnLst/>
            <a:rect l="l" t="t" r="r" b="b"/>
            <a:pathLst>
              <a:path w="275590" h="344804">
                <a:moveTo>
                  <a:pt x="275081" y="172212"/>
                </a:moveTo>
                <a:lnTo>
                  <a:pt x="268053" y="117725"/>
                </a:lnTo>
                <a:lnTo>
                  <a:pt x="248479" y="70445"/>
                </a:lnTo>
                <a:lnTo>
                  <a:pt x="218626" y="33186"/>
                </a:lnTo>
                <a:lnTo>
                  <a:pt x="180764" y="8766"/>
                </a:lnTo>
                <a:lnTo>
                  <a:pt x="137159" y="0"/>
                </a:lnTo>
                <a:lnTo>
                  <a:pt x="93927" y="8766"/>
                </a:lnTo>
                <a:lnTo>
                  <a:pt x="56290" y="33186"/>
                </a:lnTo>
                <a:lnTo>
                  <a:pt x="26554" y="70445"/>
                </a:lnTo>
                <a:lnTo>
                  <a:pt x="7022" y="117725"/>
                </a:lnTo>
                <a:lnTo>
                  <a:pt x="0" y="172212"/>
                </a:lnTo>
                <a:lnTo>
                  <a:pt x="7022" y="226698"/>
                </a:lnTo>
                <a:lnTo>
                  <a:pt x="26554" y="273978"/>
                </a:lnTo>
                <a:lnTo>
                  <a:pt x="56290" y="311237"/>
                </a:lnTo>
                <a:lnTo>
                  <a:pt x="93927" y="335657"/>
                </a:lnTo>
                <a:lnTo>
                  <a:pt x="137159" y="344424"/>
                </a:lnTo>
                <a:lnTo>
                  <a:pt x="180764" y="335657"/>
                </a:lnTo>
                <a:lnTo>
                  <a:pt x="218626" y="311237"/>
                </a:lnTo>
                <a:lnTo>
                  <a:pt x="248479" y="273978"/>
                </a:lnTo>
                <a:lnTo>
                  <a:pt x="268053" y="226698"/>
                </a:lnTo>
                <a:lnTo>
                  <a:pt x="275081" y="172212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397877" y="4631054"/>
            <a:ext cx="275590" cy="344805"/>
          </a:xfrm>
          <a:custGeom>
            <a:avLst/>
            <a:gdLst/>
            <a:ahLst/>
            <a:cxnLst/>
            <a:rect l="l" t="t" r="r" b="b"/>
            <a:pathLst>
              <a:path w="275590" h="344804">
                <a:moveTo>
                  <a:pt x="137159" y="0"/>
                </a:moveTo>
                <a:lnTo>
                  <a:pt x="93927" y="8766"/>
                </a:lnTo>
                <a:lnTo>
                  <a:pt x="56290" y="33186"/>
                </a:lnTo>
                <a:lnTo>
                  <a:pt x="26554" y="70445"/>
                </a:lnTo>
                <a:lnTo>
                  <a:pt x="7022" y="117725"/>
                </a:lnTo>
                <a:lnTo>
                  <a:pt x="0" y="172212"/>
                </a:lnTo>
                <a:lnTo>
                  <a:pt x="7022" y="226698"/>
                </a:lnTo>
                <a:lnTo>
                  <a:pt x="26554" y="273978"/>
                </a:lnTo>
                <a:lnTo>
                  <a:pt x="56290" y="311237"/>
                </a:lnTo>
                <a:lnTo>
                  <a:pt x="93927" y="335657"/>
                </a:lnTo>
                <a:lnTo>
                  <a:pt x="137159" y="344424"/>
                </a:lnTo>
                <a:lnTo>
                  <a:pt x="180764" y="335657"/>
                </a:lnTo>
                <a:lnTo>
                  <a:pt x="218626" y="311237"/>
                </a:lnTo>
                <a:lnTo>
                  <a:pt x="248479" y="273978"/>
                </a:lnTo>
                <a:lnTo>
                  <a:pt x="268053" y="226698"/>
                </a:lnTo>
                <a:lnTo>
                  <a:pt x="275081" y="172212"/>
                </a:lnTo>
                <a:lnTo>
                  <a:pt x="268053" y="117725"/>
                </a:lnTo>
                <a:lnTo>
                  <a:pt x="248479" y="70445"/>
                </a:lnTo>
                <a:lnTo>
                  <a:pt x="218626" y="33186"/>
                </a:lnTo>
                <a:lnTo>
                  <a:pt x="180764" y="8766"/>
                </a:lnTo>
                <a:lnTo>
                  <a:pt x="137159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7150227" y="4700397"/>
            <a:ext cx="326390" cy="368935"/>
          </a:xfrm>
          <a:custGeom>
            <a:avLst/>
            <a:gdLst/>
            <a:ahLst/>
            <a:cxnLst/>
            <a:rect l="l" t="t" r="r" b="b"/>
            <a:pathLst>
              <a:path w="326390" h="368935">
                <a:moveTo>
                  <a:pt x="326136" y="316992"/>
                </a:moveTo>
                <a:lnTo>
                  <a:pt x="61722" y="0"/>
                </a:lnTo>
                <a:lnTo>
                  <a:pt x="0" y="51816"/>
                </a:lnTo>
                <a:lnTo>
                  <a:pt x="263652" y="368808"/>
                </a:lnTo>
                <a:lnTo>
                  <a:pt x="326136" y="316992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7150227" y="4700397"/>
            <a:ext cx="326390" cy="368935"/>
          </a:xfrm>
          <a:custGeom>
            <a:avLst/>
            <a:gdLst/>
            <a:ahLst/>
            <a:cxnLst/>
            <a:rect l="l" t="t" r="r" b="b"/>
            <a:pathLst>
              <a:path w="326390" h="368935">
                <a:moveTo>
                  <a:pt x="0" y="51816"/>
                </a:moveTo>
                <a:lnTo>
                  <a:pt x="263652" y="368808"/>
                </a:lnTo>
                <a:lnTo>
                  <a:pt x="326136" y="316992"/>
                </a:lnTo>
                <a:lnTo>
                  <a:pt x="61722" y="0"/>
                </a:lnTo>
                <a:lnTo>
                  <a:pt x="0" y="5181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7437501" y="5442584"/>
            <a:ext cx="133350" cy="619125"/>
          </a:xfrm>
          <a:custGeom>
            <a:avLst/>
            <a:gdLst/>
            <a:ahLst/>
            <a:cxnLst/>
            <a:rect l="l" t="t" r="r" b="b"/>
            <a:pathLst>
              <a:path w="133350" h="619125">
                <a:moveTo>
                  <a:pt x="133350" y="0"/>
                </a:moveTo>
                <a:lnTo>
                  <a:pt x="0" y="0"/>
                </a:lnTo>
                <a:lnTo>
                  <a:pt x="33528" y="618744"/>
                </a:lnTo>
                <a:lnTo>
                  <a:pt x="100584" y="618744"/>
                </a:lnTo>
                <a:lnTo>
                  <a:pt x="133350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7437501" y="5442584"/>
            <a:ext cx="133350" cy="619125"/>
          </a:xfrm>
          <a:custGeom>
            <a:avLst/>
            <a:gdLst/>
            <a:ahLst/>
            <a:cxnLst/>
            <a:rect l="l" t="t" r="r" b="b"/>
            <a:pathLst>
              <a:path w="133350" h="619125">
                <a:moveTo>
                  <a:pt x="0" y="0"/>
                </a:moveTo>
                <a:lnTo>
                  <a:pt x="33528" y="618744"/>
                </a:lnTo>
                <a:lnTo>
                  <a:pt x="100584" y="618744"/>
                </a:lnTo>
                <a:lnTo>
                  <a:pt x="13335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437501" y="4980813"/>
            <a:ext cx="337185" cy="422909"/>
          </a:xfrm>
          <a:custGeom>
            <a:avLst/>
            <a:gdLst/>
            <a:ahLst/>
            <a:cxnLst/>
            <a:rect l="l" t="t" r="r" b="b"/>
            <a:pathLst>
              <a:path w="337184" h="422910">
                <a:moveTo>
                  <a:pt x="336803" y="51815"/>
                </a:moveTo>
                <a:lnTo>
                  <a:pt x="265175" y="0"/>
                </a:lnTo>
                <a:lnTo>
                  <a:pt x="0" y="371093"/>
                </a:lnTo>
                <a:lnTo>
                  <a:pt x="72389" y="422909"/>
                </a:lnTo>
                <a:lnTo>
                  <a:pt x="336803" y="51815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7437501" y="4980813"/>
            <a:ext cx="337185" cy="422909"/>
          </a:xfrm>
          <a:custGeom>
            <a:avLst/>
            <a:gdLst/>
            <a:ahLst/>
            <a:cxnLst/>
            <a:rect l="l" t="t" r="r" b="b"/>
            <a:pathLst>
              <a:path w="337184" h="422910">
                <a:moveTo>
                  <a:pt x="336803" y="51815"/>
                </a:moveTo>
                <a:lnTo>
                  <a:pt x="72389" y="422909"/>
                </a:lnTo>
                <a:lnTo>
                  <a:pt x="0" y="371093"/>
                </a:lnTo>
                <a:lnTo>
                  <a:pt x="265175" y="0"/>
                </a:lnTo>
                <a:lnTo>
                  <a:pt x="336803" y="5181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7167753" y="4562475"/>
            <a:ext cx="110489" cy="208915"/>
          </a:xfrm>
          <a:custGeom>
            <a:avLst/>
            <a:gdLst/>
            <a:ahLst/>
            <a:cxnLst/>
            <a:rect l="l" t="t" r="r" b="b"/>
            <a:pathLst>
              <a:path w="110490" h="208914">
                <a:moveTo>
                  <a:pt x="110489" y="149352"/>
                </a:moveTo>
                <a:lnTo>
                  <a:pt x="30479" y="0"/>
                </a:lnTo>
                <a:lnTo>
                  <a:pt x="0" y="208788"/>
                </a:lnTo>
                <a:lnTo>
                  <a:pt x="110489" y="149352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7167753" y="4562475"/>
            <a:ext cx="110489" cy="208915"/>
          </a:xfrm>
          <a:custGeom>
            <a:avLst/>
            <a:gdLst/>
            <a:ahLst/>
            <a:cxnLst/>
            <a:rect l="l" t="t" r="r" b="b"/>
            <a:pathLst>
              <a:path w="110490" h="208914">
                <a:moveTo>
                  <a:pt x="30479" y="0"/>
                </a:moveTo>
                <a:lnTo>
                  <a:pt x="110489" y="149352"/>
                </a:lnTo>
                <a:lnTo>
                  <a:pt x="0" y="208788"/>
                </a:lnTo>
                <a:lnTo>
                  <a:pt x="30479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427594" y="5361051"/>
            <a:ext cx="100330" cy="210820"/>
          </a:xfrm>
          <a:custGeom>
            <a:avLst/>
            <a:gdLst/>
            <a:ahLst/>
            <a:cxnLst/>
            <a:rect l="l" t="t" r="r" b="b"/>
            <a:pathLst>
              <a:path w="100329" h="210820">
                <a:moveTo>
                  <a:pt x="99822" y="44196"/>
                </a:moveTo>
                <a:lnTo>
                  <a:pt x="26669" y="0"/>
                </a:lnTo>
                <a:lnTo>
                  <a:pt x="0" y="210312"/>
                </a:lnTo>
                <a:lnTo>
                  <a:pt x="99822" y="44196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7427594" y="5361051"/>
            <a:ext cx="100330" cy="210820"/>
          </a:xfrm>
          <a:custGeom>
            <a:avLst/>
            <a:gdLst/>
            <a:ahLst/>
            <a:cxnLst/>
            <a:rect l="l" t="t" r="r" b="b"/>
            <a:pathLst>
              <a:path w="100329" h="210820">
                <a:moveTo>
                  <a:pt x="0" y="210312"/>
                </a:moveTo>
                <a:lnTo>
                  <a:pt x="99822" y="44196"/>
                </a:lnTo>
                <a:lnTo>
                  <a:pt x="26669" y="0"/>
                </a:lnTo>
                <a:lnTo>
                  <a:pt x="0" y="21031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7094601" y="3575684"/>
            <a:ext cx="1064260" cy="2508250"/>
          </a:xfrm>
          <a:custGeom>
            <a:avLst/>
            <a:gdLst/>
            <a:ahLst/>
            <a:cxnLst/>
            <a:rect l="l" t="t" r="r" b="b"/>
            <a:pathLst>
              <a:path w="1064259" h="2508250">
                <a:moveTo>
                  <a:pt x="541020" y="2507742"/>
                </a:moveTo>
                <a:lnTo>
                  <a:pt x="522553" y="2475630"/>
                </a:lnTo>
                <a:lnTo>
                  <a:pt x="505301" y="2443448"/>
                </a:lnTo>
                <a:lnTo>
                  <a:pt x="488191" y="2411408"/>
                </a:lnTo>
                <a:lnTo>
                  <a:pt x="470154" y="2379726"/>
                </a:lnTo>
                <a:lnTo>
                  <a:pt x="442667" y="2335298"/>
                </a:lnTo>
                <a:lnTo>
                  <a:pt x="419423" y="2297161"/>
                </a:lnTo>
                <a:lnTo>
                  <a:pt x="400092" y="2259903"/>
                </a:lnTo>
                <a:lnTo>
                  <a:pt x="384346" y="2218108"/>
                </a:lnTo>
                <a:lnTo>
                  <a:pt x="371856" y="2166366"/>
                </a:lnTo>
                <a:lnTo>
                  <a:pt x="370782" y="2110742"/>
                </a:lnTo>
                <a:lnTo>
                  <a:pt x="369667" y="2057418"/>
                </a:lnTo>
                <a:lnTo>
                  <a:pt x="368241" y="2005950"/>
                </a:lnTo>
                <a:lnTo>
                  <a:pt x="366235" y="1955895"/>
                </a:lnTo>
                <a:lnTo>
                  <a:pt x="363378" y="1906809"/>
                </a:lnTo>
                <a:lnTo>
                  <a:pt x="359401" y="1858249"/>
                </a:lnTo>
                <a:lnTo>
                  <a:pt x="354035" y="1809772"/>
                </a:lnTo>
                <a:lnTo>
                  <a:pt x="347008" y="1760933"/>
                </a:lnTo>
                <a:lnTo>
                  <a:pt x="338052" y="1711289"/>
                </a:lnTo>
                <a:lnTo>
                  <a:pt x="326898" y="1660398"/>
                </a:lnTo>
                <a:lnTo>
                  <a:pt x="321959" y="1607777"/>
                </a:lnTo>
                <a:lnTo>
                  <a:pt x="316088" y="1553125"/>
                </a:lnTo>
                <a:lnTo>
                  <a:pt x="307848" y="1498092"/>
                </a:lnTo>
                <a:lnTo>
                  <a:pt x="295797" y="1444328"/>
                </a:lnTo>
                <a:lnTo>
                  <a:pt x="278496" y="1393486"/>
                </a:lnTo>
                <a:lnTo>
                  <a:pt x="254508" y="1347216"/>
                </a:lnTo>
                <a:lnTo>
                  <a:pt x="239256" y="1307996"/>
                </a:lnTo>
                <a:lnTo>
                  <a:pt x="217074" y="1268920"/>
                </a:lnTo>
                <a:lnTo>
                  <a:pt x="192464" y="1231272"/>
                </a:lnTo>
                <a:lnTo>
                  <a:pt x="169926" y="1196340"/>
                </a:lnTo>
                <a:lnTo>
                  <a:pt x="156995" y="1166693"/>
                </a:lnTo>
                <a:lnTo>
                  <a:pt x="148780" y="1133475"/>
                </a:lnTo>
                <a:lnTo>
                  <a:pt x="141422" y="1099685"/>
                </a:lnTo>
                <a:lnTo>
                  <a:pt x="131064" y="1068324"/>
                </a:lnTo>
                <a:lnTo>
                  <a:pt x="111068" y="1021397"/>
                </a:lnTo>
                <a:lnTo>
                  <a:pt x="92690" y="973800"/>
                </a:lnTo>
                <a:lnTo>
                  <a:pt x="75757" y="925578"/>
                </a:lnTo>
                <a:lnTo>
                  <a:pt x="60102" y="876776"/>
                </a:lnTo>
                <a:lnTo>
                  <a:pt x="45554" y="827438"/>
                </a:lnTo>
                <a:lnTo>
                  <a:pt x="31944" y="777609"/>
                </a:lnTo>
                <a:lnTo>
                  <a:pt x="19102" y="727333"/>
                </a:lnTo>
                <a:lnTo>
                  <a:pt x="6858" y="676656"/>
                </a:lnTo>
                <a:lnTo>
                  <a:pt x="9846" y="642925"/>
                </a:lnTo>
                <a:lnTo>
                  <a:pt x="13620" y="609123"/>
                </a:lnTo>
                <a:lnTo>
                  <a:pt x="17252" y="575179"/>
                </a:lnTo>
                <a:lnTo>
                  <a:pt x="19812" y="541020"/>
                </a:lnTo>
                <a:lnTo>
                  <a:pt x="19268" y="516410"/>
                </a:lnTo>
                <a:lnTo>
                  <a:pt x="18005" y="466315"/>
                </a:lnTo>
                <a:lnTo>
                  <a:pt x="17716" y="401193"/>
                </a:lnTo>
                <a:lnTo>
                  <a:pt x="20094" y="331498"/>
                </a:lnTo>
                <a:lnTo>
                  <a:pt x="26832" y="267687"/>
                </a:lnTo>
                <a:lnTo>
                  <a:pt x="39624" y="220218"/>
                </a:lnTo>
                <a:lnTo>
                  <a:pt x="69151" y="153924"/>
                </a:lnTo>
                <a:lnTo>
                  <a:pt x="104394" y="92202"/>
                </a:lnTo>
                <a:lnTo>
                  <a:pt x="111978" y="80700"/>
                </a:lnTo>
                <a:lnTo>
                  <a:pt x="119348" y="68770"/>
                </a:lnTo>
                <a:lnTo>
                  <a:pt x="148054" y="43088"/>
                </a:lnTo>
                <a:lnTo>
                  <a:pt x="176022" y="35052"/>
                </a:lnTo>
                <a:lnTo>
                  <a:pt x="203799" y="19180"/>
                </a:lnTo>
                <a:lnTo>
                  <a:pt x="232505" y="9810"/>
                </a:lnTo>
                <a:lnTo>
                  <a:pt x="262497" y="4298"/>
                </a:lnTo>
                <a:lnTo>
                  <a:pt x="294132" y="0"/>
                </a:lnTo>
                <a:lnTo>
                  <a:pt x="346938" y="459"/>
                </a:lnTo>
                <a:lnTo>
                  <a:pt x="399745" y="932"/>
                </a:lnTo>
                <a:lnTo>
                  <a:pt x="452551" y="1433"/>
                </a:lnTo>
                <a:lnTo>
                  <a:pt x="505358" y="1975"/>
                </a:lnTo>
                <a:lnTo>
                  <a:pt x="558165" y="2571"/>
                </a:lnTo>
                <a:lnTo>
                  <a:pt x="610971" y="3236"/>
                </a:lnTo>
                <a:lnTo>
                  <a:pt x="663778" y="3984"/>
                </a:lnTo>
                <a:lnTo>
                  <a:pt x="716584" y="4828"/>
                </a:lnTo>
                <a:lnTo>
                  <a:pt x="769391" y="5781"/>
                </a:lnTo>
                <a:lnTo>
                  <a:pt x="822198" y="6858"/>
                </a:lnTo>
                <a:lnTo>
                  <a:pt x="865560" y="16002"/>
                </a:lnTo>
                <a:lnTo>
                  <a:pt x="908494" y="36004"/>
                </a:lnTo>
                <a:lnTo>
                  <a:pt x="950571" y="59150"/>
                </a:lnTo>
                <a:lnTo>
                  <a:pt x="991362" y="77724"/>
                </a:lnTo>
                <a:lnTo>
                  <a:pt x="1014245" y="99750"/>
                </a:lnTo>
                <a:lnTo>
                  <a:pt x="1029843" y="124777"/>
                </a:lnTo>
                <a:lnTo>
                  <a:pt x="1040868" y="152947"/>
                </a:lnTo>
                <a:lnTo>
                  <a:pt x="1050036" y="184404"/>
                </a:lnTo>
                <a:lnTo>
                  <a:pt x="1054107" y="197619"/>
                </a:lnTo>
                <a:lnTo>
                  <a:pt x="1058608" y="211836"/>
                </a:lnTo>
                <a:lnTo>
                  <a:pt x="1062251" y="223194"/>
                </a:lnTo>
                <a:lnTo>
                  <a:pt x="1063752" y="227838"/>
                </a:lnTo>
                <a:lnTo>
                  <a:pt x="1062819" y="282086"/>
                </a:lnTo>
                <a:lnTo>
                  <a:pt x="1061776" y="336115"/>
                </a:lnTo>
                <a:lnTo>
                  <a:pt x="1060515" y="390070"/>
                </a:lnTo>
                <a:lnTo>
                  <a:pt x="1058923" y="444099"/>
                </a:lnTo>
                <a:lnTo>
                  <a:pt x="1056894" y="498348"/>
                </a:lnTo>
                <a:lnTo>
                  <a:pt x="1056894" y="505206"/>
                </a:lnTo>
                <a:lnTo>
                  <a:pt x="1052322" y="512826"/>
                </a:lnTo>
                <a:lnTo>
                  <a:pt x="1050036" y="520446"/>
                </a:lnTo>
                <a:lnTo>
                  <a:pt x="1044713" y="543639"/>
                </a:lnTo>
                <a:lnTo>
                  <a:pt x="1038891" y="569404"/>
                </a:lnTo>
                <a:lnTo>
                  <a:pt x="1030640" y="593740"/>
                </a:lnTo>
                <a:lnTo>
                  <a:pt x="1018032" y="612648"/>
                </a:lnTo>
                <a:lnTo>
                  <a:pt x="1008518" y="620589"/>
                </a:lnTo>
                <a:lnTo>
                  <a:pt x="998505" y="627602"/>
                </a:lnTo>
                <a:lnTo>
                  <a:pt x="988349" y="634186"/>
                </a:lnTo>
                <a:lnTo>
                  <a:pt x="978408" y="640842"/>
                </a:lnTo>
                <a:lnTo>
                  <a:pt x="969656" y="650617"/>
                </a:lnTo>
                <a:lnTo>
                  <a:pt x="962691" y="662463"/>
                </a:lnTo>
                <a:lnTo>
                  <a:pt x="955583" y="674167"/>
                </a:lnTo>
                <a:lnTo>
                  <a:pt x="922579" y="694146"/>
                </a:lnTo>
                <a:lnTo>
                  <a:pt x="865501" y="703123"/>
                </a:lnTo>
                <a:lnTo>
                  <a:pt x="841248" y="705612"/>
                </a:lnTo>
                <a:lnTo>
                  <a:pt x="788484" y="704770"/>
                </a:lnTo>
                <a:lnTo>
                  <a:pt x="737310" y="704185"/>
                </a:lnTo>
                <a:lnTo>
                  <a:pt x="687503" y="703598"/>
                </a:lnTo>
                <a:lnTo>
                  <a:pt x="638841" y="702751"/>
                </a:lnTo>
                <a:lnTo>
                  <a:pt x="591100" y="701385"/>
                </a:lnTo>
                <a:lnTo>
                  <a:pt x="544059" y="699244"/>
                </a:lnTo>
                <a:lnTo>
                  <a:pt x="497495" y="696068"/>
                </a:lnTo>
                <a:lnTo>
                  <a:pt x="451184" y="691599"/>
                </a:lnTo>
                <a:lnTo>
                  <a:pt x="404905" y="685581"/>
                </a:lnTo>
                <a:lnTo>
                  <a:pt x="358434" y="677754"/>
                </a:lnTo>
                <a:lnTo>
                  <a:pt x="311549" y="667860"/>
                </a:lnTo>
                <a:lnTo>
                  <a:pt x="264027" y="655642"/>
                </a:lnTo>
                <a:lnTo>
                  <a:pt x="215646" y="640842"/>
                </a:lnTo>
                <a:lnTo>
                  <a:pt x="196631" y="629364"/>
                </a:lnTo>
                <a:lnTo>
                  <a:pt x="177260" y="620458"/>
                </a:lnTo>
                <a:lnTo>
                  <a:pt x="157460" y="612981"/>
                </a:lnTo>
                <a:lnTo>
                  <a:pt x="137160" y="605790"/>
                </a:lnTo>
                <a:lnTo>
                  <a:pt x="113133" y="591169"/>
                </a:lnTo>
                <a:lnTo>
                  <a:pt x="88392" y="580263"/>
                </a:lnTo>
                <a:lnTo>
                  <a:pt x="63650" y="569356"/>
                </a:lnTo>
                <a:lnTo>
                  <a:pt x="39624" y="554736"/>
                </a:lnTo>
                <a:lnTo>
                  <a:pt x="28289" y="539817"/>
                </a:lnTo>
                <a:lnTo>
                  <a:pt x="17526" y="527970"/>
                </a:lnTo>
                <a:lnTo>
                  <a:pt x="7905" y="515409"/>
                </a:lnTo>
                <a:lnTo>
                  <a:pt x="0" y="498348"/>
                </a:lnTo>
                <a:lnTo>
                  <a:pt x="23443" y="495264"/>
                </a:lnTo>
                <a:lnTo>
                  <a:pt x="32670" y="507396"/>
                </a:lnTo>
                <a:lnTo>
                  <a:pt x="33754" y="529101"/>
                </a:lnTo>
                <a:lnTo>
                  <a:pt x="32766" y="554736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205352" y="6238875"/>
            <a:ext cx="1440180" cy="432434"/>
          </a:xfrm>
          <a:custGeom>
            <a:avLst/>
            <a:gdLst/>
            <a:ahLst/>
            <a:cxnLst/>
            <a:rect l="l" t="t" r="r" b="b"/>
            <a:pathLst>
              <a:path w="1440179" h="432434">
                <a:moveTo>
                  <a:pt x="0" y="0"/>
                </a:moveTo>
                <a:lnTo>
                  <a:pt x="0" y="432053"/>
                </a:lnTo>
                <a:lnTo>
                  <a:pt x="1440179" y="432053"/>
                </a:lnTo>
                <a:lnTo>
                  <a:pt x="1440179" y="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205352" y="6238875"/>
            <a:ext cx="1440180" cy="432434"/>
          </a:xfrm>
          <a:custGeom>
            <a:avLst/>
            <a:gdLst/>
            <a:ahLst/>
            <a:cxnLst/>
            <a:rect l="l" t="t" r="r" b="b"/>
            <a:pathLst>
              <a:path w="1440179" h="432434">
                <a:moveTo>
                  <a:pt x="0" y="0"/>
                </a:moveTo>
                <a:lnTo>
                  <a:pt x="0" y="432053"/>
                </a:lnTo>
                <a:lnTo>
                  <a:pt x="1440179" y="432053"/>
                </a:lnTo>
                <a:lnTo>
                  <a:pt x="1440179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3511930" y="6310503"/>
            <a:ext cx="82550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Minería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25755" y="6212204"/>
            <a:ext cx="1800860" cy="647700"/>
          </a:xfrm>
          <a:custGeom>
            <a:avLst/>
            <a:gdLst/>
            <a:ahLst/>
            <a:cxnLst/>
            <a:rect l="l" t="t" r="r" b="b"/>
            <a:pathLst>
              <a:path w="1800860" h="647700">
                <a:moveTo>
                  <a:pt x="0" y="0"/>
                </a:moveTo>
                <a:lnTo>
                  <a:pt x="0" y="647700"/>
                </a:lnTo>
                <a:lnTo>
                  <a:pt x="1800606" y="647700"/>
                </a:lnTo>
                <a:lnTo>
                  <a:pt x="1800606" y="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25755" y="6212204"/>
            <a:ext cx="1800225" cy="647700"/>
          </a:xfrm>
          <a:custGeom>
            <a:avLst/>
            <a:gdLst/>
            <a:ahLst/>
            <a:cxnLst/>
            <a:rect l="l" t="t" r="r" b="b"/>
            <a:pathLst>
              <a:path w="1800225" h="647700">
                <a:moveTo>
                  <a:pt x="0" y="0"/>
                </a:moveTo>
                <a:lnTo>
                  <a:pt x="0" y="647700"/>
                </a:lnTo>
                <a:lnTo>
                  <a:pt x="1799844" y="647700"/>
                </a:lnTo>
                <a:lnTo>
                  <a:pt x="1799844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/>
          <p:nvPr/>
        </p:nvSpPr>
        <p:spPr>
          <a:xfrm>
            <a:off x="476885" y="6254877"/>
            <a:ext cx="143573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Pita </a:t>
            </a:r>
            <a:r>
              <a:rPr dirty="0" sz="1800" spc="-5" b="1">
                <a:latin typeface="Arial"/>
                <a:cs typeface="Arial"/>
              </a:rPr>
              <a:t>y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yerbas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59181" y="6529196"/>
            <a:ext cx="133413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medicinales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805803" y="6238875"/>
            <a:ext cx="1440180" cy="432434"/>
          </a:xfrm>
          <a:custGeom>
            <a:avLst/>
            <a:gdLst/>
            <a:ahLst/>
            <a:cxnLst/>
            <a:rect l="l" t="t" r="r" b="b"/>
            <a:pathLst>
              <a:path w="1440179" h="432434">
                <a:moveTo>
                  <a:pt x="0" y="0"/>
                </a:moveTo>
                <a:lnTo>
                  <a:pt x="0" y="432053"/>
                </a:lnTo>
                <a:lnTo>
                  <a:pt x="1440179" y="432053"/>
                </a:lnTo>
                <a:lnTo>
                  <a:pt x="1440179" y="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805803" y="6238875"/>
            <a:ext cx="1440180" cy="432434"/>
          </a:xfrm>
          <a:custGeom>
            <a:avLst/>
            <a:gdLst/>
            <a:ahLst/>
            <a:cxnLst/>
            <a:rect l="l" t="t" r="r" b="b"/>
            <a:pathLst>
              <a:path w="1440179" h="432434">
                <a:moveTo>
                  <a:pt x="0" y="0"/>
                </a:moveTo>
                <a:lnTo>
                  <a:pt x="0" y="432053"/>
                </a:lnTo>
                <a:lnTo>
                  <a:pt x="1440179" y="432053"/>
                </a:lnTo>
                <a:lnTo>
                  <a:pt x="1440179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 txBox="1"/>
          <p:nvPr/>
        </p:nvSpPr>
        <p:spPr>
          <a:xfrm>
            <a:off x="6953884" y="6310503"/>
            <a:ext cx="114363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Ganadería</a:t>
            </a:r>
            <a:endParaRPr sz="18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1407" y="6235319"/>
            <a:ext cx="181610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(6)</a:t>
            </a:r>
            <a:endParaRPr sz="10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781985" y="6091263"/>
            <a:ext cx="181610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(7)</a:t>
            </a:r>
            <a:endParaRPr sz="10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733262" y="6162916"/>
            <a:ext cx="181610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(8)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697355">
              <a:lnSpc>
                <a:spcPct val="100000"/>
              </a:lnSpc>
            </a:pPr>
            <a:r>
              <a:rPr dirty="0"/>
              <a:t>Otras labores</a:t>
            </a:r>
            <a:r>
              <a:rPr dirty="0" spc="-70"/>
              <a:t> </a:t>
            </a:r>
            <a:r>
              <a:rPr dirty="0"/>
              <a:t>extractivas…</a:t>
            </a:r>
          </a:p>
        </p:txBody>
      </p:sp>
      <p:sp>
        <p:nvSpPr>
          <p:cNvPr id="3" name="object 3"/>
          <p:cNvSpPr/>
          <p:nvPr/>
        </p:nvSpPr>
        <p:spPr>
          <a:xfrm>
            <a:off x="470535" y="1990725"/>
            <a:ext cx="3742943" cy="3216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61178" y="2062352"/>
            <a:ext cx="3889248" cy="3131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28675" y="5735954"/>
            <a:ext cx="1440180" cy="432434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 marL="250825">
              <a:lnSpc>
                <a:spcPct val="100000"/>
              </a:lnSpc>
              <a:spcBef>
                <a:spcPts val="525"/>
              </a:spcBef>
            </a:pPr>
            <a:r>
              <a:rPr dirty="0" sz="1800" spc="-5" b="1">
                <a:latin typeface="Arial"/>
                <a:cs typeface="Arial"/>
              </a:rPr>
              <a:t>Algodón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10559" y="5735954"/>
            <a:ext cx="1439545" cy="432434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66675" rIns="0" bIns="0" rtlCol="0" vert="horz">
            <a:spAutoFit/>
          </a:bodyPr>
          <a:lstStyle/>
          <a:p>
            <a:pPr marL="345440">
              <a:lnSpc>
                <a:spcPct val="100000"/>
              </a:lnSpc>
              <a:spcBef>
                <a:spcPts val="525"/>
              </a:spcBef>
            </a:pPr>
            <a:r>
              <a:rPr dirty="0" sz="1800" b="1">
                <a:latin typeface="Arial"/>
                <a:cs typeface="Arial"/>
              </a:rPr>
              <a:t>Múrice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4175" y="5662803"/>
            <a:ext cx="1584960" cy="57658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 marL="38100" marR="31115" indent="177165">
              <a:lnSpc>
                <a:spcPct val="100000"/>
              </a:lnSpc>
              <a:spcBef>
                <a:spcPts val="20"/>
              </a:spcBef>
            </a:pPr>
            <a:r>
              <a:rPr dirty="0" sz="1800" b="1">
                <a:latin typeface="Arial"/>
                <a:cs typeface="Arial"/>
              </a:rPr>
              <a:t>Pequeñas  </a:t>
            </a:r>
            <a:r>
              <a:rPr dirty="0" sz="1800" spc="-5" b="1">
                <a:latin typeface="Arial"/>
                <a:cs typeface="Arial"/>
              </a:rPr>
              <a:t>manufacturas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9275" y="5227954"/>
            <a:ext cx="181610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(9)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13858" y="5227954"/>
            <a:ext cx="25209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(</a:t>
            </a:r>
            <a:r>
              <a:rPr dirty="0" sz="1000" spc="-10">
                <a:latin typeface="Arial"/>
                <a:cs typeface="Arial"/>
              </a:rPr>
              <a:t>1</a:t>
            </a:r>
            <a:r>
              <a:rPr dirty="0" sz="1000">
                <a:latin typeface="Arial"/>
                <a:cs typeface="Arial"/>
              </a:rPr>
              <a:t>0)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00">
              <a:lnSpc>
                <a:spcPct val="100000"/>
              </a:lnSpc>
            </a:pPr>
            <a:r>
              <a:rPr dirty="0"/>
              <a:t>Movimientos contra la</a:t>
            </a:r>
            <a:r>
              <a:rPr dirty="0" spc="-90"/>
              <a:t> </a:t>
            </a:r>
            <a:r>
              <a:rPr dirty="0"/>
              <a:t>esclavitud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8606" y="1641475"/>
            <a:ext cx="7284084" cy="1350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4965" marR="173990" indent="-342265">
              <a:lnSpc>
                <a:spcPct val="1000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Arial"/>
                <a:cs typeface="Arial"/>
              </a:rPr>
              <a:t>Inexistencia de grupo étnico dominante, restó posibilidad de  imponerse a cultura española.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Arial"/>
                <a:cs typeface="Arial"/>
              </a:rPr>
              <a:t>Gran diversidad lingüística, obliga a comunicarse </a:t>
            </a:r>
            <a:r>
              <a:rPr dirty="0" sz="2000" spc="-10">
                <a:latin typeface="Arial"/>
                <a:cs typeface="Arial"/>
              </a:rPr>
              <a:t>en</a:t>
            </a:r>
            <a:r>
              <a:rPr dirty="0" sz="2000" spc="12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español.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70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Arial"/>
                <a:cs typeface="Arial"/>
              </a:rPr>
              <a:t>Opciones: someterse a patrones culturales hispánicos o</a:t>
            </a:r>
            <a:r>
              <a:rPr dirty="0" sz="2000" spc="11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huir.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346" y="3713416"/>
            <a:ext cx="6417945" cy="2746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42301" y="5470778"/>
            <a:ext cx="626110" cy="935355"/>
          </a:xfrm>
          <a:custGeom>
            <a:avLst/>
            <a:gdLst/>
            <a:ahLst/>
            <a:cxnLst/>
            <a:rect l="l" t="t" r="r" b="b"/>
            <a:pathLst>
              <a:path w="626109" h="935354">
                <a:moveTo>
                  <a:pt x="625602" y="0"/>
                </a:moveTo>
                <a:lnTo>
                  <a:pt x="0" y="0"/>
                </a:lnTo>
                <a:lnTo>
                  <a:pt x="156972" y="934974"/>
                </a:lnTo>
                <a:lnTo>
                  <a:pt x="469392" y="934974"/>
                </a:lnTo>
                <a:lnTo>
                  <a:pt x="625602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42301" y="5470778"/>
            <a:ext cx="626110" cy="935355"/>
          </a:xfrm>
          <a:custGeom>
            <a:avLst/>
            <a:gdLst/>
            <a:ahLst/>
            <a:cxnLst/>
            <a:rect l="l" t="t" r="r" b="b"/>
            <a:pathLst>
              <a:path w="626109" h="935354">
                <a:moveTo>
                  <a:pt x="0" y="0"/>
                </a:moveTo>
                <a:lnTo>
                  <a:pt x="156972" y="934974"/>
                </a:lnTo>
                <a:lnTo>
                  <a:pt x="469392" y="934974"/>
                </a:lnTo>
                <a:lnTo>
                  <a:pt x="625602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31227" y="6405753"/>
            <a:ext cx="1045210" cy="104139"/>
          </a:xfrm>
          <a:custGeom>
            <a:avLst/>
            <a:gdLst/>
            <a:ahLst/>
            <a:cxnLst/>
            <a:rect l="l" t="t" r="r" b="b"/>
            <a:pathLst>
              <a:path w="1045209" h="104140">
                <a:moveTo>
                  <a:pt x="1044701" y="103631"/>
                </a:moveTo>
                <a:lnTo>
                  <a:pt x="833627" y="0"/>
                </a:lnTo>
                <a:lnTo>
                  <a:pt x="211073" y="0"/>
                </a:lnTo>
                <a:lnTo>
                  <a:pt x="0" y="103631"/>
                </a:lnTo>
                <a:lnTo>
                  <a:pt x="1044701" y="103631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31227" y="6405753"/>
            <a:ext cx="1045210" cy="104139"/>
          </a:xfrm>
          <a:custGeom>
            <a:avLst/>
            <a:gdLst/>
            <a:ahLst/>
            <a:cxnLst/>
            <a:rect l="l" t="t" r="r" b="b"/>
            <a:pathLst>
              <a:path w="1045209" h="104140">
                <a:moveTo>
                  <a:pt x="1044701" y="103631"/>
                </a:moveTo>
                <a:lnTo>
                  <a:pt x="0" y="103631"/>
                </a:lnTo>
                <a:lnTo>
                  <a:pt x="211073" y="0"/>
                </a:lnTo>
                <a:lnTo>
                  <a:pt x="833627" y="0"/>
                </a:lnTo>
                <a:lnTo>
                  <a:pt x="1044701" y="10363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31227" y="5470778"/>
            <a:ext cx="207010" cy="312420"/>
          </a:xfrm>
          <a:custGeom>
            <a:avLst/>
            <a:gdLst/>
            <a:ahLst/>
            <a:cxnLst/>
            <a:rect l="l" t="t" r="r" b="b"/>
            <a:pathLst>
              <a:path w="207009" h="312420">
                <a:moveTo>
                  <a:pt x="206501" y="312419"/>
                </a:moveTo>
                <a:lnTo>
                  <a:pt x="206501" y="0"/>
                </a:lnTo>
                <a:lnTo>
                  <a:pt x="0" y="0"/>
                </a:lnTo>
                <a:lnTo>
                  <a:pt x="206501" y="312419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31227" y="5470778"/>
            <a:ext cx="207010" cy="312420"/>
          </a:xfrm>
          <a:custGeom>
            <a:avLst/>
            <a:gdLst/>
            <a:ahLst/>
            <a:cxnLst/>
            <a:rect l="l" t="t" r="r" b="b"/>
            <a:pathLst>
              <a:path w="207009" h="312420">
                <a:moveTo>
                  <a:pt x="206501" y="312419"/>
                </a:moveTo>
                <a:lnTo>
                  <a:pt x="206501" y="0"/>
                </a:lnTo>
                <a:lnTo>
                  <a:pt x="0" y="0"/>
                </a:lnTo>
                <a:lnTo>
                  <a:pt x="206501" y="31241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357996" y="5463921"/>
            <a:ext cx="239395" cy="333375"/>
          </a:xfrm>
          <a:custGeom>
            <a:avLst/>
            <a:gdLst/>
            <a:ahLst/>
            <a:cxnLst/>
            <a:rect l="l" t="t" r="r" b="b"/>
            <a:pathLst>
              <a:path w="239395" h="333375">
                <a:moveTo>
                  <a:pt x="239268" y="0"/>
                </a:moveTo>
                <a:lnTo>
                  <a:pt x="0" y="14478"/>
                </a:lnTo>
                <a:lnTo>
                  <a:pt x="20574" y="332994"/>
                </a:lnTo>
                <a:lnTo>
                  <a:pt x="239268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357996" y="5463921"/>
            <a:ext cx="239395" cy="333375"/>
          </a:xfrm>
          <a:custGeom>
            <a:avLst/>
            <a:gdLst/>
            <a:ahLst/>
            <a:cxnLst/>
            <a:rect l="l" t="t" r="r" b="b"/>
            <a:pathLst>
              <a:path w="239395" h="333375">
                <a:moveTo>
                  <a:pt x="20574" y="332994"/>
                </a:moveTo>
                <a:lnTo>
                  <a:pt x="0" y="14478"/>
                </a:lnTo>
                <a:lnTo>
                  <a:pt x="239268" y="0"/>
                </a:lnTo>
                <a:lnTo>
                  <a:pt x="20574" y="3329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31227" y="4534280"/>
            <a:ext cx="1045210" cy="935355"/>
          </a:xfrm>
          <a:custGeom>
            <a:avLst/>
            <a:gdLst/>
            <a:ahLst/>
            <a:cxnLst/>
            <a:rect l="l" t="t" r="r" b="b"/>
            <a:pathLst>
              <a:path w="1045209" h="935354">
                <a:moveTo>
                  <a:pt x="1044701" y="357377"/>
                </a:moveTo>
                <a:lnTo>
                  <a:pt x="522731" y="0"/>
                </a:lnTo>
                <a:lnTo>
                  <a:pt x="0" y="357378"/>
                </a:lnTo>
                <a:lnTo>
                  <a:pt x="203453" y="934974"/>
                </a:lnTo>
                <a:lnTo>
                  <a:pt x="842009" y="934974"/>
                </a:lnTo>
                <a:lnTo>
                  <a:pt x="1044701" y="357377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531227" y="4534280"/>
            <a:ext cx="1045210" cy="935355"/>
          </a:xfrm>
          <a:custGeom>
            <a:avLst/>
            <a:gdLst/>
            <a:ahLst/>
            <a:cxnLst/>
            <a:rect l="l" t="t" r="r" b="b"/>
            <a:pathLst>
              <a:path w="1045209" h="935354">
                <a:moveTo>
                  <a:pt x="522731" y="0"/>
                </a:moveTo>
                <a:lnTo>
                  <a:pt x="0" y="357378"/>
                </a:lnTo>
                <a:lnTo>
                  <a:pt x="203453" y="934974"/>
                </a:lnTo>
                <a:lnTo>
                  <a:pt x="842009" y="934974"/>
                </a:lnTo>
                <a:lnTo>
                  <a:pt x="1044701" y="357377"/>
                </a:lnTo>
                <a:lnTo>
                  <a:pt x="52273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344281" y="4756784"/>
            <a:ext cx="247650" cy="727710"/>
          </a:xfrm>
          <a:custGeom>
            <a:avLst/>
            <a:gdLst/>
            <a:ahLst/>
            <a:cxnLst/>
            <a:rect l="l" t="t" r="r" b="b"/>
            <a:pathLst>
              <a:path w="247650" h="727710">
                <a:moveTo>
                  <a:pt x="247650" y="718565"/>
                </a:moveTo>
                <a:lnTo>
                  <a:pt x="215646" y="0"/>
                </a:lnTo>
                <a:lnTo>
                  <a:pt x="0" y="9905"/>
                </a:lnTo>
                <a:lnTo>
                  <a:pt x="32004" y="727709"/>
                </a:lnTo>
                <a:lnTo>
                  <a:pt x="247650" y="718565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344281" y="4756784"/>
            <a:ext cx="247650" cy="727710"/>
          </a:xfrm>
          <a:custGeom>
            <a:avLst/>
            <a:gdLst/>
            <a:ahLst/>
            <a:cxnLst/>
            <a:rect l="l" t="t" r="r" b="b"/>
            <a:pathLst>
              <a:path w="247650" h="727710">
                <a:moveTo>
                  <a:pt x="0" y="9905"/>
                </a:moveTo>
                <a:lnTo>
                  <a:pt x="32004" y="727709"/>
                </a:lnTo>
                <a:lnTo>
                  <a:pt x="247650" y="718565"/>
                </a:lnTo>
                <a:lnTo>
                  <a:pt x="215646" y="0"/>
                </a:lnTo>
                <a:lnTo>
                  <a:pt x="0" y="990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742301" y="4223384"/>
            <a:ext cx="626110" cy="520700"/>
          </a:xfrm>
          <a:custGeom>
            <a:avLst/>
            <a:gdLst/>
            <a:ahLst/>
            <a:cxnLst/>
            <a:rect l="l" t="t" r="r" b="b"/>
            <a:pathLst>
              <a:path w="626109" h="520700">
                <a:moveTo>
                  <a:pt x="625601" y="259842"/>
                </a:moveTo>
                <a:lnTo>
                  <a:pt x="621503" y="217755"/>
                </a:lnTo>
                <a:lnTo>
                  <a:pt x="609642" y="177808"/>
                </a:lnTo>
                <a:lnTo>
                  <a:pt x="590667" y="140540"/>
                </a:lnTo>
                <a:lnTo>
                  <a:pt x="565227" y="106491"/>
                </a:lnTo>
                <a:lnTo>
                  <a:pt x="533971" y="76200"/>
                </a:lnTo>
                <a:lnTo>
                  <a:pt x="497549" y="50206"/>
                </a:lnTo>
                <a:lnTo>
                  <a:pt x="456610" y="29050"/>
                </a:lnTo>
                <a:lnTo>
                  <a:pt x="411803" y="13270"/>
                </a:lnTo>
                <a:lnTo>
                  <a:pt x="363777" y="3407"/>
                </a:lnTo>
                <a:lnTo>
                  <a:pt x="313181" y="0"/>
                </a:lnTo>
                <a:lnTo>
                  <a:pt x="262380" y="3407"/>
                </a:lnTo>
                <a:lnTo>
                  <a:pt x="214189" y="13270"/>
                </a:lnTo>
                <a:lnTo>
                  <a:pt x="169253" y="29050"/>
                </a:lnTo>
                <a:lnTo>
                  <a:pt x="128217" y="50206"/>
                </a:lnTo>
                <a:lnTo>
                  <a:pt x="91725" y="76200"/>
                </a:lnTo>
                <a:lnTo>
                  <a:pt x="60423" y="106491"/>
                </a:lnTo>
                <a:lnTo>
                  <a:pt x="34955" y="140540"/>
                </a:lnTo>
                <a:lnTo>
                  <a:pt x="15965" y="177808"/>
                </a:lnTo>
                <a:lnTo>
                  <a:pt x="4098" y="217755"/>
                </a:lnTo>
                <a:lnTo>
                  <a:pt x="0" y="259842"/>
                </a:lnTo>
                <a:lnTo>
                  <a:pt x="4098" y="302135"/>
                </a:lnTo>
                <a:lnTo>
                  <a:pt x="15965" y="342247"/>
                </a:lnTo>
                <a:lnTo>
                  <a:pt x="34955" y="379644"/>
                </a:lnTo>
                <a:lnTo>
                  <a:pt x="60423" y="413790"/>
                </a:lnTo>
                <a:lnTo>
                  <a:pt x="91725" y="444150"/>
                </a:lnTo>
                <a:lnTo>
                  <a:pt x="128217" y="470190"/>
                </a:lnTo>
                <a:lnTo>
                  <a:pt x="169253" y="491374"/>
                </a:lnTo>
                <a:lnTo>
                  <a:pt x="214189" y="507168"/>
                </a:lnTo>
                <a:lnTo>
                  <a:pt x="262380" y="517037"/>
                </a:lnTo>
                <a:lnTo>
                  <a:pt x="313181" y="520445"/>
                </a:lnTo>
                <a:lnTo>
                  <a:pt x="363777" y="517037"/>
                </a:lnTo>
                <a:lnTo>
                  <a:pt x="411803" y="507168"/>
                </a:lnTo>
                <a:lnTo>
                  <a:pt x="456610" y="491374"/>
                </a:lnTo>
                <a:lnTo>
                  <a:pt x="497549" y="470190"/>
                </a:lnTo>
                <a:lnTo>
                  <a:pt x="533971" y="444150"/>
                </a:lnTo>
                <a:lnTo>
                  <a:pt x="565227" y="413790"/>
                </a:lnTo>
                <a:lnTo>
                  <a:pt x="590667" y="379644"/>
                </a:lnTo>
                <a:lnTo>
                  <a:pt x="609642" y="342247"/>
                </a:lnTo>
                <a:lnTo>
                  <a:pt x="621503" y="302135"/>
                </a:lnTo>
                <a:lnTo>
                  <a:pt x="625601" y="259842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742301" y="4223384"/>
            <a:ext cx="626110" cy="520700"/>
          </a:xfrm>
          <a:custGeom>
            <a:avLst/>
            <a:gdLst/>
            <a:ahLst/>
            <a:cxnLst/>
            <a:rect l="l" t="t" r="r" b="b"/>
            <a:pathLst>
              <a:path w="626109" h="520700">
                <a:moveTo>
                  <a:pt x="313181" y="0"/>
                </a:moveTo>
                <a:lnTo>
                  <a:pt x="262380" y="3407"/>
                </a:lnTo>
                <a:lnTo>
                  <a:pt x="214189" y="13270"/>
                </a:lnTo>
                <a:lnTo>
                  <a:pt x="169253" y="29050"/>
                </a:lnTo>
                <a:lnTo>
                  <a:pt x="128217" y="50206"/>
                </a:lnTo>
                <a:lnTo>
                  <a:pt x="91725" y="76200"/>
                </a:lnTo>
                <a:lnTo>
                  <a:pt x="60423" y="106491"/>
                </a:lnTo>
                <a:lnTo>
                  <a:pt x="34955" y="140540"/>
                </a:lnTo>
                <a:lnTo>
                  <a:pt x="15965" y="177808"/>
                </a:lnTo>
                <a:lnTo>
                  <a:pt x="4098" y="217755"/>
                </a:lnTo>
                <a:lnTo>
                  <a:pt x="0" y="259842"/>
                </a:lnTo>
                <a:lnTo>
                  <a:pt x="4098" y="302135"/>
                </a:lnTo>
                <a:lnTo>
                  <a:pt x="15965" y="342247"/>
                </a:lnTo>
                <a:lnTo>
                  <a:pt x="34955" y="379644"/>
                </a:lnTo>
                <a:lnTo>
                  <a:pt x="60423" y="413790"/>
                </a:lnTo>
                <a:lnTo>
                  <a:pt x="91725" y="444150"/>
                </a:lnTo>
                <a:lnTo>
                  <a:pt x="128217" y="470190"/>
                </a:lnTo>
                <a:lnTo>
                  <a:pt x="169253" y="491374"/>
                </a:lnTo>
                <a:lnTo>
                  <a:pt x="214189" y="507168"/>
                </a:lnTo>
                <a:lnTo>
                  <a:pt x="262380" y="517037"/>
                </a:lnTo>
                <a:lnTo>
                  <a:pt x="313181" y="520445"/>
                </a:lnTo>
                <a:lnTo>
                  <a:pt x="363777" y="517037"/>
                </a:lnTo>
                <a:lnTo>
                  <a:pt x="411803" y="507168"/>
                </a:lnTo>
                <a:lnTo>
                  <a:pt x="456610" y="491374"/>
                </a:lnTo>
                <a:lnTo>
                  <a:pt x="497549" y="470190"/>
                </a:lnTo>
                <a:lnTo>
                  <a:pt x="533971" y="444150"/>
                </a:lnTo>
                <a:lnTo>
                  <a:pt x="565227" y="413790"/>
                </a:lnTo>
                <a:lnTo>
                  <a:pt x="590667" y="379644"/>
                </a:lnTo>
                <a:lnTo>
                  <a:pt x="609642" y="342247"/>
                </a:lnTo>
                <a:lnTo>
                  <a:pt x="621503" y="302135"/>
                </a:lnTo>
                <a:lnTo>
                  <a:pt x="625601" y="259842"/>
                </a:lnTo>
                <a:lnTo>
                  <a:pt x="621503" y="217755"/>
                </a:lnTo>
                <a:lnTo>
                  <a:pt x="609642" y="177808"/>
                </a:lnTo>
                <a:lnTo>
                  <a:pt x="590667" y="140540"/>
                </a:lnTo>
                <a:lnTo>
                  <a:pt x="565227" y="106491"/>
                </a:lnTo>
                <a:lnTo>
                  <a:pt x="533971" y="76200"/>
                </a:lnTo>
                <a:lnTo>
                  <a:pt x="497549" y="50206"/>
                </a:lnTo>
                <a:lnTo>
                  <a:pt x="456610" y="29050"/>
                </a:lnTo>
                <a:lnTo>
                  <a:pt x="411803" y="13270"/>
                </a:lnTo>
                <a:lnTo>
                  <a:pt x="363777" y="3407"/>
                </a:lnTo>
                <a:lnTo>
                  <a:pt x="31318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499222" y="4747640"/>
            <a:ext cx="266065" cy="733425"/>
          </a:xfrm>
          <a:custGeom>
            <a:avLst/>
            <a:gdLst/>
            <a:ahLst/>
            <a:cxnLst/>
            <a:rect l="l" t="t" r="r" b="b"/>
            <a:pathLst>
              <a:path w="266065" h="733425">
                <a:moveTo>
                  <a:pt x="265938" y="16001"/>
                </a:moveTo>
                <a:lnTo>
                  <a:pt x="54864" y="0"/>
                </a:lnTo>
                <a:lnTo>
                  <a:pt x="0" y="717042"/>
                </a:lnTo>
                <a:lnTo>
                  <a:pt x="211074" y="733044"/>
                </a:lnTo>
                <a:lnTo>
                  <a:pt x="265938" y="16001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499222" y="4747640"/>
            <a:ext cx="266065" cy="733425"/>
          </a:xfrm>
          <a:custGeom>
            <a:avLst/>
            <a:gdLst/>
            <a:ahLst/>
            <a:cxnLst/>
            <a:rect l="l" t="t" r="r" b="b"/>
            <a:pathLst>
              <a:path w="266065" h="733425">
                <a:moveTo>
                  <a:pt x="54864" y="0"/>
                </a:moveTo>
                <a:lnTo>
                  <a:pt x="0" y="717042"/>
                </a:lnTo>
                <a:lnTo>
                  <a:pt x="211074" y="733044"/>
                </a:lnTo>
                <a:lnTo>
                  <a:pt x="265938" y="16001"/>
                </a:lnTo>
                <a:lnTo>
                  <a:pt x="54864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18235" y="6505575"/>
            <a:ext cx="734695" cy="314960"/>
          </a:xfrm>
          <a:custGeom>
            <a:avLst/>
            <a:gdLst/>
            <a:ahLst/>
            <a:cxnLst/>
            <a:rect l="l" t="t" r="r" b="b"/>
            <a:pathLst>
              <a:path w="734694" h="314959">
                <a:moveTo>
                  <a:pt x="0" y="0"/>
                </a:moveTo>
                <a:lnTo>
                  <a:pt x="0" y="314705"/>
                </a:lnTo>
                <a:lnTo>
                  <a:pt x="734568" y="314705"/>
                </a:lnTo>
                <a:lnTo>
                  <a:pt x="73456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18235" y="6505575"/>
            <a:ext cx="734695" cy="314960"/>
          </a:xfrm>
          <a:custGeom>
            <a:avLst/>
            <a:gdLst/>
            <a:ahLst/>
            <a:cxnLst/>
            <a:rect l="l" t="t" r="r" b="b"/>
            <a:pathLst>
              <a:path w="734694" h="314959">
                <a:moveTo>
                  <a:pt x="0" y="0"/>
                </a:moveTo>
                <a:lnTo>
                  <a:pt x="0" y="314705"/>
                </a:lnTo>
                <a:lnTo>
                  <a:pt x="734568" y="314705"/>
                </a:lnTo>
                <a:lnTo>
                  <a:pt x="734568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202308" y="6550279"/>
            <a:ext cx="567055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biáfara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286630" y="6534531"/>
            <a:ext cx="676275" cy="314325"/>
          </a:xfrm>
          <a:custGeom>
            <a:avLst/>
            <a:gdLst/>
            <a:ahLst/>
            <a:cxnLst/>
            <a:rect l="l" t="t" r="r" b="b"/>
            <a:pathLst>
              <a:path w="676275" h="314325">
                <a:moveTo>
                  <a:pt x="0" y="0"/>
                </a:moveTo>
                <a:lnTo>
                  <a:pt x="0" y="313944"/>
                </a:lnTo>
                <a:lnTo>
                  <a:pt x="675894" y="313944"/>
                </a:lnTo>
                <a:lnTo>
                  <a:pt x="67589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86630" y="6534531"/>
            <a:ext cx="676275" cy="314325"/>
          </a:xfrm>
          <a:custGeom>
            <a:avLst/>
            <a:gdLst/>
            <a:ahLst/>
            <a:cxnLst/>
            <a:rect l="l" t="t" r="r" b="b"/>
            <a:pathLst>
              <a:path w="676275" h="314325">
                <a:moveTo>
                  <a:pt x="0" y="0"/>
                </a:moveTo>
                <a:lnTo>
                  <a:pt x="0" y="313944"/>
                </a:lnTo>
                <a:lnTo>
                  <a:pt x="675894" y="313944"/>
                </a:lnTo>
                <a:lnTo>
                  <a:pt x="675894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4370704" y="6579234"/>
            <a:ext cx="50800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congo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669910" y="6534531"/>
            <a:ext cx="626745" cy="314325"/>
          </a:xfrm>
          <a:custGeom>
            <a:avLst/>
            <a:gdLst/>
            <a:ahLst/>
            <a:cxnLst/>
            <a:rect l="l" t="t" r="r" b="b"/>
            <a:pathLst>
              <a:path w="626745" h="314325">
                <a:moveTo>
                  <a:pt x="0" y="0"/>
                </a:moveTo>
                <a:lnTo>
                  <a:pt x="0" y="313944"/>
                </a:lnTo>
                <a:lnTo>
                  <a:pt x="626364" y="313944"/>
                </a:lnTo>
                <a:lnTo>
                  <a:pt x="62636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669148" y="6534531"/>
            <a:ext cx="627380" cy="314325"/>
          </a:xfrm>
          <a:custGeom>
            <a:avLst/>
            <a:gdLst/>
            <a:ahLst/>
            <a:cxnLst/>
            <a:rect l="l" t="t" r="r" b="b"/>
            <a:pathLst>
              <a:path w="627379" h="314325">
                <a:moveTo>
                  <a:pt x="0" y="0"/>
                </a:moveTo>
                <a:lnTo>
                  <a:pt x="0" y="313944"/>
                </a:lnTo>
                <a:lnTo>
                  <a:pt x="627126" y="313944"/>
                </a:lnTo>
                <a:lnTo>
                  <a:pt x="627126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7753984" y="6579234"/>
            <a:ext cx="45974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bañol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526655" y="4654677"/>
            <a:ext cx="1081405" cy="792480"/>
          </a:xfrm>
          <a:custGeom>
            <a:avLst/>
            <a:gdLst/>
            <a:ahLst/>
            <a:cxnLst/>
            <a:rect l="l" t="t" r="r" b="b"/>
            <a:pathLst>
              <a:path w="1081404" h="792479">
                <a:moveTo>
                  <a:pt x="1081278" y="0"/>
                </a:moveTo>
                <a:lnTo>
                  <a:pt x="0" y="0"/>
                </a:lnTo>
                <a:lnTo>
                  <a:pt x="270510" y="792480"/>
                </a:lnTo>
                <a:lnTo>
                  <a:pt x="810768" y="792479"/>
                </a:lnTo>
                <a:lnTo>
                  <a:pt x="1081278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26655" y="4654677"/>
            <a:ext cx="1081405" cy="792480"/>
          </a:xfrm>
          <a:custGeom>
            <a:avLst/>
            <a:gdLst/>
            <a:ahLst/>
            <a:cxnLst/>
            <a:rect l="l" t="t" r="r" b="b"/>
            <a:pathLst>
              <a:path w="1081404" h="792479">
                <a:moveTo>
                  <a:pt x="0" y="0"/>
                </a:moveTo>
                <a:lnTo>
                  <a:pt x="270510" y="792480"/>
                </a:lnTo>
                <a:lnTo>
                  <a:pt x="810768" y="792479"/>
                </a:lnTo>
                <a:lnTo>
                  <a:pt x="1081278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664577" y="4581525"/>
            <a:ext cx="792480" cy="937260"/>
          </a:xfrm>
          <a:custGeom>
            <a:avLst/>
            <a:gdLst/>
            <a:ahLst/>
            <a:cxnLst/>
            <a:rect l="l" t="t" r="r" b="b"/>
            <a:pathLst>
              <a:path w="792479" h="937260">
                <a:moveTo>
                  <a:pt x="792480" y="358139"/>
                </a:moveTo>
                <a:lnTo>
                  <a:pt x="396240" y="0"/>
                </a:lnTo>
                <a:lnTo>
                  <a:pt x="0" y="358140"/>
                </a:lnTo>
                <a:lnTo>
                  <a:pt x="153924" y="937260"/>
                </a:lnTo>
                <a:lnTo>
                  <a:pt x="638556" y="937260"/>
                </a:lnTo>
                <a:lnTo>
                  <a:pt x="792480" y="358139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664577" y="4581525"/>
            <a:ext cx="792480" cy="937260"/>
          </a:xfrm>
          <a:custGeom>
            <a:avLst/>
            <a:gdLst/>
            <a:ahLst/>
            <a:cxnLst/>
            <a:rect l="l" t="t" r="r" b="b"/>
            <a:pathLst>
              <a:path w="792479" h="937260">
                <a:moveTo>
                  <a:pt x="396240" y="0"/>
                </a:moveTo>
                <a:lnTo>
                  <a:pt x="0" y="358140"/>
                </a:lnTo>
                <a:lnTo>
                  <a:pt x="153924" y="937260"/>
                </a:lnTo>
                <a:lnTo>
                  <a:pt x="638556" y="937260"/>
                </a:lnTo>
                <a:lnTo>
                  <a:pt x="792480" y="358139"/>
                </a:lnTo>
                <a:lnTo>
                  <a:pt x="39624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809356" y="5470778"/>
            <a:ext cx="502920" cy="935355"/>
          </a:xfrm>
          <a:custGeom>
            <a:avLst/>
            <a:gdLst/>
            <a:ahLst/>
            <a:cxnLst/>
            <a:rect l="l" t="t" r="r" b="b"/>
            <a:pathLst>
              <a:path w="502920" h="935354">
                <a:moveTo>
                  <a:pt x="502920" y="0"/>
                </a:moveTo>
                <a:lnTo>
                  <a:pt x="0" y="0"/>
                </a:lnTo>
                <a:lnTo>
                  <a:pt x="125730" y="934974"/>
                </a:lnTo>
                <a:lnTo>
                  <a:pt x="377190" y="934974"/>
                </a:lnTo>
                <a:lnTo>
                  <a:pt x="502920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809356" y="5470778"/>
            <a:ext cx="502920" cy="935355"/>
          </a:xfrm>
          <a:custGeom>
            <a:avLst/>
            <a:gdLst/>
            <a:ahLst/>
            <a:cxnLst/>
            <a:rect l="l" t="t" r="r" b="b"/>
            <a:pathLst>
              <a:path w="502920" h="935354">
                <a:moveTo>
                  <a:pt x="0" y="0"/>
                </a:moveTo>
                <a:lnTo>
                  <a:pt x="125730" y="934974"/>
                </a:lnTo>
                <a:lnTo>
                  <a:pt x="377190" y="934974"/>
                </a:lnTo>
                <a:lnTo>
                  <a:pt x="50292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598282" y="6382130"/>
            <a:ext cx="787400" cy="144145"/>
          </a:xfrm>
          <a:custGeom>
            <a:avLst/>
            <a:gdLst/>
            <a:ahLst/>
            <a:cxnLst/>
            <a:rect l="l" t="t" r="r" b="b"/>
            <a:pathLst>
              <a:path w="787400" h="144145">
                <a:moveTo>
                  <a:pt x="787146" y="144018"/>
                </a:moveTo>
                <a:lnTo>
                  <a:pt x="627888" y="0"/>
                </a:lnTo>
                <a:lnTo>
                  <a:pt x="158496" y="0"/>
                </a:lnTo>
                <a:lnTo>
                  <a:pt x="0" y="144018"/>
                </a:lnTo>
                <a:lnTo>
                  <a:pt x="787146" y="144018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598282" y="6382130"/>
            <a:ext cx="787400" cy="144145"/>
          </a:xfrm>
          <a:custGeom>
            <a:avLst/>
            <a:gdLst/>
            <a:ahLst/>
            <a:cxnLst/>
            <a:rect l="l" t="t" r="r" b="b"/>
            <a:pathLst>
              <a:path w="787400" h="144145">
                <a:moveTo>
                  <a:pt x="787146" y="144018"/>
                </a:moveTo>
                <a:lnTo>
                  <a:pt x="0" y="144018"/>
                </a:lnTo>
                <a:lnTo>
                  <a:pt x="158496" y="0"/>
                </a:lnTo>
                <a:lnTo>
                  <a:pt x="627888" y="0"/>
                </a:lnTo>
                <a:lnTo>
                  <a:pt x="787146" y="14401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270622" y="5157597"/>
            <a:ext cx="399415" cy="200025"/>
          </a:xfrm>
          <a:custGeom>
            <a:avLst/>
            <a:gdLst/>
            <a:ahLst/>
            <a:cxnLst/>
            <a:rect l="l" t="t" r="r" b="b"/>
            <a:pathLst>
              <a:path w="399415" h="200025">
                <a:moveTo>
                  <a:pt x="399288" y="187452"/>
                </a:moveTo>
                <a:lnTo>
                  <a:pt x="249174" y="0"/>
                </a:lnTo>
                <a:lnTo>
                  <a:pt x="0" y="199644"/>
                </a:lnTo>
                <a:lnTo>
                  <a:pt x="399288" y="187452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270622" y="5157597"/>
            <a:ext cx="399415" cy="200025"/>
          </a:xfrm>
          <a:custGeom>
            <a:avLst/>
            <a:gdLst/>
            <a:ahLst/>
            <a:cxnLst/>
            <a:rect l="l" t="t" r="r" b="b"/>
            <a:pathLst>
              <a:path w="399415" h="200025">
                <a:moveTo>
                  <a:pt x="0" y="199644"/>
                </a:moveTo>
                <a:lnTo>
                  <a:pt x="249174" y="0"/>
                </a:lnTo>
                <a:lnTo>
                  <a:pt x="399288" y="187452"/>
                </a:lnTo>
                <a:lnTo>
                  <a:pt x="0" y="19964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551039" y="4829175"/>
            <a:ext cx="740410" cy="515620"/>
          </a:xfrm>
          <a:custGeom>
            <a:avLst/>
            <a:gdLst/>
            <a:ahLst/>
            <a:cxnLst/>
            <a:rect l="l" t="t" r="r" b="b"/>
            <a:pathLst>
              <a:path w="740409" h="515620">
                <a:moveTo>
                  <a:pt x="739901" y="192786"/>
                </a:moveTo>
                <a:lnTo>
                  <a:pt x="643127" y="0"/>
                </a:lnTo>
                <a:lnTo>
                  <a:pt x="0" y="322326"/>
                </a:lnTo>
                <a:lnTo>
                  <a:pt x="97535" y="515112"/>
                </a:lnTo>
                <a:lnTo>
                  <a:pt x="739901" y="192786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551039" y="4829175"/>
            <a:ext cx="740410" cy="515620"/>
          </a:xfrm>
          <a:custGeom>
            <a:avLst/>
            <a:gdLst/>
            <a:ahLst/>
            <a:cxnLst/>
            <a:rect l="l" t="t" r="r" b="b"/>
            <a:pathLst>
              <a:path w="740409" h="515620">
                <a:moveTo>
                  <a:pt x="643127" y="0"/>
                </a:moveTo>
                <a:lnTo>
                  <a:pt x="0" y="322326"/>
                </a:lnTo>
                <a:lnTo>
                  <a:pt x="97535" y="515112"/>
                </a:lnTo>
                <a:lnTo>
                  <a:pt x="739901" y="192786"/>
                </a:lnTo>
                <a:lnTo>
                  <a:pt x="64312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664577" y="4223384"/>
            <a:ext cx="576580" cy="520700"/>
          </a:xfrm>
          <a:custGeom>
            <a:avLst/>
            <a:gdLst/>
            <a:ahLst/>
            <a:cxnLst/>
            <a:rect l="l" t="t" r="r" b="b"/>
            <a:pathLst>
              <a:path w="576579" h="520700">
                <a:moveTo>
                  <a:pt x="576071" y="259842"/>
                </a:moveTo>
                <a:lnTo>
                  <a:pt x="571437" y="213201"/>
                </a:lnTo>
                <a:lnTo>
                  <a:pt x="558072" y="169275"/>
                </a:lnTo>
                <a:lnTo>
                  <a:pt x="536786" y="128806"/>
                </a:lnTo>
                <a:lnTo>
                  <a:pt x="508388" y="92532"/>
                </a:lnTo>
                <a:lnTo>
                  <a:pt x="473688" y="61194"/>
                </a:lnTo>
                <a:lnTo>
                  <a:pt x="433493" y="35531"/>
                </a:lnTo>
                <a:lnTo>
                  <a:pt x="388613" y="16285"/>
                </a:lnTo>
                <a:lnTo>
                  <a:pt x="339858" y="4194"/>
                </a:lnTo>
                <a:lnTo>
                  <a:pt x="288035" y="0"/>
                </a:lnTo>
                <a:lnTo>
                  <a:pt x="236414" y="4194"/>
                </a:lnTo>
                <a:lnTo>
                  <a:pt x="187765" y="16285"/>
                </a:lnTo>
                <a:lnTo>
                  <a:pt x="142917" y="35531"/>
                </a:lnTo>
                <a:lnTo>
                  <a:pt x="102697" y="61194"/>
                </a:lnTo>
                <a:lnTo>
                  <a:pt x="67934" y="92532"/>
                </a:lnTo>
                <a:lnTo>
                  <a:pt x="39454" y="128806"/>
                </a:lnTo>
                <a:lnTo>
                  <a:pt x="18087" y="169275"/>
                </a:lnTo>
                <a:lnTo>
                  <a:pt x="4659" y="213201"/>
                </a:lnTo>
                <a:lnTo>
                  <a:pt x="0" y="259842"/>
                </a:lnTo>
                <a:lnTo>
                  <a:pt x="4659" y="306709"/>
                </a:lnTo>
                <a:lnTo>
                  <a:pt x="18087" y="350811"/>
                </a:lnTo>
                <a:lnTo>
                  <a:pt x="39454" y="391414"/>
                </a:lnTo>
                <a:lnTo>
                  <a:pt x="67934" y="427783"/>
                </a:lnTo>
                <a:lnTo>
                  <a:pt x="102697" y="459184"/>
                </a:lnTo>
                <a:lnTo>
                  <a:pt x="142917" y="484886"/>
                </a:lnTo>
                <a:lnTo>
                  <a:pt x="187765" y="504152"/>
                </a:lnTo>
                <a:lnTo>
                  <a:pt x="236414" y="516250"/>
                </a:lnTo>
                <a:lnTo>
                  <a:pt x="288035" y="520445"/>
                </a:lnTo>
                <a:lnTo>
                  <a:pt x="339858" y="516250"/>
                </a:lnTo>
                <a:lnTo>
                  <a:pt x="388613" y="504152"/>
                </a:lnTo>
                <a:lnTo>
                  <a:pt x="433493" y="484886"/>
                </a:lnTo>
                <a:lnTo>
                  <a:pt x="473688" y="459184"/>
                </a:lnTo>
                <a:lnTo>
                  <a:pt x="508388" y="427783"/>
                </a:lnTo>
                <a:lnTo>
                  <a:pt x="536786" y="391414"/>
                </a:lnTo>
                <a:lnTo>
                  <a:pt x="558072" y="350811"/>
                </a:lnTo>
                <a:lnTo>
                  <a:pt x="571437" y="306709"/>
                </a:lnTo>
                <a:lnTo>
                  <a:pt x="576071" y="259842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664577" y="4223384"/>
            <a:ext cx="576580" cy="520700"/>
          </a:xfrm>
          <a:custGeom>
            <a:avLst/>
            <a:gdLst/>
            <a:ahLst/>
            <a:cxnLst/>
            <a:rect l="l" t="t" r="r" b="b"/>
            <a:pathLst>
              <a:path w="576579" h="520700">
                <a:moveTo>
                  <a:pt x="288035" y="0"/>
                </a:moveTo>
                <a:lnTo>
                  <a:pt x="236414" y="4194"/>
                </a:lnTo>
                <a:lnTo>
                  <a:pt x="187765" y="16285"/>
                </a:lnTo>
                <a:lnTo>
                  <a:pt x="142917" y="35531"/>
                </a:lnTo>
                <a:lnTo>
                  <a:pt x="102697" y="61194"/>
                </a:lnTo>
                <a:lnTo>
                  <a:pt x="67934" y="92532"/>
                </a:lnTo>
                <a:lnTo>
                  <a:pt x="39454" y="128806"/>
                </a:lnTo>
                <a:lnTo>
                  <a:pt x="18087" y="169275"/>
                </a:lnTo>
                <a:lnTo>
                  <a:pt x="4659" y="213201"/>
                </a:lnTo>
                <a:lnTo>
                  <a:pt x="0" y="259842"/>
                </a:lnTo>
                <a:lnTo>
                  <a:pt x="4659" y="306709"/>
                </a:lnTo>
                <a:lnTo>
                  <a:pt x="18087" y="350811"/>
                </a:lnTo>
                <a:lnTo>
                  <a:pt x="39454" y="391414"/>
                </a:lnTo>
                <a:lnTo>
                  <a:pt x="67934" y="427783"/>
                </a:lnTo>
                <a:lnTo>
                  <a:pt x="102697" y="459184"/>
                </a:lnTo>
                <a:lnTo>
                  <a:pt x="142917" y="484886"/>
                </a:lnTo>
                <a:lnTo>
                  <a:pt x="187765" y="504152"/>
                </a:lnTo>
                <a:lnTo>
                  <a:pt x="236414" y="516250"/>
                </a:lnTo>
                <a:lnTo>
                  <a:pt x="288035" y="520445"/>
                </a:lnTo>
                <a:lnTo>
                  <a:pt x="339858" y="516250"/>
                </a:lnTo>
                <a:lnTo>
                  <a:pt x="388613" y="504152"/>
                </a:lnTo>
                <a:lnTo>
                  <a:pt x="433493" y="484886"/>
                </a:lnTo>
                <a:lnTo>
                  <a:pt x="473688" y="459184"/>
                </a:lnTo>
                <a:lnTo>
                  <a:pt x="508388" y="427783"/>
                </a:lnTo>
                <a:lnTo>
                  <a:pt x="536786" y="391414"/>
                </a:lnTo>
                <a:lnTo>
                  <a:pt x="558072" y="350811"/>
                </a:lnTo>
                <a:lnTo>
                  <a:pt x="571437" y="306709"/>
                </a:lnTo>
                <a:lnTo>
                  <a:pt x="576071" y="259842"/>
                </a:lnTo>
                <a:lnTo>
                  <a:pt x="571437" y="213201"/>
                </a:lnTo>
                <a:lnTo>
                  <a:pt x="558072" y="169275"/>
                </a:lnTo>
                <a:lnTo>
                  <a:pt x="536786" y="128806"/>
                </a:lnTo>
                <a:lnTo>
                  <a:pt x="508388" y="92532"/>
                </a:lnTo>
                <a:lnTo>
                  <a:pt x="473688" y="61194"/>
                </a:lnTo>
                <a:lnTo>
                  <a:pt x="433493" y="35531"/>
                </a:lnTo>
                <a:lnTo>
                  <a:pt x="388613" y="16285"/>
                </a:lnTo>
                <a:lnTo>
                  <a:pt x="339858" y="4194"/>
                </a:lnTo>
                <a:lnTo>
                  <a:pt x="28803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3144647" y="3778377"/>
            <a:ext cx="48260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XXX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87909" y="3843147"/>
            <a:ext cx="43815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X=?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775071" y="3778377"/>
            <a:ext cx="483234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XXX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590156" y="3718178"/>
            <a:ext cx="1081405" cy="776605"/>
          </a:xfrm>
          <a:custGeom>
            <a:avLst/>
            <a:gdLst/>
            <a:ahLst/>
            <a:cxnLst/>
            <a:rect l="l" t="t" r="r" b="b"/>
            <a:pathLst>
              <a:path w="1081404" h="776604">
                <a:moveTo>
                  <a:pt x="1081277" y="420623"/>
                </a:moveTo>
                <a:lnTo>
                  <a:pt x="1081277" y="83819"/>
                </a:lnTo>
                <a:lnTo>
                  <a:pt x="1072079" y="57253"/>
                </a:lnTo>
                <a:lnTo>
                  <a:pt x="1046457" y="34235"/>
                </a:lnTo>
                <a:lnTo>
                  <a:pt x="1007376" y="16117"/>
                </a:lnTo>
                <a:lnTo>
                  <a:pt x="957797" y="4255"/>
                </a:lnTo>
                <a:lnTo>
                  <a:pt x="900683" y="0"/>
                </a:lnTo>
                <a:lnTo>
                  <a:pt x="179831" y="0"/>
                </a:lnTo>
                <a:lnTo>
                  <a:pt x="123090" y="4255"/>
                </a:lnTo>
                <a:lnTo>
                  <a:pt x="73737" y="16117"/>
                </a:lnTo>
                <a:lnTo>
                  <a:pt x="34771" y="34235"/>
                </a:lnTo>
                <a:lnTo>
                  <a:pt x="0" y="83820"/>
                </a:lnTo>
                <a:lnTo>
                  <a:pt x="0" y="420623"/>
                </a:lnTo>
                <a:lnTo>
                  <a:pt x="34771" y="470477"/>
                </a:lnTo>
                <a:lnTo>
                  <a:pt x="73737" y="488819"/>
                </a:lnTo>
                <a:lnTo>
                  <a:pt x="123090" y="500871"/>
                </a:lnTo>
                <a:lnTo>
                  <a:pt x="179831" y="505206"/>
                </a:lnTo>
                <a:lnTo>
                  <a:pt x="630173" y="505206"/>
                </a:lnTo>
                <a:lnTo>
                  <a:pt x="900683" y="672686"/>
                </a:lnTo>
                <a:lnTo>
                  <a:pt x="900683" y="505206"/>
                </a:lnTo>
                <a:lnTo>
                  <a:pt x="957797" y="500871"/>
                </a:lnTo>
                <a:lnTo>
                  <a:pt x="1007376" y="488819"/>
                </a:lnTo>
                <a:lnTo>
                  <a:pt x="1046457" y="470477"/>
                </a:lnTo>
                <a:lnTo>
                  <a:pt x="1072079" y="447269"/>
                </a:lnTo>
                <a:lnTo>
                  <a:pt x="1081277" y="420623"/>
                </a:lnTo>
                <a:close/>
              </a:path>
              <a:path w="1081404" h="776604">
                <a:moveTo>
                  <a:pt x="1068323" y="776477"/>
                </a:moveTo>
                <a:lnTo>
                  <a:pt x="900683" y="505206"/>
                </a:lnTo>
                <a:lnTo>
                  <a:pt x="900683" y="672686"/>
                </a:lnTo>
                <a:lnTo>
                  <a:pt x="1068323" y="776477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590156" y="3718178"/>
            <a:ext cx="1081405" cy="776605"/>
          </a:xfrm>
          <a:custGeom>
            <a:avLst/>
            <a:gdLst/>
            <a:ahLst/>
            <a:cxnLst/>
            <a:rect l="l" t="t" r="r" b="b"/>
            <a:pathLst>
              <a:path w="1081404" h="776604">
                <a:moveTo>
                  <a:pt x="179831" y="0"/>
                </a:moveTo>
                <a:lnTo>
                  <a:pt x="123090" y="4255"/>
                </a:lnTo>
                <a:lnTo>
                  <a:pt x="73737" y="16117"/>
                </a:lnTo>
                <a:lnTo>
                  <a:pt x="34771" y="34235"/>
                </a:lnTo>
                <a:lnTo>
                  <a:pt x="0" y="83820"/>
                </a:lnTo>
                <a:lnTo>
                  <a:pt x="0" y="420623"/>
                </a:lnTo>
                <a:lnTo>
                  <a:pt x="34771" y="470477"/>
                </a:lnTo>
                <a:lnTo>
                  <a:pt x="73737" y="488819"/>
                </a:lnTo>
                <a:lnTo>
                  <a:pt x="123090" y="500871"/>
                </a:lnTo>
                <a:lnTo>
                  <a:pt x="179831" y="505206"/>
                </a:lnTo>
                <a:lnTo>
                  <a:pt x="630173" y="505206"/>
                </a:lnTo>
                <a:lnTo>
                  <a:pt x="1068323" y="776477"/>
                </a:lnTo>
                <a:lnTo>
                  <a:pt x="900683" y="505206"/>
                </a:lnTo>
                <a:lnTo>
                  <a:pt x="957797" y="500871"/>
                </a:lnTo>
                <a:lnTo>
                  <a:pt x="1007376" y="488819"/>
                </a:lnTo>
                <a:lnTo>
                  <a:pt x="1046457" y="470477"/>
                </a:lnTo>
                <a:lnTo>
                  <a:pt x="1072079" y="447269"/>
                </a:lnTo>
                <a:lnTo>
                  <a:pt x="1081277" y="420623"/>
                </a:lnTo>
                <a:lnTo>
                  <a:pt x="1081277" y="83819"/>
                </a:lnTo>
                <a:lnTo>
                  <a:pt x="1046457" y="34235"/>
                </a:lnTo>
                <a:lnTo>
                  <a:pt x="1007376" y="16117"/>
                </a:lnTo>
                <a:lnTo>
                  <a:pt x="957797" y="4255"/>
                </a:lnTo>
                <a:lnTo>
                  <a:pt x="900683" y="0"/>
                </a:lnTo>
                <a:lnTo>
                  <a:pt x="630173" y="0"/>
                </a:lnTo>
                <a:lnTo>
                  <a:pt x="17983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6883781" y="3778377"/>
            <a:ext cx="495934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ççç?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86079" y="4701413"/>
            <a:ext cx="6800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Cómo?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592197" y="4629784"/>
            <a:ext cx="1455420" cy="859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Huyamos!</a:t>
            </a:r>
            <a:endParaRPr sz="1600">
              <a:latin typeface="Arial"/>
              <a:cs typeface="Arial"/>
            </a:endParaRPr>
          </a:p>
          <a:p>
            <a:pPr marL="574040" marR="5080" indent="27940">
              <a:lnSpc>
                <a:spcPct val="100000"/>
              </a:lnSpc>
              <a:spcBef>
                <a:spcPts val="915"/>
              </a:spcBef>
            </a:pPr>
            <a:r>
              <a:rPr dirty="0" sz="1600" spc="-5">
                <a:latin typeface="Arial"/>
                <a:cs typeface="Arial"/>
              </a:rPr>
              <a:t>Yo tengo  un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plan…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212" y="1409890"/>
            <a:ext cx="8902827" cy="46165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0522" y="411352"/>
            <a:ext cx="6364605" cy="8636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300605" marR="5080" indent="-2288540">
              <a:lnSpc>
                <a:spcPct val="100000"/>
              </a:lnSpc>
            </a:pPr>
            <a:r>
              <a:rPr dirty="0"/>
              <a:t>Diversidad étnica también en palenques  cimarrones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6831" y="1972690"/>
            <a:ext cx="93916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Juan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Nalú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1075" y="1756283"/>
            <a:ext cx="123126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Felipe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Congo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04710" y="1829434"/>
            <a:ext cx="150431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Antón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Mandinga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1611" y="2548763"/>
            <a:ext cx="62230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dalués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7602" y="3197986"/>
            <a:ext cx="7473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biáfaras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2561" y="4493386"/>
            <a:ext cx="893444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indigenas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5327" y="3772534"/>
            <a:ext cx="73660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zambos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10535" y="2477134"/>
            <a:ext cx="6794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congos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73298" y="2998851"/>
            <a:ext cx="1008126" cy="360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73298" y="2998851"/>
            <a:ext cx="1008380" cy="360680"/>
          </a:xfrm>
          <a:custGeom>
            <a:avLst/>
            <a:gdLst/>
            <a:ahLst/>
            <a:cxnLst/>
            <a:rect l="l" t="t" r="r" b="b"/>
            <a:pathLst>
              <a:path w="1008379" h="360679">
                <a:moveTo>
                  <a:pt x="504444" y="0"/>
                </a:moveTo>
                <a:lnTo>
                  <a:pt x="436091" y="1647"/>
                </a:lnTo>
                <a:lnTo>
                  <a:pt x="370504" y="6445"/>
                </a:lnTo>
                <a:lnTo>
                  <a:pt x="308288" y="14180"/>
                </a:lnTo>
                <a:lnTo>
                  <a:pt x="250048" y="24638"/>
                </a:lnTo>
                <a:lnTo>
                  <a:pt x="196391" y="37603"/>
                </a:lnTo>
                <a:lnTo>
                  <a:pt x="147923" y="52863"/>
                </a:lnTo>
                <a:lnTo>
                  <a:pt x="105249" y="70203"/>
                </a:lnTo>
                <a:lnTo>
                  <a:pt x="68975" y="89408"/>
                </a:lnTo>
                <a:lnTo>
                  <a:pt x="18051" y="132556"/>
                </a:lnTo>
                <a:lnTo>
                  <a:pt x="0" y="180594"/>
                </a:lnTo>
                <a:lnTo>
                  <a:pt x="4613" y="204941"/>
                </a:lnTo>
                <a:lnTo>
                  <a:pt x="39707" y="250483"/>
                </a:lnTo>
                <a:lnTo>
                  <a:pt x="105249" y="290374"/>
                </a:lnTo>
                <a:lnTo>
                  <a:pt x="147923" y="307657"/>
                </a:lnTo>
                <a:lnTo>
                  <a:pt x="196391" y="322877"/>
                </a:lnTo>
                <a:lnTo>
                  <a:pt x="250048" y="335816"/>
                </a:lnTo>
                <a:lnTo>
                  <a:pt x="308288" y="346257"/>
                </a:lnTo>
                <a:lnTo>
                  <a:pt x="370504" y="353984"/>
                </a:lnTo>
                <a:lnTo>
                  <a:pt x="436091" y="358779"/>
                </a:lnTo>
                <a:lnTo>
                  <a:pt x="504444" y="360426"/>
                </a:lnTo>
                <a:lnTo>
                  <a:pt x="572781" y="358779"/>
                </a:lnTo>
                <a:lnTo>
                  <a:pt x="638326" y="353984"/>
                </a:lnTo>
                <a:lnTo>
                  <a:pt x="700480" y="346257"/>
                </a:lnTo>
                <a:lnTo>
                  <a:pt x="758641" y="335816"/>
                </a:lnTo>
                <a:lnTo>
                  <a:pt x="812209" y="322877"/>
                </a:lnTo>
                <a:lnTo>
                  <a:pt x="860583" y="307657"/>
                </a:lnTo>
                <a:lnTo>
                  <a:pt x="903163" y="290374"/>
                </a:lnTo>
                <a:lnTo>
                  <a:pt x="939348" y="271243"/>
                </a:lnTo>
                <a:lnTo>
                  <a:pt x="990130" y="228310"/>
                </a:lnTo>
                <a:lnTo>
                  <a:pt x="1008126" y="180594"/>
                </a:lnTo>
                <a:lnTo>
                  <a:pt x="1003527" y="156071"/>
                </a:lnTo>
                <a:lnTo>
                  <a:pt x="968537" y="110263"/>
                </a:lnTo>
                <a:lnTo>
                  <a:pt x="903163" y="70203"/>
                </a:lnTo>
                <a:lnTo>
                  <a:pt x="860583" y="52863"/>
                </a:lnTo>
                <a:lnTo>
                  <a:pt x="812209" y="37603"/>
                </a:lnTo>
                <a:lnTo>
                  <a:pt x="758641" y="24637"/>
                </a:lnTo>
                <a:lnTo>
                  <a:pt x="700480" y="14180"/>
                </a:lnTo>
                <a:lnTo>
                  <a:pt x="638326" y="6445"/>
                </a:lnTo>
                <a:lnTo>
                  <a:pt x="572781" y="1647"/>
                </a:lnTo>
                <a:lnTo>
                  <a:pt x="50444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848229" y="3053207"/>
            <a:ext cx="86106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masanga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02433" y="3718178"/>
            <a:ext cx="1369060" cy="360680"/>
          </a:xfrm>
          <a:custGeom>
            <a:avLst/>
            <a:gdLst/>
            <a:ahLst/>
            <a:cxnLst/>
            <a:rect l="l" t="t" r="r" b="b"/>
            <a:pathLst>
              <a:path w="1369060" h="360679">
                <a:moveTo>
                  <a:pt x="1368552" y="180593"/>
                </a:moveTo>
                <a:lnTo>
                  <a:pt x="1354651" y="144174"/>
                </a:lnTo>
                <a:lnTo>
                  <a:pt x="1314783" y="110263"/>
                </a:lnTo>
                <a:lnTo>
                  <a:pt x="1251698" y="79585"/>
                </a:lnTo>
                <a:lnTo>
                  <a:pt x="1212308" y="65685"/>
                </a:lnTo>
                <a:lnTo>
                  <a:pt x="1168145" y="52863"/>
                </a:lnTo>
                <a:lnTo>
                  <a:pt x="1119554" y="41212"/>
                </a:lnTo>
                <a:lnTo>
                  <a:pt x="1066877" y="30820"/>
                </a:lnTo>
                <a:lnTo>
                  <a:pt x="1010458" y="21780"/>
                </a:lnTo>
                <a:lnTo>
                  <a:pt x="950642" y="14180"/>
                </a:lnTo>
                <a:lnTo>
                  <a:pt x="887772" y="8112"/>
                </a:lnTo>
                <a:lnTo>
                  <a:pt x="822192" y="3665"/>
                </a:lnTo>
                <a:lnTo>
                  <a:pt x="754245" y="931"/>
                </a:lnTo>
                <a:lnTo>
                  <a:pt x="684276" y="0"/>
                </a:lnTo>
                <a:lnTo>
                  <a:pt x="614306" y="931"/>
                </a:lnTo>
                <a:lnTo>
                  <a:pt x="546359" y="3665"/>
                </a:lnTo>
                <a:lnTo>
                  <a:pt x="480779" y="8112"/>
                </a:lnTo>
                <a:lnTo>
                  <a:pt x="417909" y="14180"/>
                </a:lnTo>
                <a:lnTo>
                  <a:pt x="358093" y="21780"/>
                </a:lnTo>
                <a:lnTo>
                  <a:pt x="301674" y="30820"/>
                </a:lnTo>
                <a:lnTo>
                  <a:pt x="248997" y="41212"/>
                </a:lnTo>
                <a:lnTo>
                  <a:pt x="200405" y="52863"/>
                </a:lnTo>
                <a:lnTo>
                  <a:pt x="156243" y="65685"/>
                </a:lnTo>
                <a:lnTo>
                  <a:pt x="116853" y="79585"/>
                </a:lnTo>
                <a:lnTo>
                  <a:pt x="53768" y="110263"/>
                </a:lnTo>
                <a:lnTo>
                  <a:pt x="13900" y="144174"/>
                </a:lnTo>
                <a:lnTo>
                  <a:pt x="0" y="180594"/>
                </a:lnTo>
                <a:lnTo>
                  <a:pt x="3532" y="198938"/>
                </a:lnTo>
                <a:lnTo>
                  <a:pt x="30760" y="233974"/>
                </a:lnTo>
                <a:lnTo>
                  <a:pt x="82581" y="266198"/>
                </a:lnTo>
                <a:lnTo>
                  <a:pt x="156243" y="294876"/>
                </a:lnTo>
                <a:lnTo>
                  <a:pt x="200405" y="307657"/>
                </a:lnTo>
                <a:lnTo>
                  <a:pt x="248997" y="319277"/>
                </a:lnTo>
                <a:lnTo>
                  <a:pt x="301674" y="329645"/>
                </a:lnTo>
                <a:lnTo>
                  <a:pt x="358093" y="338669"/>
                </a:lnTo>
                <a:lnTo>
                  <a:pt x="417909" y="346257"/>
                </a:lnTo>
                <a:lnTo>
                  <a:pt x="480779" y="352318"/>
                </a:lnTo>
                <a:lnTo>
                  <a:pt x="546359" y="356761"/>
                </a:lnTo>
                <a:lnTo>
                  <a:pt x="614306" y="359494"/>
                </a:lnTo>
                <a:lnTo>
                  <a:pt x="684276" y="360426"/>
                </a:lnTo>
                <a:lnTo>
                  <a:pt x="754245" y="359494"/>
                </a:lnTo>
                <a:lnTo>
                  <a:pt x="822192" y="356761"/>
                </a:lnTo>
                <a:lnTo>
                  <a:pt x="887772" y="352318"/>
                </a:lnTo>
                <a:lnTo>
                  <a:pt x="950642" y="346257"/>
                </a:lnTo>
                <a:lnTo>
                  <a:pt x="1010458" y="338669"/>
                </a:lnTo>
                <a:lnTo>
                  <a:pt x="1066877" y="329645"/>
                </a:lnTo>
                <a:lnTo>
                  <a:pt x="1119554" y="319277"/>
                </a:lnTo>
                <a:lnTo>
                  <a:pt x="1168145" y="307657"/>
                </a:lnTo>
                <a:lnTo>
                  <a:pt x="1212308" y="294876"/>
                </a:lnTo>
                <a:lnTo>
                  <a:pt x="1251698" y="281026"/>
                </a:lnTo>
                <a:lnTo>
                  <a:pt x="1314783" y="250483"/>
                </a:lnTo>
                <a:lnTo>
                  <a:pt x="1354651" y="216762"/>
                </a:lnTo>
                <a:lnTo>
                  <a:pt x="1368552" y="180593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702433" y="3718178"/>
            <a:ext cx="1369060" cy="360680"/>
          </a:xfrm>
          <a:custGeom>
            <a:avLst/>
            <a:gdLst/>
            <a:ahLst/>
            <a:cxnLst/>
            <a:rect l="l" t="t" r="r" b="b"/>
            <a:pathLst>
              <a:path w="1369060" h="360679">
                <a:moveTo>
                  <a:pt x="684276" y="0"/>
                </a:moveTo>
                <a:lnTo>
                  <a:pt x="614306" y="931"/>
                </a:lnTo>
                <a:lnTo>
                  <a:pt x="546359" y="3665"/>
                </a:lnTo>
                <a:lnTo>
                  <a:pt x="480779" y="8112"/>
                </a:lnTo>
                <a:lnTo>
                  <a:pt x="417909" y="14180"/>
                </a:lnTo>
                <a:lnTo>
                  <a:pt x="358093" y="21780"/>
                </a:lnTo>
                <a:lnTo>
                  <a:pt x="301674" y="30820"/>
                </a:lnTo>
                <a:lnTo>
                  <a:pt x="248997" y="41212"/>
                </a:lnTo>
                <a:lnTo>
                  <a:pt x="200405" y="52863"/>
                </a:lnTo>
                <a:lnTo>
                  <a:pt x="156243" y="65685"/>
                </a:lnTo>
                <a:lnTo>
                  <a:pt x="116853" y="79585"/>
                </a:lnTo>
                <a:lnTo>
                  <a:pt x="53768" y="110263"/>
                </a:lnTo>
                <a:lnTo>
                  <a:pt x="13900" y="144174"/>
                </a:lnTo>
                <a:lnTo>
                  <a:pt x="0" y="180594"/>
                </a:lnTo>
                <a:lnTo>
                  <a:pt x="3532" y="198938"/>
                </a:lnTo>
                <a:lnTo>
                  <a:pt x="30760" y="233974"/>
                </a:lnTo>
                <a:lnTo>
                  <a:pt x="82581" y="266198"/>
                </a:lnTo>
                <a:lnTo>
                  <a:pt x="156243" y="294876"/>
                </a:lnTo>
                <a:lnTo>
                  <a:pt x="200405" y="307657"/>
                </a:lnTo>
                <a:lnTo>
                  <a:pt x="248997" y="319277"/>
                </a:lnTo>
                <a:lnTo>
                  <a:pt x="301674" y="329645"/>
                </a:lnTo>
                <a:lnTo>
                  <a:pt x="358093" y="338669"/>
                </a:lnTo>
                <a:lnTo>
                  <a:pt x="417909" y="346257"/>
                </a:lnTo>
                <a:lnTo>
                  <a:pt x="480779" y="352318"/>
                </a:lnTo>
                <a:lnTo>
                  <a:pt x="546359" y="356761"/>
                </a:lnTo>
                <a:lnTo>
                  <a:pt x="614306" y="359494"/>
                </a:lnTo>
                <a:lnTo>
                  <a:pt x="684276" y="360426"/>
                </a:lnTo>
                <a:lnTo>
                  <a:pt x="754245" y="359494"/>
                </a:lnTo>
                <a:lnTo>
                  <a:pt x="822192" y="356761"/>
                </a:lnTo>
                <a:lnTo>
                  <a:pt x="887772" y="352318"/>
                </a:lnTo>
                <a:lnTo>
                  <a:pt x="950642" y="346257"/>
                </a:lnTo>
                <a:lnTo>
                  <a:pt x="1010458" y="338669"/>
                </a:lnTo>
                <a:lnTo>
                  <a:pt x="1066877" y="329645"/>
                </a:lnTo>
                <a:lnTo>
                  <a:pt x="1119554" y="319277"/>
                </a:lnTo>
                <a:lnTo>
                  <a:pt x="1168145" y="307657"/>
                </a:lnTo>
                <a:lnTo>
                  <a:pt x="1212308" y="294876"/>
                </a:lnTo>
                <a:lnTo>
                  <a:pt x="1251698" y="281026"/>
                </a:lnTo>
                <a:lnTo>
                  <a:pt x="1314783" y="250483"/>
                </a:lnTo>
                <a:lnTo>
                  <a:pt x="1354651" y="216762"/>
                </a:lnTo>
                <a:lnTo>
                  <a:pt x="1368552" y="180593"/>
                </a:lnTo>
                <a:lnTo>
                  <a:pt x="1365019" y="162115"/>
                </a:lnTo>
                <a:lnTo>
                  <a:pt x="1337791" y="126860"/>
                </a:lnTo>
                <a:lnTo>
                  <a:pt x="1285970" y="94475"/>
                </a:lnTo>
                <a:lnTo>
                  <a:pt x="1212308" y="65685"/>
                </a:lnTo>
                <a:lnTo>
                  <a:pt x="1168145" y="52863"/>
                </a:lnTo>
                <a:lnTo>
                  <a:pt x="1119554" y="41212"/>
                </a:lnTo>
                <a:lnTo>
                  <a:pt x="1066877" y="30820"/>
                </a:lnTo>
                <a:lnTo>
                  <a:pt x="1010458" y="21780"/>
                </a:lnTo>
                <a:lnTo>
                  <a:pt x="950642" y="14180"/>
                </a:lnTo>
                <a:lnTo>
                  <a:pt x="887772" y="8112"/>
                </a:lnTo>
                <a:lnTo>
                  <a:pt x="822192" y="3665"/>
                </a:lnTo>
                <a:lnTo>
                  <a:pt x="754245" y="931"/>
                </a:lnTo>
                <a:lnTo>
                  <a:pt x="68427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794126" y="3772534"/>
            <a:ext cx="118872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mozambique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89707" y="4294251"/>
            <a:ext cx="1008125" cy="360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989707" y="4294251"/>
            <a:ext cx="1008380" cy="360680"/>
          </a:xfrm>
          <a:custGeom>
            <a:avLst/>
            <a:gdLst/>
            <a:ahLst/>
            <a:cxnLst/>
            <a:rect l="l" t="t" r="r" b="b"/>
            <a:pathLst>
              <a:path w="1008379" h="360679">
                <a:moveTo>
                  <a:pt x="503681" y="0"/>
                </a:moveTo>
                <a:lnTo>
                  <a:pt x="435344" y="1647"/>
                </a:lnTo>
                <a:lnTo>
                  <a:pt x="369799" y="6445"/>
                </a:lnTo>
                <a:lnTo>
                  <a:pt x="307645" y="14180"/>
                </a:lnTo>
                <a:lnTo>
                  <a:pt x="249484" y="24638"/>
                </a:lnTo>
                <a:lnTo>
                  <a:pt x="195916" y="37603"/>
                </a:lnTo>
                <a:lnTo>
                  <a:pt x="147542" y="52863"/>
                </a:lnTo>
                <a:lnTo>
                  <a:pt x="104962" y="70203"/>
                </a:lnTo>
                <a:lnTo>
                  <a:pt x="68777" y="89408"/>
                </a:lnTo>
                <a:lnTo>
                  <a:pt x="17995" y="132556"/>
                </a:lnTo>
                <a:lnTo>
                  <a:pt x="0" y="180594"/>
                </a:lnTo>
                <a:lnTo>
                  <a:pt x="4598" y="204941"/>
                </a:lnTo>
                <a:lnTo>
                  <a:pt x="39588" y="250483"/>
                </a:lnTo>
                <a:lnTo>
                  <a:pt x="104962" y="290374"/>
                </a:lnTo>
                <a:lnTo>
                  <a:pt x="147542" y="307657"/>
                </a:lnTo>
                <a:lnTo>
                  <a:pt x="195916" y="322877"/>
                </a:lnTo>
                <a:lnTo>
                  <a:pt x="249484" y="335816"/>
                </a:lnTo>
                <a:lnTo>
                  <a:pt x="307645" y="346257"/>
                </a:lnTo>
                <a:lnTo>
                  <a:pt x="369799" y="353984"/>
                </a:lnTo>
                <a:lnTo>
                  <a:pt x="435344" y="358779"/>
                </a:lnTo>
                <a:lnTo>
                  <a:pt x="503681" y="360426"/>
                </a:lnTo>
                <a:lnTo>
                  <a:pt x="572194" y="358779"/>
                </a:lnTo>
                <a:lnTo>
                  <a:pt x="637885" y="353984"/>
                </a:lnTo>
                <a:lnTo>
                  <a:pt x="700158" y="346257"/>
                </a:lnTo>
                <a:lnTo>
                  <a:pt x="758415" y="335816"/>
                </a:lnTo>
                <a:lnTo>
                  <a:pt x="812058" y="322877"/>
                </a:lnTo>
                <a:lnTo>
                  <a:pt x="860488" y="307657"/>
                </a:lnTo>
                <a:lnTo>
                  <a:pt x="903108" y="290374"/>
                </a:lnTo>
                <a:lnTo>
                  <a:pt x="939320" y="271243"/>
                </a:lnTo>
                <a:lnTo>
                  <a:pt x="990127" y="228310"/>
                </a:lnTo>
                <a:lnTo>
                  <a:pt x="1008126" y="180594"/>
                </a:lnTo>
                <a:lnTo>
                  <a:pt x="1003526" y="156071"/>
                </a:lnTo>
                <a:lnTo>
                  <a:pt x="968525" y="110263"/>
                </a:lnTo>
                <a:lnTo>
                  <a:pt x="903108" y="70203"/>
                </a:lnTo>
                <a:lnTo>
                  <a:pt x="860488" y="52863"/>
                </a:lnTo>
                <a:lnTo>
                  <a:pt x="812058" y="37603"/>
                </a:lnTo>
                <a:lnTo>
                  <a:pt x="758415" y="24637"/>
                </a:lnTo>
                <a:lnTo>
                  <a:pt x="700158" y="14180"/>
                </a:lnTo>
                <a:lnTo>
                  <a:pt x="637885" y="6445"/>
                </a:lnTo>
                <a:lnTo>
                  <a:pt x="572194" y="1647"/>
                </a:lnTo>
                <a:lnTo>
                  <a:pt x="50368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289427" y="4348607"/>
            <a:ext cx="40894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bala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94151" y="4871084"/>
            <a:ext cx="1079754" cy="359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494151" y="4871084"/>
            <a:ext cx="1080135" cy="360045"/>
          </a:xfrm>
          <a:custGeom>
            <a:avLst/>
            <a:gdLst/>
            <a:ahLst/>
            <a:cxnLst/>
            <a:rect l="l" t="t" r="r" b="b"/>
            <a:pathLst>
              <a:path w="1080135" h="360045">
                <a:moveTo>
                  <a:pt x="540258" y="0"/>
                </a:moveTo>
                <a:lnTo>
                  <a:pt x="472424" y="1392"/>
                </a:lnTo>
                <a:lnTo>
                  <a:pt x="407124" y="5461"/>
                </a:lnTo>
                <a:lnTo>
                  <a:pt x="344859" y="12042"/>
                </a:lnTo>
                <a:lnTo>
                  <a:pt x="286134" y="20971"/>
                </a:lnTo>
                <a:lnTo>
                  <a:pt x="231453" y="32082"/>
                </a:lnTo>
                <a:lnTo>
                  <a:pt x="181319" y="45212"/>
                </a:lnTo>
                <a:lnTo>
                  <a:pt x="136236" y="60196"/>
                </a:lnTo>
                <a:lnTo>
                  <a:pt x="96706" y="76870"/>
                </a:lnTo>
                <a:lnTo>
                  <a:pt x="36325" y="114629"/>
                </a:lnTo>
                <a:lnTo>
                  <a:pt x="4204" y="157175"/>
                </a:lnTo>
                <a:lnTo>
                  <a:pt x="0" y="179832"/>
                </a:lnTo>
                <a:lnTo>
                  <a:pt x="4204" y="202488"/>
                </a:lnTo>
                <a:lnTo>
                  <a:pt x="36325" y="245034"/>
                </a:lnTo>
                <a:lnTo>
                  <a:pt x="96706" y="282793"/>
                </a:lnTo>
                <a:lnTo>
                  <a:pt x="136236" y="299467"/>
                </a:lnTo>
                <a:lnTo>
                  <a:pt x="181319" y="314451"/>
                </a:lnTo>
                <a:lnTo>
                  <a:pt x="231453" y="327581"/>
                </a:lnTo>
                <a:lnTo>
                  <a:pt x="286134" y="338692"/>
                </a:lnTo>
                <a:lnTo>
                  <a:pt x="344859" y="347621"/>
                </a:lnTo>
                <a:lnTo>
                  <a:pt x="407124" y="354202"/>
                </a:lnTo>
                <a:lnTo>
                  <a:pt x="472424" y="358271"/>
                </a:lnTo>
                <a:lnTo>
                  <a:pt x="540258" y="359664"/>
                </a:lnTo>
                <a:lnTo>
                  <a:pt x="607928" y="358271"/>
                </a:lnTo>
                <a:lnTo>
                  <a:pt x="673091" y="354202"/>
                </a:lnTo>
                <a:lnTo>
                  <a:pt x="735241" y="347621"/>
                </a:lnTo>
                <a:lnTo>
                  <a:pt x="793871" y="338692"/>
                </a:lnTo>
                <a:lnTo>
                  <a:pt x="848477" y="327581"/>
                </a:lnTo>
                <a:lnTo>
                  <a:pt x="898553" y="314451"/>
                </a:lnTo>
                <a:lnTo>
                  <a:pt x="943592" y="299467"/>
                </a:lnTo>
                <a:lnTo>
                  <a:pt x="983090" y="282793"/>
                </a:lnTo>
                <a:lnTo>
                  <a:pt x="1043438" y="245034"/>
                </a:lnTo>
                <a:lnTo>
                  <a:pt x="1075550" y="202488"/>
                </a:lnTo>
                <a:lnTo>
                  <a:pt x="1079754" y="179831"/>
                </a:lnTo>
                <a:lnTo>
                  <a:pt x="1075550" y="157175"/>
                </a:lnTo>
                <a:lnTo>
                  <a:pt x="1043438" y="114629"/>
                </a:lnTo>
                <a:lnTo>
                  <a:pt x="983090" y="76870"/>
                </a:lnTo>
                <a:lnTo>
                  <a:pt x="943592" y="60196"/>
                </a:lnTo>
                <a:lnTo>
                  <a:pt x="898553" y="45212"/>
                </a:lnTo>
                <a:lnTo>
                  <a:pt x="848477" y="32082"/>
                </a:lnTo>
                <a:lnTo>
                  <a:pt x="793871" y="20971"/>
                </a:lnTo>
                <a:lnTo>
                  <a:pt x="735241" y="12042"/>
                </a:lnTo>
                <a:lnTo>
                  <a:pt x="673091" y="5461"/>
                </a:lnTo>
                <a:lnTo>
                  <a:pt x="607928" y="1392"/>
                </a:lnTo>
                <a:lnTo>
                  <a:pt x="540258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592703" y="4925440"/>
            <a:ext cx="88455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terranova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286630" y="2494407"/>
            <a:ext cx="1008126" cy="3604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86630" y="2494407"/>
            <a:ext cx="1008380" cy="360680"/>
          </a:xfrm>
          <a:custGeom>
            <a:avLst/>
            <a:gdLst/>
            <a:ahLst/>
            <a:cxnLst/>
            <a:rect l="l" t="t" r="r" b="b"/>
            <a:pathLst>
              <a:path w="1008379" h="360680">
                <a:moveTo>
                  <a:pt x="503682" y="0"/>
                </a:moveTo>
                <a:lnTo>
                  <a:pt x="435344" y="1646"/>
                </a:lnTo>
                <a:lnTo>
                  <a:pt x="369799" y="6441"/>
                </a:lnTo>
                <a:lnTo>
                  <a:pt x="307645" y="14168"/>
                </a:lnTo>
                <a:lnTo>
                  <a:pt x="249484" y="24609"/>
                </a:lnTo>
                <a:lnTo>
                  <a:pt x="195916" y="37548"/>
                </a:lnTo>
                <a:lnTo>
                  <a:pt x="147542" y="52768"/>
                </a:lnTo>
                <a:lnTo>
                  <a:pt x="104962" y="70051"/>
                </a:lnTo>
                <a:lnTo>
                  <a:pt x="68777" y="89182"/>
                </a:lnTo>
                <a:lnTo>
                  <a:pt x="17995" y="132115"/>
                </a:lnTo>
                <a:lnTo>
                  <a:pt x="0" y="179832"/>
                </a:lnTo>
                <a:lnTo>
                  <a:pt x="4598" y="204354"/>
                </a:lnTo>
                <a:lnTo>
                  <a:pt x="39588" y="250162"/>
                </a:lnTo>
                <a:lnTo>
                  <a:pt x="104962" y="290222"/>
                </a:lnTo>
                <a:lnTo>
                  <a:pt x="147542" y="307562"/>
                </a:lnTo>
                <a:lnTo>
                  <a:pt x="195916" y="322822"/>
                </a:lnTo>
                <a:lnTo>
                  <a:pt x="249484" y="335788"/>
                </a:lnTo>
                <a:lnTo>
                  <a:pt x="307645" y="346245"/>
                </a:lnTo>
                <a:lnTo>
                  <a:pt x="369799" y="353980"/>
                </a:lnTo>
                <a:lnTo>
                  <a:pt x="435344" y="358778"/>
                </a:lnTo>
                <a:lnTo>
                  <a:pt x="503682" y="360426"/>
                </a:lnTo>
                <a:lnTo>
                  <a:pt x="572194" y="358778"/>
                </a:lnTo>
                <a:lnTo>
                  <a:pt x="637885" y="353980"/>
                </a:lnTo>
                <a:lnTo>
                  <a:pt x="700158" y="346245"/>
                </a:lnTo>
                <a:lnTo>
                  <a:pt x="758415" y="335788"/>
                </a:lnTo>
                <a:lnTo>
                  <a:pt x="812058" y="322822"/>
                </a:lnTo>
                <a:lnTo>
                  <a:pt x="860488" y="307562"/>
                </a:lnTo>
                <a:lnTo>
                  <a:pt x="903108" y="290222"/>
                </a:lnTo>
                <a:lnTo>
                  <a:pt x="939320" y="271017"/>
                </a:lnTo>
                <a:lnTo>
                  <a:pt x="990127" y="227869"/>
                </a:lnTo>
                <a:lnTo>
                  <a:pt x="1008126" y="179831"/>
                </a:lnTo>
                <a:lnTo>
                  <a:pt x="1003526" y="155484"/>
                </a:lnTo>
                <a:lnTo>
                  <a:pt x="968525" y="109942"/>
                </a:lnTo>
                <a:lnTo>
                  <a:pt x="903108" y="70051"/>
                </a:lnTo>
                <a:lnTo>
                  <a:pt x="860488" y="52768"/>
                </a:lnTo>
                <a:lnTo>
                  <a:pt x="812058" y="37548"/>
                </a:lnTo>
                <a:lnTo>
                  <a:pt x="758415" y="24609"/>
                </a:lnTo>
                <a:lnTo>
                  <a:pt x="700158" y="14168"/>
                </a:lnTo>
                <a:lnTo>
                  <a:pt x="637885" y="6441"/>
                </a:lnTo>
                <a:lnTo>
                  <a:pt x="572194" y="1646"/>
                </a:lnTo>
                <a:lnTo>
                  <a:pt x="50368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4473575" y="2548763"/>
            <a:ext cx="63436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angola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286630" y="3143630"/>
            <a:ext cx="1008380" cy="360680"/>
          </a:xfrm>
          <a:custGeom>
            <a:avLst/>
            <a:gdLst/>
            <a:ahLst/>
            <a:cxnLst/>
            <a:rect l="l" t="t" r="r" b="b"/>
            <a:pathLst>
              <a:path w="1008379" h="360679">
                <a:moveTo>
                  <a:pt x="1008126" y="179831"/>
                </a:moveTo>
                <a:lnTo>
                  <a:pt x="990127" y="132115"/>
                </a:lnTo>
                <a:lnTo>
                  <a:pt x="939320" y="89182"/>
                </a:lnTo>
                <a:lnTo>
                  <a:pt x="903108" y="70051"/>
                </a:lnTo>
                <a:lnTo>
                  <a:pt x="860488" y="52768"/>
                </a:lnTo>
                <a:lnTo>
                  <a:pt x="812058" y="37548"/>
                </a:lnTo>
                <a:lnTo>
                  <a:pt x="758415" y="24609"/>
                </a:lnTo>
                <a:lnTo>
                  <a:pt x="700158" y="14168"/>
                </a:lnTo>
                <a:lnTo>
                  <a:pt x="637885" y="6441"/>
                </a:lnTo>
                <a:lnTo>
                  <a:pt x="572194" y="1646"/>
                </a:lnTo>
                <a:lnTo>
                  <a:pt x="503682" y="0"/>
                </a:lnTo>
                <a:lnTo>
                  <a:pt x="435344" y="1646"/>
                </a:lnTo>
                <a:lnTo>
                  <a:pt x="369799" y="6441"/>
                </a:lnTo>
                <a:lnTo>
                  <a:pt x="307645" y="14168"/>
                </a:lnTo>
                <a:lnTo>
                  <a:pt x="249484" y="24609"/>
                </a:lnTo>
                <a:lnTo>
                  <a:pt x="195916" y="37548"/>
                </a:lnTo>
                <a:lnTo>
                  <a:pt x="147542" y="52768"/>
                </a:lnTo>
                <a:lnTo>
                  <a:pt x="104962" y="70051"/>
                </a:lnTo>
                <a:lnTo>
                  <a:pt x="68777" y="89182"/>
                </a:lnTo>
                <a:lnTo>
                  <a:pt x="17995" y="132115"/>
                </a:lnTo>
                <a:lnTo>
                  <a:pt x="0" y="179832"/>
                </a:lnTo>
                <a:lnTo>
                  <a:pt x="4598" y="204354"/>
                </a:lnTo>
                <a:lnTo>
                  <a:pt x="39588" y="250162"/>
                </a:lnTo>
                <a:lnTo>
                  <a:pt x="104962" y="290222"/>
                </a:lnTo>
                <a:lnTo>
                  <a:pt x="147542" y="307562"/>
                </a:lnTo>
                <a:lnTo>
                  <a:pt x="195916" y="322822"/>
                </a:lnTo>
                <a:lnTo>
                  <a:pt x="249484" y="335788"/>
                </a:lnTo>
                <a:lnTo>
                  <a:pt x="307645" y="346245"/>
                </a:lnTo>
                <a:lnTo>
                  <a:pt x="369799" y="353980"/>
                </a:lnTo>
                <a:lnTo>
                  <a:pt x="435344" y="358778"/>
                </a:lnTo>
                <a:lnTo>
                  <a:pt x="503682" y="360426"/>
                </a:lnTo>
                <a:lnTo>
                  <a:pt x="572194" y="358778"/>
                </a:lnTo>
                <a:lnTo>
                  <a:pt x="637885" y="353980"/>
                </a:lnTo>
                <a:lnTo>
                  <a:pt x="700158" y="346245"/>
                </a:lnTo>
                <a:lnTo>
                  <a:pt x="758415" y="335788"/>
                </a:lnTo>
                <a:lnTo>
                  <a:pt x="812058" y="322822"/>
                </a:lnTo>
                <a:lnTo>
                  <a:pt x="860488" y="307562"/>
                </a:lnTo>
                <a:lnTo>
                  <a:pt x="903108" y="290222"/>
                </a:lnTo>
                <a:lnTo>
                  <a:pt x="939320" y="271017"/>
                </a:lnTo>
                <a:lnTo>
                  <a:pt x="990127" y="227869"/>
                </a:lnTo>
                <a:lnTo>
                  <a:pt x="1008126" y="17983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86630" y="3143630"/>
            <a:ext cx="1008380" cy="360680"/>
          </a:xfrm>
          <a:custGeom>
            <a:avLst/>
            <a:gdLst/>
            <a:ahLst/>
            <a:cxnLst/>
            <a:rect l="l" t="t" r="r" b="b"/>
            <a:pathLst>
              <a:path w="1008379" h="360679">
                <a:moveTo>
                  <a:pt x="503682" y="0"/>
                </a:moveTo>
                <a:lnTo>
                  <a:pt x="435344" y="1646"/>
                </a:lnTo>
                <a:lnTo>
                  <a:pt x="369799" y="6441"/>
                </a:lnTo>
                <a:lnTo>
                  <a:pt x="307645" y="14168"/>
                </a:lnTo>
                <a:lnTo>
                  <a:pt x="249484" y="24609"/>
                </a:lnTo>
                <a:lnTo>
                  <a:pt x="195916" y="37548"/>
                </a:lnTo>
                <a:lnTo>
                  <a:pt x="147542" y="52768"/>
                </a:lnTo>
                <a:lnTo>
                  <a:pt x="104962" y="70051"/>
                </a:lnTo>
                <a:lnTo>
                  <a:pt x="68777" y="89182"/>
                </a:lnTo>
                <a:lnTo>
                  <a:pt x="17995" y="132115"/>
                </a:lnTo>
                <a:lnTo>
                  <a:pt x="0" y="179832"/>
                </a:lnTo>
                <a:lnTo>
                  <a:pt x="4598" y="204354"/>
                </a:lnTo>
                <a:lnTo>
                  <a:pt x="39588" y="250162"/>
                </a:lnTo>
                <a:lnTo>
                  <a:pt x="104962" y="290222"/>
                </a:lnTo>
                <a:lnTo>
                  <a:pt x="147542" y="307562"/>
                </a:lnTo>
                <a:lnTo>
                  <a:pt x="195916" y="322822"/>
                </a:lnTo>
                <a:lnTo>
                  <a:pt x="249484" y="335788"/>
                </a:lnTo>
                <a:lnTo>
                  <a:pt x="307645" y="346245"/>
                </a:lnTo>
                <a:lnTo>
                  <a:pt x="369799" y="353980"/>
                </a:lnTo>
                <a:lnTo>
                  <a:pt x="435344" y="358778"/>
                </a:lnTo>
                <a:lnTo>
                  <a:pt x="503682" y="360426"/>
                </a:lnTo>
                <a:lnTo>
                  <a:pt x="572194" y="358778"/>
                </a:lnTo>
                <a:lnTo>
                  <a:pt x="637885" y="353980"/>
                </a:lnTo>
                <a:lnTo>
                  <a:pt x="700158" y="346245"/>
                </a:lnTo>
                <a:lnTo>
                  <a:pt x="758415" y="335788"/>
                </a:lnTo>
                <a:lnTo>
                  <a:pt x="812058" y="322822"/>
                </a:lnTo>
                <a:lnTo>
                  <a:pt x="860488" y="307562"/>
                </a:lnTo>
                <a:lnTo>
                  <a:pt x="903108" y="290222"/>
                </a:lnTo>
                <a:lnTo>
                  <a:pt x="939320" y="271017"/>
                </a:lnTo>
                <a:lnTo>
                  <a:pt x="990127" y="227869"/>
                </a:lnTo>
                <a:lnTo>
                  <a:pt x="1008126" y="179831"/>
                </a:lnTo>
                <a:lnTo>
                  <a:pt x="1003526" y="155484"/>
                </a:lnTo>
                <a:lnTo>
                  <a:pt x="968525" y="109942"/>
                </a:lnTo>
                <a:lnTo>
                  <a:pt x="903108" y="70051"/>
                </a:lnTo>
                <a:lnTo>
                  <a:pt x="860488" y="52768"/>
                </a:lnTo>
                <a:lnTo>
                  <a:pt x="812058" y="37548"/>
                </a:lnTo>
                <a:lnTo>
                  <a:pt x="758415" y="24609"/>
                </a:lnTo>
                <a:lnTo>
                  <a:pt x="700158" y="14168"/>
                </a:lnTo>
                <a:lnTo>
                  <a:pt x="637885" y="6441"/>
                </a:lnTo>
                <a:lnTo>
                  <a:pt x="572194" y="1646"/>
                </a:lnTo>
                <a:lnTo>
                  <a:pt x="50368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4558157" y="3197986"/>
            <a:ext cx="46609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zape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358259" y="3646551"/>
            <a:ext cx="1008126" cy="360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358259" y="3646551"/>
            <a:ext cx="1008380" cy="360680"/>
          </a:xfrm>
          <a:custGeom>
            <a:avLst/>
            <a:gdLst/>
            <a:ahLst/>
            <a:cxnLst/>
            <a:rect l="l" t="t" r="r" b="b"/>
            <a:pathLst>
              <a:path w="1008379" h="360679">
                <a:moveTo>
                  <a:pt x="503682" y="0"/>
                </a:moveTo>
                <a:lnTo>
                  <a:pt x="435344" y="1647"/>
                </a:lnTo>
                <a:lnTo>
                  <a:pt x="369799" y="6445"/>
                </a:lnTo>
                <a:lnTo>
                  <a:pt x="307645" y="14180"/>
                </a:lnTo>
                <a:lnTo>
                  <a:pt x="249484" y="24638"/>
                </a:lnTo>
                <a:lnTo>
                  <a:pt x="195916" y="37603"/>
                </a:lnTo>
                <a:lnTo>
                  <a:pt x="147542" y="52863"/>
                </a:lnTo>
                <a:lnTo>
                  <a:pt x="104962" y="70203"/>
                </a:lnTo>
                <a:lnTo>
                  <a:pt x="68777" y="89408"/>
                </a:lnTo>
                <a:lnTo>
                  <a:pt x="17995" y="132556"/>
                </a:lnTo>
                <a:lnTo>
                  <a:pt x="0" y="180594"/>
                </a:lnTo>
                <a:lnTo>
                  <a:pt x="4598" y="204941"/>
                </a:lnTo>
                <a:lnTo>
                  <a:pt x="39588" y="250483"/>
                </a:lnTo>
                <a:lnTo>
                  <a:pt x="104962" y="290374"/>
                </a:lnTo>
                <a:lnTo>
                  <a:pt x="147542" y="307657"/>
                </a:lnTo>
                <a:lnTo>
                  <a:pt x="195916" y="322877"/>
                </a:lnTo>
                <a:lnTo>
                  <a:pt x="249484" y="335816"/>
                </a:lnTo>
                <a:lnTo>
                  <a:pt x="307645" y="346257"/>
                </a:lnTo>
                <a:lnTo>
                  <a:pt x="369799" y="353984"/>
                </a:lnTo>
                <a:lnTo>
                  <a:pt x="435344" y="358779"/>
                </a:lnTo>
                <a:lnTo>
                  <a:pt x="503682" y="360426"/>
                </a:lnTo>
                <a:lnTo>
                  <a:pt x="572034" y="358779"/>
                </a:lnTo>
                <a:lnTo>
                  <a:pt x="637621" y="353984"/>
                </a:lnTo>
                <a:lnTo>
                  <a:pt x="699837" y="346257"/>
                </a:lnTo>
                <a:lnTo>
                  <a:pt x="758077" y="335816"/>
                </a:lnTo>
                <a:lnTo>
                  <a:pt x="811734" y="322877"/>
                </a:lnTo>
                <a:lnTo>
                  <a:pt x="860202" y="307657"/>
                </a:lnTo>
                <a:lnTo>
                  <a:pt x="902876" y="290374"/>
                </a:lnTo>
                <a:lnTo>
                  <a:pt x="939150" y="271243"/>
                </a:lnTo>
                <a:lnTo>
                  <a:pt x="990074" y="228310"/>
                </a:lnTo>
                <a:lnTo>
                  <a:pt x="1008126" y="180594"/>
                </a:lnTo>
                <a:lnTo>
                  <a:pt x="1003512" y="156071"/>
                </a:lnTo>
                <a:lnTo>
                  <a:pt x="968418" y="110263"/>
                </a:lnTo>
                <a:lnTo>
                  <a:pt x="902876" y="70203"/>
                </a:lnTo>
                <a:lnTo>
                  <a:pt x="860202" y="52863"/>
                </a:lnTo>
                <a:lnTo>
                  <a:pt x="811734" y="37603"/>
                </a:lnTo>
                <a:lnTo>
                  <a:pt x="758077" y="24637"/>
                </a:lnTo>
                <a:lnTo>
                  <a:pt x="699837" y="14180"/>
                </a:lnTo>
                <a:lnTo>
                  <a:pt x="637621" y="6445"/>
                </a:lnTo>
                <a:lnTo>
                  <a:pt x="572034" y="1647"/>
                </a:lnTo>
                <a:lnTo>
                  <a:pt x="50368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4534534" y="3700907"/>
            <a:ext cx="65595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crio</a:t>
            </a:r>
            <a:r>
              <a:rPr dirty="0" sz="1600" spc="-10">
                <a:latin typeface="Arial"/>
                <a:cs typeface="Arial"/>
              </a:rPr>
              <a:t>l</a:t>
            </a:r>
            <a:r>
              <a:rPr dirty="0" sz="1600" spc="-5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o</a:t>
            </a:r>
            <a:r>
              <a:rPr dirty="0" sz="160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358259" y="4294251"/>
            <a:ext cx="1008126" cy="3604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358259" y="4294251"/>
            <a:ext cx="1008380" cy="360680"/>
          </a:xfrm>
          <a:custGeom>
            <a:avLst/>
            <a:gdLst/>
            <a:ahLst/>
            <a:cxnLst/>
            <a:rect l="l" t="t" r="r" b="b"/>
            <a:pathLst>
              <a:path w="1008379" h="360679">
                <a:moveTo>
                  <a:pt x="503682" y="0"/>
                </a:moveTo>
                <a:lnTo>
                  <a:pt x="435344" y="1647"/>
                </a:lnTo>
                <a:lnTo>
                  <a:pt x="369799" y="6445"/>
                </a:lnTo>
                <a:lnTo>
                  <a:pt x="307645" y="14180"/>
                </a:lnTo>
                <a:lnTo>
                  <a:pt x="249484" y="24638"/>
                </a:lnTo>
                <a:lnTo>
                  <a:pt x="195916" y="37603"/>
                </a:lnTo>
                <a:lnTo>
                  <a:pt x="147542" y="52863"/>
                </a:lnTo>
                <a:lnTo>
                  <a:pt x="104962" y="70203"/>
                </a:lnTo>
                <a:lnTo>
                  <a:pt x="68777" y="89408"/>
                </a:lnTo>
                <a:lnTo>
                  <a:pt x="17995" y="132556"/>
                </a:lnTo>
                <a:lnTo>
                  <a:pt x="0" y="180594"/>
                </a:lnTo>
                <a:lnTo>
                  <a:pt x="4598" y="204941"/>
                </a:lnTo>
                <a:lnTo>
                  <a:pt x="39588" y="250483"/>
                </a:lnTo>
                <a:lnTo>
                  <a:pt x="104962" y="290374"/>
                </a:lnTo>
                <a:lnTo>
                  <a:pt x="147542" y="307657"/>
                </a:lnTo>
                <a:lnTo>
                  <a:pt x="195916" y="322877"/>
                </a:lnTo>
                <a:lnTo>
                  <a:pt x="249484" y="335816"/>
                </a:lnTo>
                <a:lnTo>
                  <a:pt x="307645" y="346257"/>
                </a:lnTo>
                <a:lnTo>
                  <a:pt x="369799" y="353984"/>
                </a:lnTo>
                <a:lnTo>
                  <a:pt x="435344" y="358779"/>
                </a:lnTo>
                <a:lnTo>
                  <a:pt x="503682" y="360426"/>
                </a:lnTo>
                <a:lnTo>
                  <a:pt x="572034" y="358779"/>
                </a:lnTo>
                <a:lnTo>
                  <a:pt x="637621" y="353984"/>
                </a:lnTo>
                <a:lnTo>
                  <a:pt x="699837" y="346257"/>
                </a:lnTo>
                <a:lnTo>
                  <a:pt x="758077" y="335816"/>
                </a:lnTo>
                <a:lnTo>
                  <a:pt x="811734" y="322877"/>
                </a:lnTo>
                <a:lnTo>
                  <a:pt x="860202" y="307657"/>
                </a:lnTo>
                <a:lnTo>
                  <a:pt x="902876" y="290374"/>
                </a:lnTo>
                <a:lnTo>
                  <a:pt x="939150" y="271243"/>
                </a:lnTo>
                <a:lnTo>
                  <a:pt x="990074" y="228310"/>
                </a:lnTo>
                <a:lnTo>
                  <a:pt x="1008126" y="180594"/>
                </a:lnTo>
                <a:lnTo>
                  <a:pt x="1003512" y="156071"/>
                </a:lnTo>
                <a:lnTo>
                  <a:pt x="968418" y="110263"/>
                </a:lnTo>
                <a:lnTo>
                  <a:pt x="902876" y="70203"/>
                </a:lnTo>
                <a:lnTo>
                  <a:pt x="860202" y="52863"/>
                </a:lnTo>
                <a:lnTo>
                  <a:pt x="811734" y="37603"/>
                </a:lnTo>
                <a:lnTo>
                  <a:pt x="758077" y="24637"/>
                </a:lnTo>
                <a:lnTo>
                  <a:pt x="699837" y="14180"/>
                </a:lnTo>
                <a:lnTo>
                  <a:pt x="637621" y="6445"/>
                </a:lnTo>
                <a:lnTo>
                  <a:pt x="572034" y="1647"/>
                </a:lnTo>
                <a:lnTo>
                  <a:pt x="50368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4494910" y="4348607"/>
            <a:ext cx="73596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mulatos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158103" y="2422779"/>
            <a:ext cx="1296923" cy="3604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158103" y="2422779"/>
            <a:ext cx="1297305" cy="360680"/>
          </a:xfrm>
          <a:custGeom>
            <a:avLst/>
            <a:gdLst/>
            <a:ahLst/>
            <a:cxnLst/>
            <a:rect l="l" t="t" r="r" b="b"/>
            <a:pathLst>
              <a:path w="1297304" h="360680">
                <a:moveTo>
                  <a:pt x="648462" y="0"/>
                </a:moveTo>
                <a:lnTo>
                  <a:pt x="577804" y="1058"/>
                </a:lnTo>
                <a:lnTo>
                  <a:pt x="509350" y="4161"/>
                </a:lnTo>
                <a:lnTo>
                  <a:pt x="443496" y="9198"/>
                </a:lnTo>
                <a:lnTo>
                  <a:pt x="380637" y="16060"/>
                </a:lnTo>
                <a:lnTo>
                  <a:pt x="321168" y="24638"/>
                </a:lnTo>
                <a:lnTo>
                  <a:pt x="265486" y="34820"/>
                </a:lnTo>
                <a:lnTo>
                  <a:pt x="213986" y="46498"/>
                </a:lnTo>
                <a:lnTo>
                  <a:pt x="167064" y="59561"/>
                </a:lnTo>
                <a:lnTo>
                  <a:pt x="125114" y="73901"/>
                </a:lnTo>
                <a:lnTo>
                  <a:pt x="88533" y="89408"/>
                </a:lnTo>
                <a:lnTo>
                  <a:pt x="33058" y="123480"/>
                </a:lnTo>
                <a:lnTo>
                  <a:pt x="3805" y="160901"/>
                </a:lnTo>
                <a:lnTo>
                  <a:pt x="0" y="180594"/>
                </a:lnTo>
                <a:lnTo>
                  <a:pt x="3805" y="200143"/>
                </a:lnTo>
                <a:lnTo>
                  <a:pt x="33058" y="237335"/>
                </a:lnTo>
                <a:lnTo>
                  <a:pt x="88533" y="271243"/>
                </a:lnTo>
                <a:lnTo>
                  <a:pt x="125114" y="286688"/>
                </a:lnTo>
                <a:lnTo>
                  <a:pt x="167064" y="300979"/>
                </a:lnTo>
                <a:lnTo>
                  <a:pt x="213986" y="314005"/>
                </a:lnTo>
                <a:lnTo>
                  <a:pt x="265486" y="325654"/>
                </a:lnTo>
                <a:lnTo>
                  <a:pt x="321168" y="335816"/>
                </a:lnTo>
                <a:lnTo>
                  <a:pt x="380637" y="344379"/>
                </a:lnTo>
                <a:lnTo>
                  <a:pt x="443496" y="351233"/>
                </a:lnTo>
                <a:lnTo>
                  <a:pt x="509350" y="356266"/>
                </a:lnTo>
                <a:lnTo>
                  <a:pt x="577804" y="359367"/>
                </a:lnTo>
                <a:lnTo>
                  <a:pt x="648462" y="360426"/>
                </a:lnTo>
                <a:lnTo>
                  <a:pt x="719119" y="359367"/>
                </a:lnTo>
                <a:lnTo>
                  <a:pt x="787573" y="356266"/>
                </a:lnTo>
                <a:lnTo>
                  <a:pt x="853427" y="351233"/>
                </a:lnTo>
                <a:lnTo>
                  <a:pt x="916286" y="344379"/>
                </a:lnTo>
                <a:lnTo>
                  <a:pt x="975755" y="335816"/>
                </a:lnTo>
                <a:lnTo>
                  <a:pt x="1031437" y="325654"/>
                </a:lnTo>
                <a:lnTo>
                  <a:pt x="1082937" y="314005"/>
                </a:lnTo>
                <a:lnTo>
                  <a:pt x="1129859" y="300979"/>
                </a:lnTo>
                <a:lnTo>
                  <a:pt x="1171809" y="286688"/>
                </a:lnTo>
                <a:lnTo>
                  <a:pt x="1208390" y="271243"/>
                </a:lnTo>
                <a:lnTo>
                  <a:pt x="1263865" y="237335"/>
                </a:lnTo>
                <a:lnTo>
                  <a:pt x="1293118" y="200143"/>
                </a:lnTo>
                <a:lnTo>
                  <a:pt x="1296924" y="180593"/>
                </a:lnTo>
                <a:lnTo>
                  <a:pt x="1293118" y="160901"/>
                </a:lnTo>
                <a:lnTo>
                  <a:pt x="1263865" y="123480"/>
                </a:lnTo>
                <a:lnTo>
                  <a:pt x="1208390" y="89408"/>
                </a:lnTo>
                <a:lnTo>
                  <a:pt x="1171809" y="73901"/>
                </a:lnTo>
                <a:lnTo>
                  <a:pt x="1129859" y="59561"/>
                </a:lnTo>
                <a:lnTo>
                  <a:pt x="1082937" y="46498"/>
                </a:lnTo>
                <a:lnTo>
                  <a:pt x="1031437" y="34820"/>
                </a:lnTo>
                <a:lnTo>
                  <a:pt x="975755" y="24638"/>
                </a:lnTo>
                <a:lnTo>
                  <a:pt x="916286" y="16060"/>
                </a:lnTo>
                <a:lnTo>
                  <a:pt x="853427" y="9198"/>
                </a:lnTo>
                <a:lnTo>
                  <a:pt x="787573" y="4161"/>
                </a:lnTo>
                <a:lnTo>
                  <a:pt x="719119" y="1058"/>
                </a:lnTo>
                <a:lnTo>
                  <a:pt x="64846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6297803" y="2477134"/>
            <a:ext cx="10179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mandingas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086475" y="4151757"/>
            <a:ext cx="1008126" cy="3604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086475" y="4151757"/>
            <a:ext cx="1008380" cy="360680"/>
          </a:xfrm>
          <a:custGeom>
            <a:avLst/>
            <a:gdLst/>
            <a:ahLst/>
            <a:cxnLst/>
            <a:rect l="l" t="t" r="r" b="b"/>
            <a:pathLst>
              <a:path w="1008379" h="360679">
                <a:moveTo>
                  <a:pt x="504444" y="0"/>
                </a:moveTo>
                <a:lnTo>
                  <a:pt x="436091" y="1646"/>
                </a:lnTo>
                <a:lnTo>
                  <a:pt x="370504" y="6441"/>
                </a:lnTo>
                <a:lnTo>
                  <a:pt x="308288" y="14168"/>
                </a:lnTo>
                <a:lnTo>
                  <a:pt x="250048" y="24609"/>
                </a:lnTo>
                <a:lnTo>
                  <a:pt x="196391" y="37548"/>
                </a:lnTo>
                <a:lnTo>
                  <a:pt x="147923" y="52768"/>
                </a:lnTo>
                <a:lnTo>
                  <a:pt x="105249" y="70051"/>
                </a:lnTo>
                <a:lnTo>
                  <a:pt x="68975" y="89182"/>
                </a:lnTo>
                <a:lnTo>
                  <a:pt x="18051" y="132115"/>
                </a:lnTo>
                <a:lnTo>
                  <a:pt x="0" y="179832"/>
                </a:lnTo>
                <a:lnTo>
                  <a:pt x="4613" y="204354"/>
                </a:lnTo>
                <a:lnTo>
                  <a:pt x="39707" y="250162"/>
                </a:lnTo>
                <a:lnTo>
                  <a:pt x="105249" y="290222"/>
                </a:lnTo>
                <a:lnTo>
                  <a:pt x="147923" y="307562"/>
                </a:lnTo>
                <a:lnTo>
                  <a:pt x="196391" y="322822"/>
                </a:lnTo>
                <a:lnTo>
                  <a:pt x="250048" y="335788"/>
                </a:lnTo>
                <a:lnTo>
                  <a:pt x="308288" y="346245"/>
                </a:lnTo>
                <a:lnTo>
                  <a:pt x="370504" y="353980"/>
                </a:lnTo>
                <a:lnTo>
                  <a:pt x="436091" y="358778"/>
                </a:lnTo>
                <a:lnTo>
                  <a:pt x="504444" y="360426"/>
                </a:lnTo>
                <a:lnTo>
                  <a:pt x="572781" y="358778"/>
                </a:lnTo>
                <a:lnTo>
                  <a:pt x="638326" y="353980"/>
                </a:lnTo>
                <a:lnTo>
                  <a:pt x="700480" y="346245"/>
                </a:lnTo>
                <a:lnTo>
                  <a:pt x="758641" y="335788"/>
                </a:lnTo>
                <a:lnTo>
                  <a:pt x="812209" y="322822"/>
                </a:lnTo>
                <a:lnTo>
                  <a:pt x="860583" y="307562"/>
                </a:lnTo>
                <a:lnTo>
                  <a:pt x="903163" y="290222"/>
                </a:lnTo>
                <a:lnTo>
                  <a:pt x="939348" y="271017"/>
                </a:lnTo>
                <a:lnTo>
                  <a:pt x="990130" y="227869"/>
                </a:lnTo>
                <a:lnTo>
                  <a:pt x="1008126" y="179831"/>
                </a:lnTo>
                <a:lnTo>
                  <a:pt x="1003527" y="155484"/>
                </a:lnTo>
                <a:lnTo>
                  <a:pt x="968537" y="109942"/>
                </a:lnTo>
                <a:lnTo>
                  <a:pt x="903163" y="70051"/>
                </a:lnTo>
                <a:lnTo>
                  <a:pt x="860583" y="52768"/>
                </a:lnTo>
                <a:lnTo>
                  <a:pt x="812209" y="37548"/>
                </a:lnTo>
                <a:lnTo>
                  <a:pt x="758641" y="24609"/>
                </a:lnTo>
                <a:lnTo>
                  <a:pt x="700480" y="14168"/>
                </a:lnTo>
                <a:lnTo>
                  <a:pt x="638326" y="6441"/>
                </a:lnTo>
                <a:lnTo>
                  <a:pt x="572781" y="1646"/>
                </a:lnTo>
                <a:lnTo>
                  <a:pt x="50444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6172834" y="4206113"/>
            <a:ext cx="836294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yalongas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086475" y="4726304"/>
            <a:ext cx="1008126" cy="3604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086475" y="4726304"/>
            <a:ext cx="1008380" cy="360680"/>
          </a:xfrm>
          <a:custGeom>
            <a:avLst/>
            <a:gdLst/>
            <a:ahLst/>
            <a:cxnLst/>
            <a:rect l="l" t="t" r="r" b="b"/>
            <a:pathLst>
              <a:path w="1008379" h="360679">
                <a:moveTo>
                  <a:pt x="504444" y="0"/>
                </a:moveTo>
                <a:lnTo>
                  <a:pt x="436091" y="1646"/>
                </a:lnTo>
                <a:lnTo>
                  <a:pt x="370504" y="6441"/>
                </a:lnTo>
                <a:lnTo>
                  <a:pt x="308288" y="14168"/>
                </a:lnTo>
                <a:lnTo>
                  <a:pt x="250048" y="24609"/>
                </a:lnTo>
                <a:lnTo>
                  <a:pt x="196391" y="37548"/>
                </a:lnTo>
                <a:lnTo>
                  <a:pt x="147923" y="52768"/>
                </a:lnTo>
                <a:lnTo>
                  <a:pt x="105249" y="70051"/>
                </a:lnTo>
                <a:lnTo>
                  <a:pt x="68975" y="89182"/>
                </a:lnTo>
                <a:lnTo>
                  <a:pt x="18051" y="132115"/>
                </a:lnTo>
                <a:lnTo>
                  <a:pt x="0" y="179832"/>
                </a:lnTo>
                <a:lnTo>
                  <a:pt x="4613" y="204354"/>
                </a:lnTo>
                <a:lnTo>
                  <a:pt x="39707" y="250162"/>
                </a:lnTo>
                <a:lnTo>
                  <a:pt x="105249" y="290222"/>
                </a:lnTo>
                <a:lnTo>
                  <a:pt x="147923" y="307562"/>
                </a:lnTo>
                <a:lnTo>
                  <a:pt x="196391" y="322822"/>
                </a:lnTo>
                <a:lnTo>
                  <a:pt x="250048" y="335788"/>
                </a:lnTo>
                <a:lnTo>
                  <a:pt x="308288" y="346245"/>
                </a:lnTo>
                <a:lnTo>
                  <a:pt x="370504" y="353980"/>
                </a:lnTo>
                <a:lnTo>
                  <a:pt x="436091" y="358778"/>
                </a:lnTo>
                <a:lnTo>
                  <a:pt x="504444" y="360426"/>
                </a:lnTo>
                <a:lnTo>
                  <a:pt x="572781" y="358778"/>
                </a:lnTo>
                <a:lnTo>
                  <a:pt x="638326" y="353980"/>
                </a:lnTo>
                <a:lnTo>
                  <a:pt x="700480" y="346245"/>
                </a:lnTo>
                <a:lnTo>
                  <a:pt x="758641" y="335788"/>
                </a:lnTo>
                <a:lnTo>
                  <a:pt x="812209" y="322822"/>
                </a:lnTo>
                <a:lnTo>
                  <a:pt x="860583" y="307562"/>
                </a:lnTo>
                <a:lnTo>
                  <a:pt x="903163" y="290222"/>
                </a:lnTo>
                <a:lnTo>
                  <a:pt x="939348" y="271017"/>
                </a:lnTo>
                <a:lnTo>
                  <a:pt x="990130" y="227869"/>
                </a:lnTo>
                <a:lnTo>
                  <a:pt x="1008126" y="179831"/>
                </a:lnTo>
                <a:lnTo>
                  <a:pt x="1003527" y="155484"/>
                </a:lnTo>
                <a:lnTo>
                  <a:pt x="968537" y="109942"/>
                </a:lnTo>
                <a:lnTo>
                  <a:pt x="903163" y="70051"/>
                </a:lnTo>
                <a:lnTo>
                  <a:pt x="860583" y="52768"/>
                </a:lnTo>
                <a:lnTo>
                  <a:pt x="812209" y="37548"/>
                </a:lnTo>
                <a:lnTo>
                  <a:pt x="758641" y="24609"/>
                </a:lnTo>
                <a:lnTo>
                  <a:pt x="700480" y="14168"/>
                </a:lnTo>
                <a:lnTo>
                  <a:pt x="638326" y="6441"/>
                </a:lnTo>
                <a:lnTo>
                  <a:pt x="572781" y="1646"/>
                </a:lnTo>
                <a:lnTo>
                  <a:pt x="50444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6143878" y="4780660"/>
            <a:ext cx="89408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cas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637407" y="5375528"/>
            <a:ext cx="1008380" cy="360680"/>
          </a:xfrm>
          <a:custGeom>
            <a:avLst/>
            <a:gdLst/>
            <a:ahLst/>
            <a:cxnLst/>
            <a:rect l="l" t="t" r="r" b="b"/>
            <a:pathLst>
              <a:path w="1008379" h="360679">
                <a:moveTo>
                  <a:pt x="1008126" y="180594"/>
                </a:moveTo>
                <a:lnTo>
                  <a:pt x="990127" y="132556"/>
                </a:lnTo>
                <a:lnTo>
                  <a:pt x="939320" y="89407"/>
                </a:lnTo>
                <a:lnTo>
                  <a:pt x="903108" y="70203"/>
                </a:lnTo>
                <a:lnTo>
                  <a:pt x="860488" y="52863"/>
                </a:lnTo>
                <a:lnTo>
                  <a:pt x="812058" y="37603"/>
                </a:lnTo>
                <a:lnTo>
                  <a:pt x="758415" y="24637"/>
                </a:lnTo>
                <a:lnTo>
                  <a:pt x="700158" y="14180"/>
                </a:lnTo>
                <a:lnTo>
                  <a:pt x="637885" y="6445"/>
                </a:lnTo>
                <a:lnTo>
                  <a:pt x="572194" y="1647"/>
                </a:lnTo>
                <a:lnTo>
                  <a:pt x="503682" y="0"/>
                </a:lnTo>
                <a:lnTo>
                  <a:pt x="435344" y="1647"/>
                </a:lnTo>
                <a:lnTo>
                  <a:pt x="369799" y="6445"/>
                </a:lnTo>
                <a:lnTo>
                  <a:pt x="307645" y="14180"/>
                </a:lnTo>
                <a:lnTo>
                  <a:pt x="249484" y="24638"/>
                </a:lnTo>
                <a:lnTo>
                  <a:pt x="195916" y="37603"/>
                </a:lnTo>
                <a:lnTo>
                  <a:pt x="147542" y="52863"/>
                </a:lnTo>
                <a:lnTo>
                  <a:pt x="104962" y="70203"/>
                </a:lnTo>
                <a:lnTo>
                  <a:pt x="68777" y="89408"/>
                </a:lnTo>
                <a:lnTo>
                  <a:pt x="17995" y="132556"/>
                </a:lnTo>
                <a:lnTo>
                  <a:pt x="0" y="180594"/>
                </a:lnTo>
                <a:lnTo>
                  <a:pt x="4598" y="204941"/>
                </a:lnTo>
                <a:lnTo>
                  <a:pt x="39588" y="250483"/>
                </a:lnTo>
                <a:lnTo>
                  <a:pt x="104962" y="290374"/>
                </a:lnTo>
                <a:lnTo>
                  <a:pt x="147542" y="307657"/>
                </a:lnTo>
                <a:lnTo>
                  <a:pt x="195916" y="322877"/>
                </a:lnTo>
                <a:lnTo>
                  <a:pt x="249484" y="335816"/>
                </a:lnTo>
                <a:lnTo>
                  <a:pt x="307645" y="346257"/>
                </a:lnTo>
                <a:lnTo>
                  <a:pt x="369799" y="353984"/>
                </a:lnTo>
                <a:lnTo>
                  <a:pt x="435344" y="358779"/>
                </a:lnTo>
                <a:lnTo>
                  <a:pt x="503682" y="360426"/>
                </a:lnTo>
                <a:lnTo>
                  <a:pt x="572194" y="358779"/>
                </a:lnTo>
                <a:lnTo>
                  <a:pt x="637885" y="353984"/>
                </a:lnTo>
                <a:lnTo>
                  <a:pt x="700158" y="346257"/>
                </a:lnTo>
                <a:lnTo>
                  <a:pt x="758415" y="335816"/>
                </a:lnTo>
                <a:lnTo>
                  <a:pt x="812058" y="322877"/>
                </a:lnTo>
                <a:lnTo>
                  <a:pt x="860488" y="307657"/>
                </a:lnTo>
                <a:lnTo>
                  <a:pt x="903108" y="290374"/>
                </a:lnTo>
                <a:lnTo>
                  <a:pt x="939320" y="271243"/>
                </a:lnTo>
                <a:lnTo>
                  <a:pt x="990127" y="228310"/>
                </a:lnTo>
                <a:lnTo>
                  <a:pt x="1008126" y="180594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637407" y="5375528"/>
            <a:ext cx="1008380" cy="360680"/>
          </a:xfrm>
          <a:custGeom>
            <a:avLst/>
            <a:gdLst/>
            <a:ahLst/>
            <a:cxnLst/>
            <a:rect l="l" t="t" r="r" b="b"/>
            <a:pathLst>
              <a:path w="1008379" h="360679">
                <a:moveTo>
                  <a:pt x="503682" y="0"/>
                </a:moveTo>
                <a:lnTo>
                  <a:pt x="435344" y="1647"/>
                </a:lnTo>
                <a:lnTo>
                  <a:pt x="369799" y="6445"/>
                </a:lnTo>
                <a:lnTo>
                  <a:pt x="307645" y="14180"/>
                </a:lnTo>
                <a:lnTo>
                  <a:pt x="249484" y="24638"/>
                </a:lnTo>
                <a:lnTo>
                  <a:pt x="195916" y="37603"/>
                </a:lnTo>
                <a:lnTo>
                  <a:pt x="147542" y="52863"/>
                </a:lnTo>
                <a:lnTo>
                  <a:pt x="104962" y="70203"/>
                </a:lnTo>
                <a:lnTo>
                  <a:pt x="68777" y="89408"/>
                </a:lnTo>
                <a:lnTo>
                  <a:pt x="17995" y="132556"/>
                </a:lnTo>
                <a:lnTo>
                  <a:pt x="0" y="180594"/>
                </a:lnTo>
                <a:lnTo>
                  <a:pt x="4598" y="204941"/>
                </a:lnTo>
                <a:lnTo>
                  <a:pt x="39588" y="250483"/>
                </a:lnTo>
                <a:lnTo>
                  <a:pt x="104962" y="290374"/>
                </a:lnTo>
                <a:lnTo>
                  <a:pt x="147542" y="307657"/>
                </a:lnTo>
                <a:lnTo>
                  <a:pt x="195916" y="322877"/>
                </a:lnTo>
                <a:lnTo>
                  <a:pt x="249484" y="335816"/>
                </a:lnTo>
                <a:lnTo>
                  <a:pt x="307645" y="346257"/>
                </a:lnTo>
                <a:lnTo>
                  <a:pt x="369799" y="353984"/>
                </a:lnTo>
                <a:lnTo>
                  <a:pt x="435344" y="358779"/>
                </a:lnTo>
                <a:lnTo>
                  <a:pt x="503682" y="360426"/>
                </a:lnTo>
                <a:lnTo>
                  <a:pt x="572194" y="358779"/>
                </a:lnTo>
                <a:lnTo>
                  <a:pt x="637885" y="353984"/>
                </a:lnTo>
                <a:lnTo>
                  <a:pt x="700158" y="346257"/>
                </a:lnTo>
                <a:lnTo>
                  <a:pt x="758415" y="335816"/>
                </a:lnTo>
                <a:lnTo>
                  <a:pt x="812058" y="322877"/>
                </a:lnTo>
                <a:lnTo>
                  <a:pt x="860488" y="307657"/>
                </a:lnTo>
                <a:lnTo>
                  <a:pt x="903108" y="290374"/>
                </a:lnTo>
                <a:lnTo>
                  <a:pt x="939320" y="271243"/>
                </a:lnTo>
                <a:lnTo>
                  <a:pt x="990127" y="228310"/>
                </a:lnTo>
                <a:lnTo>
                  <a:pt x="1008126" y="180594"/>
                </a:lnTo>
                <a:lnTo>
                  <a:pt x="1003526" y="156071"/>
                </a:lnTo>
                <a:lnTo>
                  <a:pt x="968525" y="110263"/>
                </a:lnTo>
                <a:lnTo>
                  <a:pt x="903108" y="70203"/>
                </a:lnTo>
                <a:lnTo>
                  <a:pt x="860488" y="52863"/>
                </a:lnTo>
                <a:lnTo>
                  <a:pt x="812058" y="37603"/>
                </a:lnTo>
                <a:lnTo>
                  <a:pt x="758415" y="24637"/>
                </a:lnTo>
                <a:lnTo>
                  <a:pt x="700158" y="14180"/>
                </a:lnTo>
                <a:lnTo>
                  <a:pt x="637885" y="6445"/>
                </a:lnTo>
                <a:lnTo>
                  <a:pt x="572194" y="1647"/>
                </a:lnTo>
                <a:lnTo>
                  <a:pt x="50368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3667378" y="5429884"/>
            <a:ext cx="893444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indigenas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014084" y="2925698"/>
            <a:ext cx="1007363" cy="3604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014084" y="2925698"/>
            <a:ext cx="1007744" cy="360680"/>
          </a:xfrm>
          <a:custGeom>
            <a:avLst/>
            <a:gdLst/>
            <a:ahLst/>
            <a:cxnLst/>
            <a:rect l="l" t="t" r="r" b="b"/>
            <a:pathLst>
              <a:path w="1007745" h="360679">
                <a:moveTo>
                  <a:pt x="503681" y="0"/>
                </a:moveTo>
                <a:lnTo>
                  <a:pt x="435344" y="1647"/>
                </a:lnTo>
                <a:lnTo>
                  <a:pt x="369799" y="6445"/>
                </a:lnTo>
                <a:lnTo>
                  <a:pt x="307645" y="14180"/>
                </a:lnTo>
                <a:lnTo>
                  <a:pt x="249484" y="24638"/>
                </a:lnTo>
                <a:lnTo>
                  <a:pt x="195916" y="37603"/>
                </a:lnTo>
                <a:lnTo>
                  <a:pt x="147542" y="52863"/>
                </a:lnTo>
                <a:lnTo>
                  <a:pt x="104962" y="70203"/>
                </a:lnTo>
                <a:lnTo>
                  <a:pt x="68777" y="89408"/>
                </a:lnTo>
                <a:lnTo>
                  <a:pt x="17995" y="132556"/>
                </a:lnTo>
                <a:lnTo>
                  <a:pt x="0" y="180594"/>
                </a:lnTo>
                <a:lnTo>
                  <a:pt x="4598" y="205101"/>
                </a:lnTo>
                <a:lnTo>
                  <a:pt x="39588" y="250805"/>
                </a:lnTo>
                <a:lnTo>
                  <a:pt x="104962" y="290698"/>
                </a:lnTo>
                <a:lnTo>
                  <a:pt x="147542" y="307943"/>
                </a:lnTo>
                <a:lnTo>
                  <a:pt x="195916" y="323108"/>
                </a:lnTo>
                <a:lnTo>
                  <a:pt x="249484" y="335985"/>
                </a:lnTo>
                <a:lnTo>
                  <a:pt x="307645" y="346364"/>
                </a:lnTo>
                <a:lnTo>
                  <a:pt x="369799" y="354037"/>
                </a:lnTo>
                <a:lnTo>
                  <a:pt x="435344" y="358793"/>
                </a:lnTo>
                <a:lnTo>
                  <a:pt x="503681" y="360426"/>
                </a:lnTo>
                <a:lnTo>
                  <a:pt x="572019" y="358793"/>
                </a:lnTo>
                <a:lnTo>
                  <a:pt x="637564" y="354037"/>
                </a:lnTo>
                <a:lnTo>
                  <a:pt x="699718" y="346364"/>
                </a:lnTo>
                <a:lnTo>
                  <a:pt x="757879" y="335985"/>
                </a:lnTo>
                <a:lnTo>
                  <a:pt x="811447" y="323108"/>
                </a:lnTo>
                <a:lnTo>
                  <a:pt x="859821" y="307943"/>
                </a:lnTo>
                <a:lnTo>
                  <a:pt x="902401" y="290698"/>
                </a:lnTo>
                <a:lnTo>
                  <a:pt x="938586" y="271582"/>
                </a:lnTo>
                <a:lnTo>
                  <a:pt x="989368" y="228575"/>
                </a:lnTo>
                <a:lnTo>
                  <a:pt x="1007363" y="180594"/>
                </a:lnTo>
                <a:lnTo>
                  <a:pt x="1002765" y="156071"/>
                </a:lnTo>
                <a:lnTo>
                  <a:pt x="967775" y="110263"/>
                </a:lnTo>
                <a:lnTo>
                  <a:pt x="902401" y="70203"/>
                </a:lnTo>
                <a:lnTo>
                  <a:pt x="859821" y="52863"/>
                </a:lnTo>
                <a:lnTo>
                  <a:pt x="811447" y="37603"/>
                </a:lnTo>
                <a:lnTo>
                  <a:pt x="757879" y="24637"/>
                </a:lnTo>
                <a:lnTo>
                  <a:pt x="699718" y="14180"/>
                </a:lnTo>
                <a:lnTo>
                  <a:pt x="637564" y="6445"/>
                </a:lnTo>
                <a:lnTo>
                  <a:pt x="572019" y="1647"/>
                </a:lnTo>
                <a:lnTo>
                  <a:pt x="50368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6190360" y="2980054"/>
            <a:ext cx="65595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crio</a:t>
            </a:r>
            <a:r>
              <a:rPr dirty="0" sz="1600" spc="-10">
                <a:latin typeface="Arial"/>
                <a:cs typeface="Arial"/>
              </a:rPr>
              <a:t>l</a:t>
            </a:r>
            <a:r>
              <a:rPr dirty="0" sz="1600" spc="-5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o</a:t>
            </a:r>
            <a:r>
              <a:rPr dirty="0" sz="160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014084" y="3502533"/>
            <a:ext cx="1007744" cy="360680"/>
          </a:xfrm>
          <a:custGeom>
            <a:avLst/>
            <a:gdLst/>
            <a:ahLst/>
            <a:cxnLst/>
            <a:rect l="l" t="t" r="r" b="b"/>
            <a:pathLst>
              <a:path w="1007745" h="360679">
                <a:moveTo>
                  <a:pt x="1007363" y="179831"/>
                </a:moveTo>
                <a:lnTo>
                  <a:pt x="989368" y="132115"/>
                </a:lnTo>
                <a:lnTo>
                  <a:pt x="938586" y="89182"/>
                </a:lnTo>
                <a:lnTo>
                  <a:pt x="902401" y="70051"/>
                </a:lnTo>
                <a:lnTo>
                  <a:pt x="859821" y="52768"/>
                </a:lnTo>
                <a:lnTo>
                  <a:pt x="811447" y="37548"/>
                </a:lnTo>
                <a:lnTo>
                  <a:pt x="757879" y="24609"/>
                </a:lnTo>
                <a:lnTo>
                  <a:pt x="699718" y="14168"/>
                </a:lnTo>
                <a:lnTo>
                  <a:pt x="637564" y="6441"/>
                </a:lnTo>
                <a:lnTo>
                  <a:pt x="572019" y="1646"/>
                </a:lnTo>
                <a:lnTo>
                  <a:pt x="503681" y="0"/>
                </a:lnTo>
                <a:lnTo>
                  <a:pt x="435344" y="1646"/>
                </a:lnTo>
                <a:lnTo>
                  <a:pt x="369799" y="6441"/>
                </a:lnTo>
                <a:lnTo>
                  <a:pt x="307645" y="14168"/>
                </a:lnTo>
                <a:lnTo>
                  <a:pt x="249484" y="24609"/>
                </a:lnTo>
                <a:lnTo>
                  <a:pt x="195916" y="37548"/>
                </a:lnTo>
                <a:lnTo>
                  <a:pt x="147542" y="52768"/>
                </a:lnTo>
                <a:lnTo>
                  <a:pt x="104962" y="70051"/>
                </a:lnTo>
                <a:lnTo>
                  <a:pt x="68777" y="89182"/>
                </a:lnTo>
                <a:lnTo>
                  <a:pt x="17995" y="132115"/>
                </a:lnTo>
                <a:lnTo>
                  <a:pt x="0" y="179832"/>
                </a:lnTo>
                <a:lnTo>
                  <a:pt x="4598" y="204354"/>
                </a:lnTo>
                <a:lnTo>
                  <a:pt x="39588" y="250162"/>
                </a:lnTo>
                <a:lnTo>
                  <a:pt x="104962" y="290222"/>
                </a:lnTo>
                <a:lnTo>
                  <a:pt x="147542" y="307562"/>
                </a:lnTo>
                <a:lnTo>
                  <a:pt x="195916" y="322822"/>
                </a:lnTo>
                <a:lnTo>
                  <a:pt x="249484" y="335788"/>
                </a:lnTo>
                <a:lnTo>
                  <a:pt x="307645" y="346245"/>
                </a:lnTo>
                <a:lnTo>
                  <a:pt x="369799" y="353980"/>
                </a:lnTo>
                <a:lnTo>
                  <a:pt x="435344" y="358778"/>
                </a:lnTo>
                <a:lnTo>
                  <a:pt x="503681" y="360426"/>
                </a:lnTo>
                <a:lnTo>
                  <a:pt x="572019" y="358778"/>
                </a:lnTo>
                <a:lnTo>
                  <a:pt x="637564" y="353980"/>
                </a:lnTo>
                <a:lnTo>
                  <a:pt x="699718" y="346245"/>
                </a:lnTo>
                <a:lnTo>
                  <a:pt x="757879" y="335788"/>
                </a:lnTo>
                <a:lnTo>
                  <a:pt x="811447" y="322822"/>
                </a:lnTo>
                <a:lnTo>
                  <a:pt x="859821" y="307562"/>
                </a:lnTo>
                <a:lnTo>
                  <a:pt x="902401" y="290222"/>
                </a:lnTo>
                <a:lnTo>
                  <a:pt x="938586" y="271017"/>
                </a:lnTo>
                <a:lnTo>
                  <a:pt x="989368" y="227869"/>
                </a:lnTo>
                <a:lnTo>
                  <a:pt x="1007363" y="17983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014084" y="3502533"/>
            <a:ext cx="1007744" cy="360680"/>
          </a:xfrm>
          <a:custGeom>
            <a:avLst/>
            <a:gdLst/>
            <a:ahLst/>
            <a:cxnLst/>
            <a:rect l="l" t="t" r="r" b="b"/>
            <a:pathLst>
              <a:path w="1007745" h="360679">
                <a:moveTo>
                  <a:pt x="503681" y="0"/>
                </a:moveTo>
                <a:lnTo>
                  <a:pt x="435344" y="1646"/>
                </a:lnTo>
                <a:lnTo>
                  <a:pt x="369799" y="6441"/>
                </a:lnTo>
                <a:lnTo>
                  <a:pt x="307645" y="14168"/>
                </a:lnTo>
                <a:lnTo>
                  <a:pt x="249484" y="24609"/>
                </a:lnTo>
                <a:lnTo>
                  <a:pt x="195916" y="37548"/>
                </a:lnTo>
                <a:lnTo>
                  <a:pt x="147542" y="52768"/>
                </a:lnTo>
                <a:lnTo>
                  <a:pt x="104962" y="70051"/>
                </a:lnTo>
                <a:lnTo>
                  <a:pt x="68777" y="89182"/>
                </a:lnTo>
                <a:lnTo>
                  <a:pt x="17995" y="132115"/>
                </a:lnTo>
                <a:lnTo>
                  <a:pt x="0" y="179832"/>
                </a:lnTo>
                <a:lnTo>
                  <a:pt x="4598" y="204354"/>
                </a:lnTo>
                <a:lnTo>
                  <a:pt x="39588" y="250162"/>
                </a:lnTo>
                <a:lnTo>
                  <a:pt x="104962" y="290222"/>
                </a:lnTo>
                <a:lnTo>
                  <a:pt x="147542" y="307562"/>
                </a:lnTo>
                <a:lnTo>
                  <a:pt x="195916" y="322822"/>
                </a:lnTo>
                <a:lnTo>
                  <a:pt x="249484" y="335788"/>
                </a:lnTo>
                <a:lnTo>
                  <a:pt x="307645" y="346245"/>
                </a:lnTo>
                <a:lnTo>
                  <a:pt x="369799" y="353980"/>
                </a:lnTo>
                <a:lnTo>
                  <a:pt x="435344" y="358778"/>
                </a:lnTo>
                <a:lnTo>
                  <a:pt x="503681" y="360426"/>
                </a:lnTo>
                <a:lnTo>
                  <a:pt x="572019" y="358778"/>
                </a:lnTo>
                <a:lnTo>
                  <a:pt x="637564" y="353980"/>
                </a:lnTo>
                <a:lnTo>
                  <a:pt x="699718" y="346245"/>
                </a:lnTo>
                <a:lnTo>
                  <a:pt x="757879" y="335788"/>
                </a:lnTo>
                <a:lnTo>
                  <a:pt x="811447" y="322822"/>
                </a:lnTo>
                <a:lnTo>
                  <a:pt x="859821" y="307562"/>
                </a:lnTo>
                <a:lnTo>
                  <a:pt x="902401" y="290222"/>
                </a:lnTo>
                <a:lnTo>
                  <a:pt x="938586" y="271017"/>
                </a:lnTo>
                <a:lnTo>
                  <a:pt x="989368" y="227869"/>
                </a:lnTo>
                <a:lnTo>
                  <a:pt x="1007363" y="179831"/>
                </a:lnTo>
                <a:lnTo>
                  <a:pt x="1002765" y="155484"/>
                </a:lnTo>
                <a:lnTo>
                  <a:pt x="967775" y="109942"/>
                </a:lnTo>
                <a:lnTo>
                  <a:pt x="902401" y="70051"/>
                </a:lnTo>
                <a:lnTo>
                  <a:pt x="859821" y="52768"/>
                </a:lnTo>
                <a:lnTo>
                  <a:pt x="811447" y="37548"/>
                </a:lnTo>
                <a:lnTo>
                  <a:pt x="757879" y="24609"/>
                </a:lnTo>
                <a:lnTo>
                  <a:pt x="699718" y="14168"/>
                </a:lnTo>
                <a:lnTo>
                  <a:pt x="637564" y="6441"/>
                </a:lnTo>
                <a:lnTo>
                  <a:pt x="572019" y="1646"/>
                </a:lnTo>
                <a:lnTo>
                  <a:pt x="50368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6285610" y="3556889"/>
            <a:ext cx="46609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zape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598282" y="2494407"/>
            <a:ext cx="1008126" cy="3604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598282" y="2494407"/>
            <a:ext cx="1008380" cy="360680"/>
          </a:xfrm>
          <a:custGeom>
            <a:avLst/>
            <a:gdLst/>
            <a:ahLst/>
            <a:cxnLst/>
            <a:rect l="l" t="t" r="r" b="b"/>
            <a:pathLst>
              <a:path w="1008379" h="360680">
                <a:moveTo>
                  <a:pt x="503681" y="0"/>
                </a:moveTo>
                <a:lnTo>
                  <a:pt x="435344" y="1646"/>
                </a:lnTo>
                <a:lnTo>
                  <a:pt x="369799" y="6441"/>
                </a:lnTo>
                <a:lnTo>
                  <a:pt x="307645" y="14168"/>
                </a:lnTo>
                <a:lnTo>
                  <a:pt x="249484" y="24609"/>
                </a:lnTo>
                <a:lnTo>
                  <a:pt x="195916" y="37548"/>
                </a:lnTo>
                <a:lnTo>
                  <a:pt x="147542" y="52768"/>
                </a:lnTo>
                <a:lnTo>
                  <a:pt x="104962" y="70051"/>
                </a:lnTo>
                <a:lnTo>
                  <a:pt x="68777" y="89182"/>
                </a:lnTo>
                <a:lnTo>
                  <a:pt x="17995" y="132115"/>
                </a:lnTo>
                <a:lnTo>
                  <a:pt x="0" y="179832"/>
                </a:lnTo>
                <a:lnTo>
                  <a:pt x="4598" y="204354"/>
                </a:lnTo>
                <a:lnTo>
                  <a:pt x="39588" y="250162"/>
                </a:lnTo>
                <a:lnTo>
                  <a:pt x="104962" y="290222"/>
                </a:lnTo>
                <a:lnTo>
                  <a:pt x="147542" y="307562"/>
                </a:lnTo>
                <a:lnTo>
                  <a:pt x="195916" y="322822"/>
                </a:lnTo>
                <a:lnTo>
                  <a:pt x="249484" y="335788"/>
                </a:lnTo>
                <a:lnTo>
                  <a:pt x="307645" y="346245"/>
                </a:lnTo>
                <a:lnTo>
                  <a:pt x="369799" y="353980"/>
                </a:lnTo>
                <a:lnTo>
                  <a:pt x="435344" y="358778"/>
                </a:lnTo>
                <a:lnTo>
                  <a:pt x="503681" y="360426"/>
                </a:lnTo>
                <a:lnTo>
                  <a:pt x="572194" y="358778"/>
                </a:lnTo>
                <a:lnTo>
                  <a:pt x="637885" y="353980"/>
                </a:lnTo>
                <a:lnTo>
                  <a:pt x="700158" y="346245"/>
                </a:lnTo>
                <a:lnTo>
                  <a:pt x="758415" y="335788"/>
                </a:lnTo>
                <a:lnTo>
                  <a:pt x="812058" y="322822"/>
                </a:lnTo>
                <a:lnTo>
                  <a:pt x="860488" y="307562"/>
                </a:lnTo>
                <a:lnTo>
                  <a:pt x="903108" y="290222"/>
                </a:lnTo>
                <a:lnTo>
                  <a:pt x="939320" y="271017"/>
                </a:lnTo>
                <a:lnTo>
                  <a:pt x="990127" y="227869"/>
                </a:lnTo>
                <a:lnTo>
                  <a:pt x="1008125" y="179831"/>
                </a:lnTo>
                <a:lnTo>
                  <a:pt x="1003526" y="155484"/>
                </a:lnTo>
                <a:lnTo>
                  <a:pt x="968525" y="109942"/>
                </a:lnTo>
                <a:lnTo>
                  <a:pt x="903108" y="70051"/>
                </a:lnTo>
                <a:lnTo>
                  <a:pt x="860488" y="52768"/>
                </a:lnTo>
                <a:lnTo>
                  <a:pt x="812058" y="37548"/>
                </a:lnTo>
                <a:lnTo>
                  <a:pt x="758415" y="24609"/>
                </a:lnTo>
                <a:lnTo>
                  <a:pt x="700158" y="14168"/>
                </a:lnTo>
                <a:lnTo>
                  <a:pt x="637885" y="6441"/>
                </a:lnTo>
                <a:lnTo>
                  <a:pt x="572194" y="1646"/>
                </a:lnTo>
                <a:lnTo>
                  <a:pt x="50368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7734934" y="2548763"/>
            <a:ext cx="73406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bañoles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742301" y="3646551"/>
            <a:ext cx="1008126" cy="3604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742301" y="3646551"/>
            <a:ext cx="1008380" cy="360680"/>
          </a:xfrm>
          <a:custGeom>
            <a:avLst/>
            <a:gdLst/>
            <a:ahLst/>
            <a:cxnLst/>
            <a:rect l="l" t="t" r="r" b="b"/>
            <a:pathLst>
              <a:path w="1008379" h="360679">
                <a:moveTo>
                  <a:pt x="504444" y="0"/>
                </a:moveTo>
                <a:lnTo>
                  <a:pt x="435931" y="1647"/>
                </a:lnTo>
                <a:lnTo>
                  <a:pt x="370240" y="6445"/>
                </a:lnTo>
                <a:lnTo>
                  <a:pt x="307967" y="14180"/>
                </a:lnTo>
                <a:lnTo>
                  <a:pt x="249710" y="24638"/>
                </a:lnTo>
                <a:lnTo>
                  <a:pt x="196067" y="37603"/>
                </a:lnTo>
                <a:lnTo>
                  <a:pt x="147637" y="52863"/>
                </a:lnTo>
                <a:lnTo>
                  <a:pt x="105017" y="70203"/>
                </a:lnTo>
                <a:lnTo>
                  <a:pt x="68805" y="89408"/>
                </a:lnTo>
                <a:lnTo>
                  <a:pt x="17998" y="132556"/>
                </a:lnTo>
                <a:lnTo>
                  <a:pt x="0" y="180594"/>
                </a:lnTo>
                <a:lnTo>
                  <a:pt x="4599" y="204941"/>
                </a:lnTo>
                <a:lnTo>
                  <a:pt x="39600" y="250483"/>
                </a:lnTo>
                <a:lnTo>
                  <a:pt x="105017" y="290374"/>
                </a:lnTo>
                <a:lnTo>
                  <a:pt x="147637" y="307657"/>
                </a:lnTo>
                <a:lnTo>
                  <a:pt x="196067" y="322877"/>
                </a:lnTo>
                <a:lnTo>
                  <a:pt x="249710" y="335816"/>
                </a:lnTo>
                <a:lnTo>
                  <a:pt x="307967" y="346257"/>
                </a:lnTo>
                <a:lnTo>
                  <a:pt x="370240" y="353984"/>
                </a:lnTo>
                <a:lnTo>
                  <a:pt x="435931" y="358779"/>
                </a:lnTo>
                <a:lnTo>
                  <a:pt x="504444" y="360426"/>
                </a:lnTo>
                <a:lnTo>
                  <a:pt x="572781" y="358779"/>
                </a:lnTo>
                <a:lnTo>
                  <a:pt x="638326" y="353984"/>
                </a:lnTo>
                <a:lnTo>
                  <a:pt x="700480" y="346257"/>
                </a:lnTo>
                <a:lnTo>
                  <a:pt x="758641" y="335816"/>
                </a:lnTo>
                <a:lnTo>
                  <a:pt x="812209" y="322877"/>
                </a:lnTo>
                <a:lnTo>
                  <a:pt x="860583" y="307657"/>
                </a:lnTo>
                <a:lnTo>
                  <a:pt x="903163" y="290374"/>
                </a:lnTo>
                <a:lnTo>
                  <a:pt x="939348" y="271243"/>
                </a:lnTo>
                <a:lnTo>
                  <a:pt x="990130" y="228310"/>
                </a:lnTo>
                <a:lnTo>
                  <a:pt x="1008126" y="180594"/>
                </a:lnTo>
                <a:lnTo>
                  <a:pt x="1003527" y="156071"/>
                </a:lnTo>
                <a:lnTo>
                  <a:pt x="968537" y="110263"/>
                </a:lnTo>
                <a:lnTo>
                  <a:pt x="903163" y="70203"/>
                </a:lnTo>
                <a:lnTo>
                  <a:pt x="860583" y="52863"/>
                </a:lnTo>
                <a:lnTo>
                  <a:pt x="812209" y="37603"/>
                </a:lnTo>
                <a:lnTo>
                  <a:pt x="758641" y="24637"/>
                </a:lnTo>
                <a:lnTo>
                  <a:pt x="700480" y="14180"/>
                </a:lnTo>
                <a:lnTo>
                  <a:pt x="638326" y="6445"/>
                </a:lnTo>
                <a:lnTo>
                  <a:pt x="572781" y="1647"/>
                </a:lnTo>
                <a:lnTo>
                  <a:pt x="50444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7923910" y="3700907"/>
            <a:ext cx="6457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branes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598282" y="3070479"/>
            <a:ext cx="1008380" cy="360680"/>
          </a:xfrm>
          <a:custGeom>
            <a:avLst/>
            <a:gdLst/>
            <a:ahLst/>
            <a:cxnLst/>
            <a:rect l="l" t="t" r="r" b="b"/>
            <a:pathLst>
              <a:path w="1008379" h="360679">
                <a:moveTo>
                  <a:pt x="1008125" y="180594"/>
                </a:moveTo>
                <a:lnTo>
                  <a:pt x="990127" y="132556"/>
                </a:lnTo>
                <a:lnTo>
                  <a:pt x="939320" y="89407"/>
                </a:lnTo>
                <a:lnTo>
                  <a:pt x="903108" y="70203"/>
                </a:lnTo>
                <a:lnTo>
                  <a:pt x="860488" y="52863"/>
                </a:lnTo>
                <a:lnTo>
                  <a:pt x="812058" y="37603"/>
                </a:lnTo>
                <a:lnTo>
                  <a:pt x="758415" y="24637"/>
                </a:lnTo>
                <a:lnTo>
                  <a:pt x="700158" y="14180"/>
                </a:lnTo>
                <a:lnTo>
                  <a:pt x="637885" y="6445"/>
                </a:lnTo>
                <a:lnTo>
                  <a:pt x="572194" y="1647"/>
                </a:lnTo>
                <a:lnTo>
                  <a:pt x="503681" y="0"/>
                </a:lnTo>
                <a:lnTo>
                  <a:pt x="435344" y="1647"/>
                </a:lnTo>
                <a:lnTo>
                  <a:pt x="369799" y="6445"/>
                </a:lnTo>
                <a:lnTo>
                  <a:pt x="307645" y="14180"/>
                </a:lnTo>
                <a:lnTo>
                  <a:pt x="249484" y="24638"/>
                </a:lnTo>
                <a:lnTo>
                  <a:pt x="195916" y="37603"/>
                </a:lnTo>
                <a:lnTo>
                  <a:pt x="147542" y="52863"/>
                </a:lnTo>
                <a:lnTo>
                  <a:pt x="104962" y="70203"/>
                </a:lnTo>
                <a:lnTo>
                  <a:pt x="68777" y="89408"/>
                </a:lnTo>
                <a:lnTo>
                  <a:pt x="17995" y="132556"/>
                </a:lnTo>
                <a:lnTo>
                  <a:pt x="0" y="180594"/>
                </a:lnTo>
                <a:lnTo>
                  <a:pt x="4598" y="204941"/>
                </a:lnTo>
                <a:lnTo>
                  <a:pt x="39588" y="250483"/>
                </a:lnTo>
                <a:lnTo>
                  <a:pt x="104962" y="290374"/>
                </a:lnTo>
                <a:lnTo>
                  <a:pt x="147542" y="307657"/>
                </a:lnTo>
                <a:lnTo>
                  <a:pt x="195916" y="322877"/>
                </a:lnTo>
                <a:lnTo>
                  <a:pt x="249484" y="335816"/>
                </a:lnTo>
                <a:lnTo>
                  <a:pt x="307645" y="346257"/>
                </a:lnTo>
                <a:lnTo>
                  <a:pt x="369799" y="353984"/>
                </a:lnTo>
                <a:lnTo>
                  <a:pt x="435344" y="358779"/>
                </a:lnTo>
                <a:lnTo>
                  <a:pt x="503681" y="360426"/>
                </a:lnTo>
                <a:lnTo>
                  <a:pt x="572194" y="358779"/>
                </a:lnTo>
                <a:lnTo>
                  <a:pt x="637885" y="353984"/>
                </a:lnTo>
                <a:lnTo>
                  <a:pt x="700158" y="346257"/>
                </a:lnTo>
                <a:lnTo>
                  <a:pt x="758415" y="335816"/>
                </a:lnTo>
                <a:lnTo>
                  <a:pt x="812058" y="322877"/>
                </a:lnTo>
                <a:lnTo>
                  <a:pt x="860488" y="307657"/>
                </a:lnTo>
                <a:lnTo>
                  <a:pt x="903108" y="290374"/>
                </a:lnTo>
                <a:lnTo>
                  <a:pt x="939320" y="271243"/>
                </a:lnTo>
                <a:lnTo>
                  <a:pt x="990127" y="228310"/>
                </a:lnTo>
                <a:lnTo>
                  <a:pt x="1008125" y="180594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7598282" y="3070479"/>
            <a:ext cx="1008380" cy="360680"/>
          </a:xfrm>
          <a:custGeom>
            <a:avLst/>
            <a:gdLst/>
            <a:ahLst/>
            <a:cxnLst/>
            <a:rect l="l" t="t" r="r" b="b"/>
            <a:pathLst>
              <a:path w="1008379" h="360679">
                <a:moveTo>
                  <a:pt x="503681" y="0"/>
                </a:moveTo>
                <a:lnTo>
                  <a:pt x="435344" y="1647"/>
                </a:lnTo>
                <a:lnTo>
                  <a:pt x="369799" y="6445"/>
                </a:lnTo>
                <a:lnTo>
                  <a:pt x="307645" y="14180"/>
                </a:lnTo>
                <a:lnTo>
                  <a:pt x="249484" y="24638"/>
                </a:lnTo>
                <a:lnTo>
                  <a:pt x="195916" y="37603"/>
                </a:lnTo>
                <a:lnTo>
                  <a:pt x="147542" y="52863"/>
                </a:lnTo>
                <a:lnTo>
                  <a:pt x="104962" y="70203"/>
                </a:lnTo>
                <a:lnTo>
                  <a:pt x="68777" y="89408"/>
                </a:lnTo>
                <a:lnTo>
                  <a:pt x="17995" y="132556"/>
                </a:lnTo>
                <a:lnTo>
                  <a:pt x="0" y="180594"/>
                </a:lnTo>
                <a:lnTo>
                  <a:pt x="4598" y="204941"/>
                </a:lnTo>
                <a:lnTo>
                  <a:pt x="39588" y="250483"/>
                </a:lnTo>
                <a:lnTo>
                  <a:pt x="104962" y="290374"/>
                </a:lnTo>
                <a:lnTo>
                  <a:pt x="147542" y="307657"/>
                </a:lnTo>
                <a:lnTo>
                  <a:pt x="195916" y="322877"/>
                </a:lnTo>
                <a:lnTo>
                  <a:pt x="249484" y="335816"/>
                </a:lnTo>
                <a:lnTo>
                  <a:pt x="307645" y="346257"/>
                </a:lnTo>
                <a:lnTo>
                  <a:pt x="369799" y="353984"/>
                </a:lnTo>
                <a:lnTo>
                  <a:pt x="435344" y="358779"/>
                </a:lnTo>
                <a:lnTo>
                  <a:pt x="503681" y="360426"/>
                </a:lnTo>
                <a:lnTo>
                  <a:pt x="572194" y="358779"/>
                </a:lnTo>
                <a:lnTo>
                  <a:pt x="637885" y="353984"/>
                </a:lnTo>
                <a:lnTo>
                  <a:pt x="700158" y="346257"/>
                </a:lnTo>
                <a:lnTo>
                  <a:pt x="758415" y="335816"/>
                </a:lnTo>
                <a:lnTo>
                  <a:pt x="812058" y="322877"/>
                </a:lnTo>
                <a:lnTo>
                  <a:pt x="860488" y="307657"/>
                </a:lnTo>
                <a:lnTo>
                  <a:pt x="903108" y="290374"/>
                </a:lnTo>
                <a:lnTo>
                  <a:pt x="939320" y="271243"/>
                </a:lnTo>
                <a:lnTo>
                  <a:pt x="990127" y="228310"/>
                </a:lnTo>
                <a:lnTo>
                  <a:pt x="1008125" y="180594"/>
                </a:lnTo>
                <a:lnTo>
                  <a:pt x="1003526" y="156071"/>
                </a:lnTo>
                <a:lnTo>
                  <a:pt x="968525" y="110263"/>
                </a:lnTo>
                <a:lnTo>
                  <a:pt x="903108" y="70203"/>
                </a:lnTo>
                <a:lnTo>
                  <a:pt x="860488" y="52863"/>
                </a:lnTo>
                <a:lnTo>
                  <a:pt x="812058" y="37603"/>
                </a:lnTo>
                <a:lnTo>
                  <a:pt x="758415" y="24637"/>
                </a:lnTo>
                <a:lnTo>
                  <a:pt x="700158" y="14180"/>
                </a:lnTo>
                <a:lnTo>
                  <a:pt x="637885" y="6445"/>
                </a:lnTo>
                <a:lnTo>
                  <a:pt x="572194" y="1647"/>
                </a:lnTo>
                <a:lnTo>
                  <a:pt x="50368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7728077" y="3124834"/>
            <a:ext cx="74739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biáfaras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887081" y="4223384"/>
            <a:ext cx="1008380" cy="360045"/>
          </a:xfrm>
          <a:custGeom>
            <a:avLst/>
            <a:gdLst/>
            <a:ahLst/>
            <a:cxnLst/>
            <a:rect l="l" t="t" r="r" b="b"/>
            <a:pathLst>
              <a:path w="1008379" h="360045">
                <a:moveTo>
                  <a:pt x="1008125" y="179831"/>
                </a:moveTo>
                <a:lnTo>
                  <a:pt x="990127" y="131850"/>
                </a:lnTo>
                <a:lnTo>
                  <a:pt x="939320" y="88843"/>
                </a:lnTo>
                <a:lnTo>
                  <a:pt x="903108" y="69727"/>
                </a:lnTo>
                <a:lnTo>
                  <a:pt x="860488" y="52482"/>
                </a:lnTo>
                <a:lnTo>
                  <a:pt x="812058" y="37317"/>
                </a:lnTo>
                <a:lnTo>
                  <a:pt x="758415" y="24440"/>
                </a:lnTo>
                <a:lnTo>
                  <a:pt x="700158" y="14061"/>
                </a:lnTo>
                <a:lnTo>
                  <a:pt x="637885" y="6388"/>
                </a:lnTo>
                <a:lnTo>
                  <a:pt x="572194" y="1632"/>
                </a:lnTo>
                <a:lnTo>
                  <a:pt x="503681" y="0"/>
                </a:lnTo>
                <a:lnTo>
                  <a:pt x="435344" y="1632"/>
                </a:lnTo>
                <a:lnTo>
                  <a:pt x="369799" y="6388"/>
                </a:lnTo>
                <a:lnTo>
                  <a:pt x="307645" y="14061"/>
                </a:lnTo>
                <a:lnTo>
                  <a:pt x="249484" y="24440"/>
                </a:lnTo>
                <a:lnTo>
                  <a:pt x="195916" y="37317"/>
                </a:lnTo>
                <a:lnTo>
                  <a:pt x="147542" y="52482"/>
                </a:lnTo>
                <a:lnTo>
                  <a:pt x="104962" y="69727"/>
                </a:lnTo>
                <a:lnTo>
                  <a:pt x="68777" y="88843"/>
                </a:lnTo>
                <a:lnTo>
                  <a:pt x="17995" y="131850"/>
                </a:lnTo>
                <a:lnTo>
                  <a:pt x="0" y="179832"/>
                </a:lnTo>
                <a:lnTo>
                  <a:pt x="4598" y="204339"/>
                </a:lnTo>
                <a:lnTo>
                  <a:pt x="39588" y="250043"/>
                </a:lnTo>
                <a:lnTo>
                  <a:pt x="104962" y="289936"/>
                </a:lnTo>
                <a:lnTo>
                  <a:pt x="147542" y="307181"/>
                </a:lnTo>
                <a:lnTo>
                  <a:pt x="195916" y="322346"/>
                </a:lnTo>
                <a:lnTo>
                  <a:pt x="249484" y="335223"/>
                </a:lnTo>
                <a:lnTo>
                  <a:pt x="307645" y="345602"/>
                </a:lnTo>
                <a:lnTo>
                  <a:pt x="369799" y="353275"/>
                </a:lnTo>
                <a:lnTo>
                  <a:pt x="435344" y="358031"/>
                </a:lnTo>
                <a:lnTo>
                  <a:pt x="503681" y="359664"/>
                </a:lnTo>
                <a:lnTo>
                  <a:pt x="572194" y="358031"/>
                </a:lnTo>
                <a:lnTo>
                  <a:pt x="637885" y="353275"/>
                </a:lnTo>
                <a:lnTo>
                  <a:pt x="700158" y="345602"/>
                </a:lnTo>
                <a:lnTo>
                  <a:pt x="758415" y="335223"/>
                </a:lnTo>
                <a:lnTo>
                  <a:pt x="812058" y="322346"/>
                </a:lnTo>
                <a:lnTo>
                  <a:pt x="860488" y="307181"/>
                </a:lnTo>
                <a:lnTo>
                  <a:pt x="903108" y="289936"/>
                </a:lnTo>
                <a:lnTo>
                  <a:pt x="939320" y="270820"/>
                </a:lnTo>
                <a:lnTo>
                  <a:pt x="990127" y="227813"/>
                </a:lnTo>
                <a:lnTo>
                  <a:pt x="1008125" y="179831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887081" y="4223384"/>
            <a:ext cx="1008380" cy="360045"/>
          </a:xfrm>
          <a:custGeom>
            <a:avLst/>
            <a:gdLst/>
            <a:ahLst/>
            <a:cxnLst/>
            <a:rect l="l" t="t" r="r" b="b"/>
            <a:pathLst>
              <a:path w="1008379" h="360045">
                <a:moveTo>
                  <a:pt x="503681" y="0"/>
                </a:moveTo>
                <a:lnTo>
                  <a:pt x="435344" y="1632"/>
                </a:lnTo>
                <a:lnTo>
                  <a:pt x="369799" y="6388"/>
                </a:lnTo>
                <a:lnTo>
                  <a:pt x="307645" y="14061"/>
                </a:lnTo>
                <a:lnTo>
                  <a:pt x="249484" y="24440"/>
                </a:lnTo>
                <a:lnTo>
                  <a:pt x="195916" y="37317"/>
                </a:lnTo>
                <a:lnTo>
                  <a:pt x="147542" y="52482"/>
                </a:lnTo>
                <a:lnTo>
                  <a:pt x="104962" y="69727"/>
                </a:lnTo>
                <a:lnTo>
                  <a:pt x="68777" y="88843"/>
                </a:lnTo>
                <a:lnTo>
                  <a:pt x="17995" y="131850"/>
                </a:lnTo>
                <a:lnTo>
                  <a:pt x="0" y="179832"/>
                </a:lnTo>
                <a:lnTo>
                  <a:pt x="4598" y="204339"/>
                </a:lnTo>
                <a:lnTo>
                  <a:pt x="39588" y="250043"/>
                </a:lnTo>
                <a:lnTo>
                  <a:pt x="104962" y="289936"/>
                </a:lnTo>
                <a:lnTo>
                  <a:pt x="147542" y="307181"/>
                </a:lnTo>
                <a:lnTo>
                  <a:pt x="195916" y="322346"/>
                </a:lnTo>
                <a:lnTo>
                  <a:pt x="249484" y="335223"/>
                </a:lnTo>
                <a:lnTo>
                  <a:pt x="307645" y="345602"/>
                </a:lnTo>
                <a:lnTo>
                  <a:pt x="369799" y="353275"/>
                </a:lnTo>
                <a:lnTo>
                  <a:pt x="435344" y="358031"/>
                </a:lnTo>
                <a:lnTo>
                  <a:pt x="503681" y="359664"/>
                </a:lnTo>
                <a:lnTo>
                  <a:pt x="572194" y="358031"/>
                </a:lnTo>
                <a:lnTo>
                  <a:pt x="637885" y="353275"/>
                </a:lnTo>
                <a:lnTo>
                  <a:pt x="700158" y="345602"/>
                </a:lnTo>
                <a:lnTo>
                  <a:pt x="758415" y="335223"/>
                </a:lnTo>
                <a:lnTo>
                  <a:pt x="812058" y="322346"/>
                </a:lnTo>
                <a:lnTo>
                  <a:pt x="860488" y="307181"/>
                </a:lnTo>
                <a:lnTo>
                  <a:pt x="903108" y="289936"/>
                </a:lnTo>
                <a:lnTo>
                  <a:pt x="939320" y="270820"/>
                </a:lnTo>
                <a:lnTo>
                  <a:pt x="990127" y="227813"/>
                </a:lnTo>
                <a:lnTo>
                  <a:pt x="1008125" y="179831"/>
                </a:lnTo>
                <a:lnTo>
                  <a:pt x="1003526" y="155324"/>
                </a:lnTo>
                <a:lnTo>
                  <a:pt x="968525" y="109620"/>
                </a:lnTo>
                <a:lnTo>
                  <a:pt x="903108" y="69727"/>
                </a:lnTo>
                <a:lnTo>
                  <a:pt x="860488" y="52482"/>
                </a:lnTo>
                <a:lnTo>
                  <a:pt x="812058" y="37317"/>
                </a:lnTo>
                <a:lnTo>
                  <a:pt x="758415" y="24440"/>
                </a:lnTo>
                <a:lnTo>
                  <a:pt x="700158" y="14061"/>
                </a:lnTo>
                <a:lnTo>
                  <a:pt x="637885" y="6388"/>
                </a:lnTo>
                <a:lnTo>
                  <a:pt x="572194" y="1632"/>
                </a:lnTo>
                <a:lnTo>
                  <a:pt x="50368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8051927" y="4277740"/>
            <a:ext cx="67945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congos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598282" y="4799457"/>
            <a:ext cx="1008380" cy="360680"/>
          </a:xfrm>
          <a:custGeom>
            <a:avLst/>
            <a:gdLst/>
            <a:ahLst/>
            <a:cxnLst/>
            <a:rect l="l" t="t" r="r" b="b"/>
            <a:pathLst>
              <a:path w="1008379" h="360679">
                <a:moveTo>
                  <a:pt x="1008125" y="179831"/>
                </a:moveTo>
                <a:lnTo>
                  <a:pt x="990127" y="132115"/>
                </a:lnTo>
                <a:lnTo>
                  <a:pt x="939320" y="89182"/>
                </a:lnTo>
                <a:lnTo>
                  <a:pt x="903108" y="70051"/>
                </a:lnTo>
                <a:lnTo>
                  <a:pt x="860488" y="52768"/>
                </a:lnTo>
                <a:lnTo>
                  <a:pt x="812058" y="37548"/>
                </a:lnTo>
                <a:lnTo>
                  <a:pt x="758415" y="24609"/>
                </a:lnTo>
                <a:lnTo>
                  <a:pt x="700158" y="14168"/>
                </a:lnTo>
                <a:lnTo>
                  <a:pt x="637885" y="6441"/>
                </a:lnTo>
                <a:lnTo>
                  <a:pt x="572194" y="1646"/>
                </a:lnTo>
                <a:lnTo>
                  <a:pt x="503681" y="0"/>
                </a:lnTo>
                <a:lnTo>
                  <a:pt x="435344" y="1646"/>
                </a:lnTo>
                <a:lnTo>
                  <a:pt x="369799" y="6441"/>
                </a:lnTo>
                <a:lnTo>
                  <a:pt x="307645" y="14168"/>
                </a:lnTo>
                <a:lnTo>
                  <a:pt x="249484" y="24609"/>
                </a:lnTo>
                <a:lnTo>
                  <a:pt x="195916" y="37548"/>
                </a:lnTo>
                <a:lnTo>
                  <a:pt x="147542" y="52768"/>
                </a:lnTo>
                <a:lnTo>
                  <a:pt x="104962" y="70051"/>
                </a:lnTo>
                <a:lnTo>
                  <a:pt x="68777" y="89182"/>
                </a:lnTo>
                <a:lnTo>
                  <a:pt x="17995" y="132115"/>
                </a:lnTo>
                <a:lnTo>
                  <a:pt x="0" y="179832"/>
                </a:lnTo>
                <a:lnTo>
                  <a:pt x="4598" y="204354"/>
                </a:lnTo>
                <a:lnTo>
                  <a:pt x="39588" y="250162"/>
                </a:lnTo>
                <a:lnTo>
                  <a:pt x="104962" y="290222"/>
                </a:lnTo>
                <a:lnTo>
                  <a:pt x="147542" y="307562"/>
                </a:lnTo>
                <a:lnTo>
                  <a:pt x="195916" y="322822"/>
                </a:lnTo>
                <a:lnTo>
                  <a:pt x="249484" y="335788"/>
                </a:lnTo>
                <a:lnTo>
                  <a:pt x="307645" y="346245"/>
                </a:lnTo>
                <a:lnTo>
                  <a:pt x="369799" y="353980"/>
                </a:lnTo>
                <a:lnTo>
                  <a:pt x="435344" y="358778"/>
                </a:lnTo>
                <a:lnTo>
                  <a:pt x="503681" y="360426"/>
                </a:lnTo>
                <a:lnTo>
                  <a:pt x="572194" y="358778"/>
                </a:lnTo>
                <a:lnTo>
                  <a:pt x="637885" y="353980"/>
                </a:lnTo>
                <a:lnTo>
                  <a:pt x="700158" y="346245"/>
                </a:lnTo>
                <a:lnTo>
                  <a:pt x="758415" y="335788"/>
                </a:lnTo>
                <a:lnTo>
                  <a:pt x="812058" y="322822"/>
                </a:lnTo>
                <a:lnTo>
                  <a:pt x="860488" y="307562"/>
                </a:lnTo>
                <a:lnTo>
                  <a:pt x="903108" y="290222"/>
                </a:lnTo>
                <a:lnTo>
                  <a:pt x="939320" y="271017"/>
                </a:lnTo>
                <a:lnTo>
                  <a:pt x="990127" y="227869"/>
                </a:lnTo>
                <a:lnTo>
                  <a:pt x="1008125" y="179831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7598282" y="4799457"/>
            <a:ext cx="1008380" cy="360680"/>
          </a:xfrm>
          <a:custGeom>
            <a:avLst/>
            <a:gdLst/>
            <a:ahLst/>
            <a:cxnLst/>
            <a:rect l="l" t="t" r="r" b="b"/>
            <a:pathLst>
              <a:path w="1008379" h="360679">
                <a:moveTo>
                  <a:pt x="503681" y="0"/>
                </a:moveTo>
                <a:lnTo>
                  <a:pt x="435344" y="1646"/>
                </a:lnTo>
                <a:lnTo>
                  <a:pt x="369799" y="6441"/>
                </a:lnTo>
                <a:lnTo>
                  <a:pt x="307645" y="14168"/>
                </a:lnTo>
                <a:lnTo>
                  <a:pt x="249484" y="24609"/>
                </a:lnTo>
                <a:lnTo>
                  <a:pt x="195916" y="37548"/>
                </a:lnTo>
                <a:lnTo>
                  <a:pt x="147542" y="52768"/>
                </a:lnTo>
                <a:lnTo>
                  <a:pt x="104962" y="70051"/>
                </a:lnTo>
                <a:lnTo>
                  <a:pt x="68777" y="89182"/>
                </a:lnTo>
                <a:lnTo>
                  <a:pt x="17995" y="132115"/>
                </a:lnTo>
                <a:lnTo>
                  <a:pt x="0" y="179832"/>
                </a:lnTo>
                <a:lnTo>
                  <a:pt x="4598" y="204354"/>
                </a:lnTo>
                <a:lnTo>
                  <a:pt x="39588" y="250162"/>
                </a:lnTo>
                <a:lnTo>
                  <a:pt x="104962" y="290222"/>
                </a:lnTo>
                <a:lnTo>
                  <a:pt x="147542" y="307562"/>
                </a:lnTo>
                <a:lnTo>
                  <a:pt x="195916" y="322822"/>
                </a:lnTo>
                <a:lnTo>
                  <a:pt x="249484" y="335788"/>
                </a:lnTo>
                <a:lnTo>
                  <a:pt x="307645" y="346245"/>
                </a:lnTo>
                <a:lnTo>
                  <a:pt x="369799" y="353980"/>
                </a:lnTo>
                <a:lnTo>
                  <a:pt x="435344" y="358778"/>
                </a:lnTo>
                <a:lnTo>
                  <a:pt x="503681" y="360426"/>
                </a:lnTo>
                <a:lnTo>
                  <a:pt x="572194" y="358778"/>
                </a:lnTo>
                <a:lnTo>
                  <a:pt x="637885" y="353980"/>
                </a:lnTo>
                <a:lnTo>
                  <a:pt x="700158" y="346245"/>
                </a:lnTo>
                <a:lnTo>
                  <a:pt x="758415" y="335788"/>
                </a:lnTo>
                <a:lnTo>
                  <a:pt x="812058" y="322822"/>
                </a:lnTo>
                <a:lnTo>
                  <a:pt x="860488" y="307562"/>
                </a:lnTo>
                <a:lnTo>
                  <a:pt x="903108" y="290222"/>
                </a:lnTo>
                <a:lnTo>
                  <a:pt x="939320" y="271017"/>
                </a:lnTo>
                <a:lnTo>
                  <a:pt x="990127" y="227869"/>
                </a:lnTo>
                <a:lnTo>
                  <a:pt x="1008125" y="179831"/>
                </a:lnTo>
                <a:lnTo>
                  <a:pt x="1003526" y="155484"/>
                </a:lnTo>
                <a:lnTo>
                  <a:pt x="968525" y="109942"/>
                </a:lnTo>
                <a:lnTo>
                  <a:pt x="903108" y="70051"/>
                </a:lnTo>
                <a:lnTo>
                  <a:pt x="860488" y="52768"/>
                </a:lnTo>
                <a:lnTo>
                  <a:pt x="812058" y="37548"/>
                </a:lnTo>
                <a:lnTo>
                  <a:pt x="758415" y="24609"/>
                </a:lnTo>
                <a:lnTo>
                  <a:pt x="700158" y="14168"/>
                </a:lnTo>
                <a:lnTo>
                  <a:pt x="637885" y="6441"/>
                </a:lnTo>
                <a:lnTo>
                  <a:pt x="572194" y="1646"/>
                </a:lnTo>
                <a:lnTo>
                  <a:pt x="50368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7734934" y="4853813"/>
            <a:ext cx="73660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zambos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950582" y="5375528"/>
            <a:ext cx="1008380" cy="360680"/>
          </a:xfrm>
          <a:custGeom>
            <a:avLst/>
            <a:gdLst/>
            <a:ahLst/>
            <a:cxnLst/>
            <a:rect l="l" t="t" r="r" b="b"/>
            <a:pathLst>
              <a:path w="1008379" h="360679">
                <a:moveTo>
                  <a:pt x="1008125" y="180594"/>
                </a:moveTo>
                <a:lnTo>
                  <a:pt x="990127" y="132556"/>
                </a:lnTo>
                <a:lnTo>
                  <a:pt x="939320" y="89407"/>
                </a:lnTo>
                <a:lnTo>
                  <a:pt x="903108" y="70203"/>
                </a:lnTo>
                <a:lnTo>
                  <a:pt x="860488" y="52863"/>
                </a:lnTo>
                <a:lnTo>
                  <a:pt x="812058" y="37603"/>
                </a:lnTo>
                <a:lnTo>
                  <a:pt x="758415" y="24637"/>
                </a:lnTo>
                <a:lnTo>
                  <a:pt x="700158" y="14180"/>
                </a:lnTo>
                <a:lnTo>
                  <a:pt x="637885" y="6445"/>
                </a:lnTo>
                <a:lnTo>
                  <a:pt x="572194" y="1647"/>
                </a:lnTo>
                <a:lnTo>
                  <a:pt x="503681" y="0"/>
                </a:lnTo>
                <a:lnTo>
                  <a:pt x="435344" y="1647"/>
                </a:lnTo>
                <a:lnTo>
                  <a:pt x="369799" y="6445"/>
                </a:lnTo>
                <a:lnTo>
                  <a:pt x="307645" y="14180"/>
                </a:lnTo>
                <a:lnTo>
                  <a:pt x="249484" y="24638"/>
                </a:lnTo>
                <a:lnTo>
                  <a:pt x="195916" y="37603"/>
                </a:lnTo>
                <a:lnTo>
                  <a:pt x="147542" y="52863"/>
                </a:lnTo>
                <a:lnTo>
                  <a:pt x="104962" y="70203"/>
                </a:lnTo>
                <a:lnTo>
                  <a:pt x="68777" y="89408"/>
                </a:lnTo>
                <a:lnTo>
                  <a:pt x="17995" y="132556"/>
                </a:lnTo>
                <a:lnTo>
                  <a:pt x="0" y="180594"/>
                </a:lnTo>
                <a:lnTo>
                  <a:pt x="4598" y="204941"/>
                </a:lnTo>
                <a:lnTo>
                  <a:pt x="39588" y="250483"/>
                </a:lnTo>
                <a:lnTo>
                  <a:pt x="104962" y="290374"/>
                </a:lnTo>
                <a:lnTo>
                  <a:pt x="147542" y="307657"/>
                </a:lnTo>
                <a:lnTo>
                  <a:pt x="195916" y="322877"/>
                </a:lnTo>
                <a:lnTo>
                  <a:pt x="249484" y="335816"/>
                </a:lnTo>
                <a:lnTo>
                  <a:pt x="307645" y="346257"/>
                </a:lnTo>
                <a:lnTo>
                  <a:pt x="369799" y="353984"/>
                </a:lnTo>
                <a:lnTo>
                  <a:pt x="435344" y="358779"/>
                </a:lnTo>
                <a:lnTo>
                  <a:pt x="503681" y="360426"/>
                </a:lnTo>
                <a:lnTo>
                  <a:pt x="572194" y="358779"/>
                </a:lnTo>
                <a:lnTo>
                  <a:pt x="637885" y="353984"/>
                </a:lnTo>
                <a:lnTo>
                  <a:pt x="700158" y="346257"/>
                </a:lnTo>
                <a:lnTo>
                  <a:pt x="758415" y="335816"/>
                </a:lnTo>
                <a:lnTo>
                  <a:pt x="812058" y="322877"/>
                </a:lnTo>
                <a:lnTo>
                  <a:pt x="860488" y="307657"/>
                </a:lnTo>
                <a:lnTo>
                  <a:pt x="903108" y="290374"/>
                </a:lnTo>
                <a:lnTo>
                  <a:pt x="939320" y="271243"/>
                </a:lnTo>
                <a:lnTo>
                  <a:pt x="990127" y="228310"/>
                </a:lnTo>
                <a:lnTo>
                  <a:pt x="1008125" y="180594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950582" y="5375528"/>
            <a:ext cx="1008380" cy="360680"/>
          </a:xfrm>
          <a:custGeom>
            <a:avLst/>
            <a:gdLst/>
            <a:ahLst/>
            <a:cxnLst/>
            <a:rect l="l" t="t" r="r" b="b"/>
            <a:pathLst>
              <a:path w="1008379" h="360679">
                <a:moveTo>
                  <a:pt x="503681" y="0"/>
                </a:moveTo>
                <a:lnTo>
                  <a:pt x="435344" y="1647"/>
                </a:lnTo>
                <a:lnTo>
                  <a:pt x="369799" y="6445"/>
                </a:lnTo>
                <a:lnTo>
                  <a:pt x="307645" y="14180"/>
                </a:lnTo>
                <a:lnTo>
                  <a:pt x="249484" y="24638"/>
                </a:lnTo>
                <a:lnTo>
                  <a:pt x="195916" y="37603"/>
                </a:lnTo>
                <a:lnTo>
                  <a:pt x="147542" y="52863"/>
                </a:lnTo>
                <a:lnTo>
                  <a:pt x="104962" y="70203"/>
                </a:lnTo>
                <a:lnTo>
                  <a:pt x="68777" y="89408"/>
                </a:lnTo>
                <a:lnTo>
                  <a:pt x="17995" y="132556"/>
                </a:lnTo>
                <a:lnTo>
                  <a:pt x="0" y="180594"/>
                </a:lnTo>
                <a:lnTo>
                  <a:pt x="4598" y="204941"/>
                </a:lnTo>
                <a:lnTo>
                  <a:pt x="39588" y="250483"/>
                </a:lnTo>
                <a:lnTo>
                  <a:pt x="104962" y="290374"/>
                </a:lnTo>
                <a:lnTo>
                  <a:pt x="147542" y="307657"/>
                </a:lnTo>
                <a:lnTo>
                  <a:pt x="195916" y="322877"/>
                </a:lnTo>
                <a:lnTo>
                  <a:pt x="249484" y="335816"/>
                </a:lnTo>
                <a:lnTo>
                  <a:pt x="307645" y="346257"/>
                </a:lnTo>
                <a:lnTo>
                  <a:pt x="369799" y="353984"/>
                </a:lnTo>
                <a:lnTo>
                  <a:pt x="435344" y="358779"/>
                </a:lnTo>
                <a:lnTo>
                  <a:pt x="503681" y="360426"/>
                </a:lnTo>
                <a:lnTo>
                  <a:pt x="572194" y="358779"/>
                </a:lnTo>
                <a:lnTo>
                  <a:pt x="637885" y="353984"/>
                </a:lnTo>
                <a:lnTo>
                  <a:pt x="700158" y="346257"/>
                </a:lnTo>
                <a:lnTo>
                  <a:pt x="758415" y="335816"/>
                </a:lnTo>
                <a:lnTo>
                  <a:pt x="812058" y="322877"/>
                </a:lnTo>
                <a:lnTo>
                  <a:pt x="860488" y="307657"/>
                </a:lnTo>
                <a:lnTo>
                  <a:pt x="903108" y="290374"/>
                </a:lnTo>
                <a:lnTo>
                  <a:pt x="939320" y="271243"/>
                </a:lnTo>
                <a:lnTo>
                  <a:pt x="990127" y="228310"/>
                </a:lnTo>
                <a:lnTo>
                  <a:pt x="1008125" y="180594"/>
                </a:lnTo>
                <a:lnTo>
                  <a:pt x="1003526" y="156071"/>
                </a:lnTo>
                <a:lnTo>
                  <a:pt x="968525" y="110263"/>
                </a:lnTo>
                <a:lnTo>
                  <a:pt x="903108" y="70203"/>
                </a:lnTo>
                <a:lnTo>
                  <a:pt x="860488" y="52863"/>
                </a:lnTo>
                <a:lnTo>
                  <a:pt x="812058" y="37603"/>
                </a:lnTo>
                <a:lnTo>
                  <a:pt x="758415" y="24637"/>
                </a:lnTo>
                <a:lnTo>
                  <a:pt x="700158" y="14180"/>
                </a:lnTo>
                <a:lnTo>
                  <a:pt x="637885" y="6445"/>
                </a:lnTo>
                <a:lnTo>
                  <a:pt x="572194" y="1647"/>
                </a:lnTo>
                <a:lnTo>
                  <a:pt x="50368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6980555" y="5429884"/>
            <a:ext cx="893444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indigenas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ibarraar</dc:creator>
  <dc:title>Del olvido a la memoria</dc:title>
  <dcterms:created xsi:type="dcterms:W3CDTF">2016-05-13T18:51:31Z</dcterms:created>
  <dcterms:modified xsi:type="dcterms:W3CDTF">2016-05-13T18:51:31Z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2009-06-24T00:00:00Z</vt:filetime>
  </property>
  <property fmtid="{D5CDD505-2E9C-101B-9397-08002B2CF9AE}" pid="3" name="Creator">
    <vt:lpwstr>Acrobat PDFMaker 8.0 para PowerPoint</vt:lpwstr>
  </property>
  <property fmtid="{D5CDD505-2E9C-101B-9397-08002B2CF9AE}" pid="4" name="LastSaved">
    <vt:filetime>2016-05-13T00:00:00Z</vt:filetime>
  </property>
</Properties>
</file>