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6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574644-ECE2-41BD-A8E6-A748BAB044C6}" type="datetimeFigureOut">
              <a:rPr lang="es-PA" smtClean="0"/>
              <a:pPr/>
              <a:t>07/30/2019</a:t>
            </a:fld>
            <a:endParaRPr lang="es-PA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PA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10F1FD-A329-4660-A38A-C98A795B0E5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~$diapositiva%20pin%20pon.ppt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51956" y="404664"/>
            <a:ext cx="7099880" cy="1968624"/>
          </a:xfrm>
        </p:spPr>
        <p:txBody>
          <a:bodyPr>
            <a:normAutofit fontScale="90000"/>
          </a:bodyPr>
          <a:lstStyle/>
          <a:p>
            <a:pPr algn="ctr"/>
            <a:br>
              <a:rPr lang="es-PA" sz="3100" dirty="0">
                <a:latin typeface="Berlin Sans FB Demi" panose="020E0802020502020306" pitchFamily="34" charset="0"/>
              </a:rPr>
            </a:br>
            <a:br>
              <a:rPr lang="es-PA" sz="3100" dirty="0">
                <a:latin typeface="Berlin Sans FB Demi" panose="020E0802020502020306" pitchFamily="34" charset="0"/>
              </a:rPr>
            </a:br>
            <a:r>
              <a:rPr lang="es-PA" sz="3100" dirty="0">
                <a:latin typeface="Berlin Sans FB Demi" panose="020E0802020502020306" pitchFamily="34" charset="0"/>
              </a:rPr>
              <a:t>Universidad de Panamá </a:t>
            </a:r>
            <a:br>
              <a:rPr lang="es-PA" sz="3100" dirty="0">
                <a:latin typeface="Berlin Sans FB Demi" panose="020E0802020502020306" pitchFamily="34" charset="0"/>
              </a:rPr>
            </a:br>
            <a:r>
              <a:rPr lang="es-PA" sz="3100" dirty="0">
                <a:latin typeface="Berlin Sans FB Demi" panose="020E0802020502020306" pitchFamily="34" charset="0"/>
              </a:rPr>
              <a:t>Centro Regional Universitario de Panamá Oeste </a:t>
            </a:r>
            <a:br>
              <a:rPr lang="es-PA" sz="3100" dirty="0">
                <a:latin typeface="Berlin Sans FB Demi" panose="020E0802020502020306" pitchFamily="34" charset="0"/>
              </a:rPr>
            </a:br>
            <a:r>
              <a:rPr lang="es-PA" sz="3100" dirty="0">
                <a:latin typeface="Berlin Sans FB Demi" panose="020E0802020502020306" pitchFamily="34" charset="0"/>
              </a:rPr>
              <a:t>Facultad de Ciencias de la Educación</a:t>
            </a:r>
            <a:r>
              <a:rPr lang="es-PA" dirty="0"/>
              <a:t> </a:t>
            </a: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739320" y="2492896"/>
            <a:ext cx="7099880" cy="2448272"/>
          </a:xfrm>
        </p:spPr>
        <p:txBody>
          <a:bodyPr>
            <a:normAutofit/>
          </a:bodyPr>
          <a:lstStyle/>
          <a:p>
            <a:pPr algn="ctr"/>
            <a:r>
              <a:rPr lang="es-PA" dirty="0">
                <a:latin typeface="Berlin Sans FB Demi" panose="020E0802020502020306" pitchFamily="34" charset="0"/>
              </a:rPr>
              <a:t>Mundo Mágico de la Tecnología en Preescolar </a:t>
            </a:r>
          </a:p>
          <a:p>
            <a:pPr algn="ctr"/>
            <a:r>
              <a:rPr lang="es-PA" dirty="0">
                <a:latin typeface="Berlin Sans FB Demi" panose="020E0802020502020306" pitchFamily="34" charset="0"/>
              </a:rPr>
              <a:t>Nombre : </a:t>
            </a:r>
          </a:p>
          <a:p>
            <a:pPr algn="ctr"/>
            <a:r>
              <a:rPr lang="es-PA" dirty="0">
                <a:latin typeface="Berlin Sans FB Demi" panose="020E0802020502020306" pitchFamily="34" charset="0"/>
              </a:rPr>
              <a:t>Diana Jaramillo </a:t>
            </a:r>
          </a:p>
          <a:p>
            <a:endParaRPr lang="es-PA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6E63635-2F54-4D89-9E55-512C0621D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83661"/>
            <a:ext cx="7099880" cy="2174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07147300"/>
      </p:ext>
    </p:extLst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59680"/>
          </a:xfrm>
        </p:spPr>
        <p:txBody>
          <a:bodyPr>
            <a:normAutofit fontScale="90000"/>
          </a:bodyPr>
          <a:lstStyle/>
          <a:p>
            <a:pPr algn="ctr"/>
            <a:r>
              <a:rPr lang="es-PA" sz="4400" dirty="0">
                <a:latin typeface="Berlin Sans FB Demi" panose="020E0802020502020306" pitchFamily="34" charset="0"/>
              </a:rPr>
              <a:t>Introducción</a:t>
            </a:r>
            <a:endParaRPr lang="es-PA" dirty="0"/>
          </a:p>
        </p:txBody>
      </p:sp>
      <p:sp>
        <p:nvSpPr>
          <p:cNvPr id="3" name="2 Marcador de texto"/>
          <p:cNvSpPr>
            <a:spLocks noGrp="1"/>
          </p:cNvSpPr>
          <p:nvPr>
            <p:ph type="subTitle" idx="1"/>
          </p:nvPr>
        </p:nvSpPr>
        <p:spPr>
          <a:xfrm>
            <a:off x="1432560" y="1119578"/>
            <a:ext cx="7406640" cy="3245526"/>
          </a:xfrm>
        </p:spPr>
        <p:txBody>
          <a:bodyPr>
            <a:noAutofit/>
          </a:bodyPr>
          <a:lstStyle/>
          <a:p>
            <a:pPr algn="just"/>
            <a:endParaRPr lang="es-PA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2400" dirty="0">
                <a:latin typeface="Arial" pitchFamily="34" charset="0"/>
                <a:cs typeface="Arial" pitchFamily="34" charset="0"/>
              </a:rPr>
              <a:t>El presente trabajo pretende establecer la relevancia de las canciones infantiles en el ámbito educativo y, especialmente, en la etapa de preescolar. La tecnología ha transformando nuestro día  a día, y con la educación no es diferente: la tecnología educativa es una herramienta que nos ayuda en la actualización de mecanismos de enseñanza.</a:t>
            </a:r>
          </a:p>
          <a:p>
            <a:pPr algn="just"/>
            <a:r>
              <a:rPr lang="es-PA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38AFCD5-068C-4359-A274-4A8DE0CF2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777" y="4509120"/>
            <a:ext cx="7411711" cy="226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16302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60648"/>
            <a:ext cx="7632848" cy="6264696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PA" sz="4000" dirty="0">
                <a:latin typeface="Berlin Sans FB Demi" panose="020E0802020502020306" pitchFamily="34" charset="0"/>
              </a:rPr>
              <a:t>Canción:</a:t>
            </a:r>
            <a:br>
              <a:rPr lang="es-PA" sz="4000" dirty="0">
                <a:latin typeface="Berlin Sans FB Demi" panose="020E0802020502020306" pitchFamily="34" charset="0"/>
              </a:rPr>
            </a:br>
            <a:r>
              <a:rPr lang="es-PA" sz="4000" dirty="0">
                <a:latin typeface="Berlin Sans FB Demi" panose="020E0802020502020306" pitchFamily="34" charset="0"/>
              </a:rPr>
              <a:t> Pin Pon es un muñeco</a:t>
            </a:r>
          </a:p>
        </p:txBody>
      </p:sp>
    </p:spTree>
    <p:extLst>
      <p:ext uri="{BB962C8B-B14F-4D97-AF65-F5344CB8AC3E}">
        <p14:creationId xmlns:p14="http://schemas.microsoft.com/office/powerpoint/2010/main" val="1081863603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Letra de la Canción de Pin Pon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s-PA" sz="3500" dirty="0"/>
          </a:p>
          <a:p>
            <a:r>
              <a:rPr lang="es-PA" sz="3500" dirty="0"/>
              <a:t>Pin Pon es un muñeco</a:t>
            </a:r>
            <a:br>
              <a:rPr lang="es-PA" sz="3500" dirty="0"/>
            </a:br>
            <a:r>
              <a:rPr lang="es-PA" sz="3500" dirty="0"/>
              <a:t>muy guapo y de cartón</a:t>
            </a:r>
            <a:br>
              <a:rPr lang="es-PA" sz="3500" dirty="0"/>
            </a:br>
            <a:r>
              <a:rPr lang="es-PA" sz="3500" dirty="0"/>
              <a:t>se lava las manitas</a:t>
            </a:r>
            <a:br>
              <a:rPr lang="es-PA" sz="3500" dirty="0"/>
            </a:br>
            <a:r>
              <a:rPr lang="es-PA" sz="3500" dirty="0"/>
              <a:t>con agua y con jabón,</a:t>
            </a:r>
          </a:p>
          <a:p>
            <a:r>
              <a:rPr lang="es-PA" sz="3500" dirty="0"/>
              <a:t>Se desenreda el pelo</a:t>
            </a:r>
            <a:br>
              <a:rPr lang="es-PA" sz="3500" dirty="0"/>
            </a:br>
            <a:r>
              <a:rPr lang="es-PA" sz="3500" dirty="0"/>
              <a:t>con peine de marfil</a:t>
            </a:r>
            <a:br>
              <a:rPr lang="es-PA" sz="3500" dirty="0"/>
            </a:br>
            <a:r>
              <a:rPr lang="es-PA" sz="3500" dirty="0"/>
              <a:t>y aunque se de estirones</a:t>
            </a:r>
            <a:br>
              <a:rPr lang="es-PA" sz="3500" dirty="0"/>
            </a:br>
            <a:r>
              <a:rPr lang="es-PA" sz="3500" dirty="0"/>
              <a:t>no llora ni hace así!!!!! </a:t>
            </a:r>
          </a:p>
          <a:p>
            <a:r>
              <a:rPr lang="es-PA" sz="3500" dirty="0"/>
              <a:t>Pin Pon toma su sopa</a:t>
            </a:r>
            <a:br>
              <a:rPr lang="es-PA" sz="3500" dirty="0"/>
            </a:br>
            <a:r>
              <a:rPr lang="es-PA" sz="3500" dirty="0"/>
              <a:t>y no ensucia el delantal</a:t>
            </a:r>
            <a:br>
              <a:rPr lang="es-PA" sz="3500" dirty="0"/>
            </a:br>
            <a:r>
              <a:rPr lang="es-PA" sz="3500" dirty="0"/>
              <a:t>pues come con cuidado</a:t>
            </a:r>
            <a:br>
              <a:rPr lang="es-PA" sz="3500" dirty="0"/>
            </a:br>
            <a:r>
              <a:rPr lang="es-PA" sz="3500" dirty="0"/>
              <a:t>como un buen colegial</a:t>
            </a:r>
          </a:p>
          <a:p>
            <a:endParaRPr lang="es-PA" dirty="0"/>
          </a:p>
        </p:txBody>
      </p:sp>
      <p:pic>
        <p:nvPicPr>
          <p:cNvPr id="6" name="3 Marcador de contenido">
            <a:extLst>
              <a:ext uri="{FF2B5EF4-FFF2-40B4-BE49-F238E27FC236}">
                <a16:creationId xmlns:a16="http://schemas.microsoft.com/office/drawing/2014/main" id="{9BB2486B-B369-49C3-A8AE-CCF84CC11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430216"/>
            <a:ext cx="3103647" cy="28357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24990190"/>
      </p:ext>
    </p:extLst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Letra de la Canción de Pin Pon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PA" dirty="0"/>
              <a:t>Apenas las estrellas  </a:t>
            </a:r>
            <a:br>
              <a:rPr lang="es-PA" dirty="0"/>
            </a:br>
            <a:r>
              <a:rPr lang="es-PA" dirty="0"/>
              <a:t>comienzan a salir, a salir,  </a:t>
            </a:r>
            <a:br>
              <a:rPr lang="es-PA" dirty="0"/>
            </a:br>
            <a:r>
              <a:rPr lang="es-PA" dirty="0"/>
              <a:t>Pin pon se va a la cama  </a:t>
            </a:r>
            <a:br>
              <a:rPr lang="es-PA" dirty="0"/>
            </a:br>
            <a:r>
              <a:rPr lang="es-PA" dirty="0"/>
              <a:t>se acuesta y a dormir, a dormir.</a:t>
            </a:r>
          </a:p>
          <a:p>
            <a:r>
              <a:rPr lang="es-PA" dirty="0"/>
              <a:t>Y aunque hagan mucho ruido </a:t>
            </a:r>
            <a:br>
              <a:rPr lang="es-PA" dirty="0"/>
            </a:br>
            <a:r>
              <a:rPr lang="es-PA" dirty="0"/>
              <a:t>con el despertador </a:t>
            </a:r>
            <a:br>
              <a:rPr lang="es-PA" dirty="0"/>
            </a:br>
            <a:r>
              <a:rPr lang="es-PA" dirty="0"/>
              <a:t>Pin Pon no hace caso </a:t>
            </a:r>
            <a:br>
              <a:rPr lang="es-PA" dirty="0"/>
            </a:br>
            <a:r>
              <a:rPr lang="es-PA" dirty="0"/>
              <a:t>y no vuelve a despertar</a:t>
            </a:r>
          </a:p>
          <a:p>
            <a:r>
              <a:rPr lang="es-PA" dirty="0"/>
              <a:t>Pin Pon dame la mano </a:t>
            </a:r>
            <a:br>
              <a:rPr lang="es-PA" dirty="0"/>
            </a:br>
            <a:r>
              <a:rPr lang="es-PA" dirty="0"/>
              <a:t>con un fuerte apretón </a:t>
            </a:r>
            <a:br>
              <a:rPr lang="es-PA" dirty="0"/>
            </a:br>
            <a:r>
              <a:rPr lang="es-PA" dirty="0"/>
              <a:t>que quiero ser tu amigo </a:t>
            </a:r>
            <a:br>
              <a:rPr lang="es-PA" dirty="0"/>
            </a:br>
            <a:r>
              <a:rPr lang="es-PA" dirty="0"/>
              <a:t>Pin Pon, Pin Pon, Pin Pon.</a:t>
            </a:r>
          </a:p>
          <a:p>
            <a:endParaRPr lang="es-PA" dirty="0"/>
          </a:p>
        </p:txBody>
      </p:sp>
      <p:pic>
        <p:nvPicPr>
          <p:cNvPr id="4" name="3 Imagen" descr="7d4ead495a0ff3906503486431c25d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3429000"/>
            <a:ext cx="2714644" cy="2500330"/>
          </a:xfrm>
          <a:prstGeom prst="rect">
            <a:avLst/>
          </a:prstGeom>
        </p:spPr>
      </p:pic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A" sz="4000" dirty="0">
                <a:latin typeface="Arial" pitchFamily="34" charset="0"/>
                <a:cs typeface="Arial" pitchFamily="34" charset="0"/>
              </a:rPr>
              <a:t>Conclusión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701280"/>
          </a:xfrm>
        </p:spPr>
        <p:txBody>
          <a:bodyPr>
            <a:normAutofit lnSpcReduction="10000"/>
          </a:bodyPr>
          <a:lstStyle/>
          <a:p>
            <a:endParaRPr lang="es-PA" sz="2400" dirty="0"/>
          </a:p>
          <a:p>
            <a:pPr marL="82296" indent="0">
              <a:buNone/>
            </a:pPr>
            <a:r>
              <a:rPr lang="es-PA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82296" indent="0" algn="just">
              <a:buNone/>
            </a:pPr>
            <a:r>
              <a:rPr lang="es-PA" sz="2400" dirty="0">
                <a:latin typeface="Arial" pitchFamily="34" charset="0"/>
                <a:cs typeface="Arial" pitchFamily="34" charset="0"/>
              </a:rPr>
              <a:t>La música al combinarse con el baile, estimula los sentidos, el equilibrio y el desarrollo muscular. También, les muestra a los niños los hábitos, valores y principios, transmitiendo la importancia de practicarlos en casa y dentro del aula escolar.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F23C89E-2006-4857-92BB-24E73A772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608" y="4340577"/>
            <a:ext cx="7411711" cy="2269837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A" sz="3200" dirty="0"/>
              <a:t>Fuentes de referencia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>
                <a:hlinkClick r:id="rId2" action="ppaction://hlinkpres?slideindex=1&amp;slidetitle="/>
              </a:rPr>
              <a:t>https</a:t>
            </a:r>
            <a:r>
              <a:rPr lang="es-PA" dirty="0"/>
              <a:t>://arbolabc.com/canciones-infantiles/pin-pon</a:t>
            </a:r>
          </a:p>
          <a:p>
            <a:r>
              <a:rPr lang="es-PA" dirty="0"/>
              <a:t>https://arbolabc.com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2062C92-8967-4472-94BA-8B21B4AFC1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608" y="4340577"/>
            <a:ext cx="7411711" cy="2269837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CB2EEEA-277C-424D-B94A-C328CA68BA3A}"/>
              </a:ext>
            </a:extLst>
          </p:cNvPr>
          <p:cNvSpPr txBox="1"/>
          <p:nvPr/>
        </p:nvSpPr>
        <p:spPr>
          <a:xfrm>
            <a:off x="4427984" y="6278562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200" b="1" dirty="0"/>
              <a:t>Imagen cortesía de:  </a:t>
            </a:r>
            <a:r>
              <a:rPr lang="es-PA" sz="1200" b="1" dirty="0" err="1"/>
              <a:t>Pixabay</a:t>
            </a:r>
            <a:endParaRPr lang="es-PA" sz="1200" b="1" dirty="0"/>
          </a:p>
        </p:txBody>
      </p:sp>
    </p:spTree>
  </p:cSld>
  <p:clrMapOvr>
    <a:masterClrMapping/>
  </p:clrMapOvr>
  <p:transition>
    <p:strip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27cbd4f46da17c4f44b17968e545af63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656" y="908720"/>
            <a:ext cx="7018359" cy="4786345"/>
          </a:xfrm>
        </p:spPr>
      </p:pic>
    </p:spTree>
  </p:cSld>
  <p:clrMapOvr>
    <a:masterClrMapping/>
  </p:clrMapOvr>
  <p:transition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183</TotalTime>
  <Words>137</Words>
  <Application>Microsoft Office PowerPoint</Application>
  <PresentationFormat>Presentación en pantalla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Berlin Sans FB Demi</vt:lpstr>
      <vt:lpstr>Gill Sans MT</vt:lpstr>
      <vt:lpstr>Verdana</vt:lpstr>
      <vt:lpstr>Wingdings 2</vt:lpstr>
      <vt:lpstr>Solsticio</vt:lpstr>
      <vt:lpstr>  Universidad de Panamá  Centro Regional Universitario de Panamá Oeste  Facultad de Ciencias de la Educación </vt:lpstr>
      <vt:lpstr>Introducción</vt:lpstr>
      <vt:lpstr>Canción:  Pin Pon es un muñeco</vt:lpstr>
      <vt:lpstr>Letra de la Canción de Pin Pon </vt:lpstr>
      <vt:lpstr>Letra de la Canción de Pin Pon </vt:lpstr>
      <vt:lpstr>Conclusión</vt:lpstr>
      <vt:lpstr>Fuentes de referencia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</dc:title>
  <dc:creator>Elizabeth</dc:creator>
  <cp:lastModifiedBy>Lourdes barreno</cp:lastModifiedBy>
  <cp:revision>19</cp:revision>
  <dcterms:created xsi:type="dcterms:W3CDTF">2019-05-28T10:25:19Z</dcterms:created>
  <dcterms:modified xsi:type="dcterms:W3CDTF">2019-07-30T15:24:01Z</dcterms:modified>
</cp:coreProperties>
</file>