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M%C3%A1quina_virtual" TargetMode="External"/><Relationship Id="rId2" Type="http://schemas.openxmlformats.org/officeDocument/2006/relationships/hyperlink" Target="https://www.oracle.com/lad/virtualization/solutions/try-oracle-vm-virtualbox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racle.com/lad/virtualization/solutions/try-oracle-vm-virtualbo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05814" y="448595"/>
            <a:ext cx="10315576" cy="2387600"/>
          </a:xfrm>
        </p:spPr>
        <p:txBody>
          <a:bodyPr>
            <a:normAutofit/>
          </a:bodyPr>
          <a:lstStyle/>
          <a:p>
            <a:r>
              <a:rPr lang="es-PA" sz="4000" b="1" dirty="0" smtClean="0"/>
              <a:t>Virtual </a:t>
            </a:r>
            <a:r>
              <a:rPr lang="es-PA" sz="4000" b="1" dirty="0"/>
              <a:t>box. (Máquina virtual</a:t>
            </a:r>
            <a:r>
              <a:rPr lang="es-PA" sz="4000" b="1" dirty="0" smtClean="0"/>
              <a:t>)</a:t>
            </a:r>
            <a:r>
              <a:rPr lang="es-PA" sz="4000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64004" y="2397544"/>
            <a:ext cx="8791575" cy="1655762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Guía </a:t>
            </a:r>
            <a:r>
              <a:rPr lang="es-ES" sz="2800" dirty="0" smtClean="0">
                <a:solidFill>
                  <a:srgbClr val="FFFF00"/>
                </a:solidFill>
              </a:rPr>
              <a:t>de descarga e </a:t>
            </a:r>
            <a:r>
              <a:rPr lang="es-ES" sz="2800" dirty="0" smtClean="0">
                <a:solidFill>
                  <a:srgbClr val="FFFF00"/>
                </a:solidFill>
              </a:rPr>
              <a:t>instalación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058025" y="4346493"/>
            <a:ext cx="879157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Autor :</a:t>
            </a:r>
            <a:r>
              <a:rPr lang="es-ES" dirty="0" smtClean="0"/>
              <a:t>yonathan Harding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44" y="3523129"/>
            <a:ext cx="4454461" cy="2549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956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cap="none" dirty="0" smtClean="0"/>
              <a:t>ya instalado el software ,vamos a la carpeta donde fue guardo ,lo abrimos y nos muestra su ventana de inicio , donde estará listo para crear su primera maquina virtual..</a:t>
            </a:r>
            <a:endParaRPr lang="en-US" cap="none" dirty="0"/>
          </a:p>
        </p:txBody>
      </p:sp>
      <p:pic>
        <p:nvPicPr>
          <p:cNvPr id="4099" name="Picture 3" descr="archivo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54" y="2460580"/>
            <a:ext cx="6532620" cy="41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104" y="718666"/>
            <a:ext cx="9905998" cy="1478570"/>
          </a:xfrm>
        </p:spPr>
        <p:txBody>
          <a:bodyPr/>
          <a:lstStyle/>
          <a:p>
            <a:r>
              <a:rPr lang="es-PA" dirty="0"/>
              <a:t>Infografía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3847" y="2197236"/>
            <a:ext cx="9905999" cy="3541714"/>
          </a:xfrm>
        </p:spPr>
        <p:txBody>
          <a:bodyPr/>
          <a:lstStyle/>
          <a:p>
            <a:r>
              <a:rPr lang="es-PA" u="sng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s-PA" u="sng" dirty="0">
                <a:solidFill>
                  <a:srgbClr val="FF0000"/>
                </a:solidFill>
                <a:hlinkClick r:id="rId2"/>
              </a:rPr>
              <a:t>://www.oracle.com/lad/virtualization/solutions/try-oracle-vm-virtualbox/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s-PA" dirty="0">
                <a:solidFill>
                  <a:srgbClr val="FF0000"/>
                </a:solidFill>
              </a:rPr>
              <a:t> </a:t>
            </a:r>
            <a:r>
              <a:rPr lang="es-PA" u="sng" dirty="0">
                <a:solidFill>
                  <a:srgbClr val="FF0000"/>
                </a:solidFill>
                <a:hlinkClick r:id="rId3"/>
              </a:rPr>
              <a:t>https://es.wikipedia.org/wiki/M%C3%A1quina_virtual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s-P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4899" y="2238313"/>
            <a:ext cx="9905998" cy="147857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PA" sz="5400" b="1" cap="none" dirty="0" smtClean="0">
                <a:ln/>
                <a:solidFill>
                  <a:schemeClr val="accent3"/>
                </a:solidFill>
              </a:rPr>
              <a:t>MUCHAS GRACIAS </a:t>
            </a:r>
            <a:endParaRPr lang="en-US" sz="5400" b="1" cap="none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1859" y="344198"/>
            <a:ext cx="7148346" cy="896773"/>
          </a:xfrm>
        </p:spPr>
        <p:txBody>
          <a:bodyPr>
            <a:normAutofit fontScale="90000"/>
          </a:bodyPr>
          <a:lstStyle/>
          <a:p>
            <a:r>
              <a:rPr lang="es-PA" cap="none" dirty="0"/>
              <a:t>G</a:t>
            </a:r>
            <a:r>
              <a:rPr lang="es-PA" cap="none" dirty="0" smtClean="0"/>
              <a:t>uía de descarga e instalación de Virtual box </a:t>
            </a:r>
            <a:endParaRPr lang="en-US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1859" y="1365568"/>
            <a:ext cx="8956175" cy="1599701"/>
          </a:xfrm>
        </p:spPr>
        <p:txBody>
          <a:bodyPr>
            <a:normAutofit fontScale="70000" lnSpcReduction="20000"/>
          </a:bodyPr>
          <a:lstStyle/>
          <a:p>
            <a:r>
              <a:rPr lang="es-PA" dirty="0"/>
              <a:t>El archivo ejecutable se descarga desde cualquier buscador en internet </a:t>
            </a:r>
            <a:endParaRPr lang="en-US" dirty="0"/>
          </a:p>
          <a:p>
            <a:r>
              <a:rPr lang="es-PA" dirty="0"/>
              <a:t>Puedes colocar  esta dirección : </a:t>
            </a:r>
            <a:r>
              <a:rPr lang="es-PA" u="sng" dirty="0">
                <a:hlinkClick r:id="rId2"/>
              </a:rPr>
              <a:t>https://</a:t>
            </a:r>
            <a:r>
              <a:rPr lang="es-PA" u="sng" dirty="0" smtClean="0">
                <a:hlinkClick r:id="rId2"/>
              </a:rPr>
              <a:t>www.oracle.com/lad/virtualization/solutions/try-oracle-vm-virtualbox</a:t>
            </a:r>
            <a:endParaRPr lang="es-PA" u="sng" dirty="0" smtClean="0"/>
          </a:p>
          <a:p>
            <a:r>
              <a:rPr lang="es-PA" dirty="0"/>
              <a:t>Archivo descargado de google.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archiv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52" y="2965268"/>
            <a:ext cx="6340641" cy="36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 flipV="1">
            <a:off x="6858000" y="4937759"/>
            <a:ext cx="1058091" cy="1084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2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423" y="457200"/>
            <a:ext cx="9520988" cy="1997241"/>
          </a:xfrm>
        </p:spPr>
        <p:txBody>
          <a:bodyPr>
            <a:normAutofit/>
          </a:bodyPr>
          <a:lstStyle/>
          <a:p>
            <a:r>
              <a:rPr lang="es-PA" sz="2700" cap="none" dirty="0" smtClean="0"/>
              <a:t>Preparando  la instalación de virtual box, le damos *clic * en next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4622" y="1977229"/>
            <a:ext cx="5456922" cy="42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cap="none" dirty="0" smtClean="0"/>
              <a:t> 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s-PA" cap="none" dirty="0" smtClean="0"/>
              <a:t>En esta ventana le damos ´*clic * Next 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archiv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37" y="1809499"/>
            <a:ext cx="5681749" cy="44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3775" y="61851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s-PA" sz="2200" cap="none" dirty="0" smtClean="0"/>
              <a:t>Seleccionamos  con un gancho las opciones las opciones que necesitamos para que el software las realice luego de la instalación ,  le damos  *clic* next*para continuar ………….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mage8.png" descr="archivo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67969" y="2097088"/>
            <a:ext cx="6677610" cy="41112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703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cap="none" dirty="0" smtClean="0"/>
              <a:t>Estando en esta ventana ,el software estará listo para su instalación ,le damos *clic* en *Install*</a:t>
            </a:r>
            <a:endParaRPr lang="en-US" cap="none" dirty="0"/>
          </a:p>
        </p:txBody>
      </p:sp>
      <p:pic>
        <p:nvPicPr>
          <p:cNvPr id="4" name="image9.jpg" descr="archivo 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786" y="2293031"/>
            <a:ext cx="5617031" cy="384651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694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sz="3200" cap="none" dirty="0"/>
              <a:t>A</a:t>
            </a:r>
            <a:r>
              <a:rPr lang="es-PA" sz="3200" cap="none" dirty="0" smtClean="0"/>
              <a:t>quí le damos *clic* en *Yes* para proceder con la instalación………</a:t>
            </a:r>
            <a:endParaRPr lang="en-US" sz="3200" cap="none" dirty="0"/>
          </a:p>
        </p:txBody>
      </p:sp>
      <p:pic>
        <p:nvPicPr>
          <p:cNvPr id="3074" name="Picture 2" descr="archivo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64" y="2097088"/>
            <a:ext cx="5285695" cy="421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A" sz="3200" cap="none" dirty="0"/>
              <a:t>E</a:t>
            </a:r>
            <a:r>
              <a:rPr lang="es-PA" sz="3200" cap="none" dirty="0" smtClean="0"/>
              <a:t>speramos un momento hasta que el software termine de  instalarse ……</a:t>
            </a:r>
            <a:endParaRPr lang="en-US" sz="3200" cap="non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0415" y="2275613"/>
            <a:ext cx="5013139" cy="39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cap="none" dirty="0" smtClean="0"/>
              <a:t> Luego de haber terminado de instalarse el software le damos *clic* en  *Finish* para culminar la instalación. </a:t>
            </a:r>
            <a:endParaRPr lang="en-US" cap="none" dirty="0"/>
          </a:p>
        </p:txBody>
      </p:sp>
      <p:pic>
        <p:nvPicPr>
          <p:cNvPr id="4" name="image7.jpg" descr="archivo 8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99188" y="2201591"/>
            <a:ext cx="5949316" cy="418614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394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59</TotalTime>
  <Words>207</Words>
  <Application>Microsoft Office PowerPoint</Application>
  <PresentationFormat>Panorámica</PresentationFormat>
  <Paragraphs>20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Circuito</vt:lpstr>
      <vt:lpstr>Virtual box. (Máquina virtual)  </vt:lpstr>
      <vt:lpstr>Guía de descarga e instalación de Virtual box </vt:lpstr>
      <vt:lpstr>Preparando  la instalación de virtual box, le damos *clic * en next </vt:lpstr>
      <vt:lpstr>  En esta ventana le damos ´*clic * Next … </vt:lpstr>
      <vt:lpstr>Seleccionamos  con un gancho las opciones las opciones que necesitamos para que el software las realice luego de la instalación ,  le damos  *clic* next*para continuar …………. </vt:lpstr>
      <vt:lpstr>Estando en esta ventana ,el software estará listo para su instalación ,le damos *clic* en *Install*</vt:lpstr>
      <vt:lpstr>Aquí le damos *clic* en *Yes* para proceder con la instalación………</vt:lpstr>
      <vt:lpstr>Esperamos un momento hasta que el software termine de  instalarse ……</vt:lpstr>
      <vt:lpstr> Luego de haber terminado de instalarse el software le damos *clic* en  *Finish* para culminar la instalación. </vt:lpstr>
      <vt:lpstr>ya instalado el software ,vamos a la carpeta donde fue guardo ,lo abrimos y nos muestra su ventana de inicio , donde estará listo para crear su primera maquina virtual..</vt:lpstr>
      <vt:lpstr>Infografía : </vt:lpstr>
      <vt:lpstr>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box. (Máquina virtual)  </dc:title>
  <dc:creator>Yonathan Josue Harding Batista</dc:creator>
  <cp:lastModifiedBy>Yonathan Josue Harding Batista</cp:lastModifiedBy>
  <cp:revision>11</cp:revision>
  <dcterms:created xsi:type="dcterms:W3CDTF">2022-09-14T04:07:41Z</dcterms:created>
  <dcterms:modified xsi:type="dcterms:W3CDTF">2022-09-14T16:04:56Z</dcterms:modified>
</cp:coreProperties>
</file>