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170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801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678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406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3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837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175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955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1071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4467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65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4F66F-E0A7-4DD5-B4AF-FB64DB337D9D}" type="datetimeFigureOut">
              <a:rPr lang="es-PA" smtClean="0"/>
              <a:t>12/24/2015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E408-9FDC-40E7-856C-AF6E54389866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9623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caluna.com/wp-content/uploads/2010/11/Navidad-y-amor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usica.com/letras.asp?letra=814615" TargetMode="External"/><Relationship Id="rId4" Type="http://schemas.openxmlformats.org/officeDocument/2006/relationships/hyperlink" Target="http://cdn2.plantillas-powerpoint.com/wp-content/uploads/2009/07/275_example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9"/>
            <a:ext cx="9396536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084168" y="4800600"/>
            <a:ext cx="3240360" cy="566738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>
                <a:latin typeface="Gabriola" pitchFamily="82" charset="0"/>
              </a:rPr>
              <a:t>                                                                                                       </a:t>
            </a:r>
            <a:r>
              <a:rPr lang="es-ES" sz="3600" dirty="0" smtClean="0">
                <a:latin typeface="Gabriola" pitchFamily="82" charset="0"/>
              </a:rPr>
              <a:t>La </a:t>
            </a:r>
            <a:r>
              <a:rPr lang="es-ES" sz="3600" dirty="0">
                <a:latin typeface="Gabriola" pitchFamily="82" charset="0"/>
              </a:rPr>
              <a:t>N</a:t>
            </a:r>
            <a:r>
              <a:rPr lang="es-ES" sz="3600" dirty="0" smtClean="0">
                <a:latin typeface="Gabriola" pitchFamily="82" charset="0"/>
              </a:rPr>
              <a:t>avidad</a:t>
            </a:r>
            <a:endParaRPr lang="es-PA" sz="3600" dirty="0">
              <a:latin typeface="Gabriola" pitchFamily="82" charset="0"/>
            </a:endParaRPr>
          </a:p>
        </p:txBody>
      </p:sp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351712" cy="804862"/>
          </a:xfrm>
        </p:spPr>
        <p:txBody>
          <a:bodyPr>
            <a:normAutofit/>
          </a:bodyPr>
          <a:lstStyle/>
          <a:p>
            <a:pPr algn="r"/>
            <a:r>
              <a:rPr lang="es-ES" sz="2000" dirty="0" smtClean="0">
                <a:latin typeface="Gabriola" pitchFamily="82" charset="0"/>
              </a:rPr>
              <a:t>Presentado por:</a:t>
            </a:r>
          </a:p>
          <a:p>
            <a:pPr algn="r"/>
            <a:r>
              <a:rPr lang="es-ES" sz="2000" dirty="0" err="1" smtClean="0">
                <a:latin typeface="Gabriola" pitchFamily="82" charset="0"/>
              </a:rPr>
              <a:t>Yuli</a:t>
            </a:r>
            <a:r>
              <a:rPr lang="es-ES" sz="2000" dirty="0" smtClean="0">
                <a:latin typeface="Gabriola" pitchFamily="82" charset="0"/>
              </a:rPr>
              <a:t> Domínguez. Portal Educa Panamá</a:t>
            </a:r>
            <a:endParaRPr lang="es-PA" sz="2000" dirty="0">
              <a:latin typeface="Gabriola" pitchFamily="82" charset="0"/>
            </a:endParaRPr>
          </a:p>
        </p:txBody>
      </p:sp>
      <p:pic>
        <p:nvPicPr>
          <p:cNvPr id="4" name="villancic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2080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2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6" y="-200769"/>
            <a:ext cx="9149705" cy="7194600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4346" y="260648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5400" dirty="0" smtClean="0">
                <a:latin typeface="Gabriola" pitchFamily="82" charset="0"/>
              </a:rPr>
              <a:t>Infografía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5122912" cy="428133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PA" sz="2000" dirty="0" smtClean="0">
                <a:solidFill>
                  <a:schemeClr val="bg1"/>
                </a:solidFill>
                <a:latin typeface="Gabriola" pitchFamily="82" charset="0"/>
              </a:rPr>
              <a:t>http://ingles.fm/wp-content/uploads/2011/12/vocabulario_navidad_ingles_2.jpg</a:t>
            </a:r>
          </a:p>
          <a:p>
            <a:r>
              <a:rPr lang="es-PA" sz="2000" dirty="0" smtClean="0">
                <a:solidFill>
                  <a:schemeClr val="bg1"/>
                </a:solidFill>
                <a:latin typeface="Gabriola" pitchFamily="82" charset="0"/>
              </a:rPr>
              <a:t>http://sansebastiangomera.org/wp-content/uploads/2015/10/Navidad2014.jpg</a:t>
            </a:r>
          </a:p>
          <a:p>
            <a:r>
              <a:rPr lang="es-PA" sz="2000" dirty="0" smtClean="0">
                <a:solidFill>
                  <a:schemeClr val="bg1"/>
                </a:solidFill>
                <a:latin typeface="Gabriola" pitchFamily="82" charset="0"/>
                <a:hlinkClick r:id="rId3"/>
              </a:rPr>
              <a:t>http://www.cucaluna.com/wp-content/uploads/2010/11/Navidad-y-amor.jpg</a:t>
            </a:r>
            <a:endParaRPr lang="es-PA" sz="2000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PA" sz="2000" dirty="0" smtClean="0">
                <a:solidFill>
                  <a:schemeClr val="bg1"/>
                </a:solidFill>
                <a:latin typeface="Gabriola" pitchFamily="82" charset="0"/>
                <a:hlinkClick r:id="rId4"/>
              </a:rPr>
              <a:t>http://cdn2.plantillas-powerpoint.com/wp-content/uploads/2009/07/275_example.jpg</a:t>
            </a:r>
            <a:endParaRPr lang="es-PA" sz="2000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PA" sz="2000" dirty="0">
                <a:solidFill>
                  <a:schemeClr val="bg1"/>
                </a:solidFill>
                <a:latin typeface="Gabriola" pitchFamily="82" charset="0"/>
                <a:hlinkClick r:id="rId5"/>
              </a:rPr>
              <a:t>http://</a:t>
            </a:r>
            <a:r>
              <a:rPr lang="es-PA" sz="2000" dirty="0" smtClean="0">
                <a:solidFill>
                  <a:schemeClr val="bg1"/>
                </a:solidFill>
                <a:latin typeface="Gabriola" pitchFamily="82" charset="0"/>
                <a:hlinkClick r:id="rId5"/>
              </a:rPr>
              <a:t>www.musica.com/letras.asp?letra=814615</a:t>
            </a:r>
            <a:endParaRPr lang="es-PA" sz="2000" dirty="0" smtClean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es-PA" sz="2000" dirty="0">
                <a:solidFill>
                  <a:schemeClr val="bg1"/>
                </a:solidFill>
                <a:latin typeface="Gabriola" pitchFamily="82" charset="0"/>
              </a:rPr>
              <a:t>http://hoy.com.do/el-significado-de-la-navidad/</a:t>
            </a:r>
            <a:endParaRPr lang="es-PA" sz="2000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es-PA" sz="2000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es-PA" sz="2000" dirty="0" smtClean="0">
              <a:solidFill>
                <a:schemeClr val="bg1"/>
              </a:solidFill>
              <a:latin typeface="Gabriola" pitchFamily="82" charset="0"/>
            </a:endParaRPr>
          </a:p>
          <a:p>
            <a:endParaRPr lang="es-PA" dirty="0" smtClean="0"/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85772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8"/>
            <a:ext cx="5254318" cy="611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4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7504"/>
            <a:ext cx="9354741" cy="8413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949078"/>
          </a:xfrm>
        </p:spPr>
        <p:txBody>
          <a:bodyPr>
            <a:normAutofit/>
          </a:bodyPr>
          <a:lstStyle/>
          <a:p>
            <a:r>
              <a:rPr lang="es-ES" sz="5400" dirty="0" smtClean="0">
                <a:latin typeface="Gabriola" pitchFamily="82" charset="0"/>
              </a:rPr>
              <a:t>Navidad en familia 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A" sz="20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endParaRPr lang="es-PA" sz="2000" dirty="0" smtClean="0">
              <a:latin typeface="Gabriola" pitchFamily="82" charset="0"/>
            </a:endParaRPr>
          </a:p>
          <a:p>
            <a:r>
              <a:rPr lang="es-ES" sz="2000" dirty="0" smtClean="0">
                <a:latin typeface="Gabriola" pitchFamily="82" charset="0"/>
              </a:rPr>
              <a:t>Es tener la oportunidad  de compartir en familia.</a:t>
            </a:r>
          </a:p>
          <a:p>
            <a:r>
              <a:rPr lang="es-ES" sz="2000" dirty="0" smtClean="0">
                <a:latin typeface="Gabriola" pitchFamily="82" charset="0"/>
              </a:rPr>
              <a:t>Y celebrar el nacimiento del niño Dios. </a:t>
            </a:r>
          </a:p>
          <a:p>
            <a:endParaRPr lang="es-PA" sz="2000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6952"/>
            <a:ext cx="3749650" cy="29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0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FF0000"/>
                </a:solidFill>
                <a:latin typeface="Gabriola" pitchFamily="82" charset="0"/>
              </a:rPr>
              <a:t>Felicidad en Navidad</a:t>
            </a:r>
            <a:endParaRPr lang="es-PA" sz="5400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s-ES" dirty="0" smtClean="0">
              <a:solidFill>
                <a:srgbClr val="FF0000"/>
              </a:solidFill>
              <a:latin typeface="Gabriola" pitchFamily="82" charset="0"/>
            </a:endParaRPr>
          </a:p>
          <a:p>
            <a:endParaRPr lang="es-ES" dirty="0">
              <a:solidFill>
                <a:srgbClr val="FF0000"/>
              </a:solidFill>
              <a:latin typeface="Gabriola" pitchFamily="82" charset="0"/>
            </a:endParaRPr>
          </a:p>
          <a:p>
            <a:r>
              <a:rPr lang="es-ES" dirty="0" smtClean="0">
                <a:solidFill>
                  <a:srgbClr val="FF0000"/>
                </a:solidFill>
                <a:latin typeface="Gabriola" pitchFamily="82" charset="0"/>
              </a:rPr>
              <a:t>Es un sentimiento de paz y amor que se siente cuando se reúne la familia y amigos para celebrar ese día tan especial que nos regala nuestro Dios.</a:t>
            </a:r>
            <a:endParaRPr lang="es-PA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312368" cy="36004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479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7030A0"/>
                </a:solidFill>
                <a:latin typeface="Gabriola" pitchFamily="82" charset="0"/>
              </a:rPr>
              <a:t>Reyes Magos </a:t>
            </a:r>
            <a:endParaRPr lang="es-PA" sz="5400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33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s-ES" dirty="0" smtClean="0">
              <a:solidFill>
                <a:srgbClr val="7030A0"/>
              </a:solidFill>
              <a:latin typeface="Gabriola" pitchFamily="82" charset="0"/>
            </a:endParaRPr>
          </a:p>
          <a:p>
            <a:endParaRPr lang="es-ES" dirty="0">
              <a:solidFill>
                <a:srgbClr val="7030A0"/>
              </a:solidFill>
              <a:latin typeface="Gabriola" pitchFamily="82" charset="0"/>
            </a:endParaRPr>
          </a:p>
          <a:p>
            <a:r>
              <a:rPr lang="es-ES" dirty="0" smtClean="0">
                <a:solidFill>
                  <a:srgbClr val="7030A0"/>
                </a:solidFill>
                <a:latin typeface="Gabriola" pitchFamily="82" charset="0"/>
              </a:rPr>
              <a:t>Son aquellas personas que </a:t>
            </a:r>
            <a:r>
              <a:rPr lang="es-ES" dirty="0" smtClean="0">
                <a:solidFill>
                  <a:srgbClr val="7030A0"/>
                </a:solidFill>
                <a:latin typeface="Gabriola" pitchFamily="82" charset="0"/>
              </a:rPr>
              <a:t>visitaron a </a:t>
            </a:r>
            <a:r>
              <a:rPr lang="es-ES" dirty="0" smtClean="0">
                <a:solidFill>
                  <a:srgbClr val="7030A0"/>
                </a:solidFill>
                <a:latin typeface="Gabriola" pitchFamily="82" charset="0"/>
              </a:rPr>
              <a:t>nuestro niño Dios en su nacimiento, para ofrecerle  regalos como: oro, incienso y mirra.</a:t>
            </a:r>
            <a:endParaRPr lang="es-PA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038600" cy="206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s-PA" sz="5400" dirty="0" smtClean="0">
                <a:solidFill>
                  <a:srgbClr val="7030A0"/>
                </a:solidFill>
                <a:latin typeface="Gabriola" pitchFamily="82" charset="0"/>
              </a:rPr>
              <a:t>villancicos</a:t>
            </a:r>
            <a:endParaRPr lang="es-PA" sz="5400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1600" dirty="0">
                <a:latin typeface="Gabriola" pitchFamily="82" charset="0"/>
              </a:rPr>
              <a:t>Noche de paz, </a:t>
            </a:r>
          </a:p>
          <a:p>
            <a:r>
              <a:rPr lang="es-ES" sz="1600" dirty="0">
                <a:latin typeface="Gabriola" pitchFamily="82" charset="0"/>
              </a:rPr>
              <a:t>noche de amor! </a:t>
            </a:r>
          </a:p>
          <a:p>
            <a:endParaRPr lang="es-ES" sz="1600" dirty="0">
              <a:latin typeface="Gabriola" pitchFamily="82" charset="0"/>
            </a:endParaRPr>
          </a:p>
          <a:p>
            <a:r>
              <a:rPr lang="es-ES" sz="1600" dirty="0">
                <a:latin typeface="Gabriola" pitchFamily="82" charset="0"/>
              </a:rPr>
              <a:t>Ha nacido el niño Dios </a:t>
            </a:r>
          </a:p>
          <a:p>
            <a:r>
              <a:rPr lang="es-ES" sz="1600" dirty="0">
                <a:latin typeface="Gabriola" pitchFamily="82" charset="0"/>
              </a:rPr>
              <a:t>en un humilde portal de Belén </a:t>
            </a:r>
          </a:p>
          <a:p>
            <a:r>
              <a:rPr lang="es-ES" sz="1600" dirty="0">
                <a:latin typeface="Gabriola" pitchFamily="82" charset="0"/>
              </a:rPr>
              <a:t>sueña un futuro de amor y de fe </a:t>
            </a:r>
          </a:p>
          <a:p>
            <a:r>
              <a:rPr lang="es-ES" sz="1600" dirty="0">
                <a:latin typeface="Gabriola" pitchFamily="82" charset="0"/>
              </a:rPr>
              <a:t>viene a traernos la paz </a:t>
            </a:r>
          </a:p>
          <a:p>
            <a:r>
              <a:rPr lang="es-ES" sz="1600" dirty="0">
                <a:latin typeface="Gabriola" pitchFamily="82" charset="0"/>
              </a:rPr>
              <a:t>viene a traernos la paz... </a:t>
            </a:r>
          </a:p>
          <a:p>
            <a:endParaRPr lang="es-ES" sz="1600" dirty="0">
              <a:latin typeface="Gabriola" pitchFamily="82" charset="0"/>
            </a:endParaRPr>
          </a:p>
          <a:p>
            <a:r>
              <a:rPr lang="es-ES" sz="1600" dirty="0">
                <a:latin typeface="Gabriola" pitchFamily="82" charset="0"/>
              </a:rPr>
              <a:t>Desde el portal llega tu luz </a:t>
            </a:r>
          </a:p>
          <a:p>
            <a:r>
              <a:rPr lang="es-ES" sz="1600" dirty="0">
                <a:latin typeface="Gabriola" pitchFamily="82" charset="0"/>
              </a:rPr>
              <a:t>y nos reúne en torno a ti </a:t>
            </a:r>
          </a:p>
          <a:p>
            <a:r>
              <a:rPr lang="es-ES" sz="1600" dirty="0">
                <a:latin typeface="Gabriola" pitchFamily="82" charset="0"/>
              </a:rPr>
              <a:t>ante una mesa de limpio mantel </a:t>
            </a:r>
          </a:p>
          <a:p>
            <a:r>
              <a:rPr lang="es-ES" sz="1600" dirty="0">
                <a:latin typeface="Gabriola" pitchFamily="82" charset="0"/>
              </a:rPr>
              <a:t>o en el pesebre María y José </a:t>
            </a:r>
          </a:p>
          <a:p>
            <a:r>
              <a:rPr lang="es-ES" sz="1600" dirty="0">
                <a:latin typeface="Gabriola" pitchFamily="82" charset="0"/>
              </a:rPr>
              <a:t>en esta noche de paz </a:t>
            </a:r>
          </a:p>
          <a:p>
            <a:r>
              <a:rPr lang="es-ES" sz="1600" dirty="0">
                <a:latin typeface="Gabriola" pitchFamily="82" charset="0"/>
              </a:rPr>
              <a:t>en esta noche de paz...</a:t>
            </a:r>
            <a:endParaRPr lang="es-PA" sz="1600" dirty="0">
              <a:latin typeface="Gabriola" pitchFamily="82" charset="0"/>
            </a:endParaRPr>
          </a:p>
        </p:txBody>
      </p:sp>
      <p:pic>
        <p:nvPicPr>
          <p:cNvPr id="11" name="10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72" y="980728"/>
            <a:ext cx="4243506" cy="4320481"/>
          </a:xfrm>
        </p:spPr>
      </p:pic>
    </p:spTree>
    <p:extLst>
      <p:ext uri="{BB962C8B-B14F-4D97-AF65-F5344CB8AC3E}">
        <p14:creationId xmlns:p14="http://schemas.microsoft.com/office/powerpoint/2010/main" val="29744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latin typeface="Gabriola" pitchFamily="82" charset="0"/>
              </a:rPr>
              <a:t>Es el lugar donde niño Dios fue recostado después de su nacimiento.</a:t>
            </a:r>
            <a:endParaRPr lang="es-PA" dirty="0">
              <a:latin typeface="Gabriola" pitchFamily="82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59568" y="260648"/>
            <a:ext cx="8229600" cy="1143000"/>
          </a:xfrm>
          <a:blipFill>
            <a:blip r:embed="rId2"/>
            <a:tile tx="0" ty="0" sx="100000" sy="100000" flip="none" algn="tl"/>
          </a:blipFill>
          <a:scene3d>
            <a:camera prst="perspectiveLeft"/>
            <a:lightRig rig="threePt" dir="t"/>
          </a:scene3d>
        </p:spPr>
        <p:txBody>
          <a:bodyPr>
            <a:normAutofit/>
          </a:bodyPr>
          <a:lstStyle/>
          <a:p>
            <a:r>
              <a:rPr lang="es-ES" sz="6000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Pesebre</a:t>
            </a:r>
            <a:endParaRPr lang="es-PA" sz="6000" dirty="0">
              <a:solidFill>
                <a:schemeClr val="accent6">
                  <a:lumMod val="50000"/>
                </a:schemeClr>
              </a:solidFill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08" y="3573016"/>
            <a:ext cx="3267075" cy="24511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Gabriola" pitchFamily="82" charset="0"/>
              </a:rPr>
              <a:t>Decoraciones navideñas</a:t>
            </a:r>
            <a:endParaRPr lang="es-PA" dirty="0">
              <a:latin typeface="Gabriola" pitchFamily="8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3402000"/>
            <a:ext cx="4608000" cy="3456000"/>
          </a:xfrm>
          <a:scene3d>
            <a:camera prst="isometricOffAxis2Left"/>
            <a:lightRig rig="threePt" dir="t"/>
          </a:scene3d>
        </p:spPr>
      </p:pic>
      <p:sp>
        <p:nvSpPr>
          <p:cNvPr id="6" name="5 Rectángulo"/>
          <p:cNvSpPr/>
          <p:nvPr/>
        </p:nvSpPr>
        <p:spPr>
          <a:xfrm>
            <a:off x="467544" y="1484784"/>
            <a:ext cx="639045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sz="2000" dirty="0" smtClean="0">
                <a:latin typeface="Gabriola" pitchFamily="82" charset="0"/>
              </a:rPr>
              <a:t>La </a:t>
            </a:r>
            <a:r>
              <a:rPr lang="es-ES" sz="2000" dirty="0">
                <a:latin typeface="Gabriola" pitchFamily="82" charset="0"/>
              </a:rPr>
              <a:t>Navidad está en nuestros corazones, y se manifiesta el </a:t>
            </a:r>
            <a:r>
              <a:rPr lang="es-ES" sz="2000" dirty="0" smtClean="0">
                <a:latin typeface="Gabriola" pitchFamily="82" charset="0"/>
              </a:rPr>
              <a:t>día </a:t>
            </a:r>
            <a:r>
              <a:rPr lang="es-ES" sz="2000" dirty="0">
                <a:latin typeface="Gabriola" pitchFamily="82" charset="0"/>
              </a:rPr>
              <a:t>25 de diciembre, durante el mes se </a:t>
            </a:r>
            <a:r>
              <a:rPr lang="es-ES" sz="2000" dirty="0" smtClean="0">
                <a:latin typeface="Gabriola" pitchFamily="82" charset="0"/>
              </a:rPr>
              <a:t>hacen las </a:t>
            </a:r>
            <a:r>
              <a:rPr lang="es-ES" sz="2000" dirty="0">
                <a:latin typeface="Gabriola" pitchFamily="82" charset="0"/>
              </a:rPr>
              <a:t>decoraciones en la casa  y en nuestro arbolito de navidad.</a:t>
            </a:r>
            <a:endParaRPr lang="es-PA" sz="2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9144000" cy="6848475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 flipV="1">
            <a:off x="4211960" y="1124744"/>
            <a:ext cx="45240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es-E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  <a:p>
            <a:pPr algn="ctr"/>
            <a:endParaRPr lang="es-E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69269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>
                <a:latin typeface="Gabriola" pitchFamily="82" charset="0"/>
              </a:rPr>
              <a:t>Feliz Navidad a todos… </a:t>
            </a:r>
            <a:endParaRPr lang="es-PA" sz="5400" dirty="0">
              <a:latin typeface="Gabriola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919" y="4856093"/>
            <a:ext cx="63367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4400" dirty="0" smtClean="0">
              <a:solidFill>
                <a:srgbClr val="FF0000"/>
              </a:solidFill>
              <a:latin typeface="Gabriola" pitchFamily="82" charset="0"/>
            </a:endParaRPr>
          </a:p>
          <a:p>
            <a:r>
              <a:rPr lang="es-ES" sz="4400" dirty="0" smtClean="0">
                <a:solidFill>
                  <a:srgbClr val="FF0000"/>
                </a:solidFill>
                <a:latin typeface="Gabriola" pitchFamily="82" charset="0"/>
              </a:rPr>
              <a:t>Les desea </a:t>
            </a:r>
            <a:r>
              <a:rPr lang="es-ES" sz="4400" smtClean="0">
                <a:solidFill>
                  <a:srgbClr val="FF0000"/>
                </a:solidFill>
                <a:latin typeface="Gabriola" pitchFamily="82" charset="0"/>
              </a:rPr>
              <a:t>el </a:t>
            </a:r>
            <a:r>
              <a:rPr lang="es-ES" sz="4400" smtClean="0">
                <a:solidFill>
                  <a:srgbClr val="FF0000"/>
                </a:solidFill>
                <a:latin typeface="Gabriola" pitchFamily="82" charset="0"/>
              </a:rPr>
              <a:t>Portal Educa </a:t>
            </a:r>
            <a:r>
              <a:rPr lang="es-ES" sz="4400" dirty="0" smtClean="0">
                <a:solidFill>
                  <a:srgbClr val="FF0000"/>
                </a:solidFill>
                <a:latin typeface="Gabriola" pitchFamily="82" charset="0"/>
              </a:rPr>
              <a:t>Panamá.</a:t>
            </a:r>
            <a:endParaRPr lang="es-PA" sz="4400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248</Words>
  <Application>Microsoft Office PowerPoint</Application>
  <PresentationFormat>Presentación en pantalla (4:3)</PresentationFormat>
  <Paragraphs>51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                                                                                                       La Navidad</vt:lpstr>
      <vt:lpstr>Presentación de PowerPoint</vt:lpstr>
      <vt:lpstr>Navidad en familia </vt:lpstr>
      <vt:lpstr>Felicidad en Navidad</vt:lpstr>
      <vt:lpstr>Reyes Magos </vt:lpstr>
      <vt:lpstr>villancicos</vt:lpstr>
      <vt:lpstr>Pesebre</vt:lpstr>
      <vt:lpstr>Decoraciones navideñas</vt:lpstr>
      <vt:lpstr>Presentación de PowerPoint</vt:lpstr>
      <vt:lpstr>Infografía</vt:lpstr>
    </vt:vector>
  </TitlesOfParts>
  <Company>meduca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Navidad</dc:title>
  <dc:creator>portal-15</dc:creator>
  <cp:lastModifiedBy>portal-15</cp:lastModifiedBy>
  <cp:revision>46</cp:revision>
  <dcterms:created xsi:type="dcterms:W3CDTF">2015-10-24T08:18:55Z</dcterms:created>
  <dcterms:modified xsi:type="dcterms:W3CDTF">2015-12-24T15:32:50Z</dcterms:modified>
</cp:coreProperties>
</file>