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59" r:id="rId6"/>
    <p:sldId id="266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E1762-B02B-4AA4-AD3D-96EC429BB0B4}" type="datetimeFigureOut">
              <a:rPr lang="es-PA" smtClean="0"/>
              <a:t>14/8/17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DC179-8F21-421F-96D2-EF57A3EE8EE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856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DC179-8F21-421F-96D2-EF57A3EE8EE5}" type="slidenum">
              <a:rPr lang="es-PA" smtClean="0"/>
              <a:t>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0475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28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4045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711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5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650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909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991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765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013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089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037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823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193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504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1676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082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749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1713C4F-4C9C-416D-AF8C-E47D9D9CFAD1}" type="datetimeFigureOut">
              <a:rPr lang="es-PA" smtClean="0"/>
              <a:t>14/8/17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37724E-234C-4665-BBEF-983B3F03A99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732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1203491" y="445067"/>
            <a:ext cx="8711434" cy="767561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s-PA" sz="4000" dirty="0" smtClean="0">
                <a:solidFill>
                  <a:schemeClr val="bg1"/>
                </a:solidFill>
              </a:rPr>
              <a:t>ELABORACIÓN DE MAQUETAS ESCOLARES </a:t>
            </a:r>
            <a:endParaRPr lang="es-PA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553438" y="1363774"/>
            <a:ext cx="10264850" cy="3072882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s-PA" sz="2400" dirty="0" smtClean="0">
                <a:solidFill>
                  <a:schemeClr val="bg1"/>
                </a:solidFill>
              </a:rPr>
              <a:t>Celebrando el 15 de agosto: fundación de panamá la vieja </a:t>
            </a:r>
          </a:p>
          <a:p>
            <a:pPr algn="ctr"/>
            <a:r>
              <a:rPr lang="es-PA" sz="2400" dirty="0" smtClean="0">
                <a:solidFill>
                  <a:schemeClr val="bg1"/>
                </a:solidFill>
              </a:rPr>
              <a:t>(15 de agosto de 1519) </a:t>
            </a:r>
          </a:p>
          <a:p>
            <a:pPr algn="ctr"/>
            <a:r>
              <a:rPr lang="es-PA" sz="2400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s-PA" sz="2400" dirty="0" smtClean="0"/>
              <a:t> </a:t>
            </a:r>
            <a:r>
              <a:rPr lang="es-PA" sz="2400" dirty="0" smtClean="0">
                <a:solidFill>
                  <a:schemeClr val="bg1"/>
                </a:solidFill>
              </a:rPr>
              <a:t>inauguración del canal de Panamá</a:t>
            </a:r>
          </a:p>
          <a:p>
            <a:pPr algn="ctr"/>
            <a:r>
              <a:rPr lang="es-PA" sz="2400" dirty="0" smtClean="0">
                <a:solidFill>
                  <a:schemeClr val="bg1"/>
                </a:solidFill>
              </a:rPr>
              <a:t> (15 de agosto de 1914)</a:t>
            </a:r>
          </a:p>
          <a:p>
            <a:endParaRPr lang="es-PA" dirty="0" smtClean="0">
              <a:solidFill>
                <a:schemeClr val="bg1"/>
              </a:solidFill>
            </a:endParaRPr>
          </a:p>
          <a:p>
            <a:r>
              <a:rPr lang="es-PA" dirty="0" smtClean="0"/>
              <a:t> </a:t>
            </a:r>
            <a:endParaRPr lang="es-PA" dirty="0"/>
          </a:p>
        </p:txBody>
      </p:sp>
      <p:pic>
        <p:nvPicPr>
          <p:cNvPr id="1026" name="Picture 2" descr="Educa Panamá|Mi Portal Educati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73" y="4560570"/>
            <a:ext cx="4006860" cy="10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 rot="21420000">
            <a:off x="693775" y="5209605"/>
            <a:ext cx="3130569" cy="823559"/>
          </a:xfrm>
        </p:spPr>
        <p:txBody>
          <a:bodyPr/>
          <a:lstStyle/>
          <a:p>
            <a:pPr algn="ctr"/>
            <a:r>
              <a:rPr lang="es-PA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Colaboración de:</a:t>
            </a:r>
          </a:p>
          <a:p>
            <a:pPr algn="ctr"/>
            <a:r>
              <a:rPr lang="es-PA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Prof.  Lourdes Barreno </a:t>
            </a:r>
            <a:r>
              <a:rPr lang="es-PA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Huffman</a:t>
            </a:r>
            <a:endParaRPr lang="es-P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t="18880" r="647" b="22308"/>
          <a:stretch/>
        </p:blipFill>
        <p:spPr>
          <a:xfrm>
            <a:off x="90577" y="0"/>
            <a:ext cx="11713496" cy="5159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4276898" y="5567523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Maqueta de Panamá  la Vieja</a:t>
            </a:r>
          </a:p>
          <a:p>
            <a:r>
              <a:rPr lang="es-PA" dirty="0" smtClean="0"/>
              <a:t>Escuela República de Chile.</a:t>
            </a:r>
            <a:endParaRPr lang="es-PA" dirty="0"/>
          </a:p>
        </p:txBody>
      </p:sp>
      <p:pic>
        <p:nvPicPr>
          <p:cNvPr id="7" name="Picture 2" descr="Educa Panamá|Mi Portal Educ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70" y="5465767"/>
            <a:ext cx="3399372" cy="84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8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228601"/>
            <a:ext cx="9784079" cy="708659"/>
          </a:xfrm>
        </p:spPr>
        <p:txBody>
          <a:bodyPr>
            <a:normAutofit/>
          </a:bodyPr>
          <a:lstStyle/>
          <a:p>
            <a:pPr algn="ctr"/>
            <a:r>
              <a:rPr lang="es-PA" sz="4000" dirty="0" smtClean="0"/>
              <a:t>Importancia de la maquetas escolares</a:t>
            </a:r>
            <a:endParaRPr lang="es-PA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937260"/>
            <a:ext cx="10394707" cy="44373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just"/>
            <a:r>
              <a:rPr lang="es-PA" cap="non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as maquetas escolares son trabajos maravillosos, pequeñas obras arquitectónicas de nuestros estudiantes, quienes ponen en marcha todo su ingenio y creatividad.  La familia también deja sus huellas en estas obras de arte, ya que es un trabajo en conjunto que implica muchas </a:t>
            </a:r>
            <a:r>
              <a:rPr lang="es-P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veces su participación.</a:t>
            </a:r>
            <a:endParaRPr lang="es-PA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A" cap="none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na maqueta permite la implementación práctica de la teoría, la misma permite el desarrollo de nuevas </a:t>
            </a:r>
            <a:r>
              <a:rPr lang="es-P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ideas, habilidades </a:t>
            </a:r>
            <a:r>
              <a:rPr lang="es-P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y destrezas.</a:t>
            </a:r>
          </a:p>
          <a:p>
            <a:pPr algn="just"/>
            <a:r>
              <a:rPr lang="es-P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 de una maqueta el estudiante concretiza el pensamiento abstracto  que se da en clases ,  en  este caso es la representación histórica de monumentos y de diversos elementos de la geografía terrestre.</a:t>
            </a:r>
            <a:endParaRPr lang="es-P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duca Panamá|Mi Portal Educ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30" y="5552130"/>
            <a:ext cx="3296676" cy="82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8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41726" cy="62006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62745" y="5465618"/>
            <a:ext cx="527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Celebremos el 15 de agosto en nuestras aulas </a:t>
            </a:r>
            <a:endParaRPr lang="es-PA" dirty="0"/>
          </a:p>
        </p:txBody>
      </p:sp>
      <p:pic>
        <p:nvPicPr>
          <p:cNvPr id="4" name="Picture 2" descr="Educa Panamá|Mi Portal Educ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326" y="5435962"/>
            <a:ext cx="3058551" cy="76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10396538" cy="115252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s-PA" sz="4000" dirty="0" smtClean="0">
                <a:solidFill>
                  <a:schemeClr val="bg1"/>
                </a:solidFill>
              </a:rPr>
              <a:t>Generalidades de las maquetas escolares</a:t>
            </a:r>
            <a:endParaRPr lang="es-PA" sz="4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0" y="1838325"/>
            <a:ext cx="10394950" cy="3536950"/>
          </a:xfrm>
        </p:spPr>
        <p:txBody>
          <a:bodyPr/>
          <a:lstStyle/>
          <a:p>
            <a:pPr algn="just"/>
            <a:r>
              <a:rPr lang="es-PA" cap="none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P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na maqueta es un excelente medio para que el estudiante reafirme aprendizajes que se relacionan a contenidos científicos, literarios, geográficos e históricos, entre otros.</a:t>
            </a:r>
          </a:p>
          <a:p>
            <a:pPr algn="just"/>
            <a:r>
              <a:rPr lang="es-PA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laborar una maqueta es una tarea placentera, en  Panamá es una tarea que se realiza en las aulas escolares de diversos niveles académicos.</a:t>
            </a:r>
          </a:p>
          <a:p>
            <a:pPr algn="just"/>
            <a:r>
              <a:rPr lang="es-PA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El alumno capta más el aprendizaje debido a que experimenta, construye  y visualiza por sí mismo, la recreación de un concepto.</a:t>
            </a:r>
          </a:p>
          <a:p>
            <a:endParaRPr lang="es-P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duca Panamá|Mi Portal Educ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540" y="5420305"/>
            <a:ext cx="3628146" cy="9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3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54" y="67539"/>
            <a:ext cx="3158837" cy="5053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3" t="3839" r="10263"/>
          <a:stretch/>
        </p:blipFill>
        <p:spPr>
          <a:xfrm>
            <a:off x="3106883" y="181839"/>
            <a:ext cx="4253606" cy="505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3" b="16619"/>
          <a:stretch/>
        </p:blipFill>
        <p:spPr>
          <a:xfrm>
            <a:off x="7360489" y="36365"/>
            <a:ext cx="4672184" cy="505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1797628" y="5714999"/>
            <a:ext cx="569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dirty="0" smtClean="0"/>
              <a:t>Maquetas escolares en honor a la Fundación de Panamá la Vieja  y a la Inauguración del Canal de Panamá</a:t>
            </a:r>
            <a:endParaRPr lang="es-PA" dirty="0"/>
          </a:p>
        </p:txBody>
      </p:sp>
      <p:sp>
        <p:nvSpPr>
          <p:cNvPr id="9" name="CuadroTexto 8"/>
          <p:cNvSpPr txBox="1"/>
          <p:nvPr/>
        </p:nvSpPr>
        <p:spPr>
          <a:xfrm>
            <a:off x="3995305" y="4673540"/>
            <a:ext cx="255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>
                <a:solidFill>
                  <a:schemeClr val="bg1"/>
                </a:solidFill>
              </a:rPr>
              <a:t>Panamá la Vieja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645236" y="4623955"/>
            <a:ext cx="293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>
                <a:solidFill>
                  <a:schemeClr val="bg1"/>
                </a:solidFill>
              </a:rPr>
              <a:t>Ampliación del </a:t>
            </a:r>
            <a:r>
              <a:rPr lang="es-PA" dirty="0">
                <a:solidFill>
                  <a:schemeClr val="bg1"/>
                </a:solidFill>
              </a:rPr>
              <a:t>c</a:t>
            </a:r>
            <a:r>
              <a:rPr lang="es-PA" dirty="0" smtClean="0">
                <a:solidFill>
                  <a:schemeClr val="bg1"/>
                </a:solidFill>
              </a:rPr>
              <a:t>anal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0" y="5089465"/>
            <a:ext cx="318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400" b="1" dirty="0" smtClean="0">
                <a:latin typeface="Impact" panose="020B0806030902050204" pitchFamily="34" charset="0"/>
                <a:cs typeface="Arial" panose="020B0604020202020204" pitchFamily="34" charset="0"/>
              </a:rPr>
              <a:t>Representación de Panamá  la Vieja y de nuestro majestuoso canal</a:t>
            </a:r>
            <a:endParaRPr lang="es-PA" sz="1400" b="1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Educa Panamá|Mi Portal Educati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741" y="5542042"/>
            <a:ext cx="3169228" cy="7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5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PA" sz="4000" dirty="0" smtClean="0"/>
              <a:t>Resaltando saberes a través de las maquetas escolares</a:t>
            </a:r>
            <a:endParaRPr lang="es-PA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548734"/>
          </a:xfrm>
        </p:spPr>
        <p:txBody>
          <a:bodyPr>
            <a:noAutofit/>
          </a:bodyPr>
          <a:lstStyle/>
          <a:p>
            <a:pPr algn="just"/>
            <a:r>
              <a:rPr lang="es-P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En la presente maqueta se observa el ingenio de los alumnos al representar  en varias maquetas , tanto a Panamá la Vieja como a nuestro </a:t>
            </a:r>
            <a:r>
              <a:rPr lang="es-PA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majuestuoso</a:t>
            </a:r>
            <a:r>
              <a:rPr lang="es-P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Canal </a:t>
            </a:r>
            <a:r>
              <a:rPr lang="es-PA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Interocéanico</a:t>
            </a:r>
            <a:r>
              <a:rPr lang="es-P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192361"/>
            <a:ext cx="5086350" cy="3054303"/>
          </a:xfrm>
        </p:spPr>
      </p:pic>
      <p:pic>
        <p:nvPicPr>
          <p:cNvPr id="8" name="Picture 2" descr="Educa Panamá|Mi Portal Educ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60" y="5461296"/>
            <a:ext cx="3285490" cy="82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6297930" y="4743450"/>
            <a:ext cx="45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Imágenes escuela República de Chile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7370" y="80011"/>
            <a:ext cx="7932420" cy="422909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es-PA" sz="3200" dirty="0" smtClean="0">
                <a:solidFill>
                  <a:schemeClr val="bg1"/>
                </a:solidFill>
              </a:rPr>
              <a:t>Materiales para la maqueta</a:t>
            </a:r>
            <a:endParaRPr lang="es-PA" sz="32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628650"/>
            <a:ext cx="10938509" cy="569214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es-PA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Plastilina es para moldear figuras de personajes, simular distintos elementos de la naturaleza, etc.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Papel se usa para forrar pequeñas cajas , simular parte de la geografía terrestre, etc.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64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artón y cartulina para  elaborar casas y parte del relieve.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64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ielo seco es la plancha que generalmente se usa como base de las maquetas.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6400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alitos de carne y palitos de helado para hacer elementos como postes, bandas, armar casitas.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6400" cap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émpera  o pintura acrílica para pintar elementos de la maqueta que lo requieran.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Algodón sirve para formar nieve ,humo, </a:t>
            </a:r>
            <a:r>
              <a:rPr lang="es-PA" sz="6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nubes,etc</a:t>
            </a: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Goma silicona para pegar los diferentes componentes de la maqueta.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6400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serrín para simular la tierra o diversas características del relieve.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6400" cap="none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el azulada se utiliza para formar pozos de agua , playas o ríos.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64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ajas de leche o jugo para armar casas o torres.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6400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iedras y arena para  representar la superficie  terrestre o revestir paredes.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6400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lantas artificiales y musgos para el follaje.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A" sz="6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Animales diminutos, carritos, barquitos y muchos objetos más.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PA" dirty="0" smtClean="0"/>
          </a:p>
          <a:p>
            <a:pPr marL="0" indent="0" algn="just">
              <a:buNone/>
            </a:pPr>
            <a:endParaRPr lang="es-PA" dirty="0" smtClean="0"/>
          </a:p>
        </p:txBody>
      </p:sp>
      <p:pic>
        <p:nvPicPr>
          <p:cNvPr id="4" name="Picture 2" descr="Educa Panamá|Mi Portal Educ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40" y="5307968"/>
            <a:ext cx="3531870" cy="88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5960" y="685800"/>
            <a:ext cx="7989570" cy="6858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s-PA" sz="4000" dirty="0" smtClean="0">
                <a:solidFill>
                  <a:schemeClr val="bg1"/>
                </a:solidFill>
              </a:rPr>
              <a:t>Maquetas del canal </a:t>
            </a:r>
            <a:r>
              <a:rPr lang="es-PA" sz="4000" dirty="0" err="1" smtClean="0">
                <a:solidFill>
                  <a:schemeClr val="bg1"/>
                </a:solidFill>
              </a:rPr>
              <a:t>interocéanico</a:t>
            </a:r>
            <a:endParaRPr lang="es-PA" sz="4000" dirty="0">
              <a:solidFill>
                <a:schemeClr val="bg1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7"/>
          <a:stretch/>
        </p:blipFill>
        <p:spPr>
          <a:xfrm>
            <a:off x="416926" y="1862137"/>
            <a:ext cx="5459682" cy="305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Marcador de contenido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32" y="1862137"/>
            <a:ext cx="5086350" cy="305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uadroTexto 11"/>
          <p:cNvSpPr txBox="1"/>
          <p:nvPr/>
        </p:nvSpPr>
        <p:spPr>
          <a:xfrm>
            <a:off x="6218926" y="4913947"/>
            <a:ext cx="498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 smtClean="0">
                <a:latin typeface="Arial" panose="020B0604020202020204" pitchFamily="34" charset="0"/>
                <a:cs typeface="Arial" panose="020B0604020202020204" pitchFamily="34" charset="0"/>
              </a:rPr>
              <a:t>Maqueta del Puente de la Américas, Universidad de Panamá.</a:t>
            </a:r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45820" y="5035152"/>
            <a:ext cx="482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 smtClean="0">
                <a:latin typeface="Arial" panose="020B0604020202020204" pitchFamily="34" charset="0"/>
                <a:cs typeface="Arial" panose="020B0604020202020204" pitchFamily="34" charset="0"/>
              </a:rPr>
              <a:t>Maqueta del Canal de Panamá.</a:t>
            </a:r>
          </a:p>
          <a:p>
            <a:pPr algn="ctr"/>
            <a:r>
              <a:rPr lang="es-PA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Escuela república de Chile</a:t>
            </a:r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Educa Panamá|Mi Portal Educati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729" y="5532096"/>
            <a:ext cx="3170773" cy="7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2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748</TotalTime>
  <Words>547</Words>
  <Application>Microsoft Office PowerPoint</Application>
  <PresentationFormat>Panorámica</PresentationFormat>
  <Paragraphs>49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Impact</vt:lpstr>
      <vt:lpstr>Wingdings</vt:lpstr>
      <vt:lpstr>Evento principal</vt:lpstr>
      <vt:lpstr>ELABORACIÓN DE MAQUETAS ESCOLARES </vt:lpstr>
      <vt:lpstr>Presentación de PowerPoint</vt:lpstr>
      <vt:lpstr>Importancia de la maquetas escolares</vt:lpstr>
      <vt:lpstr>Presentación de PowerPoint</vt:lpstr>
      <vt:lpstr>Generalidades de las maquetas escolares</vt:lpstr>
      <vt:lpstr>Presentación de PowerPoint</vt:lpstr>
      <vt:lpstr>Resaltando saberes a través de las maquetas escolares</vt:lpstr>
      <vt:lpstr>Materiales para la maqueta</vt:lpstr>
      <vt:lpstr>Maquetas del canal interocéanico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ELABORACIÓN DE MAQUETAS ESCOLARES</dc:title>
  <dc:creator>Administrador</dc:creator>
  <cp:lastModifiedBy>Administrador</cp:lastModifiedBy>
  <cp:revision>34</cp:revision>
  <dcterms:created xsi:type="dcterms:W3CDTF">2017-08-07T14:38:11Z</dcterms:created>
  <dcterms:modified xsi:type="dcterms:W3CDTF">2017-08-14T17:18:24Z</dcterms:modified>
</cp:coreProperties>
</file>