
<file path=[Content_Types].xml><?xml version="1.0" encoding="utf-8"?>
<Types xmlns="http://schemas.openxmlformats.org/package/2006/content-types">
  <Default Extension="xml" ContentType="application/xml"/>
  <Default Extension="png" ContentType="image/png"/>
  <Default Extension="wdp" ContentType="image/vnd.ms-photo"/>
  <Default Extension="jp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84" r:id="rId1"/>
  </p:sldMasterIdLst>
  <p:notesMasterIdLst>
    <p:notesMasterId r:id="rId15"/>
  </p:notesMasterIdLst>
  <p:sldIdLst>
    <p:sldId id="256" r:id="rId2"/>
    <p:sldId id="259" r:id="rId3"/>
    <p:sldId id="257" r:id="rId4"/>
    <p:sldId id="271" r:id="rId5"/>
    <p:sldId id="260" r:id="rId6"/>
    <p:sldId id="261" r:id="rId7"/>
    <p:sldId id="262" r:id="rId8"/>
    <p:sldId id="272" r:id="rId9"/>
    <p:sldId id="310" r:id="rId10"/>
    <p:sldId id="267" r:id="rId11"/>
    <p:sldId id="277" r:id="rId12"/>
    <p:sldId id="278" r:id="rId13"/>
    <p:sldId id="282" r:id="rId14"/>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521415D9-36F7-43E2-AB2F-B90AF26B5E84}">
      <p14:sectionLst xmlns:p14="http://schemas.microsoft.com/office/powerpoint/2010/main">
        <p14:section name="Sección predeterminada" id="{3DDA9684-5F96-474C-90F2-3E0442D10DA3}">
          <p14:sldIdLst>
            <p14:sldId id="256"/>
            <p14:sldId id="259"/>
            <p14:sldId id="257"/>
            <p14:sldId id="271"/>
            <p14:sldId id="260"/>
            <p14:sldId id="261"/>
            <p14:sldId id="262"/>
            <p14:sldId id="272"/>
            <p14:sldId id="310"/>
            <p14:sldId id="267"/>
            <p14:sldId id="277"/>
            <p14:sldId id="278"/>
            <p14:sldId id="282"/>
          </p14:sldIdLst>
        </p14:section>
        <p14:section name="Sección sin título" id="{9416A97C-2652-4369-BB4E-EDE3918F85C4}">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8FFD5"/>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42CD862-A3C7-4E87-B455-4673554766B6}">
  <a:tblStyle styleId="{542CD862-A3C7-4E87-B455-4673554766B6}"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90BEE727-89ED-49A0-AB0E-66A10A1112A4}" styleName="Table_1">
    <a:wholeTbl>
      <a:tcTxStyle>
        <a:font>
          <a:latin typeface="Arial"/>
          <a:ea typeface="Arial"/>
          <a:cs typeface="Arial"/>
        </a:font>
        <a:srgbClr val="000000"/>
      </a:tcTxStyle>
      <a:tcStyle>
        <a:tcBdr>
          <a:left>
            <a:ln w="9525" cap="flat" cmpd="sng">
              <a:solidFill>
                <a:srgbClr val="000000"/>
              </a:solidFill>
              <a:prstDash val="solid"/>
              <a:round/>
              <a:headEnd type="none" w="sm" len="sm"/>
              <a:tailEnd type="none" w="sm" len="sm"/>
            </a:ln>
          </a:left>
          <a:right>
            <a:ln w="9525" cap="flat" cmpd="sng">
              <a:solidFill>
                <a:srgbClr val="000000"/>
              </a:solidFill>
              <a:prstDash val="solid"/>
              <a:round/>
              <a:headEnd type="none" w="sm" len="sm"/>
              <a:tailEnd type="none" w="sm" len="sm"/>
            </a:ln>
          </a:right>
          <a:top>
            <a:ln w="9525" cap="flat" cmpd="sng">
              <a:solidFill>
                <a:srgbClr val="000000"/>
              </a:solidFill>
              <a:prstDash val="solid"/>
              <a:round/>
              <a:headEnd type="none" w="sm" len="sm"/>
              <a:tailEnd type="none" w="sm" len="sm"/>
            </a:ln>
          </a:top>
          <a:bottom>
            <a:ln w="9525" cap="flat" cmpd="sng">
              <a:solidFill>
                <a:srgbClr val="000000"/>
              </a:solidFill>
              <a:prstDash val="solid"/>
              <a:round/>
              <a:headEnd type="none" w="sm" len="sm"/>
              <a:tailEnd type="none" w="sm" len="sm"/>
            </a:ln>
          </a:bottom>
          <a:insideH>
            <a:ln w="9525" cap="flat" cmpd="sng">
              <a:solidFill>
                <a:srgbClr val="000000"/>
              </a:solidFill>
              <a:prstDash val="solid"/>
              <a:round/>
              <a:headEnd type="none" w="sm" len="sm"/>
              <a:tailEnd type="none" w="sm" len="sm"/>
            </a:ln>
          </a:insideH>
          <a:insideV>
            <a:ln w="9525"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9"/>
    <p:restoredTop sz="94641"/>
  </p:normalViewPr>
  <p:slideViewPr>
    <p:cSldViewPr snapToGrid="0">
      <p:cViewPr varScale="1">
        <p:scale>
          <a:sx n="113" d="100"/>
          <a:sy n="113" d="100"/>
        </p:scale>
        <p:origin x="192" y="265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notesMaster" Target="notesMasters/notesMaster1.xml"/><Relationship Id="rId16" Type="http://schemas.openxmlformats.org/officeDocument/2006/relationships/presProps" Target="presProps.xml"/><Relationship Id="rId17" Type="http://schemas.openxmlformats.org/officeDocument/2006/relationships/viewProps" Target="viewProps.xml"/><Relationship Id="rId18" Type="http://schemas.openxmlformats.org/officeDocument/2006/relationships/theme" Target="theme/theme1.xml"/><Relationship Id="rId19"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
        <p:cNvGrpSpPr/>
        <p:nvPr/>
      </p:nvGrpSpPr>
      <p:grpSpPr>
        <a:xfrm>
          <a:off x="0" y="0"/>
          <a:ext cx="0" cy="0"/>
          <a:chOff x="0" y="0"/>
          <a:chExt cx="0" cy="0"/>
        </a:xfrm>
      </p:grpSpPr>
      <p:sp>
        <p:nvSpPr>
          <p:cNvPr id="230" name="Google Shape;230;g206348ffde0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1" name="Google Shape;231;g206348ffde0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2"/>
        <p:cNvGrpSpPr/>
        <p:nvPr/>
      </p:nvGrpSpPr>
      <p:grpSpPr>
        <a:xfrm>
          <a:off x="0" y="0"/>
          <a:ext cx="0" cy="0"/>
          <a:chOff x="0" y="0"/>
          <a:chExt cx="0" cy="0"/>
        </a:xfrm>
      </p:grpSpPr>
      <p:sp>
        <p:nvSpPr>
          <p:cNvPr id="463" name="Google Shape;463;g54dda1946d_4_27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4" name="Google Shape;464;g54dda1946d_4_27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4"/>
        <p:cNvGrpSpPr/>
        <p:nvPr/>
      </p:nvGrpSpPr>
      <p:grpSpPr>
        <a:xfrm>
          <a:off x="0" y="0"/>
          <a:ext cx="0" cy="0"/>
          <a:chOff x="0" y="0"/>
          <a:chExt cx="0" cy="0"/>
        </a:xfrm>
      </p:grpSpPr>
      <p:sp>
        <p:nvSpPr>
          <p:cNvPr id="475" name="Google Shape;475;g54dda1946d_4_27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6" name="Google Shape;476;g54dda1946d_4_27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9"/>
        <p:cNvGrpSpPr/>
        <p:nvPr/>
      </p:nvGrpSpPr>
      <p:grpSpPr>
        <a:xfrm>
          <a:off x="0" y="0"/>
          <a:ext cx="0" cy="0"/>
          <a:chOff x="0" y="0"/>
          <a:chExt cx="0" cy="0"/>
        </a:xfrm>
      </p:grpSpPr>
      <p:sp>
        <p:nvSpPr>
          <p:cNvPr id="590" name="Google Shape;590;g54dda1946d_4_26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1" name="Google Shape;591;g54dda1946d_4_26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3"/>
        <p:cNvGrpSpPr/>
        <p:nvPr/>
      </p:nvGrpSpPr>
      <p:grpSpPr>
        <a:xfrm>
          <a:off x="0" y="0"/>
          <a:ext cx="0" cy="0"/>
          <a:chOff x="0" y="0"/>
          <a:chExt cx="0" cy="0"/>
        </a:xfrm>
      </p:grpSpPr>
      <p:sp>
        <p:nvSpPr>
          <p:cNvPr id="274" name="Google Shape;274;g54dda1946d_6_2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5" name="Google Shape;275;g54dda1946d_6_2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
        <p:cNvGrpSpPr/>
        <p:nvPr/>
      </p:nvGrpSpPr>
      <p:grpSpPr>
        <a:xfrm>
          <a:off x="0" y="0"/>
          <a:ext cx="0" cy="0"/>
          <a:chOff x="0" y="0"/>
          <a:chExt cx="0" cy="0"/>
        </a:xfrm>
      </p:grpSpPr>
      <p:sp>
        <p:nvSpPr>
          <p:cNvPr id="240" name="Google Shape;240;gd431007ba2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1" name="Google Shape;241;gd431007ba2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No consigo hacer update in theme, no se que me pasa con esta slide en todas las present :S</a:t>
            </a:r>
            <a:endParaRPr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5"/>
        <p:cNvGrpSpPr/>
        <p:nvPr/>
      </p:nvGrpSpPr>
      <p:grpSpPr>
        <a:xfrm>
          <a:off x="0" y="0"/>
          <a:ext cx="0" cy="0"/>
          <a:chOff x="0" y="0"/>
          <a:chExt cx="0" cy="0"/>
        </a:xfrm>
      </p:grpSpPr>
      <p:sp>
        <p:nvSpPr>
          <p:cNvPr id="396" name="Google Shape;396;g54dda1946d_6_3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7" name="Google Shape;397;g54dda1946d_6_3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2"/>
        <p:cNvGrpSpPr/>
        <p:nvPr/>
      </p:nvGrpSpPr>
      <p:grpSpPr>
        <a:xfrm>
          <a:off x="0" y="0"/>
          <a:ext cx="0" cy="0"/>
          <a:chOff x="0" y="0"/>
          <a:chExt cx="0" cy="0"/>
        </a:xfrm>
      </p:grpSpPr>
      <p:sp>
        <p:nvSpPr>
          <p:cNvPr id="283" name="Google Shape;283;g54dda1946d_6_3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4" name="Google Shape;284;g54dda1946d_6_3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0"/>
        <p:cNvGrpSpPr/>
        <p:nvPr/>
      </p:nvGrpSpPr>
      <p:grpSpPr>
        <a:xfrm>
          <a:off x="0" y="0"/>
          <a:ext cx="0" cy="0"/>
          <a:chOff x="0" y="0"/>
          <a:chExt cx="0" cy="0"/>
        </a:xfrm>
      </p:grpSpPr>
      <p:sp>
        <p:nvSpPr>
          <p:cNvPr id="291" name="Google Shape;291;g206348ffeb2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2" name="Google Shape;292;g206348ffeb2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8"/>
        <p:cNvGrpSpPr/>
        <p:nvPr/>
      </p:nvGrpSpPr>
      <p:grpSpPr>
        <a:xfrm>
          <a:off x="0" y="0"/>
          <a:ext cx="0" cy="0"/>
          <a:chOff x="0" y="0"/>
          <a:chExt cx="0" cy="0"/>
        </a:xfrm>
      </p:grpSpPr>
      <p:sp>
        <p:nvSpPr>
          <p:cNvPr id="299" name="Google Shape;299;gd5260bdd85_0_2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0" name="Google Shape;300;gd5260bdd85_0_2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3"/>
        <p:cNvGrpSpPr/>
        <p:nvPr/>
      </p:nvGrpSpPr>
      <p:grpSpPr>
        <a:xfrm>
          <a:off x="0" y="0"/>
          <a:ext cx="0" cy="0"/>
          <a:chOff x="0" y="0"/>
          <a:chExt cx="0" cy="0"/>
        </a:xfrm>
      </p:grpSpPr>
      <p:sp>
        <p:nvSpPr>
          <p:cNvPr id="404" name="Google Shape;404;g2063e606fdb_0_1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5" name="Google Shape;405;g2063e606fdb_0_1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4"/>
        <p:cNvGrpSpPr/>
        <p:nvPr/>
      </p:nvGrpSpPr>
      <p:grpSpPr>
        <a:xfrm>
          <a:off x="0" y="0"/>
          <a:ext cx="0" cy="0"/>
          <a:chOff x="0" y="0"/>
          <a:chExt cx="0" cy="0"/>
        </a:xfrm>
      </p:grpSpPr>
      <p:sp>
        <p:nvSpPr>
          <p:cNvPr id="355" name="Google Shape;355;g54dda1946d_4_27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6" name="Google Shape;356;g54dda1946d_4_27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pic>
        <p:nvPicPr>
          <p:cNvPr id="9" name="Google Shape;9;p2"/>
          <p:cNvPicPr preferRelativeResize="0"/>
          <p:nvPr/>
        </p:nvPicPr>
        <p:blipFill>
          <a:blip r:embed="rId2">
            <a:alphaModFix/>
          </a:blip>
          <a:stretch>
            <a:fillRect/>
          </a:stretch>
        </p:blipFill>
        <p:spPr>
          <a:xfrm>
            <a:off x="0" y="0"/>
            <a:ext cx="9144000" cy="5143500"/>
          </a:xfrm>
          <a:prstGeom prst="rect">
            <a:avLst/>
          </a:prstGeom>
          <a:noFill/>
          <a:ln>
            <a:noFill/>
          </a:ln>
        </p:spPr>
      </p:pic>
      <p:sp>
        <p:nvSpPr>
          <p:cNvPr id="10" name="Google Shape;10;p2"/>
          <p:cNvSpPr txBox="1">
            <a:spLocks noGrp="1"/>
          </p:cNvSpPr>
          <p:nvPr>
            <p:ph type="ctrTitle"/>
          </p:nvPr>
        </p:nvSpPr>
        <p:spPr>
          <a:xfrm>
            <a:off x="1164450" y="1264225"/>
            <a:ext cx="6815100" cy="1927200"/>
          </a:xfrm>
          <a:prstGeom prst="rect">
            <a:avLst/>
          </a:prstGeom>
          <a:effectLst>
            <a:outerShdw blurRad="57150" dist="19050" dir="5400000" algn="bl" rotWithShape="0">
              <a:srgbClr val="000000">
                <a:alpha val="50000"/>
              </a:srgbClr>
            </a:outerShdw>
          </a:effectLst>
        </p:spPr>
        <p:txBody>
          <a:bodyPr spcFirstLastPara="1" wrap="square" lIns="91425" tIns="91425" rIns="91425" bIns="91425" anchor="b" anchorCtr="0">
            <a:noAutofit/>
          </a:bodyPr>
          <a:lstStyle>
            <a:lvl1pPr lvl="0" algn="ctr">
              <a:lnSpc>
                <a:spcPct val="115000"/>
              </a:lnSpc>
              <a:spcBef>
                <a:spcPts val="0"/>
              </a:spcBef>
              <a:spcAft>
                <a:spcPts val="0"/>
              </a:spcAft>
              <a:buClr>
                <a:srgbClr val="191919"/>
              </a:buClr>
              <a:buSzPts val="5200"/>
              <a:buNone/>
              <a:defRPr sz="4500"/>
            </a:lvl1pPr>
            <a:lvl2pPr lvl="1" algn="ctr">
              <a:spcBef>
                <a:spcPts val="0"/>
              </a:spcBef>
              <a:spcAft>
                <a:spcPts val="0"/>
              </a:spcAft>
              <a:buClr>
                <a:srgbClr val="191919"/>
              </a:buClr>
              <a:buSzPts val="5200"/>
              <a:buNone/>
              <a:defRPr sz="5200">
                <a:solidFill>
                  <a:srgbClr val="191919"/>
                </a:solidFill>
              </a:defRPr>
            </a:lvl2pPr>
            <a:lvl3pPr lvl="2" algn="ctr">
              <a:spcBef>
                <a:spcPts val="0"/>
              </a:spcBef>
              <a:spcAft>
                <a:spcPts val="0"/>
              </a:spcAft>
              <a:buClr>
                <a:srgbClr val="191919"/>
              </a:buClr>
              <a:buSzPts val="5200"/>
              <a:buNone/>
              <a:defRPr sz="5200">
                <a:solidFill>
                  <a:srgbClr val="191919"/>
                </a:solidFill>
              </a:defRPr>
            </a:lvl3pPr>
            <a:lvl4pPr lvl="3" algn="ctr">
              <a:spcBef>
                <a:spcPts val="0"/>
              </a:spcBef>
              <a:spcAft>
                <a:spcPts val="0"/>
              </a:spcAft>
              <a:buClr>
                <a:srgbClr val="191919"/>
              </a:buClr>
              <a:buSzPts val="5200"/>
              <a:buNone/>
              <a:defRPr sz="5200">
                <a:solidFill>
                  <a:srgbClr val="191919"/>
                </a:solidFill>
              </a:defRPr>
            </a:lvl4pPr>
            <a:lvl5pPr lvl="4" algn="ctr">
              <a:spcBef>
                <a:spcPts val="0"/>
              </a:spcBef>
              <a:spcAft>
                <a:spcPts val="0"/>
              </a:spcAft>
              <a:buClr>
                <a:srgbClr val="191919"/>
              </a:buClr>
              <a:buSzPts val="5200"/>
              <a:buNone/>
              <a:defRPr sz="5200">
                <a:solidFill>
                  <a:srgbClr val="191919"/>
                </a:solidFill>
              </a:defRPr>
            </a:lvl5pPr>
            <a:lvl6pPr lvl="5" algn="ctr">
              <a:spcBef>
                <a:spcPts val="0"/>
              </a:spcBef>
              <a:spcAft>
                <a:spcPts val="0"/>
              </a:spcAft>
              <a:buClr>
                <a:srgbClr val="191919"/>
              </a:buClr>
              <a:buSzPts val="5200"/>
              <a:buNone/>
              <a:defRPr sz="5200">
                <a:solidFill>
                  <a:srgbClr val="191919"/>
                </a:solidFill>
              </a:defRPr>
            </a:lvl6pPr>
            <a:lvl7pPr lvl="6" algn="ctr">
              <a:spcBef>
                <a:spcPts val="0"/>
              </a:spcBef>
              <a:spcAft>
                <a:spcPts val="0"/>
              </a:spcAft>
              <a:buClr>
                <a:srgbClr val="191919"/>
              </a:buClr>
              <a:buSzPts val="5200"/>
              <a:buNone/>
              <a:defRPr sz="5200">
                <a:solidFill>
                  <a:srgbClr val="191919"/>
                </a:solidFill>
              </a:defRPr>
            </a:lvl7pPr>
            <a:lvl8pPr lvl="7" algn="ctr">
              <a:spcBef>
                <a:spcPts val="0"/>
              </a:spcBef>
              <a:spcAft>
                <a:spcPts val="0"/>
              </a:spcAft>
              <a:buClr>
                <a:srgbClr val="191919"/>
              </a:buClr>
              <a:buSzPts val="5200"/>
              <a:buNone/>
              <a:defRPr sz="5200">
                <a:solidFill>
                  <a:srgbClr val="191919"/>
                </a:solidFill>
              </a:defRPr>
            </a:lvl8pPr>
            <a:lvl9pPr lvl="8" algn="ctr">
              <a:spcBef>
                <a:spcPts val="0"/>
              </a:spcBef>
              <a:spcAft>
                <a:spcPts val="0"/>
              </a:spcAft>
              <a:buClr>
                <a:srgbClr val="191919"/>
              </a:buClr>
              <a:buSzPts val="5200"/>
              <a:buNone/>
              <a:defRPr sz="5200">
                <a:solidFill>
                  <a:srgbClr val="191919"/>
                </a:solidFill>
              </a:defRPr>
            </a:lvl9pPr>
          </a:lstStyle>
          <a:p>
            <a:endParaRPr/>
          </a:p>
        </p:txBody>
      </p:sp>
      <p:sp>
        <p:nvSpPr>
          <p:cNvPr id="11" name="Google Shape;11;p2"/>
          <p:cNvSpPr txBox="1">
            <a:spLocks noGrp="1"/>
          </p:cNvSpPr>
          <p:nvPr>
            <p:ph type="subTitle" idx="1"/>
          </p:nvPr>
        </p:nvSpPr>
        <p:spPr>
          <a:xfrm>
            <a:off x="2220750" y="3232150"/>
            <a:ext cx="4702500" cy="475800"/>
          </a:xfrm>
          <a:prstGeom prst="rect">
            <a:avLst/>
          </a:pr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t" anchorCtr="0">
            <a:noAutofit/>
          </a:bodyPr>
          <a:lstStyle>
            <a:lvl1pPr lvl="0" algn="ctr">
              <a:lnSpc>
                <a:spcPct val="100000"/>
              </a:lnSpc>
              <a:spcBef>
                <a:spcPts val="0"/>
              </a:spcBef>
              <a:spcAft>
                <a:spcPts val="0"/>
              </a:spcAft>
              <a:buSzPts val="1400"/>
              <a:buNone/>
              <a:defRPr sz="1600">
                <a:solidFill>
                  <a:schemeClr val="lt1"/>
                </a:solidFill>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text 4">
  <p:cSld name="CUSTOM_4_1">
    <p:spTree>
      <p:nvGrpSpPr>
        <p:cNvPr id="1" name="Shape 117"/>
        <p:cNvGrpSpPr/>
        <p:nvPr/>
      </p:nvGrpSpPr>
      <p:grpSpPr>
        <a:xfrm>
          <a:off x="0" y="0"/>
          <a:ext cx="0" cy="0"/>
          <a:chOff x="0" y="0"/>
          <a:chExt cx="0" cy="0"/>
        </a:xfrm>
      </p:grpSpPr>
      <p:pic>
        <p:nvPicPr>
          <p:cNvPr id="118" name="Google Shape;118;p23"/>
          <p:cNvPicPr preferRelativeResize="0"/>
          <p:nvPr/>
        </p:nvPicPr>
        <p:blipFill>
          <a:blip r:embed="rId2">
            <a:alphaModFix/>
          </a:blip>
          <a:stretch>
            <a:fillRect/>
          </a:stretch>
        </p:blipFill>
        <p:spPr>
          <a:xfrm>
            <a:off x="0" y="0"/>
            <a:ext cx="9144000" cy="5143500"/>
          </a:xfrm>
          <a:prstGeom prst="rect">
            <a:avLst/>
          </a:prstGeom>
          <a:noFill/>
          <a:ln>
            <a:noFill/>
          </a:ln>
        </p:spPr>
      </p:pic>
      <p:sp>
        <p:nvSpPr>
          <p:cNvPr id="119" name="Google Shape;119;p23"/>
          <p:cNvSpPr/>
          <p:nvPr/>
        </p:nvSpPr>
        <p:spPr>
          <a:xfrm>
            <a:off x="565700" y="387300"/>
            <a:ext cx="8123400" cy="4368900"/>
          </a:xfrm>
          <a:prstGeom prst="rect">
            <a:avLst/>
          </a:prstGeom>
          <a:solidFill>
            <a:srgbClr val="072C4E">
              <a:alpha val="91020"/>
            </a:srgbClr>
          </a:solidFill>
          <a:ln w="2857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0" name="Google Shape;120;p23"/>
          <p:cNvSpPr txBox="1">
            <a:spLocks noGrp="1"/>
          </p:cNvSpPr>
          <p:nvPr>
            <p:ph type="title"/>
          </p:nvPr>
        </p:nvSpPr>
        <p:spPr>
          <a:xfrm>
            <a:off x="4837200" y="1655575"/>
            <a:ext cx="3593400" cy="906300"/>
          </a:xfrm>
          <a:prstGeom prst="rect">
            <a:avLst/>
          </a:prstGeom>
        </p:spPr>
        <p:txBody>
          <a:bodyPr spcFirstLastPara="1" wrap="square" lIns="91425" tIns="91425" rIns="91425" bIns="91425" anchor="b" anchorCtr="0">
            <a:noAutofit/>
          </a:bodyPr>
          <a:lstStyle>
            <a:lvl1pPr lvl="0" algn="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21" name="Google Shape;121;p23"/>
          <p:cNvSpPr txBox="1">
            <a:spLocks noGrp="1"/>
          </p:cNvSpPr>
          <p:nvPr>
            <p:ph type="subTitle" idx="1"/>
          </p:nvPr>
        </p:nvSpPr>
        <p:spPr>
          <a:xfrm>
            <a:off x="4837371" y="2562000"/>
            <a:ext cx="3593400" cy="10803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two columns 2">
  <p:cSld name="TITLE_AND_TWO_COLUMNS_1_1">
    <p:spTree>
      <p:nvGrpSpPr>
        <p:cNvPr id="1" name="Shape 135"/>
        <p:cNvGrpSpPr/>
        <p:nvPr/>
      </p:nvGrpSpPr>
      <p:grpSpPr>
        <a:xfrm>
          <a:off x="0" y="0"/>
          <a:ext cx="0" cy="0"/>
          <a:chOff x="0" y="0"/>
          <a:chExt cx="0" cy="0"/>
        </a:xfrm>
      </p:grpSpPr>
      <p:pic>
        <p:nvPicPr>
          <p:cNvPr id="136" name="Google Shape;136;p26"/>
          <p:cNvPicPr preferRelativeResize="0"/>
          <p:nvPr/>
        </p:nvPicPr>
        <p:blipFill>
          <a:blip r:embed="rId2">
            <a:alphaModFix/>
          </a:blip>
          <a:stretch>
            <a:fillRect/>
          </a:stretch>
        </p:blipFill>
        <p:spPr>
          <a:xfrm>
            <a:off x="0" y="0"/>
            <a:ext cx="9144000" cy="5143500"/>
          </a:xfrm>
          <a:prstGeom prst="rect">
            <a:avLst/>
          </a:prstGeom>
          <a:noFill/>
          <a:ln>
            <a:noFill/>
          </a:ln>
        </p:spPr>
      </p:pic>
      <p:sp>
        <p:nvSpPr>
          <p:cNvPr id="137" name="Google Shape;137;p26"/>
          <p:cNvSpPr/>
          <p:nvPr/>
        </p:nvSpPr>
        <p:spPr>
          <a:xfrm>
            <a:off x="565700" y="387300"/>
            <a:ext cx="8123400" cy="4368900"/>
          </a:xfrm>
          <a:prstGeom prst="rect">
            <a:avLst/>
          </a:prstGeom>
          <a:solidFill>
            <a:srgbClr val="072C4E">
              <a:alpha val="91020"/>
            </a:srgbClr>
          </a:solidFill>
          <a:ln w="2857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8" name="Google Shape;138;p26"/>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39" name="Google Shape;139;p26"/>
          <p:cNvSpPr txBox="1">
            <a:spLocks noGrp="1"/>
          </p:cNvSpPr>
          <p:nvPr>
            <p:ph type="subTitle" idx="1"/>
          </p:nvPr>
        </p:nvSpPr>
        <p:spPr>
          <a:xfrm>
            <a:off x="4832040" y="1743825"/>
            <a:ext cx="3254100" cy="2083500"/>
          </a:xfrm>
          <a:prstGeom prst="rect">
            <a:avLst/>
          </a:prstGeom>
          <a:ln>
            <a:noFill/>
          </a:ln>
        </p:spPr>
        <p:txBody>
          <a:bodyPr spcFirstLastPara="1" wrap="square" lIns="91425" tIns="91425" rIns="91425" bIns="91425" anchor="t" anchorCtr="0">
            <a:noAutofit/>
          </a:bodyPr>
          <a:lstStyle>
            <a:lvl1pPr lvl="0" algn="ctr" rtl="0">
              <a:spcBef>
                <a:spcPts val="0"/>
              </a:spcBef>
              <a:spcAft>
                <a:spcPts val="0"/>
              </a:spcAft>
              <a:buSzPts val="1400"/>
              <a:buNone/>
              <a:defRPr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0" name="Google Shape;140;p26"/>
          <p:cNvSpPr txBox="1">
            <a:spLocks noGrp="1"/>
          </p:cNvSpPr>
          <p:nvPr>
            <p:ph type="subTitle" idx="2"/>
          </p:nvPr>
        </p:nvSpPr>
        <p:spPr>
          <a:xfrm>
            <a:off x="1057863" y="1743825"/>
            <a:ext cx="3254100" cy="2083500"/>
          </a:xfrm>
          <a:prstGeom prst="rect">
            <a:avLst/>
          </a:prstGeom>
          <a:ln>
            <a:noFill/>
          </a:ln>
        </p:spPr>
        <p:txBody>
          <a:bodyPr spcFirstLastPara="1" wrap="square" lIns="91425" tIns="91425" rIns="91425" bIns="91425" anchor="t" anchorCtr="0">
            <a:noAutofit/>
          </a:bodyPr>
          <a:lstStyle>
            <a:lvl1pPr lvl="0" algn="ctr" rtl="0">
              <a:spcBef>
                <a:spcPts val="0"/>
              </a:spcBef>
              <a:spcAft>
                <a:spcPts val="0"/>
              </a:spcAft>
              <a:buSzPts val="1400"/>
              <a:buNone/>
              <a:defRPr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four columns">
  <p:cSld name="CUSTOM_5">
    <p:spTree>
      <p:nvGrpSpPr>
        <p:cNvPr id="1" name="Shape 161"/>
        <p:cNvGrpSpPr/>
        <p:nvPr/>
      </p:nvGrpSpPr>
      <p:grpSpPr>
        <a:xfrm>
          <a:off x="0" y="0"/>
          <a:ext cx="0" cy="0"/>
          <a:chOff x="0" y="0"/>
          <a:chExt cx="0" cy="0"/>
        </a:xfrm>
      </p:grpSpPr>
      <p:pic>
        <p:nvPicPr>
          <p:cNvPr id="162" name="Google Shape;162;p29"/>
          <p:cNvPicPr preferRelativeResize="0"/>
          <p:nvPr/>
        </p:nvPicPr>
        <p:blipFill>
          <a:blip r:embed="rId2">
            <a:alphaModFix/>
          </a:blip>
          <a:stretch>
            <a:fillRect/>
          </a:stretch>
        </p:blipFill>
        <p:spPr>
          <a:xfrm>
            <a:off x="0" y="0"/>
            <a:ext cx="9144000" cy="5143500"/>
          </a:xfrm>
          <a:prstGeom prst="rect">
            <a:avLst/>
          </a:prstGeom>
          <a:noFill/>
          <a:ln>
            <a:noFill/>
          </a:ln>
        </p:spPr>
      </p:pic>
      <p:sp>
        <p:nvSpPr>
          <p:cNvPr id="163" name="Google Shape;163;p29"/>
          <p:cNvSpPr/>
          <p:nvPr/>
        </p:nvSpPr>
        <p:spPr>
          <a:xfrm>
            <a:off x="565700" y="387300"/>
            <a:ext cx="8123400" cy="4368900"/>
          </a:xfrm>
          <a:prstGeom prst="rect">
            <a:avLst/>
          </a:prstGeom>
          <a:solidFill>
            <a:srgbClr val="072C4E">
              <a:alpha val="91020"/>
            </a:srgbClr>
          </a:solidFill>
          <a:ln w="2857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4" name="Google Shape;164;p29"/>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65" name="Google Shape;165;p29"/>
          <p:cNvSpPr txBox="1">
            <a:spLocks noGrp="1"/>
          </p:cNvSpPr>
          <p:nvPr>
            <p:ph type="subTitle" idx="1"/>
          </p:nvPr>
        </p:nvSpPr>
        <p:spPr>
          <a:xfrm>
            <a:off x="2110311" y="2054288"/>
            <a:ext cx="1978200" cy="665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66" name="Google Shape;166;p29"/>
          <p:cNvSpPr txBox="1">
            <a:spLocks noGrp="1"/>
          </p:cNvSpPr>
          <p:nvPr>
            <p:ph type="subTitle" idx="2"/>
          </p:nvPr>
        </p:nvSpPr>
        <p:spPr>
          <a:xfrm>
            <a:off x="5055489" y="2054288"/>
            <a:ext cx="1978200" cy="665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67" name="Google Shape;167;p29"/>
          <p:cNvSpPr txBox="1">
            <a:spLocks noGrp="1"/>
          </p:cNvSpPr>
          <p:nvPr>
            <p:ph type="subTitle" idx="3"/>
          </p:nvPr>
        </p:nvSpPr>
        <p:spPr>
          <a:xfrm>
            <a:off x="2110311" y="3544763"/>
            <a:ext cx="1978200" cy="665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68" name="Google Shape;168;p29"/>
          <p:cNvSpPr txBox="1">
            <a:spLocks noGrp="1"/>
          </p:cNvSpPr>
          <p:nvPr>
            <p:ph type="subTitle" idx="4"/>
          </p:nvPr>
        </p:nvSpPr>
        <p:spPr>
          <a:xfrm>
            <a:off x="5055489" y="3544763"/>
            <a:ext cx="1978200" cy="665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69" name="Google Shape;169;p29"/>
          <p:cNvSpPr txBox="1">
            <a:spLocks noGrp="1"/>
          </p:cNvSpPr>
          <p:nvPr>
            <p:ph type="subTitle" idx="5"/>
          </p:nvPr>
        </p:nvSpPr>
        <p:spPr>
          <a:xfrm>
            <a:off x="2110311" y="1565900"/>
            <a:ext cx="1978200" cy="5055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Bebas Neue"/>
              <a:buNone/>
              <a:defRPr sz="2400">
                <a:solidFill>
                  <a:schemeClr val="dk2"/>
                </a:solidFill>
                <a:latin typeface="Comfortaa Medium"/>
                <a:ea typeface="Comfortaa Medium"/>
                <a:cs typeface="Comfortaa Medium"/>
                <a:sym typeface="Comfortaa Medium"/>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170" name="Google Shape;170;p29"/>
          <p:cNvSpPr txBox="1">
            <a:spLocks noGrp="1"/>
          </p:cNvSpPr>
          <p:nvPr>
            <p:ph type="subTitle" idx="6"/>
          </p:nvPr>
        </p:nvSpPr>
        <p:spPr>
          <a:xfrm>
            <a:off x="2110311" y="3056475"/>
            <a:ext cx="1978200" cy="5055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Bebas Neue"/>
              <a:buNone/>
              <a:defRPr sz="2400">
                <a:solidFill>
                  <a:schemeClr val="dk2"/>
                </a:solidFill>
                <a:latin typeface="Comfortaa Medium"/>
                <a:ea typeface="Comfortaa Medium"/>
                <a:cs typeface="Comfortaa Medium"/>
                <a:sym typeface="Comfortaa Medium"/>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171" name="Google Shape;171;p29"/>
          <p:cNvSpPr txBox="1">
            <a:spLocks noGrp="1"/>
          </p:cNvSpPr>
          <p:nvPr>
            <p:ph type="subTitle" idx="7"/>
          </p:nvPr>
        </p:nvSpPr>
        <p:spPr>
          <a:xfrm>
            <a:off x="5055486" y="1565900"/>
            <a:ext cx="1978200" cy="5055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Bebas Neue"/>
              <a:buNone/>
              <a:defRPr sz="2400">
                <a:solidFill>
                  <a:schemeClr val="dk2"/>
                </a:solidFill>
                <a:latin typeface="Comfortaa Medium"/>
                <a:ea typeface="Comfortaa Medium"/>
                <a:cs typeface="Comfortaa Medium"/>
                <a:sym typeface="Comfortaa Medium"/>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172" name="Google Shape;172;p29"/>
          <p:cNvSpPr txBox="1">
            <a:spLocks noGrp="1"/>
          </p:cNvSpPr>
          <p:nvPr>
            <p:ph type="subTitle" idx="8"/>
          </p:nvPr>
        </p:nvSpPr>
        <p:spPr>
          <a:xfrm>
            <a:off x="5055486" y="3056475"/>
            <a:ext cx="1978200" cy="5055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Bebas Neue"/>
              <a:buNone/>
              <a:defRPr sz="2400">
                <a:solidFill>
                  <a:schemeClr val="dk2"/>
                </a:solidFill>
                <a:latin typeface="Comfortaa Medium"/>
                <a:ea typeface="Comfortaa Medium"/>
                <a:cs typeface="Comfortaa Medium"/>
                <a:sym typeface="Comfortaa Medium"/>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six columns">
  <p:cSld name="CUSTOM_7">
    <p:spTree>
      <p:nvGrpSpPr>
        <p:cNvPr id="1" name="Shape 173"/>
        <p:cNvGrpSpPr/>
        <p:nvPr/>
      </p:nvGrpSpPr>
      <p:grpSpPr>
        <a:xfrm>
          <a:off x="0" y="0"/>
          <a:ext cx="0" cy="0"/>
          <a:chOff x="0" y="0"/>
          <a:chExt cx="0" cy="0"/>
        </a:xfrm>
      </p:grpSpPr>
      <p:pic>
        <p:nvPicPr>
          <p:cNvPr id="174" name="Google Shape;174;p30"/>
          <p:cNvPicPr preferRelativeResize="0"/>
          <p:nvPr/>
        </p:nvPicPr>
        <p:blipFill>
          <a:blip r:embed="rId2">
            <a:alphaModFix/>
          </a:blip>
          <a:stretch>
            <a:fillRect/>
          </a:stretch>
        </p:blipFill>
        <p:spPr>
          <a:xfrm>
            <a:off x="0" y="0"/>
            <a:ext cx="9144000" cy="5143500"/>
          </a:xfrm>
          <a:prstGeom prst="rect">
            <a:avLst/>
          </a:prstGeom>
          <a:noFill/>
          <a:ln>
            <a:noFill/>
          </a:ln>
        </p:spPr>
      </p:pic>
      <p:sp>
        <p:nvSpPr>
          <p:cNvPr id="175" name="Google Shape;175;p30"/>
          <p:cNvSpPr/>
          <p:nvPr/>
        </p:nvSpPr>
        <p:spPr>
          <a:xfrm>
            <a:off x="565700" y="387300"/>
            <a:ext cx="8123400" cy="4368900"/>
          </a:xfrm>
          <a:prstGeom prst="rect">
            <a:avLst/>
          </a:prstGeom>
          <a:solidFill>
            <a:srgbClr val="072C4E">
              <a:alpha val="91020"/>
            </a:srgbClr>
          </a:solidFill>
          <a:ln w="2857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6" name="Google Shape;176;p30"/>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77" name="Google Shape;177;p30"/>
          <p:cNvSpPr txBox="1">
            <a:spLocks noGrp="1"/>
          </p:cNvSpPr>
          <p:nvPr>
            <p:ph type="subTitle" idx="1"/>
          </p:nvPr>
        </p:nvSpPr>
        <p:spPr>
          <a:xfrm>
            <a:off x="1261552" y="2149200"/>
            <a:ext cx="1986000" cy="635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78" name="Google Shape;178;p30"/>
          <p:cNvSpPr txBox="1">
            <a:spLocks noGrp="1"/>
          </p:cNvSpPr>
          <p:nvPr>
            <p:ph type="subTitle" idx="2"/>
          </p:nvPr>
        </p:nvSpPr>
        <p:spPr>
          <a:xfrm>
            <a:off x="3579000" y="2149200"/>
            <a:ext cx="1986000" cy="635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79" name="Google Shape;179;p30"/>
          <p:cNvSpPr txBox="1">
            <a:spLocks noGrp="1"/>
          </p:cNvSpPr>
          <p:nvPr>
            <p:ph type="subTitle" idx="3"/>
          </p:nvPr>
        </p:nvSpPr>
        <p:spPr>
          <a:xfrm>
            <a:off x="1261552" y="3579425"/>
            <a:ext cx="1986000" cy="635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80" name="Google Shape;180;p30"/>
          <p:cNvSpPr txBox="1">
            <a:spLocks noGrp="1"/>
          </p:cNvSpPr>
          <p:nvPr>
            <p:ph type="subTitle" idx="4"/>
          </p:nvPr>
        </p:nvSpPr>
        <p:spPr>
          <a:xfrm>
            <a:off x="3579000" y="3579425"/>
            <a:ext cx="1986000" cy="635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81" name="Google Shape;181;p30"/>
          <p:cNvSpPr txBox="1">
            <a:spLocks noGrp="1"/>
          </p:cNvSpPr>
          <p:nvPr>
            <p:ph type="subTitle" idx="5"/>
          </p:nvPr>
        </p:nvSpPr>
        <p:spPr>
          <a:xfrm>
            <a:off x="5896448" y="2149200"/>
            <a:ext cx="1986000" cy="635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82" name="Google Shape;182;p30"/>
          <p:cNvSpPr txBox="1">
            <a:spLocks noGrp="1"/>
          </p:cNvSpPr>
          <p:nvPr>
            <p:ph type="subTitle" idx="6"/>
          </p:nvPr>
        </p:nvSpPr>
        <p:spPr>
          <a:xfrm>
            <a:off x="5896448" y="3579425"/>
            <a:ext cx="1986000" cy="635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83" name="Google Shape;183;p30"/>
          <p:cNvSpPr txBox="1">
            <a:spLocks noGrp="1"/>
          </p:cNvSpPr>
          <p:nvPr>
            <p:ph type="subTitle" idx="7"/>
          </p:nvPr>
        </p:nvSpPr>
        <p:spPr>
          <a:xfrm>
            <a:off x="1265452" y="1656599"/>
            <a:ext cx="1978200" cy="492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Bebas Neue"/>
              <a:buNone/>
              <a:defRPr sz="2400">
                <a:solidFill>
                  <a:schemeClr val="dk2"/>
                </a:solidFill>
                <a:latin typeface="Comfortaa Medium"/>
                <a:ea typeface="Comfortaa Medium"/>
                <a:cs typeface="Comfortaa Medium"/>
                <a:sym typeface="Comfortaa Medium"/>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184" name="Google Shape;184;p30"/>
          <p:cNvSpPr txBox="1">
            <a:spLocks noGrp="1"/>
          </p:cNvSpPr>
          <p:nvPr>
            <p:ph type="subTitle" idx="8"/>
          </p:nvPr>
        </p:nvSpPr>
        <p:spPr>
          <a:xfrm>
            <a:off x="3582900" y="1656599"/>
            <a:ext cx="1978200" cy="492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Bebas Neue"/>
              <a:buNone/>
              <a:defRPr sz="2400">
                <a:solidFill>
                  <a:schemeClr val="dk2"/>
                </a:solidFill>
                <a:latin typeface="Comfortaa Medium"/>
                <a:ea typeface="Comfortaa Medium"/>
                <a:cs typeface="Comfortaa Medium"/>
                <a:sym typeface="Comfortaa Medium"/>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185" name="Google Shape;185;p30"/>
          <p:cNvSpPr txBox="1">
            <a:spLocks noGrp="1"/>
          </p:cNvSpPr>
          <p:nvPr>
            <p:ph type="subTitle" idx="9"/>
          </p:nvPr>
        </p:nvSpPr>
        <p:spPr>
          <a:xfrm>
            <a:off x="5900348" y="1656599"/>
            <a:ext cx="1978200" cy="492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Bebas Neue"/>
              <a:buNone/>
              <a:defRPr sz="2400">
                <a:solidFill>
                  <a:schemeClr val="dk2"/>
                </a:solidFill>
                <a:latin typeface="Comfortaa Medium"/>
                <a:ea typeface="Comfortaa Medium"/>
                <a:cs typeface="Comfortaa Medium"/>
                <a:sym typeface="Comfortaa Medium"/>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186" name="Google Shape;186;p30"/>
          <p:cNvSpPr txBox="1">
            <a:spLocks noGrp="1"/>
          </p:cNvSpPr>
          <p:nvPr>
            <p:ph type="subTitle" idx="13"/>
          </p:nvPr>
        </p:nvSpPr>
        <p:spPr>
          <a:xfrm>
            <a:off x="1265452" y="3086800"/>
            <a:ext cx="1978200" cy="492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Bebas Neue"/>
              <a:buNone/>
              <a:defRPr sz="2400">
                <a:solidFill>
                  <a:schemeClr val="dk2"/>
                </a:solidFill>
                <a:latin typeface="Comfortaa Medium"/>
                <a:ea typeface="Comfortaa Medium"/>
                <a:cs typeface="Comfortaa Medium"/>
                <a:sym typeface="Comfortaa Medium"/>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187" name="Google Shape;187;p30"/>
          <p:cNvSpPr txBox="1">
            <a:spLocks noGrp="1"/>
          </p:cNvSpPr>
          <p:nvPr>
            <p:ph type="subTitle" idx="14"/>
          </p:nvPr>
        </p:nvSpPr>
        <p:spPr>
          <a:xfrm>
            <a:off x="3582900" y="3086800"/>
            <a:ext cx="1978200" cy="492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Bebas Neue"/>
              <a:buNone/>
              <a:defRPr sz="2400">
                <a:solidFill>
                  <a:schemeClr val="dk2"/>
                </a:solidFill>
                <a:latin typeface="Comfortaa Medium"/>
                <a:ea typeface="Comfortaa Medium"/>
                <a:cs typeface="Comfortaa Medium"/>
                <a:sym typeface="Comfortaa Medium"/>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188" name="Google Shape;188;p30"/>
          <p:cNvSpPr txBox="1">
            <a:spLocks noGrp="1"/>
          </p:cNvSpPr>
          <p:nvPr>
            <p:ph type="subTitle" idx="15"/>
          </p:nvPr>
        </p:nvSpPr>
        <p:spPr>
          <a:xfrm>
            <a:off x="5900348" y="3086800"/>
            <a:ext cx="1978200" cy="492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Bebas Neue"/>
              <a:buNone/>
              <a:defRPr sz="2400">
                <a:solidFill>
                  <a:schemeClr val="dk2"/>
                </a:solidFill>
                <a:latin typeface="Comfortaa Medium"/>
                <a:ea typeface="Comfortaa Medium"/>
                <a:cs typeface="Comfortaa Medium"/>
                <a:sym typeface="Comfortaa Medium"/>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Background">
  <p:cSld name="CUSTOM_9">
    <p:spTree>
      <p:nvGrpSpPr>
        <p:cNvPr id="1" name="Shape 217"/>
        <p:cNvGrpSpPr/>
        <p:nvPr/>
      </p:nvGrpSpPr>
      <p:grpSpPr>
        <a:xfrm>
          <a:off x="0" y="0"/>
          <a:ext cx="0" cy="0"/>
          <a:chOff x="0" y="0"/>
          <a:chExt cx="0" cy="0"/>
        </a:xfrm>
      </p:grpSpPr>
      <p:pic>
        <p:nvPicPr>
          <p:cNvPr id="218" name="Google Shape;218;p34"/>
          <p:cNvPicPr preferRelativeResize="0"/>
          <p:nvPr/>
        </p:nvPicPr>
        <p:blipFill>
          <a:blip r:embed="rId2">
            <a:alphaModFix/>
          </a:blip>
          <a:stretch>
            <a:fillRect/>
          </a:stretch>
        </p:blipFill>
        <p:spPr>
          <a:xfrm>
            <a:off x="0" y="0"/>
            <a:ext cx="9144000" cy="5143500"/>
          </a:xfrm>
          <a:prstGeom prst="rect">
            <a:avLst/>
          </a:prstGeom>
          <a:noFill/>
          <a:ln>
            <a:noFill/>
          </a:ln>
        </p:spPr>
      </p:pic>
      <p:sp>
        <p:nvSpPr>
          <p:cNvPr id="219" name="Google Shape;219;p34"/>
          <p:cNvSpPr/>
          <p:nvPr/>
        </p:nvSpPr>
        <p:spPr>
          <a:xfrm>
            <a:off x="565700" y="387300"/>
            <a:ext cx="8123400" cy="4368900"/>
          </a:xfrm>
          <a:prstGeom prst="rect">
            <a:avLst/>
          </a:prstGeom>
          <a:solidFill>
            <a:srgbClr val="072C4E">
              <a:alpha val="91020"/>
            </a:srgbClr>
          </a:solidFill>
          <a:ln w="2857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Background 1">
  <p:cSld name="CUSTOM_9_1">
    <p:spTree>
      <p:nvGrpSpPr>
        <p:cNvPr id="1" name="Shape 220"/>
        <p:cNvGrpSpPr/>
        <p:nvPr/>
      </p:nvGrpSpPr>
      <p:grpSpPr>
        <a:xfrm>
          <a:off x="0" y="0"/>
          <a:ext cx="0" cy="0"/>
          <a:chOff x="0" y="0"/>
          <a:chExt cx="0" cy="0"/>
        </a:xfrm>
      </p:grpSpPr>
      <p:pic>
        <p:nvPicPr>
          <p:cNvPr id="221" name="Google Shape;221;p35"/>
          <p:cNvPicPr preferRelativeResize="0"/>
          <p:nvPr/>
        </p:nvPicPr>
        <p:blipFill>
          <a:blip r:embed="rId2">
            <a:alphaModFix/>
          </a:blip>
          <a:stretch>
            <a:fillRect/>
          </a:stretch>
        </p:blipFill>
        <p:spPr>
          <a:xfrm>
            <a:off x="0" y="0"/>
            <a:ext cx="9144000" cy="5143500"/>
          </a:xfrm>
          <a:prstGeom prst="rect">
            <a:avLst/>
          </a:prstGeom>
          <a:noFill/>
          <a:ln>
            <a:noFill/>
          </a:ln>
        </p:spPr>
      </p:pic>
      <p:sp>
        <p:nvSpPr>
          <p:cNvPr id="222" name="Google Shape;222;p35"/>
          <p:cNvSpPr/>
          <p:nvPr/>
        </p:nvSpPr>
        <p:spPr>
          <a:xfrm>
            <a:off x="1057350" y="663150"/>
            <a:ext cx="7029300" cy="3817200"/>
          </a:xfrm>
          <a:prstGeom prst="rect">
            <a:avLst/>
          </a:prstGeom>
          <a:solidFill>
            <a:srgbClr val="072C4E">
              <a:alpha val="86310"/>
            </a:srgbClr>
          </a:solidFill>
          <a:ln w="38100" cap="flat" cmpd="sng">
            <a:solidFill>
              <a:srgbClr val="FFE000"/>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2"/>
        <p:cNvGrpSpPr/>
        <p:nvPr/>
      </p:nvGrpSpPr>
      <p:grpSpPr>
        <a:xfrm>
          <a:off x="0" y="0"/>
          <a:ext cx="0" cy="0"/>
          <a:chOff x="0" y="0"/>
          <a:chExt cx="0" cy="0"/>
        </a:xfrm>
      </p:grpSpPr>
      <p:pic>
        <p:nvPicPr>
          <p:cNvPr id="13" name="Google Shape;13;p3"/>
          <p:cNvPicPr preferRelativeResize="0"/>
          <p:nvPr/>
        </p:nvPicPr>
        <p:blipFill>
          <a:blip r:embed="rId2">
            <a:alphaModFix/>
          </a:blip>
          <a:stretch>
            <a:fillRect/>
          </a:stretch>
        </p:blipFill>
        <p:spPr>
          <a:xfrm>
            <a:off x="0" y="0"/>
            <a:ext cx="9144000" cy="5143500"/>
          </a:xfrm>
          <a:prstGeom prst="rect">
            <a:avLst/>
          </a:prstGeom>
          <a:noFill/>
          <a:ln>
            <a:noFill/>
          </a:ln>
        </p:spPr>
      </p:pic>
      <p:sp>
        <p:nvSpPr>
          <p:cNvPr id="14" name="Google Shape;14;p3"/>
          <p:cNvSpPr txBox="1">
            <a:spLocks noGrp="1"/>
          </p:cNvSpPr>
          <p:nvPr>
            <p:ph type="title"/>
          </p:nvPr>
        </p:nvSpPr>
        <p:spPr>
          <a:xfrm>
            <a:off x="1634800" y="2437200"/>
            <a:ext cx="6540000" cy="1245600"/>
          </a:xfrm>
          <a:prstGeom prst="rect">
            <a:avLst/>
          </a:prstGeom>
        </p:spPr>
        <p:txBody>
          <a:bodyPr spcFirstLastPara="1" wrap="square" lIns="91425" tIns="91425" rIns="91425" bIns="91425" anchor="ctr" anchorCtr="0">
            <a:noAutofit/>
          </a:bodyPr>
          <a:lstStyle>
            <a:lvl1pPr lvl="0">
              <a:spcBef>
                <a:spcPts val="0"/>
              </a:spcBef>
              <a:spcAft>
                <a:spcPts val="0"/>
              </a:spcAft>
              <a:buSzPts val="3600"/>
              <a:buNone/>
              <a:defRPr sz="45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title" idx="2" hasCustomPrompt="1"/>
          </p:nvPr>
        </p:nvSpPr>
        <p:spPr>
          <a:xfrm>
            <a:off x="1264400" y="661125"/>
            <a:ext cx="1652100" cy="1511400"/>
          </a:xfrm>
          <a:prstGeom prst="rect">
            <a:avLst/>
          </a:prstGeom>
          <a:solidFill>
            <a:srgbClr val="072C4E">
              <a:alpha val="86310"/>
            </a:srgbClr>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Clr>
                <a:schemeClr val="lt1"/>
              </a:buClr>
              <a:buSzPts val="6000"/>
              <a:buNone/>
              <a:defRPr sz="6900">
                <a:solidFill>
                  <a:schemeClr val="accent1"/>
                </a:solidFill>
              </a:defRPr>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16" name="Google Shape;16;p3"/>
          <p:cNvSpPr txBox="1">
            <a:spLocks noGrp="1"/>
          </p:cNvSpPr>
          <p:nvPr>
            <p:ph type="subTitle" idx="1"/>
          </p:nvPr>
        </p:nvSpPr>
        <p:spPr>
          <a:xfrm>
            <a:off x="1754525" y="3682800"/>
            <a:ext cx="4863900" cy="464100"/>
          </a:xfrm>
          <a:prstGeom prst="rect">
            <a:avLst/>
          </a:pr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600">
                <a:solidFill>
                  <a:schemeClr val="lt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7"/>
        <p:cNvGrpSpPr/>
        <p:nvPr/>
      </p:nvGrpSpPr>
      <p:grpSpPr>
        <a:xfrm>
          <a:off x="0" y="0"/>
          <a:ext cx="0" cy="0"/>
          <a:chOff x="0" y="0"/>
          <a:chExt cx="0" cy="0"/>
        </a:xfrm>
      </p:grpSpPr>
      <p:pic>
        <p:nvPicPr>
          <p:cNvPr id="18" name="Google Shape;18;p4"/>
          <p:cNvPicPr preferRelativeResize="0"/>
          <p:nvPr/>
        </p:nvPicPr>
        <p:blipFill>
          <a:blip r:embed="rId2">
            <a:alphaModFix/>
          </a:blip>
          <a:stretch>
            <a:fillRect/>
          </a:stretch>
        </p:blipFill>
        <p:spPr>
          <a:xfrm>
            <a:off x="0" y="0"/>
            <a:ext cx="9144000" cy="5143500"/>
          </a:xfrm>
          <a:prstGeom prst="rect">
            <a:avLst/>
          </a:prstGeom>
          <a:noFill/>
          <a:ln>
            <a:noFill/>
          </a:ln>
        </p:spPr>
      </p:pic>
      <p:sp>
        <p:nvSpPr>
          <p:cNvPr id="19" name="Google Shape;19;p4"/>
          <p:cNvSpPr/>
          <p:nvPr/>
        </p:nvSpPr>
        <p:spPr>
          <a:xfrm>
            <a:off x="565700" y="387300"/>
            <a:ext cx="8123400" cy="4368900"/>
          </a:xfrm>
          <a:prstGeom prst="rect">
            <a:avLst/>
          </a:prstGeom>
          <a:solidFill>
            <a:srgbClr val="072C4E">
              <a:alpha val="91020"/>
            </a:srgbClr>
          </a:solidFill>
          <a:ln w="2857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 name="Google Shape;20;p4"/>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1" name="Google Shape;21;p4"/>
          <p:cNvSpPr txBox="1">
            <a:spLocks noGrp="1"/>
          </p:cNvSpPr>
          <p:nvPr>
            <p:ph type="body" idx="1"/>
          </p:nvPr>
        </p:nvSpPr>
        <p:spPr>
          <a:xfrm>
            <a:off x="720000" y="1215751"/>
            <a:ext cx="7704000" cy="481500"/>
          </a:xfrm>
          <a:prstGeom prst="rect">
            <a:avLst/>
          </a:prstGeom>
        </p:spPr>
        <p:txBody>
          <a:bodyPr spcFirstLastPara="1" wrap="square" lIns="91425" tIns="91425" rIns="91425" bIns="91425" anchor="t" anchorCtr="0">
            <a:noAutofit/>
          </a:bodyPr>
          <a:lstStyle>
            <a:lvl1pPr marL="457200" lvl="0" indent="-317500" rtl="0">
              <a:lnSpc>
                <a:spcPct val="100000"/>
              </a:lnSpc>
              <a:spcBef>
                <a:spcPts val="0"/>
              </a:spcBef>
              <a:spcAft>
                <a:spcPts val="0"/>
              </a:spcAft>
              <a:buSzPts val="1400"/>
              <a:buFont typeface="Nunito Light"/>
              <a:buChar char="●"/>
              <a:defRPr sz="1200"/>
            </a:lvl1pPr>
            <a:lvl2pPr marL="914400" lvl="1" indent="-317500" rtl="0">
              <a:lnSpc>
                <a:spcPct val="100000"/>
              </a:lnSpc>
              <a:spcBef>
                <a:spcPts val="0"/>
              </a:spcBef>
              <a:spcAft>
                <a:spcPts val="0"/>
              </a:spcAft>
              <a:buSzPts val="1400"/>
              <a:buFont typeface="Nunito Light"/>
              <a:buChar char="○"/>
              <a:defRPr/>
            </a:lvl2pPr>
            <a:lvl3pPr marL="1371600" lvl="2" indent="-317500" rtl="0">
              <a:lnSpc>
                <a:spcPct val="100000"/>
              </a:lnSpc>
              <a:spcBef>
                <a:spcPts val="0"/>
              </a:spcBef>
              <a:spcAft>
                <a:spcPts val="0"/>
              </a:spcAft>
              <a:buSzPts val="1400"/>
              <a:buFont typeface="Nunito Light"/>
              <a:buChar char="■"/>
              <a:defRPr/>
            </a:lvl3pPr>
            <a:lvl4pPr marL="1828800" lvl="3" indent="-317500" rtl="0">
              <a:lnSpc>
                <a:spcPct val="100000"/>
              </a:lnSpc>
              <a:spcBef>
                <a:spcPts val="0"/>
              </a:spcBef>
              <a:spcAft>
                <a:spcPts val="0"/>
              </a:spcAft>
              <a:buSzPts val="1400"/>
              <a:buFont typeface="Nunito Light"/>
              <a:buChar char="●"/>
              <a:defRPr/>
            </a:lvl4pPr>
            <a:lvl5pPr marL="2286000" lvl="4" indent="-317500" rtl="0">
              <a:lnSpc>
                <a:spcPct val="100000"/>
              </a:lnSpc>
              <a:spcBef>
                <a:spcPts val="0"/>
              </a:spcBef>
              <a:spcAft>
                <a:spcPts val="0"/>
              </a:spcAft>
              <a:buSzPts val="1400"/>
              <a:buFont typeface="Nunito Light"/>
              <a:buChar char="○"/>
              <a:defRPr/>
            </a:lvl5pPr>
            <a:lvl6pPr marL="2743200" lvl="5" indent="-317500" rtl="0">
              <a:lnSpc>
                <a:spcPct val="100000"/>
              </a:lnSpc>
              <a:spcBef>
                <a:spcPts val="0"/>
              </a:spcBef>
              <a:spcAft>
                <a:spcPts val="0"/>
              </a:spcAft>
              <a:buSzPts val="1400"/>
              <a:buFont typeface="Nunito Light"/>
              <a:buChar char="■"/>
              <a:defRPr/>
            </a:lvl6pPr>
            <a:lvl7pPr marL="3200400" lvl="6" indent="-317500" rtl="0">
              <a:lnSpc>
                <a:spcPct val="100000"/>
              </a:lnSpc>
              <a:spcBef>
                <a:spcPts val="0"/>
              </a:spcBef>
              <a:spcAft>
                <a:spcPts val="0"/>
              </a:spcAft>
              <a:buSzPts val="1400"/>
              <a:buFont typeface="Nunito Light"/>
              <a:buChar char="●"/>
              <a:defRPr/>
            </a:lvl7pPr>
            <a:lvl8pPr marL="3657600" lvl="7" indent="-317500" rtl="0">
              <a:lnSpc>
                <a:spcPct val="100000"/>
              </a:lnSpc>
              <a:spcBef>
                <a:spcPts val="0"/>
              </a:spcBef>
              <a:spcAft>
                <a:spcPts val="0"/>
              </a:spcAft>
              <a:buSzPts val="1400"/>
              <a:buFont typeface="Nunito Light"/>
              <a:buChar char="○"/>
              <a:defRPr/>
            </a:lvl8pPr>
            <a:lvl9pPr marL="4114800" lvl="8" indent="-317500" rtl="0">
              <a:lnSpc>
                <a:spcPct val="100000"/>
              </a:lnSpc>
              <a:spcBef>
                <a:spcPts val="0"/>
              </a:spcBef>
              <a:spcAft>
                <a:spcPts val="0"/>
              </a:spcAft>
              <a:buSzPts val="1400"/>
              <a:buFont typeface="Nunito Light"/>
              <a:buChar char="■"/>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42"/>
        <p:cNvGrpSpPr/>
        <p:nvPr/>
      </p:nvGrpSpPr>
      <p:grpSpPr>
        <a:xfrm>
          <a:off x="0" y="0"/>
          <a:ext cx="0" cy="0"/>
          <a:chOff x="0" y="0"/>
          <a:chExt cx="0" cy="0"/>
        </a:xfrm>
      </p:grpSpPr>
      <p:pic>
        <p:nvPicPr>
          <p:cNvPr id="43" name="Google Shape;43;p9"/>
          <p:cNvPicPr preferRelativeResize="0"/>
          <p:nvPr/>
        </p:nvPicPr>
        <p:blipFill>
          <a:blip r:embed="rId2">
            <a:alphaModFix/>
          </a:blip>
          <a:stretch>
            <a:fillRect/>
          </a:stretch>
        </p:blipFill>
        <p:spPr>
          <a:xfrm>
            <a:off x="0" y="0"/>
            <a:ext cx="9144000" cy="5143500"/>
          </a:xfrm>
          <a:prstGeom prst="rect">
            <a:avLst/>
          </a:prstGeom>
          <a:noFill/>
          <a:ln>
            <a:noFill/>
          </a:ln>
        </p:spPr>
      </p:pic>
      <p:sp>
        <p:nvSpPr>
          <p:cNvPr id="44" name="Google Shape;44;p9"/>
          <p:cNvSpPr txBox="1">
            <a:spLocks noGrp="1"/>
          </p:cNvSpPr>
          <p:nvPr>
            <p:ph type="title"/>
          </p:nvPr>
        </p:nvSpPr>
        <p:spPr>
          <a:xfrm>
            <a:off x="2135550" y="1036700"/>
            <a:ext cx="4872900" cy="1964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500"/>
              <a:buNone/>
              <a:defRPr sz="9600">
                <a:solidFill>
                  <a:schemeClr val="dk2"/>
                </a:solidFill>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45" name="Google Shape;45;p9"/>
          <p:cNvSpPr txBox="1">
            <a:spLocks noGrp="1"/>
          </p:cNvSpPr>
          <p:nvPr>
            <p:ph type="subTitle" idx="1"/>
          </p:nvPr>
        </p:nvSpPr>
        <p:spPr>
          <a:xfrm>
            <a:off x="2135550" y="3001100"/>
            <a:ext cx="4872900" cy="671100"/>
          </a:xfrm>
          <a:prstGeom prst="rect">
            <a:avLst/>
          </a:pr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600">
                <a:solidFill>
                  <a:schemeClr val="lt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dk1"/>
        </a:solidFill>
        <a:effectLst/>
      </p:bgPr>
    </p:bg>
    <p:spTree>
      <p:nvGrpSpPr>
        <p:cNvPr id="1" name="Shape 52"/>
        <p:cNvGrpSpPr/>
        <p:nvPr/>
      </p:nvGrpSpPr>
      <p:grpSpPr>
        <a:xfrm>
          <a:off x="0" y="0"/>
          <a:ext cx="0" cy="0"/>
          <a:chOff x="0" y="0"/>
          <a:chExt cx="0" cy="0"/>
        </a:xfrm>
      </p:grpSpPr>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ection header 1">
  <p:cSld name="SECTION_HEADER_1">
    <p:spTree>
      <p:nvGrpSpPr>
        <p:cNvPr id="1" name="Shape 53"/>
        <p:cNvGrpSpPr/>
        <p:nvPr/>
      </p:nvGrpSpPr>
      <p:grpSpPr>
        <a:xfrm>
          <a:off x="0" y="0"/>
          <a:ext cx="0" cy="0"/>
          <a:chOff x="0" y="0"/>
          <a:chExt cx="0" cy="0"/>
        </a:xfrm>
      </p:grpSpPr>
      <p:pic>
        <p:nvPicPr>
          <p:cNvPr id="54" name="Google Shape;54;p13"/>
          <p:cNvPicPr preferRelativeResize="0"/>
          <p:nvPr/>
        </p:nvPicPr>
        <p:blipFill>
          <a:blip r:embed="rId2">
            <a:alphaModFix/>
          </a:blip>
          <a:stretch>
            <a:fillRect/>
          </a:stretch>
        </p:blipFill>
        <p:spPr>
          <a:xfrm>
            <a:off x="0" y="0"/>
            <a:ext cx="9144000" cy="5143500"/>
          </a:xfrm>
          <a:prstGeom prst="rect">
            <a:avLst/>
          </a:prstGeom>
          <a:noFill/>
          <a:ln>
            <a:noFill/>
          </a:ln>
        </p:spPr>
      </p:pic>
      <p:sp>
        <p:nvSpPr>
          <p:cNvPr id="55" name="Google Shape;55;p13"/>
          <p:cNvSpPr txBox="1">
            <a:spLocks noGrp="1"/>
          </p:cNvSpPr>
          <p:nvPr>
            <p:ph type="title"/>
          </p:nvPr>
        </p:nvSpPr>
        <p:spPr>
          <a:xfrm>
            <a:off x="1634800" y="2437200"/>
            <a:ext cx="6540000" cy="1245600"/>
          </a:xfrm>
          <a:prstGeom prst="rect">
            <a:avLst/>
          </a:prstGeom>
        </p:spPr>
        <p:txBody>
          <a:bodyPr spcFirstLastPara="1" wrap="square" lIns="91425" tIns="91425" rIns="91425" bIns="91425" anchor="ctr" anchorCtr="0">
            <a:noAutofit/>
          </a:bodyPr>
          <a:lstStyle>
            <a:lvl1pPr lvl="0" rtl="0">
              <a:spcBef>
                <a:spcPts val="0"/>
              </a:spcBef>
              <a:spcAft>
                <a:spcPts val="0"/>
              </a:spcAft>
              <a:buSzPts val="3600"/>
              <a:buNone/>
              <a:defRPr sz="45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56" name="Google Shape;56;p13"/>
          <p:cNvSpPr txBox="1">
            <a:spLocks noGrp="1"/>
          </p:cNvSpPr>
          <p:nvPr>
            <p:ph type="title" idx="2" hasCustomPrompt="1"/>
          </p:nvPr>
        </p:nvSpPr>
        <p:spPr>
          <a:xfrm>
            <a:off x="6522700" y="676775"/>
            <a:ext cx="1652100" cy="1511400"/>
          </a:xfrm>
          <a:prstGeom prst="rect">
            <a:avLst/>
          </a:prstGeom>
          <a:solidFill>
            <a:srgbClr val="072C4E">
              <a:alpha val="86310"/>
            </a:srgbClr>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Clr>
                <a:schemeClr val="lt1"/>
              </a:buClr>
              <a:buSzPts val="6000"/>
              <a:buNone/>
              <a:defRPr sz="6900">
                <a:solidFill>
                  <a:schemeClr val="accent1"/>
                </a:solidFill>
              </a:defRPr>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57" name="Google Shape;57;p13"/>
          <p:cNvSpPr txBox="1">
            <a:spLocks noGrp="1"/>
          </p:cNvSpPr>
          <p:nvPr>
            <p:ph type="subTitle" idx="1"/>
          </p:nvPr>
        </p:nvSpPr>
        <p:spPr>
          <a:xfrm>
            <a:off x="2973725" y="3682800"/>
            <a:ext cx="4863900" cy="464100"/>
          </a:xfrm>
          <a:prstGeom prst="rect">
            <a:avLst/>
          </a:pr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600">
                <a:solidFill>
                  <a:schemeClr val="lt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1">
  <p:cSld name="TITLE_ONLY_1">
    <p:spTree>
      <p:nvGrpSpPr>
        <p:cNvPr id="1" name="Shape 85"/>
        <p:cNvGrpSpPr/>
        <p:nvPr/>
      </p:nvGrpSpPr>
      <p:grpSpPr>
        <a:xfrm>
          <a:off x="0" y="0"/>
          <a:ext cx="0" cy="0"/>
          <a:chOff x="0" y="0"/>
          <a:chExt cx="0" cy="0"/>
        </a:xfrm>
      </p:grpSpPr>
      <p:pic>
        <p:nvPicPr>
          <p:cNvPr id="86" name="Google Shape;86;p16"/>
          <p:cNvPicPr preferRelativeResize="0"/>
          <p:nvPr/>
        </p:nvPicPr>
        <p:blipFill>
          <a:blip r:embed="rId2">
            <a:alphaModFix/>
          </a:blip>
          <a:stretch>
            <a:fillRect/>
          </a:stretch>
        </p:blipFill>
        <p:spPr>
          <a:xfrm>
            <a:off x="0" y="0"/>
            <a:ext cx="9144000" cy="5143500"/>
          </a:xfrm>
          <a:prstGeom prst="rect">
            <a:avLst/>
          </a:prstGeom>
          <a:noFill/>
          <a:ln>
            <a:noFill/>
          </a:ln>
        </p:spPr>
      </p:pic>
      <p:sp>
        <p:nvSpPr>
          <p:cNvPr id="87" name="Google Shape;87;p16"/>
          <p:cNvSpPr/>
          <p:nvPr/>
        </p:nvSpPr>
        <p:spPr>
          <a:xfrm>
            <a:off x="565700" y="387300"/>
            <a:ext cx="8123400" cy="4368900"/>
          </a:xfrm>
          <a:prstGeom prst="rect">
            <a:avLst/>
          </a:prstGeom>
          <a:solidFill>
            <a:srgbClr val="072C4E">
              <a:alpha val="91020"/>
            </a:srgbClr>
          </a:solidFill>
          <a:ln w="2857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8" name="Google Shape;88;p16"/>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text">
  <p:cSld name="CUSTOM">
    <p:spTree>
      <p:nvGrpSpPr>
        <p:cNvPr id="1" name="Shape 97"/>
        <p:cNvGrpSpPr/>
        <p:nvPr/>
      </p:nvGrpSpPr>
      <p:grpSpPr>
        <a:xfrm>
          <a:off x="0" y="0"/>
          <a:ext cx="0" cy="0"/>
          <a:chOff x="0" y="0"/>
          <a:chExt cx="0" cy="0"/>
        </a:xfrm>
      </p:grpSpPr>
      <p:pic>
        <p:nvPicPr>
          <p:cNvPr id="98" name="Google Shape;98;p19"/>
          <p:cNvPicPr preferRelativeResize="0"/>
          <p:nvPr/>
        </p:nvPicPr>
        <p:blipFill>
          <a:blip r:embed="rId2">
            <a:alphaModFix/>
          </a:blip>
          <a:stretch>
            <a:fillRect/>
          </a:stretch>
        </p:blipFill>
        <p:spPr>
          <a:xfrm>
            <a:off x="0" y="0"/>
            <a:ext cx="9144000" cy="5143500"/>
          </a:xfrm>
          <a:prstGeom prst="rect">
            <a:avLst/>
          </a:prstGeom>
          <a:noFill/>
          <a:ln>
            <a:noFill/>
          </a:ln>
        </p:spPr>
      </p:pic>
      <p:sp>
        <p:nvSpPr>
          <p:cNvPr id="99" name="Google Shape;99;p19"/>
          <p:cNvSpPr/>
          <p:nvPr/>
        </p:nvSpPr>
        <p:spPr>
          <a:xfrm>
            <a:off x="565700" y="387300"/>
            <a:ext cx="8123400" cy="4368900"/>
          </a:xfrm>
          <a:prstGeom prst="rect">
            <a:avLst/>
          </a:prstGeom>
          <a:solidFill>
            <a:srgbClr val="072C4E">
              <a:alpha val="91020"/>
            </a:srgbClr>
          </a:solidFill>
          <a:ln w="2857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0" name="Google Shape;100;p19"/>
          <p:cNvSpPr txBox="1">
            <a:spLocks noGrp="1"/>
          </p:cNvSpPr>
          <p:nvPr>
            <p:ph type="title"/>
          </p:nvPr>
        </p:nvSpPr>
        <p:spPr>
          <a:xfrm>
            <a:off x="1024800" y="1060025"/>
            <a:ext cx="3998700" cy="1843800"/>
          </a:xfrm>
          <a:prstGeom prst="rect">
            <a:avLst/>
          </a:prstGeom>
        </p:spPr>
        <p:txBody>
          <a:bodyPr spcFirstLastPara="1" wrap="square" lIns="91425" tIns="91425" rIns="91425" bIns="91425" anchor="b" anchorCtr="0">
            <a:noAutofit/>
          </a:bodyPr>
          <a:lstStyle>
            <a:lvl1pPr lvl="0" algn="l"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01" name="Google Shape;101;p19"/>
          <p:cNvSpPr txBox="1">
            <a:spLocks noGrp="1"/>
          </p:cNvSpPr>
          <p:nvPr>
            <p:ph type="subTitle" idx="1"/>
          </p:nvPr>
        </p:nvSpPr>
        <p:spPr>
          <a:xfrm>
            <a:off x="1024800" y="3001225"/>
            <a:ext cx="3998700" cy="11163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02" name="Google Shape;102;p19"/>
          <p:cNvSpPr>
            <a:spLocks noGrp="1"/>
          </p:cNvSpPr>
          <p:nvPr>
            <p:ph type="pic" idx="2"/>
          </p:nvPr>
        </p:nvSpPr>
        <p:spPr>
          <a:xfrm>
            <a:off x="5086250" y="798550"/>
            <a:ext cx="3300000" cy="3546300"/>
          </a:xfrm>
          <a:prstGeom prst="rect">
            <a:avLst/>
          </a:prstGeom>
          <a:noFill/>
          <a:ln w="28575" cap="flat" cmpd="sng">
            <a:solidFill>
              <a:schemeClr val="dk2"/>
            </a:solidFill>
            <a:prstDash val="solid"/>
            <a:round/>
            <a:headEnd type="none" w="sm" len="sm"/>
            <a:tailEnd type="none" w="sm" len="sm"/>
          </a:ln>
        </p:spPr>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text 1">
  <p:cSld name="CUSTOM_4">
    <p:spTree>
      <p:nvGrpSpPr>
        <p:cNvPr id="1" name="Shape 103"/>
        <p:cNvGrpSpPr/>
        <p:nvPr/>
      </p:nvGrpSpPr>
      <p:grpSpPr>
        <a:xfrm>
          <a:off x="0" y="0"/>
          <a:ext cx="0" cy="0"/>
          <a:chOff x="0" y="0"/>
          <a:chExt cx="0" cy="0"/>
        </a:xfrm>
      </p:grpSpPr>
      <p:pic>
        <p:nvPicPr>
          <p:cNvPr id="104" name="Google Shape;104;p20"/>
          <p:cNvPicPr preferRelativeResize="0"/>
          <p:nvPr/>
        </p:nvPicPr>
        <p:blipFill>
          <a:blip r:embed="rId2">
            <a:alphaModFix/>
          </a:blip>
          <a:stretch>
            <a:fillRect/>
          </a:stretch>
        </p:blipFill>
        <p:spPr>
          <a:xfrm>
            <a:off x="0" y="0"/>
            <a:ext cx="9144000" cy="5143500"/>
          </a:xfrm>
          <a:prstGeom prst="rect">
            <a:avLst/>
          </a:prstGeom>
          <a:noFill/>
          <a:ln>
            <a:noFill/>
          </a:ln>
        </p:spPr>
      </p:pic>
      <p:sp>
        <p:nvSpPr>
          <p:cNvPr id="105" name="Google Shape;105;p20"/>
          <p:cNvSpPr/>
          <p:nvPr/>
        </p:nvSpPr>
        <p:spPr>
          <a:xfrm>
            <a:off x="565700" y="387300"/>
            <a:ext cx="8123400" cy="4368900"/>
          </a:xfrm>
          <a:prstGeom prst="rect">
            <a:avLst/>
          </a:prstGeom>
          <a:solidFill>
            <a:srgbClr val="072C4E">
              <a:alpha val="91020"/>
            </a:srgbClr>
          </a:solidFill>
          <a:ln w="2857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6" name="Google Shape;106;p20"/>
          <p:cNvSpPr txBox="1">
            <a:spLocks noGrp="1"/>
          </p:cNvSpPr>
          <p:nvPr>
            <p:ph type="title"/>
          </p:nvPr>
        </p:nvSpPr>
        <p:spPr>
          <a:xfrm>
            <a:off x="1062424" y="1637550"/>
            <a:ext cx="3326100" cy="1063200"/>
          </a:xfrm>
          <a:prstGeom prst="rect">
            <a:avLst/>
          </a:prstGeom>
        </p:spPr>
        <p:txBody>
          <a:bodyPr spcFirstLastPara="1" wrap="square" lIns="91425" tIns="91425" rIns="91425" bIns="91425" anchor="b" anchorCtr="0">
            <a:noAutofit/>
          </a:bodyPr>
          <a:lstStyle>
            <a:lvl1pPr lvl="0" algn="l"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07" name="Google Shape;107;p20"/>
          <p:cNvSpPr txBox="1">
            <a:spLocks noGrp="1"/>
          </p:cNvSpPr>
          <p:nvPr>
            <p:ph type="subTitle" idx="1"/>
          </p:nvPr>
        </p:nvSpPr>
        <p:spPr>
          <a:xfrm>
            <a:off x="1062425" y="2700750"/>
            <a:ext cx="3291900" cy="8052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3225" y="445025"/>
            <a:ext cx="7717500" cy="572700"/>
          </a:xfrm>
          <a:prstGeom prst="rect">
            <a:avLst/>
          </a:prstGeom>
          <a:noFill/>
          <a:ln>
            <a:noFill/>
          </a:ln>
          <a:effectLst>
            <a:outerShdw blurRad="57150" dist="19050" dir="5400000" algn="bl" rotWithShape="0">
              <a:srgbClr val="000000">
                <a:alpha val="50000"/>
              </a:srgbClr>
            </a:outerShdw>
          </a:effectLst>
        </p:spPr>
        <p:txBody>
          <a:bodyPr spcFirstLastPara="1" wrap="square" lIns="91425" tIns="91425" rIns="91425" bIns="91425" anchor="t" anchorCtr="0">
            <a:noAutofit/>
          </a:bodyPr>
          <a:lstStyle>
            <a:lvl1pPr lvl="0" algn="ctr" rtl="0">
              <a:spcBef>
                <a:spcPts val="0"/>
              </a:spcBef>
              <a:spcAft>
                <a:spcPts val="0"/>
              </a:spcAft>
              <a:buClr>
                <a:schemeClr val="dk1"/>
              </a:buClr>
              <a:buSzPts val="3500"/>
              <a:buFont typeface="Comfortaa"/>
              <a:buNone/>
              <a:defRPr sz="3500" b="1">
                <a:solidFill>
                  <a:schemeClr val="dk1"/>
                </a:solidFill>
                <a:latin typeface="Comfortaa"/>
                <a:ea typeface="Comfortaa"/>
                <a:cs typeface="Comfortaa"/>
                <a:sym typeface="Comfortaa"/>
              </a:defRPr>
            </a:lvl1pPr>
            <a:lvl2pPr lvl="1" rtl="0">
              <a:spcBef>
                <a:spcPts val="0"/>
              </a:spcBef>
              <a:spcAft>
                <a:spcPts val="0"/>
              </a:spcAft>
              <a:buClr>
                <a:schemeClr val="dk1"/>
              </a:buClr>
              <a:buSzPts val="3500"/>
              <a:buFont typeface="DM Sans"/>
              <a:buNone/>
              <a:defRPr sz="3500" b="1">
                <a:solidFill>
                  <a:schemeClr val="dk1"/>
                </a:solidFill>
                <a:latin typeface="DM Sans"/>
                <a:ea typeface="DM Sans"/>
                <a:cs typeface="DM Sans"/>
                <a:sym typeface="DM Sans"/>
              </a:defRPr>
            </a:lvl2pPr>
            <a:lvl3pPr lvl="2" rtl="0">
              <a:spcBef>
                <a:spcPts val="0"/>
              </a:spcBef>
              <a:spcAft>
                <a:spcPts val="0"/>
              </a:spcAft>
              <a:buClr>
                <a:schemeClr val="dk1"/>
              </a:buClr>
              <a:buSzPts val="3500"/>
              <a:buFont typeface="DM Sans"/>
              <a:buNone/>
              <a:defRPr sz="3500" b="1">
                <a:solidFill>
                  <a:schemeClr val="dk1"/>
                </a:solidFill>
                <a:latin typeface="DM Sans"/>
                <a:ea typeface="DM Sans"/>
                <a:cs typeface="DM Sans"/>
                <a:sym typeface="DM Sans"/>
              </a:defRPr>
            </a:lvl3pPr>
            <a:lvl4pPr lvl="3" rtl="0">
              <a:spcBef>
                <a:spcPts val="0"/>
              </a:spcBef>
              <a:spcAft>
                <a:spcPts val="0"/>
              </a:spcAft>
              <a:buClr>
                <a:schemeClr val="dk1"/>
              </a:buClr>
              <a:buSzPts val="3500"/>
              <a:buFont typeface="DM Sans"/>
              <a:buNone/>
              <a:defRPr sz="3500" b="1">
                <a:solidFill>
                  <a:schemeClr val="dk1"/>
                </a:solidFill>
                <a:latin typeface="DM Sans"/>
                <a:ea typeface="DM Sans"/>
                <a:cs typeface="DM Sans"/>
                <a:sym typeface="DM Sans"/>
              </a:defRPr>
            </a:lvl4pPr>
            <a:lvl5pPr lvl="4" rtl="0">
              <a:spcBef>
                <a:spcPts val="0"/>
              </a:spcBef>
              <a:spcAft>
                <a:spcPts val="0"/>
              </a:spcAft>
              <a:buClr>
                <a:schemeClr val="dk1"/>
              </a:buClr>
              <a:buSzPts val="3500"/>
              <a:buFont typeface="DM Sans"/>
              <a:buNone/>
              <a:defRPr sz="3500" b="1">
                <a:solidFill>
                  <a:schemeClr val="dk1"/>
                </a:solidFill>
                <a:latin typeface="DM Sans"/>
                <a:ea typeface="DM Sans"/>
                <a:cs typeface="DM Sans"/>
                <a:sym typeface="DM Sans"/>
              </a:defRPr>
            </a:lvl5pPr>
            <a:lvl6pPr lvl="5" rtl="0">
              <a:spcBef>
                <a:spcPts val="0"/>
              </a:spcBef>
              <a:spcAft>
                <a:spcPts val="0"/>
              </a:spcAft>
              <a:buClr>
                <a:schemeClr val="dk1"/>
              </a:buClr>
              <a:buSzPts val="3500"/>
              <a:buFont typeface="DM Sans"/>
              <a:buNone/>
              <a:defRPr sz="3500" b="1">
                <a:solidFill>
                  <a:schemeClr val="dk1"/>
                </a:solidFill>
                <a:latin typeface="DM Sans"/>
                <a:ea typeface="DM Sans"/>
                <a:cs typeface="DM Sans"/>
                <a:sym typeface="DM Sans"/>
              </a:defRPr>
            </a:lvl6pPr>
            <a:lvl7pPr lvl="6" rtl="0">
              <a:spcBef>
                <a:spcPts val="0"/>
              </a:spcBef>
              <a:spcAft>
                <a:spcPts val="0"/>
              </a:spcAft>
              <a:buClr>
                <a:schemeClr val="dk1"/>
              </a:buClr>
              <a:buSzPts val="3500"/>
              <a:buFont typeface="DM Sans"/>
              <a:buNone/>
              <a:defRPr sz="3500" b="1">
                <a:solidFill>
                  <a:schemeClr val="dk1"/>
                </a:solidFill>
                <a:latin typeface="DM Sans"/>
                <a:ea typeface="DM Sans"/>
                <a:cs typeface="DM Sans"/>
                <a:sym typeface="DM Sans"/>
              </a:defRPr>
            </a:lvl7pPr>
            <a:lvl8pPr lvl="7" rtl="0">
              <a:spcBef>
                <a:spcPts val="0"/>
              </a:spcBef>
              <a:spcAft>
                <a:spcPts val="0"/>
              </a:spcAft>
              <a:buClr>
                <a:schemeClr val="dk1"/>
              </a:buClr>
              <a:buSzPts val="3500"/>
              <a:buFont typeface="DM Sans"/>
              <a:buNone/>
              <a:defRPr sz="3500" b="1">
                <a:solidFill>
                  <a:schemeClr val="dk1"/>
                </a:solidFill>
                <a:latin typeface="DM Sans"/>
                <a:ea typeface="DM Sans"/>
                <a:cs typeface="DM Sans"/>
                <a:sym typeface="DM Sans"/>
              </a:defRPr>
            </a:lvl8pPr>
            <a:lvl9pPr lvl="8" rtl="0">
              <a:spcBef>
                <a:spcPts val="0"/>
              </a:spcBef>
              <a:spcAft>
                <a:spcPts val="0"/>
              </a:spcAft>
              <a:buClr>
                <a:schemeClr val="dk1"/>
              </a:buClr>
              <a:buSzPts val="3500"/>
              <a:buFont typeface="DM Sans"/>
              <a:buNone/>
              <a:defRPr sz="3500" b="1">
                <a:solidFill>
                  <a:schemeClr val="dk1"/>
                </a:solidFill>
                <a:latin typeface="DM Sans"/>
                <a:ea typeface="DM Sans"/>
                <a:cs typeface="DM Sans"/>
                <a:sym typeface="DM Sans"/>
              </a:defRPr>
            </a:lvl9pPr>
          </a:lstStyle>
          <a:p>
            <a:endParaRPr/>
          </a:p>
        </p:txBody>
      </p:sp>
      <p:sp>
        <p:nvSpPr>
          <p:cNvPr id="7" name="Google Shape;7;p1"/>
          <p:cNvSpPr txBox="1">
            <a:spLocks noGrp="1"/>
          </p:cNvSpPr>
          <p:nvPr>
            <p:ph type="body" idx="1"/>
          </p:nvPr>
        </p:nvSpPr>
        <p:spPr>
          <a:xfrm>
            <a:off x="713225" y="1152475"/>
            <a:ext cx="7717500" cy="34164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1pPr>
            <a:lvl2pPr marL="914400" lvl="1" indent="-317500">
              <a:lnSpc>
                <a:spcPct val="115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2pPr>
            <a:lvl3pPr marL="1371600" lvl="2" indent="-317500">
              <a:lnSpc>
                <a:spcPct val="115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3pPr>
            <a:lvl4pPr marL="1828800" lvl="3" indent="-317500">
              <a:lnSpc>
                <a:spcPct val="115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4pPr>
            <a:lvl5pPr marL="2286000" lvl="4" indent="-317500">
              <a:lnSpc>
                <a:spcPct val="115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5pPr>
            <a:lvl6pPr marL="2743200" lvl="5" indent="-317500">
              <a:lnSpc>
                <a:spcPct val="115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6pPr>
            <a:lvl7pPr marL="3200400" lvl="6" indent="-317500">
              <a:lnSpc>
                <a:spcPct val="115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7pPr>
            <a:lvl8pPr marL="3657600" lvl="7" indent="-317500">
              <a:lnSpc>
                <a:spcPct val="115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8pPr>
            <a:lvl9pPr marL="4114800" lvl="8" indent="-317500">
              <a:lnSpc>
                <a:spcPct val="115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5" r:id="rId4"/>
    <p:sldLayoutId id="2147483658" r:id="rId5"/>
    <p:sldLayoutId id="2147483659" r:id="rId6"/>
    <p:sldLayoutId id="2147483662" r:id="rId7"/>
    <p:sldLayoutId id="2147483665" r:id="rId8"/>
    <p:sldLayoutId id="2147483666" r:id="rId9"/>
    <p:sldLayoutId id="2147483669" r:id="rId10"/>
    <p:sldLayoutId id="2147483672" r:id="rId11"/>
    <p:sldLayoutId id="2147483675" r:id="rId12"/>
    <p:sldLayoutId id="2147483676" r:id="rId13"/>
    <p:sldLayoutId id="2147483680" r:id="rId14"/>
    <p:sldLayoutId id="2147483681" r:id="rId15"/>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4" Type="http://schemas.microsoft.com/office/2007/relationships/hdphoto" Target="../media/hdphoto1.wdp"/><Relationship Id="rId5" Type="http://schemas.openxmlformats.org/officeDocument/2006/relationships/image" Target="../media/image5.png"/><Relationship Id="rId6" Type="http://schemas.openxmlformats.org/officeDocument/2006/relationships/image" Target="../media/image6.png"/><Relationship Id="rId7" Type="http://schemas.openxmlformats.org/officeDocument/2006/relationships/image" Target="../media/image7.png"/><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9.xml"/><Relationship Id="rId3" Type="http://schemas.openxmlformats.org/officeDocument/2006/relationships/image" Target="../media/image25.png"/></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4" Type="http://schemas.openxmlformats.org/officeDocument/2006/relationships/image" Target="../media/image27.png"/><Relationship Id="rId5" Type="http://schemas.openxmlformats.org/officeDocument/2006/relationships/image" Target="../media/image28.png"/><Relationship Id="rId6" Type="http://schemas.openxmlformats.org/officeDocument/2006/relationships/image" Target="../media/image29.png"/><Relationship Id="rId7" Type="http://schemas.openxmlformats.org/officeDocument/2006/relationships/image" Target="../media/image30.png"/><Relationship Id="rId1" Type="http://schemas.openxmlformats.org/officeDocument/2006/relationships/slideLayout" Target="../slideLayouts/slideLayout5.xml"/><Relationship Id="rId2" Type="http://schemas.openxmlformats.org/officeDocument/2006/relationships/notesSlide" Target="../notesSlides/notesSlide10.xml"/></Relationships>
</file>

<file path=ppt/slides/_rels/slide12.xml.rels><?xml version="1.0" encoding="UTF-8" standalone="yes"?>
<Relationships xmlns="http://schemas.openxmlformats.org/package/2006/relationships"><Relationship Id="rId3" Type="http://schemas.openxmlformats.org/officeDocument/2006/relationships/image" Target="../media/image31.png"/><Relationship Id="rId4" Type="http://schemas.openxmlformats.org/officeDocument/2006/relationships/image" Target="../media/image32.png"/><Relationship Id="rId5" Type="http://schemas.openxmlformats.org/officeDocument/2006/relationships/image" Target="../media/image33.png"/><Relationship Id="rId6" Type="http://schemas.openxmlformats.org/officeDocument/2006/relationships/image" Target="../media/image34.png"/><Relationship Id="rId7" Type="http://schemas.openxmlformats.org/officeDocument/2006/relationships/image" Target="../media/image35.png"/><Relationship Id="rId8" Type="http://schemas.openxmlformats.org/officeDocument/2006/relationships/image" Target="../media/image36.png"/><Relationship Id="rId9" Type="http://schemas.openxmlformats.org/officeDocument/2006/relationships/image" Target="../media/image37.png"/><Relationship Id="rId10" Type="http://schemas.openxmlformats.org/officeDocument/2006/relationships/image" Target="../media/image38.png"/><Relationship Id="rId11" Type="http://schemas.openxmlformats.org/officeDocument/2006/relationships/image" Target="../media/image39.png"/><Relationship Id="rId1" Type="http://schemas.openxmlformats.org/officeDocument/2006/relationships/slideLayout" Target="../slideLayouts/slideLayout5.xml"/><Relationship Id="rId2" Type="http://schemas.openxmlformats.org/officeDocument/2006/relationships/notesSlide" Target="../notesSlides/notesSlide11.xml"/></Relationships>
</file>

<file path=ppt/slides/_rels/slide13.xml.rels><?xml version="1.0" encoding="UTF-8" standalone="yes"?>
<Relationships xmlns="http://schemas.openxmlformats.org/package/2006/relationships"><Relationship Id="rId3" Type="http://schemas.openxmlformats.org/officeDocument/2006/relationships/hyperlink" Target="https://www.seidor.com/blog/internet-de-las-cosas-ejemplos" TargetMode="External"/><Relationship Id="rId4" Type="http://schemas.openxmlformats.org/officeDocument/2006/relationships/hyperlink" Target="https://aws.amazon.com/es/what-is/iot/" TargetMode="External"/><Relationship Id="rId5" Type="http://schemas.openxmlformats.org/officeDocument/2006/relationships/hyperlink" Target="https://www.freepik.es/?log-in=google" TargetMode="External"/><Relationship Id="rId6" Type="http://schemas.openxmlformats.org/officeDocument/2006/relationships/hyperlink" Target="https://slidesgo.com/es/" TargetMode="External"/><Relationship Id="rId7" Type="http://schemas.openxmlformats.org/officeDocument/2006/relationships/hyperlink" Target="https://gaptain.com/blog/el-internet-de-las-cosas-iot-en-el-hogar/#:~:text=El%20IoT%20crece%20d%C3%ADa%20a,enchufes%2C%20relojes%2C%20termostatos%2C%20altavoces" TargetMode="External"/><Relationship Id="rId1" Type="http://schemas.openxmlformats.org/officeDocument/2006/relationships/slideLayout" Target="../slideLayouts/slideLayout7.xml"/><Relationship Id="rId2" Type="http://schemas.openxmlformats.org/officeDocument/2006/relationships/notesSlide" Target="../notesSlides/notesSlide1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xml"/><Relationship Id="rId3" Type="http://schemas.openxmlformats.org/officeDocument/2006/relationships/image" Target="../media/image8.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4.xml"/><Relationship Id="rId3" Type="http://schemas.openxmlformats.org/officeDocument/2006/relationships/image" Target="../media/image9.jp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4" Type="http://schemas.microsoft.com/office/2007/relationships/hdphoto" Target="../media/hdphoto2.wdp"/><Relationship Id="rId5" Type="http://schemas.openxmlformats.org/officeDocument/2006/relationships/image" Target="../media/image11.png"/><Relationship Id="rId6" Type="http://schemas.openxmlformats.org/officeDocument/2006/relationships/image" Target="../media/image12.png"/><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6.xml"/><Relationship Id="rId3"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4" Type="http://schemas.microsoft.com/office/2007/relationships/hdphoto" Target="../media/hdphoto3.wdp"/><Relationship Id="rId5" Type="http://schemas.openxmlformats.org/officeDocument/2006/relationships/image" Target="../media/image15.png"/><Relationship Id="rId6" Type="http://schemas.microsoft.com/office/2007/relationships/hdphoto" Target="../media/hdphoto4.wdp"/><Relationship Id="rId1" Type="http://schemas.openxmlformats.org/officeDocument/2006/relationships/slideLayout" Target="../slideLayouts/slideLayout12.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4" Type="http://schemas.openxmlformats.org/officeDocument/2006/relationships/image" Target="../media/image18.png"/><Relationship Id="rId5" Type="http://schemas.openxmlformats.org/officeDocument/2006/relationships/image" Target="../media/image19.png"/><Relationship Id="rId6" Type="http://schemas.openxmlformats.org/officeDocument/2006/relationships/image" Target="../media/image20.png"/><Relationship Id="rId7" Type="http://schemas.openxmlformats.org/officeDocument/2006/relationships/image" Target="../media/image21.png"/><Relationship Id="rId8" Type="http://schemas.openxmlformats.org/officeDocument/2006/relationships/image" Target="../media/image22.png"/><Relationship Id="rId9" Type="http://schemas.openxmlformats.org/officeDocument/2006/relationships/image" Target="../media/image23.png"/><Relationship Id="rId10" Type="http://schemas.openxmlformats.org/officeDocument/2006/relationships/image" Target="../media/image24.png"/><Relationship Id="rId1" Type="http://schemas.openxmlformats.org/officeDocument/2006/relationships/slideLayout" Target="../slideLayouts/slideLayout5.xml"/><Relationship Id="rId2"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32"/>
        <p:cNvGrpSpPr/>
        <p:nvPr/>
      </p:nvGrpSpPr>
      <p:grpSpPr>
        <a:xfrm>
          <a:off x="0" y="0"/>
          <a:ext cx="0" cy="0"/>
          <a:chOff x="0" y="0"/>
          <a:chExt cx="0" cy="0"/>
        </a:xfrm>
      </p:grpSpPr>
      <p:sp>
        <p:nvSpPr>
          <p:cNvPr id="233" name="Google Shape;233;p39"/>
          <p:cNvSpPr/>
          <p:nvPr/>
        </p:nvSpPr>
        <p:spPr>
          <a:xfrm>
            <a:off x="1057350" y="663150"/>
            <a:ext cx="7029300" cy="3817200"/>
          </a:xfrm>
          <a:prstGeom prst="rect">
            <a:avLst/>
          </a:prstGeom>
          <a:solidFill>
            <a:srgbClr val="072C4E">
              <a:alpha val="86310"/>
            </a:srgbClr>
          </a:solidFill>
          <a:ln w="28575" cap="flat" cmpd="sng">
            <a:solidFill>
              <a:schemeClr val="dk2"/>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34" name="Google Shape;234;p39"/>
          <p:cNvSpPr txBox="1">
            <a:spLocks noGrp="1"/>
          </p:cNvSpPr>
          <p:nvPr>
            <p:ph type="ctrTitle"/>
          </p:nvPr>
        </p:nvSpPr>
        <p:spPr>
          <a:xfrm>
            <a:off x="1164450" y="1264225"/>
            <a:ext cx="6815100" cy="19272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dirty="0"/>
              <a:t>Internet De</a:t>
            </a:r>
            <a:br>
              <a:rPr lang="en" dirty="0"/>
            </a:br>
            <a:r>
              <a:rPr lang="en" dirty="0"/>
              <a:t> </a:t>
            </a:r>
            <a:r>
              <a:rPr lang="en" dirty="0">
                <a:solidFill>
                  <a:schemeClr val="dk2"/>
                </a:solidFill>
              </a:rPr>
              <a:t>Las Cosas </a:t>
            </a:r>
            <a:endParaRPr dirty="0">
              <a:solidFill>
                <a:schemeClr val="dk2"/>
              </a:solidFill>
            </a:endParaRPr>
          </a:p>
        </p:txBody>
      </p:sp>
      <p:cxnSp>
        <p:nvCxnSpPr>
          <p:cNvPr id="236" name="Google Shape;236;p39"/>
          <p:cNvCxnSpPr/>
          <p:nvPr/>
        </p:nvCxnSpPr>
        <p:spPr>
          <a:xfrm rot="10800000" flipH="1">
            <a:off x="5924250" y="972600"/>
            <a:ext cx="2162400" cy="156300"/>
          </a:xfrm>
          <a:prstGeom prst="bentConnector3">
            <a:avLst>
              <a:gd name="adj1" fmla="val 50000"/>
            </a:avLst>
          </a:prstGeom>
          <a:noFill/>
          <a:ln w="19050" cap="flat" cmpd="sng">
            <a:solidFill>
              <a:schemeClr val="dk2"/>
            </a:solidFill>
            <a:prstDash val="solid"/>
            <a:round/>
            <a:headEnd type="oval" w="med" len="med"/>
            <a:tailEnd type="none" w="med" len="med"/>
          </a:ln>
        </p:spPr>
      </p:cxnSp>
      <p:cxnSp>
        <p:nvCxnSpPr>
          <p:cNvPr id="237" name="Google Shape;237;p39"/>
          <p:cNvCxnSpPr/>
          <p:nvPr/>
        </p:nvCxnSpPr>
        <p:spPr>
          <a:xfrm rot="-5400000">
            <a:off x="6848275" y="3637175"/>
            <a:ext cx="1260000" cy="407700"/>
          </a:xfrm>
          <a:prstGeom prst="bentConnector3">
            <a:avLst>
              <a:gd name="adj1" fmla="val 50000"/>
            </a:avLst>
          </a:prstGeom>
          <a:noFill/>
          <a:ln w="19050" cap="flat" cmpd="sng">
            <a:solidFill>
              <a:schemeClr val="dk2"/>
            </a:solidFill>
            <a:prstDash val="solid"/>
            <a:round/>
            <a:headEnd type="none" w="med" len="med"/>
            <a:tailEnd type="oval" w="med" len="med"/>
          </a:ln>
        </p:spPr>
      </p:cxnSp>
      <p:pic>
        <p:nvPicPr>
          <p:cNvPr id="7" name="Imagen 6" descr="Imagen que contiene Interfaz de usuario gráfica&#10;&#10;Descripción generada automáticamente">
            <a:extLst>
              <a:ext uri="{FF2B5EF4-FFF2-40B4-BE49-F238E27FC236}">
                <a16:creationId xmlns:a16="http://schemas.microsoft.com/office/drawing/2014/main" xmlns="" id="{ED40DA50-1034-DC06-D564-15329590DB72}"/>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0000" b="90000" l="10000" r="90000">
                        <a14:foregroundMark x1="22333" y1="67400" x2="22333" y2="67400"/>
                        <a14:foregroundMark x1="25133" y1="76800" x2="25133" y2="76800"/>
                        <a14:foregroundMark x1="22200" y1="60800" x2="24100" y2="73900"/>
                        <a14:foregroundMark x1="24100" y1="73900" x2="27900" y2="78150"/>
                        <a14:foregroundMark x1="21900" y1="73550" x2="20833" y2="85450"/>
                        <a14:foregroundMark x1="20833" y1="85450" x2="27467" y2="80700"/>
                        <a14:foregroundMark x1="27467" y1="80700" x2="28200" y2="79450"/>
                        <a14:backgroundMark x1="58200" y1="50050" x2="52533" y2="46000"/>
                        <a14:backgroundMark x1="52533" y1="46000" x2="42433" y2="32800"/>
                        <a14:backgroundMark x1="42433" y1="32800" x2="35500" y2="34400"/>
                        <a14:backgroundMark x1="35500" y1="34400" x2="30100" y2="39400"/>
                        <a14:backgroundMark x1="30100" y1="39400" x2="27600" y2="32050"/>
                      </a14:backgroundRemoval>
                    </a14:imgEffect>
                  </a14:imgLayer>
                </a14:imgProps>
              </a:ext>
            </a:extLst>
          </a:blip>
          <a:srcRect l="17419" t="32790" r="18187" b="13811"/>
          <a:stretch/>
        </p:blipFill>
        <p:spPr>
          <a:xfrm flipH="1">
            <a:off x="3030356" y="2902468"/>
            <a:ext cx="2647955" cy="1568558"/>
          </a:xfrm>
          <a:prstGeom prst="rect">
            <a:avLst/>
          </a:prstGeom>
        </p:spPr>
      </p:pic>
      <p:cxnSp>
        <p:nvCxnSpPr>
          <p:cNvPr id="238" name="Google Shape;238;p39"/>
          <p:cNvCxnSpPr/>
          <p:nvPr/>
        </p:nvCxnSpPr>
        <p:spPr>
          <a:xfrm rot="10800000" flipH="1">
            <a:off x="1122850" y="3609425"/>
            <a:ext cx="750300" cy="315000"/>
          </a:xfrm>
          <a:prstGeom prst="bentConnector3">
            <a:avLst>
              <a:gd name="adj1" fmla="val 50000"/>
            </a:avLst>
          </a:prstGeom>
          <a:noFill/>
          <a:ln w="19050" cap="flat" cmpd="sng">
            <a:solidFill>
              <a:schemeClr val="dk2"/>
            </a:solidFill>
            <a:prstDash val="solid"/>
            <a:round/>
            <a:headEnd type="none" w="med" len="med"/>
            <a:tailEnd type="oval" w="med" len="med"/>
          </a:ln>
        </p:spPr>
      </p:cxnSp>
      <p:pic>
        <p:nvPicPr>
          <p:cNvPr id="4" name="Imagen 3">
            <a:extLst>
              <a:ext uri="{FF2B5EF4-FFF2-40B4-BE49-F238E27FC236}">
                <a16:creationId xmlns:a16="http://schemas.microsoft.com/office/drawing/2014/main" xmlns="" id="{6D9E1EFD-37C9-F600-8DDC-33E38D6B0660}"/>
              </a:ext>
            </a:extLst>
          </p:cNvPr>
          <p:cNvPicPr>
            <a:picLocks noChangeAspect="1"/>
          </p:cNvPicPr>
          <p:nvPr/>
        </p:nvPicPr>
        <p:blipFill>
          <a:blip r:embed="rId5"/>
          <a:stretch>
            <a:fillRect/>
          </a:stretch>
        </p:blipFill>
        <p:spPr>
          <a:xfrm>
            <a:off x="1873150" y="3425519"/>
            <a:ext cx="341406" cy="341406"/>
          </a:xfrm>
          <a:prstGeom prst="rect">
            <a:avLst/>
          </a:prstGeom>
        </p:spPr>
      </p:pic>
      <p:pic>
        <p:nvPicPr>
          <p:cNvPr id="5" name="Imagen 4">
            <a:extLst>
              <a:ext uri="{FF2B5EF4-FFF2-40B4-BE49-F238E27FC236}">
                <a16:creationId xmlns:a16="http://schemas.microsoft.com/office/drawing/2014/main" xmlns="" id="{59404FA9-6198-251F-B23C-18314B0C0D7E}"/>
              </a:ext>
            </a:extLst>
          </p:cNvPr>
          <p:cNvPicPr>
            <a:picLocks noChangeAspect="1"/>
          </p:cNvPicPr>
          <p:nvPr/>
        </p:nvPicPr>
        <p:blipFill>
          <a:blip r:embed="rId6"/>
          <a:stretch>
            <a:fillRect/>
          </a:stretch>
        </p:blipFill>
        <p:spPr>
          <a:xfrm>
            <a:off x="4271475" y="896038"/>
            <a:ext cx="601050" cy="601050"/>
          </a:xfrm>
          <a:prstGeom prst="rect">
            <a:avLst/>
          </a:prstGeom>
        </p:spPr>
      </p:pic>
      <p:pic>
        <p:nvPicPr>
          <p:cNvPr id="8" name="Imagen 7">
            <a:extLst>
              <a:ext uri="{FF2B5EF4-FFF2-40B4-BE49-F238E27FC236}">
                <a16:creationId xmlns:a16="http://schemas.microsoft.com/office/drawing/2014/main" xmlns="" id="{7F7A8584-964A-E209-5590-0961594E453C}"/>
              </a:ext>
            </a:extLst>
          </p:cNvPr>
          <p:cNvPicPr>
            <a:picLocks noChangeAspect="1"/>
          </p:cNvPicPr>
          <p:nvPr/>
        </p:nvPicPr>
        <p:blipFill>
          <a:blip r:embed="rId7"/>
          <a:stretch>
            <a:fillRect/>
          </a:stretch>
        </p:blipFill>
        <p:spPr>
          <a:xfrm>
            <a:off x="7480614" y="2840437"/>
            <a:ext cx="341406" cy="317019"/>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heel(1)">
                                      <p:cBhvr>
                                        <p:cTn id="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57"/>
        <p:cNvGrpSpPr/>
        <p:nvPr/>
      </p:nvGrpSpPr>
      <p:grpSpPr>
        <a:xfrm>
          <a:off x="0" y="0"/>
          <a:ext cx="0" cy="0"/>
          <a:chOff x="0" y="0"/>
          <a:chExt cx="0" cy="0"/>
        </a:xfrm>
      </p:grpSpPr>
      <p:pic>
        <p:nvPicPr>
          <p:cNvPr id="29" name="Imagen 28">
            <a:extLst>
              <a:ext uri="{FF2B5EF4-FFF2-40B4-BE49-F238E27FC236}">
                <a16:creationId xmlns:a16="http://schemas.microsoft.com/office/drawing/2014/main" xmlns="" id="{894E6368-99D2-2F71-99CA-97697086A556}"/>
              </a:ext>
            </a:extLst>
          </p:cNvPr>
          <p:cNvPicPr>
            <a:picLocks noChangeAspect="1"/>
          </p:cNvPicPr>
          <p:nvPr/>
        </p:nvPicPr>
        <p:blipFill>
          <a:blip r:embed="rId3"/>
          <a:stretch>
            <a:fillRect/>
          </a:stretch>
        </p:blipFill>
        <p:spPr>
          <a:xfrm>
            <a:off x="0" y="1"/>
            <a:ext cx="9144000" cy="5138014"/>
          </a:xfrm>
          <a:prstGeom prst="rect">
            <a:avLst/>
          </a:prstGeom>
        </p:spPr>
      </p:pic>
      <p:sp>
        <p:nvSpPr>
          <p:cNvPr id="360" name="Google Shape;360;p50"/>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dirty="0">
                <a:solidFill>
                  <a:srgbClr val="000000"/>
                </a:solidFill>
                <a:latin typeface="Amasis MT Pro Black" panose="02040A04050005020304" pitchFamily="18" charset="0"/>
              </a:rPr>
              <a:t>Dispositivo en </a:t>
            </a:r>
            <a:r>
              <a:rPr lang="en" dirty="0">
                <a:solidFill>
                  <a:schemeClr val="dk2"/>
                </a:solidFill>
                <a:latin typeface="Amasis MT Pro Black" panose="02040A04050005020304" pitchFamily="18" charset="0"/>
              </a:rPr>
              <a:t>el Hogar</a:t>
            </a:r>
            <a:endParaRPr dirty="0">
              <a:solidFill>
                <a:schemeClr val="dk2"/>
              </a:solidFill>
              <a:latin typeface="Amasis MT Pro Black" panose="02040A04050005020304" pitchFamily="18" charset="0"/>
            </a:endParaRPr>
          </a:p>
        </p:txBody>
      </p:sp>
      <p:cxnSp>
        <p:nvCxnSpPr>
          <p:cNvPr id="371" name="Google Shape;371;p50"/>
          <p:cNvCxnSpPr/>
          <p:nvPr/>
        </p:nvCxnSpPr>
        <p:spPr>
          <a:xfrm flipH="1">
            <a:off x="533825" y="1351250"/>
            <a:ext cx="1691100" cy="289800"/>
          </a:xfrm>
          <a:prstGeom prst="bentConnector3">
            <a:avLst>
              <a:gd name="adj1" fmla="val 50000"/>
            </a:avLst>
          </a:prstGeom>
          <a:noFill/>
          <a:ln w="28575" cap="flat" cmpd="sng">
            <a:solidFill>
              <a:schemeClr val="dk2"/>
            </a:solidFill>
            <a:prstDash val="solid"/>
            <a:round/>
            <a:headEnd type="oval" w="med" len="med"/>
            <a:tailEnd type="none" w="med" len="med"/>
          </a:ln>
        </p:spPr>
      </p:cxnSp>
      <p:cxnSp>
        <p:nvCxnSpPr>
          <p:cNvPr id="372" name="Google Shape;372;p50"/>
          <p:cNvCxnSpPr/>
          <p:nvPr/>
        </p:nvCxnSpPr>
        <p:spPr>
          <a:xfrm rot="5400000">
            <a:off x="7297925" y="3715650"/>
            <a:ext cx="1832100" cy="266100"/>
          </a:xfrm>
          <a:prstGeom prst="bentConnector3">
            <a:avLst>
              <a:gd name="adj1" fmla="val 50000"/>
            </a:avLst>
          </a:prstGeom>
          <a:noFill/>
          <a:ln w="28575" cap="flat" cmpd="sng">
            <a:solidFill>
              <a:schemeClr val="dk2"/>
            </a:solidFill>
            <a:prstDash val="solid"/>
            <a:round/>
            <a:headEnd type="oval" w="med" len="med"/>
            <a:tailEnd type="none" w="med" len="med"/>
          </a:ln>
        </p:spPr>
      </p:cxnSp>
      <p:sp>
        <p:nvSpPr>
          <p:cNvPr id="26" name="CuadroTexto 25">
            <a:extLst>
              <a:ext uri="{FF2B5EF4-FFF2-40B4-BE49-F238E27FC236}">
                <a16:creationId xmlns:a16="http://schemas.microsoft.com/office/drawing/2014/main" xmlns="" id="{E2F8FE37-1D5A-0B83-35FF-E597C897EE94}"/>
              </a:ext>
            </a:extLst>
          </p:cNvPr>
          <p:cNvSpPr txBox="1"/>
          <p:nvPr/>
        </p:nvSpPr>
        <p:spPr>
          <a:xfrm>
            <a:off x="135467" y="2586479"/>
            <a:ext cx="8861778" cy="1938992"/>
          </a:xfrm>
          <a:prstGeom prst="rect">
            <a:avLst/>
          </a:prstGeom>
          <a:solidFill>
            <a:srgbClr val="000000">
              <a:alpha val="57000"/>
            </a:srgbClr>
          </a:solidFill>
        </p:spPr>
        <p:txBody>
          <a:bodyPr wrap="square" rtlCol="0">
            <a:spAutoFit/>
          </a:bodyPr>
          <a:lstStyle/>
          <a:p>
            <a:r>
              <a:rPr lang="es-ES" sz="2000" b="1" dirty="0">
                <a:solidFill>
                  <a:schemeClr val="tx1"/>
                </a:solidFill>
                <a:latin typeface="Amasis MT Pro Light" panose="02040304050005020304" pitchFamily="18" charset="0"/>
              </a:rPr>
              <a:t>El Internet de las cosas ayuda mucho en el hogar, facilitando las actividades cotidianas, por ejemplo, con las aspiradoras robotizadas, cerraduras, alimentar a las mascotas cuando el dueño no este en casa con su dispensador de alimento, escuchar música con solo decir unas instrucciones y que al despertar su café ya este preparado, todo esto sucede y muchos más con IoT mientras está conectado a Internet.</a:t>
            </a:r>
            <a:endParaRPr lang="es-PA" sz="2000" b="1" dirty="0">
              <a:solidFill>
                <a:schemeClr val="tx1"/>
              </a:solidFill>
              <a:latin typeface="Amasis MT Pro Light" panose="02040304050005020304" pitchFamily="18" charset="0"/>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65"/>
        <p:cNvGrpSpPr/>
        <p:nvPr/>
      </p:nvGrpSpPr>
      <p:grpSpPr>
        <a:xfrm>
          <a:off x="0" y="0"/>
          <a:ext cx="0" cy="0"/>
          <a:chOff x="0" y="0"/>
          <a:chExt cx="0" cy="0"/>
        </a:xfrm>
      </p:grpSpPr>
      <p:pic>
        <p:nvPicPr>
          <p:cNvPr id="2" name="Imagen 1">
            <a:extLst>
              <a:ext uri="{FF2B5EF4-FFF2-40B4-BE49-F238E27FC236}">
                <a16:creationId xmlns:a16="http://schemas.microsoft.com/office/drawing/2014/main" xmlns="" id="{B0BE9DB9-5C4C-73D7-3848-2254D03D1464}"/>
              </a:ext>
            </a:extLst>
          </p:cNvPr>
          <p:cNvPicPr>
            <a:picLocks noChangeAspect="1"/>
          </p:cNvPicPr>
          <p:nvPr/>
        </p:nvPicPr>
        <p:blipFill>
          <a:blip r:embed="rId3"/>
          <a:stretch>
            <a:fillRect/>
          </a:stretch>
        </p:blipFill>
        <p:spPr>
          <a:xfrm>
            <a:off x="0" y="0"/>
            <a:ext cx="1512712" cy="1388533"/>
          </a:xfrm>
          <a:prstGeom prst="rect">
            <a:avLst/>
          </a:prstGeom>
        </p:spPr>
      </p:pic>
      <p:pic>
        <p:nvPicPr>
          <p:cNvPr id="3" name="Imagen 2">
            <a:extLst>
              <a:ext uri="{FF2B5EF4-FFF2-40B4-BE49-F238E27FC236}">
                <a16:creationId xmlns:a16="http://schemas.microsoft.com/office/drawing/2014/main" xmlns="" id="{5616E623-621D-D1FA-0905-E615B9A1A618}"/>
              </a:ext>
            </a:extLst>
          </p:cNvPr>
          <p:cNvPicPr>
            <a:picLocks noChangeAspect="1"/>
          </p:cNvPicPr>
          <p:nvPr/>
        </p:nvPicPr>
        <p:blipFill>
          <a:blip r:embed="rId4"/>
          <a:stretch>
            <a:fillRect/>
          </a:stretch>
        </p:blipFill>
        <p:spPr>
          <a:xfrm>
            <a:off x="1512711" y="-1"/>
            <a:ext cx="1388533" cy="1388533"/>
          </a:xfrm>
          <a:prstGeom prst="rect">
            <a:avLst/>
          </a:prstGeom>
        </p:spPr>
      </p:pic>
      <p:pic>
        <p:nvPicPr>
          <p:cNvPr id="4" name="Imagen 3">
            <a:extLst>
              <a:ext uri="{FF2B5EF4-FFF2-40B4-BE49-F238E27FC236}">
                <a16:creationId xmlns:a16="http://schemas.microsoft.com/office/drawing/2014/main" xmlns="" id="{71A10B18-F969-84ED-902B-675A7FE994E2}"/>
              </a:ext>
            </a:extLst>
          </p:cNvPr>
          <p:cNvPicPr>
            <a:picLocks noChangeAspect="1"/>
          </p:cNvPicPr>
          <p:nvPr/>
        </p:nvPicPr>
        <p:blipFill>
          <a:blip r:embed="rId5"/>
          <a:stretch>
            <a:fillRect/>
          </a:stretch>
        </p:blipFill>
        <p:spPr>
          <a:xfrm>
            <a:off x="2901244" y="-2"/>
            <a:ext cx="2788356" cy="1388533"/>
          </a:xfrm>
          <a:prstGeom prst="rect">
            <a:avLst/>
          </a:prstGeom>
        </p:spPr>
      </p:pic>
      <p:pic>
        <p:nvPicPr>
          <p:cNvPr id="5" name="Imagen 4">
            <a:extLst>
              <a:ext uri="{FF2B5EF4-FFF2-40B4-BE49-F238E27FC236}">
                <a16:creationId xmlns:a16="http://schemas.microsoft.com/office/drawing/2014/main" xmlns="" id="{1DA5FBD5-B1D2-6599-9E46-9DABB831A01F}"/>
              </a:ext>
            </a:extLst>
          </p:cNvPr>
          <p:cNvPicPr>
            <a:picLocks noChangeAspect="1"/>
          </p:cNvPicPr>
          <p:nvPr/>
        </p:nvPicPr>
        <p:blipFill>
          <a:blip r:embed="rId6"/>
          <a:stretch>
            <a:fillRect/>
          </a:stretch>
        </p:blipFill>
        <p:spPr>
          <a:xfrm>
            <a:off x="5689600" y="0"/>
            <a:ext cx="2084204" cy="1388531"/>
          </a:xfrm>
          <a:prstGeom prst="rect">
            <a:avLst/>
          </a:prstGeom>
        </p:spPr>
      </p:pic>
      <p:pic>
        <p:nvPicPr>
          <p:cNvPr id="6" name="Imagen 5">
            <a:extLst>
              <a:ext uri="{FF2B5EF4-FFF2-40B4-BE49-F238E27FC236}">
                <a16:creationId xmlns:a16="http://schemas.microsoft.com/office/drawing/2014/main" xmlns="" id="{359AC59E-F8E7-7DE9-56E7-080040144492}"/>
              </a:ext>
            </a:extLst>
          </p:cNvPr>
          <p:cNvPicPr>
            <a:picLocks noChangeAspect="1"/>
          </p:cNvPicPr>
          <p:nvPr/>
        </p:nvPicPr>
        <p:blipFill rotWithShape="1">
          <a:blip r:embed="rId7"/>
          <a:srcRect l="9096" t="8028" r="7978" b="10672"/>
          <a:stretch/>
        </p:blipFill>
        <p:spPr>
          <a:xfrm>
            <a:off x="7773803" y="0"/>
            <a:ext cx="1370197" cy="1388530"/>
          </a:xfrm>
          <a:prstGeom prst="rect">
            <a:avLst/>
          </a:prstGeom>
        </p:spPr>
      </p:pic>
      <p:sp>
        <p:nvSpPr>
          <p:cNvPr id="8" name="Rectángulo 7">
            <a:extLst>
              <a:ext uri="{FF2B5EF4-FFF2-40B4-BE49-F238E27FC236}">
                <a16:creationId xmlns:a16="http://schemas.microsoft.com/office/drawing/2014/main" xmlns="" id="{6D2E402B-175F-1706-29F6-608702B60F56}"/>
              </a:ext>
            </a:extLst>
          </p:cNvPr>
          <p:cNvSpPr/>
          <p:nvPr/>
        </p:nvSpPr>
        <p:spPr>
          <a:xfrm>
            <a:off x="-141112" y="1388530"/>
            <a:ext cx="9426223" cy="923330"/>
          </a:xfrm>
          <a:prstGeom prst="rect">
            <a:avLst/>
          </a:prstGeom>
          <a:noFill/>
        </p:spPr>
        <p:txBody>
          <a:bodyPr wrap="square" lIns="91440" tIns="45720" rIns="91440" bIns="45720">
            <a:spAutoFit/>
          </a:bodyPr>
          <a:lstStyle/>
          <a:p>
            <a:pPr algn="ctr"/>
            <a:r>
              <a:rPr lang="es-ES" sz="5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Baguet Script" panose="00000500000000000000" pitchFamily="2" charset="0"/>
              </a:rPr>
              <a:t>Internet de las cosas Wearables</a:t>
            </a:r>
          </a:p>
        </p:txBody>
      </p:sp>
      <p:sp>
        <p:nvSpPr>
          <p:cNvPr id="9" name="CuadroTexto 8">
            <a:extLst>
              <a:ext uri="{FF2B5EF4-FFF2-40B4-BE49-F238E27FC236}">
                <a16:creationId xmlns:a16="http://schemas.microsoft.com/office/drawing/2014/main" xmlns="" id="{F716608A-3D26-DF52-2A3A-CCE53639741B}"/>
              </a:ext>
            </a:extLst>
          </p:cNvPr>
          <p:cNvSpPr txBox="1"/>
          <p:nvPr/>
        </p:nvSpPr>
        <p:spPr>
          <a:xfrm>
            <a:off x="428977" y="2472266"/>
            <a:ext cx="7732889" cy="2308324"/>
          </a:xfrm>
          <a:prstGeom prst="rect">
            <a:avLst/>
          </a:prstGeom>
          <a:noFill/>
        </p:spPr>
        <p:txBody>
          <a:bodyPr wrap="square" rtlCol="0">
            <a:spAutoFit/>
          </a:bodyPr>
          <a:lstStyle/>
          <a:p>
            <a:r>
              <a:rPr lang="es-ES" sz="1800" dirty="0">
                <a:solidFill>
                  <a:schemeClr val="tx1"/>
                </a:solidFill>
                <a:latin typeface="Amasis MT Pro" panose="02040504050005020304" pitchFamily="18" charset="0"/>
              </a:rPr>
              <a:t>IoT Wearables se habla de los accesorios o dispositivos electrónicos que utilizamos en el cuerpo que determina nuestra salud como la presión, notifica la hora de tomar medicamento, cuantos kilometro caminó, el ritmo cardiaco, Si no lleva su celular puede recibir llamadas o mensajes. También están los dispositivos localizadores para los niños, las personas adulta e igual para las mascotas que se pierden. Las más utilizadas son los relojes inteligentes(Smartwatch), pulseras y anillos, todos ellos registran nuestras actividades diarias en su app.  </a:t>
            </a:r>
            <a:endParaRPr lang="es-PA" sz="1800" dirty="0">
              <a:solidFill>
                <a:schemeClr val="tx1"/>
              </a:solidFill>
              <a:latin typeface="Amasis MT Pro" panose="020405040500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Shape 477"/>
        <p:cNvGrpSpPr/>
        <p:nvPr/>
      </p:nvGrpSpPr>
      <p:grpSpPr>
        <a:xfrm>
          <a:off x="0" y="0"/>
          <a:ext cx="0" cy="0"/>
          <a:chOff x="0" y="0"/>
          <a:chExt cx="0" cy="0"/>
        </a:xfrm>
      </p:grpSpPr>
      <p:sp>
        <p:nvSpPr>
          <p:cNvPr id="480" name="Google Shape;480;p61"/>
          <p:cNvSpPr/>
          <p:nvPr/>
        </p:nvSpPr>
        <p:spPr>
          <a:xfrm>
            <a:off x="7394203" y="790708"/>
            <a:ext cx="1664618" cy="3176204"/>
          </a:xfrm>
          <a:custGeom>
            <a:avLst/>
            <a:gdLst/>
            <a:ahLst/>
            <a:cxnLst/>
            <a:rect l="l" t="t" r="r" b="b"/>
            <a:pathLst>
              <a:path w="84552" h="161331" extrusionOk="0">
                <a:moveTo>
                  <a:pt x="1" y="1"/>
                </a:moveTo>
                <a:lnTo>
                  <a:pt x="1" y="161331"/>
                </a:lnTo>
                <a:lnTo>
                  <a:pt x="84551" y="161331"/>
                </a:lnTo>
                <a:lnTo>
                  <a:pt x="8455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nvGrpSpPr>
          <p:cNvPr id="481" name="Google Shape;481;p61"/>
          <p:cNvGrpSpPr/>
          <p:nvPr/>
        </p:nvGrpSpPr>
        <p:grpSpPr>
          <a:xfrm>
            <a:off x="7309026" y="660310"/>
            <a:ext cx="1834973" cy="3724678"/>
            <a:chOff x="5186401" y="494525"/>
            <a:chExt cx="1834973" cy="3724678"/>
          </a:xfrm>
        </p:grpSpPr>
        <p:sp>
          <p:nvSpPr>
            <p:cNvPr id="482" name="Google Shape;482;p61"/>
            <p:cNvSpPr/>
            <p:nvPr/>
          </p:nvSpPr>
          <p:spPr>
            <a:xfrm>
              <a:off x="5186401" y="494525"/>
              <a:ext cx="1834973" cy="3724678"/>
            </a:xfrm>
            <a:custGeom>
              <a:avLst/>
              <a:gdLst/>
              <a:ahLst/>
              <a:cxnLst/>
              <a:rect l="l" t="t" r="r" b="b"/>
              <a:pathLst>
                <a:path w="93205" h="189190" extrusionOk="0">
                  <a:moveTo>
                    <a:pt x="2870" y="0"/>
                  </a:moveTo>
                  <a:cubicBezTo>
                    <a:pt x="1280" y="0"/>
                    <a:pt x="0" y="1280"/>
                    <a:pt x="0" y="2914"/>
                  </a:cubicBezTo>
                  <a:lnTo>
                    <a:pt x="0" y="186320"/>
                  </a:lnTo>
                  <a:cubicBezTo>
                    <a:pt x="0" y="187909"/>
                    <a:pt x="1280" y="189190"/>
                    <a:pt x="2870" y="189190"/>
                  </a:cubicBezTo>
                  <a:lnTo>
                    <a:pt x="90334" y="189190"/>
                  </a:lnTo>
                  <a:cubicBezTo>
                    <a:pt x="91924" y="189190"/>
                    <a:pt x="93204" y="187909"/>
                    <a:pt x="93204" y="186320"/>
                  </a:cubicBezTo>
                  <a:lnTo>
                    <a:pt x="93204" y="2914"/>
                  </a:lnTo>
                  <a:cubicBezTo>
                    <a:pt x="93204" y="1280"/>
                    <a:pt x="91924" y="0"/>
                    <a:pt x="90334" y="0"/>
                  </a:cubicBezTo>
                  <a:close/>
                </a:path>
              </a:pathLst>
            </a:custGeom>
            <a:solidFill>
              <a:schemeClr val="lt1"/>
            </a:solidFill>
            <a:ln w="2857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83" name="Google Shape;483;p61"/>
            <p:cNvSpPr/>
            <p:nvPr/>
          </p:nvSpPr>
          <p:spPr>
            <a:xfrm>
              <a:off x="5890455" y="3969678"/>
              <a:ext cx="458108" cy="154724"/>
            </a:xfrm>
            <a:custGeom>
              <a:avLst/>
              <a:gdLst/>
              <a:ahLst/>
              <a:cxnLst/>
              <a:rect l="l" t="t" r="r" b="b"/>
              <a:pathLst>
                <a:path w="23269" h="7859" extrusionOk="0">
                  <a:moveTo>
                    <a:pt x="796" y="0"/>
                  </a:moveTo>
                  <a:cubicBezTo>
                    <a:pt x="354" y="0"/>
                    <a:pt x="1" y="353"/>
                    <a:pt x="1" y="751"/>
                  </a:cubicBezTo>
                  <a:lnTo>
                    <a:pt x="1" y="7064"/>
                  </a:lnTo>
                  <a:cubicBezTo>
                    <a:pt x="1" y="7506"/>
                    <a:pt x="354" y="7859"/>
                    <a:pt x="796" y="7859"/>
                  </a:cubicBezTo>
                  <a:lnTo>
                    <a:pt x="22474" y="7859"/>
                  </a:lnTo>
                  <a:cubicBezTo>
                    <a:pt x="22916" y="7859"/>
                    <a:pt x="23269" y="7506"/>
                    <a:pt x="23269" y="7064"/>
                  </a:cubicBezTo>
                  <a:lnTo>
                    <a:pt x="23269" y="751"/>
                  </a:lnTo>
                  <a:cubicBezTo>
                    <a:pt x="23269" y="353"/>
                    <a:pt x="22916" y="0"/>
                    <a:pt x="22474" y="0"/>
                  </a:cubicBezTo>
                  <a:close/>
                </a:path>
              </a:pathLst>
            </a:custGeom>
            <a:solidFill>
              <a:schemeClr val="lt1"/>
            </a:solidFill>
            <a:ln w="2857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cxnSp>
        <p:nvCxnSpPr>
          <p:cNvPr id="3" name="Conector recto 2">
            <a:extLst>
              <a:ext uri="{FF2B5EF4-FFF2-40B4-BE49-F238E27FC236}">
                <a16:creationId xmlns:a16="http://schemas.microsoft.com/office/drawing/2014/main" xmlns="" id="{A685AE6C-B74C-E632-A962-39CCC57AFB9A}"/>
              </a:ext>
            </a:extLst>
          </p:cNvPr>
          <p:cNvCxnSpPr/>
          <p:nvPr/>
        </p:nvCxnSpPr>
        <p:spPr>
          <a:xfrm>
            <a:off x="7309027" y="861801"/>
            <a:ext cx="1834973"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pic>
        <p:nvPicPr>
          <p:cNvPr id="4" name="Imagen 3">
            <a:extLst>
              <a:ext uri="{FF2B5EF4-FFF2-40B4-BE49-F238E27FC236}">
                <a16:creationId xmlns:a16="http://schemas.microsoft.com/office/drawing/2014/main" xmlns="" id="{35A6923A-38DA-B121-C930-1FBA114BAECE}"/>
              </a:ext>
            </a:extLst>
          </p:cNvPr>
          <p:cNvPicPr>
            <a:picLocks noChangeAspect="1"/>
          </p:cNvPicPr>
          <p:nvPr/>
        </p:nvPicPr>
        <p:blipFill>
          <a:blip r:embed="rId3"/>
          <a:stretch>
            <a:fillRect/>
          </a:stretch>
        </p:blipFill>
        <p:spPr>
          <a:xfrm>
            <a:off x="7351614" y="853313"/>
            <a:ext cx="1749795" cy="1252571"/>
          </a:xfrm>
          <a:prstGeom prst="rect">
            <a:avLst/>
          </a:prstGeom>
        </p:spPr>
      </p:pic>
      <p:pic>
        <p:nvPicPr>
          <p:cNvPr id="5" name="Imagen 4">
            <a:extLst>
              <a:ext uri="{FF2B5EF4-FFF2-40B4-BE49-F238E27FC236}">
                <a16:creationId xmlns:a16="http://schemas.microsoft.com/office/drawing/2014/main" xmlns="" id="{51910DA1-7DA4-1B61-507E-D6680BE7C404}"/>
              </a:ext>
            </a:extLst>
          </p:cNvPr>
          <p:cNvPicPr>
            <a:picLocks noChangeAspect="1"/>
          </p:cNvPicPr>
          <p:nvPr/>
        </p:nvPicPr>
        <p:blipFill>
          <a:blip r:embed="rId4"/>
          <a:stretch>
            <a:fillRect/>
          </a:stretch>
        </p:blipFill>
        <p:spPr>
          <a:xfrm>
            <a:off x="7351614" y="2105884"/>
            <a:ext cx="1731957" cy="1153857"/>
          </a:xfrm>
          <a:prstGeom prst="rect">
            <a:avLst/>
          </a:prstGeom>
        </p:spPr>
      </p:pic>
      <p:pic>
        <p:nvPicPr>
          <p:cNvPr id="6" name="Imagen 5">
            <a:extLst>
              <a:ext uri="{FF2B5EF4-FFF2-40B4-BE49-F238E27FC236}">
                <a16:creationId xmlns:a16="http://schemas.microsoft.com/office/drawing/2014/main" xmlns="" id="{32BD53B1-BC33-12F1-8B1A-604FECE747DD}"/>
              </a:ext>
            </a:extLst>
          </p:cNvPr>
          <p:cNvPicPr>
            <a:picLocks noChangeAspect="1"/>
          </p:cNvPicPr>
          <p:nvPr/>
        </p:nvPicPr>
        <p:blipFill>
          <a:blip r:embed="rId5"/>
          <a:stretch>
            <a:fillRect/>
          </a:stretch>
        </p:blipFill>
        <p:spPr>
          <a:xfrm>
            <a:off x="7425858" y="3249178"/>
            <a:ext cx="1632552" cy="788807"/>
          </a:xfrm>
          <a:prstGeom prst="rect">
            <a:avLst/>
          </a:prstGeom>
        </p:spPr>
      </p:pic>
      <p:pic>
        <p:nvPicPr>
          <p:cNvPr id="7" name="Imagen 6">
            <a:extLst>
              <a:ext uri="{FF2B5EF4-FFF2-40B4-BE49-F238E27FC236}">
                <a16:creationId xmlns:a16="http://schemas.microsoft.com/office/drawing/2014/main" xmlns="" id="{B5769EEB-4DED-2FB2-DF18-9CF8914BA94F}"/>
              </a:ext>
            </a:extLst>
          </p:cNvPr>
          <p:cNvPicPr>
            <a:picLocks noChangeAspect="1"/>
          </p:cNvPicPr>
          <p:nvPr/>
        </p:nvPicPr>
        <p:blipFill>
          <a:blip r:embed="rId6"/>
          <a:stretch>
            <a:fillRect/>
          </a:stretch>
        </p:blipFill>
        <p:spPr>
          <a:xfrm>
            <a:off x="-16934" y="790708"/>
            <a:ext cx="1781042" cy="1781042"/>
          </a:xfrm>
          <a:prstGeom prst="rect">
            <a:avLst/>
          </a:prstGeom>
        </p:spPr>
      </p:pic>
      <p:pic>
        <p:nvPicPr>
          <p:cNvPr id="8" name="Imagen 7">
            <a:extLst>
              <a:ext uri="{FF2B5EF4-FFF2-40B4-BE49-F238E27FC236}">
                <a16:creationId xmlns:a16="http://schemas.microsoft.com/office/drawing/2014/main" xmlns="" id="{9474A615-AC06-6611-2016-8F65E95B6ED0}"/>
              </a:ext>
            </a:extLst>
          </p:cNvPr>
          <p:cNvPicPr>
            <a:picLocks noChangeAspect="1"/>
          </p:cNvPicPr>
          <p:nvPr/>
        </p:nvPicPr>
        <p:blipFill rotWithShape="1">
          <a:blip r:embed="rId7"/>
          <a:srcRect r="13324" b="21763"/>
          <a:stretch/>
        </p:blipFill>
        <p:spPr>
          <a:xfrm>
            <a:off x="1" y="2578146"/>
            <a:ext cx="1764108" cy="1060849"/>
          </a:xfrm>
          <a:prstGeom prst="rect">
            <a:avLst/>
          </a:prstGeom>
        </p:spPr>
      </p:pic>
      <p:pic>
        <p:nvPicPr>
          <p:cNvPr id="9" name="Imagen 8">
            <a:extLst>
              <a:ext uri="{FF2B5EF4-FFF2-40B4-BE49-F238E27FC236}">
                <a16:creationId xmlns:a16="http://schemas.microsoft.com/office/drawing/2014/main" xmlns="" id="{CF18186E-F72D-974E-DC25-8957BC522B83}"/>
              </a:ext>
            </a:extLst>
          </p:cNvPr>
          <p:cNvPicPr>
            <a:picLocks noChangeAspect="1"/>
          </p:cNvPicPr>
          <p:nvPr/>
        </p:nvPicPr>
        <p:blipFill>
          <a:blip r:embed="rId8"/>
          <a:stretch>
            <a:fillRect/>
          </a:stretch>
        </p:blipFill>
        <p:spPr>
          <a:xfrm>
            <a:off x="-16934" y="3645391"/>
            <a:ext cx="1721518" cy="1146903"/>
          </a:xfrm>
          <a:prstGeom prst="rect">
            <a:avLst/>
          </a:prstGeom>
        </p:spPr>
      </p:pic>
      <p:pic>
        <p:nvPicPr>
          <p:cNvPr id="13" name="Imagen 12">
            <a:extLst>
              <a:ext uri="{FF2B5EF4-FFF2-40B4-BE49-F238E27FC236}">
                <a16:creationId xmlns:a16="http://schemas.microsoft.com/office/drawing/2014/main" xmlns="" id="{BE1B951D-25DA-3722-8141-A4074592E090}"/>
              </a:ext>
            </a:extLst>
          </p:cNvPr>
          <p:cNvPicPr>
            <a:picLocks noChangeAspect="1"/>
          </p:cNvPicPr>
          <p:nvPr/>
        </p:nvPicPr>
        <p:blipFill rotWithShape="1">
          <a:blip r:embed="rId9"/>
          <a:srcRect l="-2208" t="13792" r="2208" b="35671"/>
          <a:stretch/>
        </p:blipFill>
        <p:spPr>
          <a:xfrm>
            <a:off x="-76456" y="0"/>
            <a:ext cx="1872586" cy="853313"/>
          </a:xfrm>
          <a:prstGeom prst="rect">
            <a:avLst/>
          </a:prstGeom>
        </p:spPr>
      </p:pic>
      <p:sp>
        <p:nvSpPr>
          <p:cNvPr id="14" name="Rectángulo 13">
            <a:extLst>
              <a:ext uri="{FF2B5EF4-FFF2-40B4-BE49-F238E27FC236}">
                <a16:creationId xmlns:a16="http://schemas.microsoft.com/office/drawing/2014/main" xmlns="" id="{27A96C48-80ED-3529-7AB1-B1657CC028EE}"/>
              </a:ext>
            </a:extLst>
          </p:cNvPr>
          <p:cNvSpPr/>
          <p:nvPr/>
        </p:nvSpPr>
        <p:spPr>
          <a:xfrm>
            <a:off x="1979411" y="56444"/>
            <a:ext cx="5287025" cy="923330"/>
          </a:xfrm>
          <a:prstGeom prst="rect">
            <a:avLst/>
          </a:prstGeom>
          <a:ln>
            <a:noFill/>
          </a:ln>
          <a:effectLst/>
        </p:spPr>
        <p:style>
          <a:lnRef idx="2">
            <a:schemeClr val="accent1">
              <a:shade val="50000"/>
            </a:schemeClr>
          </a:lnRef>
          <a:fillRef idx="1">
            <a:schemeClr val="accent1"/>
          </a:fillRef>
          <a:effectRef idx="0">
            <a:schemeClr val="accent1"/>
          </a:effectRef>
          <a:fontRef idx="minor">
            <a:schemeClr val="lt1"/>
          </a:fontRef>
        </p:style>
        <p:txBody>
          <a:bodyPr wrap="none" lIns="91440" tIns="45720" rIns="91440" bIns="45720">
            <a:spAutoFit/>
          </a:bodyPr>
          <a:lstStyle/>
          <a:p>
            <a:pPr algn="ctr"/>
            <a:r>
              <a:rPr lang="es-ES" sz="5400" b="1" dirty="0">
                <a:ln w="9525">
                  <a:solidFill>
                    <a:schemeClr val="bg1"/>
                  </a:solidFill>
                  <a:prstDash val="solid"/>
                </a:ln>
                <a:solidFill>
                  <a:schemeClr val="tx1"/>
                </a:solidFill>
                <a:effectLst>
                  <a:glow rad="139700">
                    <a:schemeClr val="bg1">
                      <a:lumMod val="25000"/>
                      <a:lumOff val="75000"/>
                      <a:alpha val="40000"/>
                    </a:schemeClr>
                  </a:glow>
                  <a:outerShdw blurRad="12700" dist="38100" dir="2700000" algn="tl" rotWithShape="0">
                    <a:schemeClr val="bg1">
                      <a:lumMod val="50000"/>
                    </a:schemeClr>
                  </a:outerShdw>
                </a:effectLst>
                <a:latin typeface="Baguet Script" panose="00000500000000000000" pitchFamily="2" charset="0"/>
              </a:rPr>
              <a:t>IOT  en Medicina </a:t>
            </a:r>
            <a:endParaRPr lang="es-ES" sz="5400" b="1" cap="none" spc="0" dirty="0">
              <a:ln w="9525">
                <a:solidFill>
                  <a:schemeClr val="bg1"/>
                </a:solidFill>
                <a:prstDash val="solid"/>
              </a:ln>
              <a:solidFill>
                <a:schemeClr val="tx1"/>
              </a:solidFill>
              <a:effectLst>
                <a:glow rad="139700">
                  <a:schemeClr val="bg1">
                    <a:lumMod val="25000"/>
                    <a:lumOff val="75000"/>
                    <a:alpha val="40000"/>
                  </a:schemeClr>
                </a:glow>
                <a:outerShdw blurRad="12700" dist="38100" dir="2700000" algn="tl" rotWithShape="0">
                  <a:schemeClr val="bg1">
                    <a:lumMod val="50000"/>
                  </a:schemeClr>
                </a:outerShdw>
              </a:effectLst>
              <a:latin typeface="Baguet Script" panose="00000500000000000000" pitchFamily="2" charset="0"/>
            </a:endParaRPr>
          </a:p>
        </p:txBody>
      </p:sp>
      <p:sp>
        <p:nvSpPr>
          <p:cNvPr id="16" name="CuadroTexto 15">
            <a:extLst>
              <a:ext uri="{FF2B5EF4-FFF2-40B4-BE49-F238E27FC236}">
                <a16:creationId xmlns:a16="http://schemas.microsoft.com/office/drawing/2014/main" xmlns="" id="{78C19141-16D4-BD0E-224A-6720813D3C60}"/>
              </a:ext>
            </a:extLst>
          </p:cNvPr>
          <p:cNvSpPr txBox="1"/>
          <p:nvPr/>
        </p:nvSpPr>
        <p:spPr>
          <a:xfrm>
            <a:off x="1833530" y="1212875"/>
            <a:ext cx="5389907" cy="3539430"/>
          </a:xfrm>
          <a:custGeom>
            <a:avLst/>
            <a:gdLst>
              <a:gd name="connsiteX0" fmla="*/ 0 w 5389907"/>
              <a:gd name="connsiteY0" fmla="*/ 0 h 3539430"/>
              <a:gd name="connsiteX1" fmla="*/ 598879 w 5389907"/>
              <a:gd name="connsiteY1" fmla="*/ 0 h 3539430"/>
              <a:gd name="connsiteX2" fmla="*/ 1036060 w 5389907"/>
              <a:gd name="connsiteY2" fmla="*/ 0 h 3539430"/>
              <a:gd name="connsiteX3" fmla="*/ 1473241 w 5389907"/>
              <a:gd name="connsiteY3" fmla="*/ 0 h 3539430"/>
              <a:gd name="connsiteX4" fmla="*/ 1964322 w 5389907"/>
              <a:gd name="connsiteY4" fmla="*/ 0 h 3539430"/>
              <a:gd name="connsiteX5" fmla="*/ 2670998 w 5389907"/>
              <a:gd name="connsiteY5" fmla="*/ 0 h 3539430"/>
              <a:gd name="connsiteX6" fmla="*/ 3323776 w 5389907"/>
              <a:gd name="connsiteY6" fmla="*/ 0 h 3539430"/>
              <a:gd name="connsiteX7" fmla="*/ 3760957 w 5389907"/>
              <a:gd name="connsiteY7" fmla="*/ 0 h 3539430"/>
              <a:gd name="connsiteX8" fmla="*/ 4359836 w 5389907"/>
              <a:gd name="connsiteY8" fmla="*/ 0 h 3539430"/>
              <a:gd name="connsiteX9" fmla="*/ 5389907 w 5389907"/>
              <a:gd name="connsiteY9" fmla="*/ 0 h 3539430"/>
              <a:gd name="connsiteX10" fmla="*/ 5389907 w 5389907"/>
              <a:gd name="connsiteY10" fmla="*/ 589905 h 3539430"/>
              <a:gd name="connsiteX11" fmla="*/ 5389907 w 5389907"/>
              <a:gd name="connsiteY11" fmla="*/ 1144416 h 3539430"/>
              <a:gd name="connsiteX12" fmla="*/ 5389907 w 5389907"/>
              <a:gd name="connsiteY12" fmla="*/ 1628138 h 3539430"/>
              <a:gd name="connsiteX13" fmla="*/ 5389907 w 5389907"/>
              <a:gd name="connsiteY13" fmla="*/ 2111860 h 3539430"/>
              <a:gd name="connsiteX14" fmla="*/ 5389907 w 5389907"/>
              <a:gd name="connsiteY14" fmla="*/ 2666371 h 3539430"/>
              <a:gd name="connsiteX15" fmla="*/ 5389907 w 5389907"/>
              <a:gd name="connsiteY15" fmla="*/ 3539430 h 3539430"/>
              <a:gd name="connsiteX16" fmla="*/ 4737129 w 5389907"/>
              <a:gd name="connsiteY16" fmla="*/ 3539430 h 3539430"/>
              <a:gd name="connsiteX17" fmla="*/ 4084352 w 5389907"/>
              <a:gd name="connsiteY17" fmla="*/ 3539430 h 3539430"/>
              <a:gd name="connsiteX18" fmla="*/ 3431574 w 5389907"/>
              <a:gd name="connsiteY18" fmla="*/ 3539430 h 3539430"/>
              <a:gd name="connsiteX19" fmla="*/ 2886595 w 5389907"/>
              <a:gd name="connsiteY19" fmla="*/ 3539430 h 3539430"/>
              <a:gd name="connsiteX20" fmla="*/ 2449413 w 5389907"/>
              <a:gd name="connsiteY20" fmla="*/ 3539430 h 3539430"/>
              <a:gd name="connsiteX21" fmla="*/ 1742737 w 5389907"/>
              <a:gd name="connsiteY21" fmla="*/ 3539430 h 3539430"/>
              <a:gd name="connsiteX22" fmla="*/ 1251656 w 5389907"/>
              <a:gd name="connsiteY22" fmla="*/ 3539430 h 3539430"/>
              <a:gd name="connsiteX23" fmla="*/ 544979 w 5389907"/>
              <a:gd name="connsiteY23" fmla="*/ 3539430 h 3539430"/>
              <a:gd name="connsiteX24" fmla="*/ 0 w 5389907"/>
              <a:gd name="connsiteY24" fmla="*/ 3539430 h 3539430"/>
              <a:gd name="connsiteX25" fmla="*/ 0 w 5389907"/>
              <a:gd name="connsiteY25" fmla="*/ 2984919 h 3539430"/>
              <a:gd name="connsiteX26" fmla="*/ 0 w 5389907"/>
              <a:gd name="connsiteY26" fmla="*/ 2359620 h 3539430"/>
              <a:gd name="connsiteX27" fmla="*/ 0 w 5389907"/>
              <a:gd name="connsiteY27" fmla="*/ 1875898 h 3539430"/>
              <a:gd name="connsiteX28" fmla="*/ 0 w 5389907"/>
              <a:gd name="connsiteY28" fmla="*/ 1321387 h 3539430"/>
              <a:gd name="connsiteX29" fmla="*/ 0 w 5389907"/>
              <a:gd name="connsiteY29" fmla="*/ 802271 h 3539430"/>
              <a:gd name="connsiteX30" fmla="*/ 0 w 5389907"/>
              <a:gd name="connsiteY30" fmla="*/ 0 h 3539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5389907" h="3539430" fill="none" extrusionOk="0">
                <a:moveTo>
                  <a:pt x="0" y="0"/>
                </a:moveTo>
                <a:cubicBezTo>
                  <a:pt x="158740" y="-68465"/>
                  <a:pt x="471490" y="3379"/>
                  <a:pt x="598879" y="0"/>
                </a:cubicBezTo>
                <a:cubicBezTo>
                  <a:pt x="726268" y="-3379"/>
                  <a:pt x="876553" y="10249"/>
                  <a:pt x="1036060" y="0"/>
                </a:cubicBezTo>
                <a:cubicBezTo>
                  <a:pt x="1195567" y="-10249"/>
                  <a:pt x="1315632" y="32682"/>
                  <a:pt x="1473241" y="0"/>
                </a:cubicBezTo>
                <a:cubicBezTo>
                  <a:pt x="1630850" y="-32682"/>
                  <a:pt x="1740831" y="18002"/>
                  <a:pt x="1964322" y="0"/>
                </a:cubicBezTo>
                <a:cubicBezTo>
                  <a:pt x="2187813" y="-18002"/>
                  <a:pt x="2440557" y="14269"/>
                  <a:pt x="2670998" y="0"/>
                </a:cubicBezTo>
                <a:cubicBezTo>
                  <a:pt x="2901439" y="-14269"/>
                  <a:pt x="3088184" y="75185"/>
                  <a:pt x="3323776" y="0"/>
                </a:cubicBezTo>
                <a:cubicBezTo>
                  <a:pt x="3559368" y="-75185"/>
                  <a:pt x="3638989" y="5378"/>
                  <a:pt x="3760957" y="0"/>
                </a:cubicBezTo>
                <a:cubicBezTo>
                  <a:pt x="3882925" y="-5378"/>
                  <a:pt x="4155874" y="4814"/>
                  <a:pt x="4359836" y="0"/>
                </a:cubicBezTo>
                <a:cubicBezTo>
                  <a:pt x="4563798" y="-4814"/>
                  <a:pt x="4984281" y="15387"/>
                  <a:pt x="5389907" y="0"/>
                </a:cubicBezTo>
                <a:cubicBezTo>
                  <a:pt x="5438927" y="245302"/>
                  <a:pt x="5357299" y="428771"/>
                  <a:pt x="5389907" y="589905"/>
                </a:cubicBezTo>
                <a:cubicBezTo>
                  <a:pt x="5422515" y="751040"/>
                  <a:pt x="5354750" y="885727"/>
                  <a:pt x="5389907" y="1144416"/>
                </a:cubicBezTo>
                <a:cubicBezTo>
                  <a:pt x="5425064" y="1403105"/>
                  <a:pt x="5353011" y="1400116"/>
                  <a:pt x="5389907" y="1628138"/>
                </a:cubicBezTo>
                <a:cubicBezTo>
                  <a:pt x="5426803" y="1856160"/>
                  <a:pt x="5336458" y="1970432"/>
                  <a:pt x="5389907" y="2111860"/>
                </a:cubicBezTo>
                <a:cubicBezTo>
                  <a:pt x="5443356" y="2253288"/>
                  <a:pt x="5387809" y="2515496"/>
                  <a:pt x="5389907" y="2666371"/>
                </a:cubicBezTo>
                <a:cubicBezTo>
                  <a:pt x="5392005" y="2817246"/>
                  <a:pt x="5361272" y="3271219"/>
                  <a:pt x="5389907" y="3539430"/>
                </a:cubicBezTo>
                <a:cubicBezTo>
                  <a:pt x="5170847" y="3568580"/>
                  <a:pt x="4979479" y="3464383"/>
                  <a:pt x="4737129" y="3539430"/>
                </a:cubicBezTo>
                <a:cubicBezTo>
                  <a:pt x="4494779" y="3614477"/>
                  <a:pt x="4346651" y="3501963"/>
                  <a:pt x="4084352" y="3539430"/>
                </a:cubicBezTo>
                <a:cubicBezTo>
                  <a:pt x="3822053" y="3576897"/>
                  <a:pt x="3664324" y="3504112"/>
                  <a:pt x="3431574" y="3539430"/>
                </a:cubicBezTo>
                <a:cubicBezTo>
                  <a:pt x="3198824" y="3574748"/>
                  <a:pt x="3053707" y="3531761"/>
                  <a:pt x="2886595" y="3539430"/>
                </a:cubicBezTo>
                <a:cubicBezTo>
                  <a:pt x="2719483" y="3547099"/>
                  <a:pt x="2571496" y="3515906"/>
                  <a:pt x="2449413" y="3539430"/>
                </a:cubicBezTo>
                <a:cubicBezTo>
                  <a:pt x="2327330" y="3562954"/>
                  <a:pt x="2036266" y="3481138"/>
                  <a:pt x="1742737" y="3539430"/>
                </a:cubicBezTo>
                <a:cubicBezTo>
                  <a:pt x="1449208" y="3597722"/>
                  <a:pt x="1475573" y="3517410"/>
                  <a:pt x="1251656" y="3539430"/>
                </a:cubicBezTo>
                <a:cubicBezTo>
                  <a:pt x="1027739" y="3561450"/>
                  <a:pt x="713035" y="3497276"/>
                  <a:pt x="544979" y="3539430"/>
                </a:cubicBezTo>
                <a:cubicBezTo>
                  <a:pt x="376923" y="3581584"/>
                  <a:pt x="188880" y="3514070"/>
                  <a:pt x="0" y="3539430"/>
                </a:cubicBezTo>
                <a:cubicBezTo>
                  <a:pt x="-60947" y="3408318"/>
                  <a:pt x="27753" y="3130638"/>
                  <a:pt x="0" y="2984919"/>
                </a:cubicBezTo>
                <a:cubicBezTo>
                  <a:pt x="-27753" y="2839200"/>
                  <a:pt x="31284" y="2492141"/>
                  <a:pt x="0" y="2359620"/>
                </a:cubicBezTo>
                <a:cubicBezTo>
                  <a:pt x="-31284" y="2227099"/>
                  <a:pt x="6751" y="2115155"/>
                  <a:pt x="0" y="1875898"/>
                </a:cubicBezTo>
                <a:cubicBezTo>
                  <a:pt x="-6751" y="1636641"/>
                  <a:pt x="13097" y="1476767"/>
                  <a:pt x="0" y="1321387"/>
                </a:cubicBezTo>
                <a:cubicBezTo>
                  <a:pt x="-13097" y="1166007"/>
                  <a:pt x="2358" y="1015553"/>
                  <a:pt x="0" y="802271"/>
                </a:cubicBezTo>
                <a:cubicBezTo>
                  <a:pt x="-2358" y="588989"/>
                  <a:pt x="61282" y="345536"/>
                  <a:pt x="0" y="0"/>
                </a:cubicBezTo>
                <a:close/>
              </a:path>
              <a:path w="5389907" h="3539430" stroke="0" extrusionOk="0">
                <a:moveTo>
                  <a:pt x="0" y="0"/>
                </a:moveTo>
                <a:cubicBezTo>
                  <a:pt x="198632" y="-22372"/>
                  <a:pt x="270487" y="27745"/>
                  <a:pt x="437181" y="0"/>
                </a:cubicBezTo>
                <a:cubicBezTo>
                  <a:pt x="603875" y="-27745"/>
                  <a:pt x="802092" y="3752"/>
                  <a:pt x="928262" y="0"/>
                </a:cubicBezTo>
                <a:cubicBezTo>
                  <a:pt x="1054432" y="-3752"/>
                  <a:pt x="1196758" y="21855"/>
                  <a:pt x="1365443" y="0"/>
                </a:cubicBezTo>
                <a:cubicBezTo>
                  <a:pt x="1534128" y="-21855"/>
                  <a:pt x="1877889" y="6407"/>
                  <a:pt x="2018221" y="0"/>
                </a:cubicBezTo>
                <a:cubicBezTo>
                  <a:pt x="2158553" y="-6407"/>
                  <a:pt x="2239599" y="7515"/>
                  <a:pt x="2455402" y="0"/>
                </a:cubicBezTo>
                <a:cubicBezTo>
                  <a:pt x="2671205" y="-7515"/>
                  <a:pt x="2799933" y="64969"/>
                  <a:pt x="3000382" y="0"/>
                </a:cubicBezTo>
                <a:cubicBezTo>
                  <a:pt x="3200831" y="-64969"/>
                  <a:pt x="3298671" y="44244"/>
                  <a:pt x="3437563" y="0"/>
                </a:cubicBezTo>
                <a:cubicBezTo>
                  <a:pt x="3576455" y="-44244"/>
                  <a:pt x="3857606" y="29883"/>
                  <a:pt x="4036441" y="0"/>
                </a:cubicBezTo>
                <a:cubicBezTo>
                  <a:pt x="4215276" y="-29883"/>
                  <a:pt x="4426467" y="65344"/>
                  <a:pt x="4689219" y="0"/>
                </a:cubicBezTo>
                <a:cubicBezTo>
                  <a:pt x="4951971" y="-65344"/>
                  <a:pt x="5130857" y="81237"/>
                  <a:pt x="5389907" y="0"/>
                </a:cubicBezTo>
                <a:cubicBezTo>
                  <a:pt x="5399081" y="178006"/>
                  <a:pt x="5369113" y="387064"/>
                  <a:pt x="5389907" y="519116"/>
                </a:cubicBezTo>
                <a:cubicBezTo>
                  <a:pt x="5410701" y="651168"/>
                  <a:pt x="5367614" y="907104"/>
                  <a:pt x="5389907" y="1179810"/>
                </a:cubicBezTo>
                <a:cubicBezTo>
                  <a:pt x="5412200" y="1452516"/>
                  <a:pt x="5352126" y="1449935"/>
                  <a:pt x="5389907" y="1698926"/>
                </a:cubicBezTo>
                <a:cubicBezTo>
                  <a:pt x="5427688" y="1947917"/>
                  <a:pt x="5358907" y="2047493"/>
                  <a:pt x="5389907" y="2288831"/>
                </a:cubicBezTo>
                <a:cubicBezTo>
                  <a:pt x="5420907" y="2530170"/>
                  <a:pt x="5362225" y="2663905"/>
                  <a:pt x="5389907" y="2878736"/>
                </a:cubicBezTo>
                <a:cubicBezTo>
                  <a:pt x="5417589" y="3093568"/>
                  <a:pt x="5369979" y="3268959"/>
                  <a:pt x="5389907" y="3539430"/>
                </a:cubicBezTo>
                <a:cubicBezTo>
                  <a:pt x="5263386" y="3545012"/>
                  <a:pt x="5131899" y="3519548"/>
                  <a:pt x="4898827" y="3539430"/>
                </a:cubicBezTo>
                <a:cubicBezTo>
                  <a:pt x="4665755" y="3559312"/>
                  <a:pt x="4413852" y="3526850"/>
                  <a:pt x="4192150" y="3539430"/>
                </a:cubicBezTo>
                <a:cubicBezTo>
                  <a:pt x="3970448" y="3552010"/>
                  <a:pt x="3946889" y="3524416"/>
                  <a:pt x="3754969" y="3539430"/>
                </a:cubicBezTo>
                <a:cubicBezTo>
                  <a:pt x="3563049" y="3554444"/>
                  <a:pt x="3380027" y="3526293"/>
                  <a:pt x="3263888" y="3539430"/>
                </a:cubicBezTo>
                <a:cubicBezTo>
                  <a:pt x="3147749" y="3552567"/>
                  <a:pt x="2966932" y="3490277"/>
                  <a:pt x="2772808" y="3539430"/>
                </a:cubicBezTo>
                <a:cubicBezTo>
                  <a:pt x="2578684" y="3588583"/>
                  <a:pt x="2497650" y="3502888"/>
                  <a:pt x="2335626" y="3539430"/>
                </a:cubicBezTo>
                <a:cubicBezTo>
                  <a:pt x="2173602" y="3575972"/>
                  <a:pt x="2044687" y="3518976"/>
                  <a:pt x="1790647" y="3539430"/>
                </a:cubicBezTo>
                <a:cubicBezTo>
                  <a:pt x="1536607" y="3559884"/>
                  <a:pt x="1440514" y="3490902"/>
                  <a:pt x="1299566" y="3539430"/>
                </a:cubicBezTo>
                <a:cubicBezTo>
                  <a:pt x="1158618" y="3587958"/>
                  <a:pt x="883543" y="3499328"/>
                  <a:pt x="754587" y="3539430"/>
                </a:cubicBezTo>
                <a:cubicBezTo>
                  <a:pt x="625631" y="3579532"/>
                  <a:pt x="216041" y="3470284"/>
                  <a:pt x="0" y="3539430"/>
                </a:cubicBezTo>
                <a:cubicBezTo>
                  <a:pt x="-32062" y="3305004"/>
                  <a:pt x="33456" y="3133992"/>
                  <a:pt x="0" y="2949525"/>
                </a:cubicBezTo>
                <a:cubicBezTo>
                  <a:pt x="-33456" y="2765058"/>
                  <a:pt x="9290" y="2562076"/>
                  <a:pt x="0" y="2288831"/>
                </a:cubicBezTo>
                <a:cubicBezTo>
                  <a:pt x="-9290" y="2015586"/>
                  <a:pt x="40430" y="1940852"/>
                  <a:pt x="0" y="1769715"/>
                </a:cubicBezTo>
                <a:cubicBezTo>
                  <a:pt x="-40430" y="1598578"/>
                  <a:pt x="34084" y="1438664"/>
                  <a:pt x="0" y="1144416"/>
                </a:cubicBezTo>
                <a:cubicBezTo>
                  <a:pt x="-34084" y="850168"/>
                  <a:pt x="42668" y="507342"/>
                  <a:pt x="0" y="0"/>
                </a:cubicBezTo>
                <a:close/>
              </a:path>
            </a:pathLst>
          </a:custGeom>
          <a:solidFill>
            <a:srgbClr val="F8FFD5">
              <a:alpha val="45882"/>
            </a:srgbClr>
          </a:solidFill>
          <a:ln>
            <a:solidFill>
              <a:schemeClr val="tx1"/>
            </a:solidFill>
            <a:extLst>
              <a:ext uri="{C807C97D-BFC1-408E-A445-0C87EB9F89A2}">
                <ask:lineSketchStyleProps xmlns:ask="http://schemas.microsoft.com/office/drawing/2018/sketchyshapes" xmlns="" sd="353313041">
                  <a:prstGeom prst="rect">
                    <a:avLst/>
                  </a:prstGeom>
                  <ask:type>
                    <ask:lineSketchScribble/>
                  </ask:type>
                </ask:lineSketchStyleProps>
              </a:ext>
            </a:extLst>
          </a:ln>
        </p:spPr>
        <p:txBody>
          <a:bodyPr wrap="square" rtlCol="0">
            <a:spAutoFit/>
          </a:bodyPr>
          <a:lstStyle/>
          <a:p>
            <a:r>
              <a:rPr lang="es-ES" sz="1600" dirty="0">
                <a:latin typeface="Amasis MT Pro" panose="02040504050005020304" pitchFamily="18" charset="0"/>
              </a:rPr>
              <a:t>El Internet de las cosas en el área de medicina (IoTM) es el uso de equipos médicos que pueden intercambiar datos informáticos o conectarse a plataformas en línea mediante redes wifi.</a:t>
            </a:r>
          </a:p>
          <a:p>
            <a:pPr marL="285750" indent="-285750">
              <a:buFont typeface="Arial" panose="020B0604020202020204" pitchFamily="34" charset="0"/>
              <a:buChar char="•"/>
            </a:pPr>
            <a:r>
              <a:rPr lang="es-ES" sz="1600" dirty="0">
                <a:latin typeface="Amasis MT Pro" panose="02040504050005020304" pitchFamily="18" charset="0"/>
              </a:rPr>
              <a:t>Los pacientes se ahorran el tiempo de espera sobre las consultas gracias a los dispositivos.</a:t>
            </a:r>
          </a:p>
          <a:p>
            <a:pPr marL="285750" indent="-285750">
              <a:buFont typeface="Arial" panose="020B0604020202020204" pitchFamily="34" charset="0"/>
              <a:buChar char="•"/>
            </a:pPr>
            <a:r>
              <a:rPr lang="es-ES" sz="1600" dirty="0">
                <a:latin typeface="Amasis MT Pro" panose="02040504050005020304" pitchFamily="18" charset="0"/>
              </a:rPr>
              <a:t>Los dispositivos IoT en medicina mejoran la precisión del diagnóstico, el tratamiento y la cirugía cuando están conectados entre sí y pueden trabajar juntos para capturar diferentes tipos de datos de pacientes durante la ejecución.</a:t>
            </a:r>
          </a:p>
          <a:p>
            <a:pPr marL="285750" indent="-285750">
              <a:buFont typeface="Arial" panose="020B0604020202020204" pitchFamily="34" charset="0"/>
              <a:buChar char="•"/>
            </a:pPr>
            <a:r>
              <a:rPr lang="es-ES" sz="1600" dirty="0">
                <a:latin typeface="Amasis MT Pro" panose="02040504050005020304" pitchFamily="18" charset="0"/>
              </a:rPr>
              <a:t>ver el nivel de azúcar si sufre de diabetes e inhaladores automáticos.</a:t>
            </a:r>
          </a:p>
          <a:p>
            <a:pPr marL="285750" indent="-285750">
              <a:buFont typeface="Arial" panose="020B0604020202020204" pitchFamily="34" charset="0"/>
              <a:buChar char="•"/>
            </a:pPr>
            <a:r>
              <a:rPr lang="es-ES" sz="1600" dirty="0">
                <a:latin typeface="Amasis MT Pro" panose="02040504050005020304" pitchFamily="18" charset="0"/>
              </a:rPr>
              <a:t>Monitorear al paciente a distancia.   </a:t>
            </a:r>
          </a:p>
        </p:txBody>
      </p:sp>
      <p:pic>
        <p:nvPicPr>
          <p:cNvPr id="17" name="Imagen 16">
            <a:extLst>
              <a:ext uri="{FF2B5EF4-FFF2-40B4-BE49-F238E27FC236}">
                <a16:creationId xmlns:a16="http://schemas.microsoft.com/office/drawing/2014/main" xmlns="" id="{66DCDBF2-6C88-2A45-7D3A-A82701AD4700}"/>
              </a:ext>
            </a:extLst>
          </p:cNvPr>
          <p:cNvPicPr>
            <a:picLocks noChangeAspect="1"/>
          </p:cNvPicPr>
          <p:nvPr/>
        </p:nvPicPr>
        <p:blipFill>
          <a:blip r:embed="rId10"/>
          <a:stretch>
            <a:fillRect/>
          </a:stretch>
        </p:blipFill>
        <p:spPr>
          <a:xfrm>
            <a:off x="8471188" y="75069"/>
            <a:ext cx="579239" cy="579239"/>
          </a:xfrm>
          <a:prstGeom prst="rect">
            <a:avLst/>
          </a:prstGeom>
        </p:spPr>
      </p:pic>
      <p:pic>
        <p:nvPicPr>
          <p:cNvPr id="18" name="Imagen 17">
            <a:extLst>
              <a:ext uri="{FF2B5EF4-FFF2-40B4-BE49-F238E27FC236}">
                <a16:creationId xmlns:a16="http://schemas.microsoft.com/office/drawing/2014/main" xmlns="" id="{36BA175F-AA50-8E91-97E5-1120B66CDA40}"/>
              </a:ext>
            </a:extLst>
          </p:cNvPr>
          <p:cNvPicPr>
            <a:picLocks noChangeAspect="1"/>
          </p:cNvPicPr>
          <p:nvPr/>
        </p:nvPicPr>
        <p:blipFill>
          <a:blip r:embed="rId11"/>
          <a:stretch>
            <a:fillRect/>
          </a:stretch>
        </p:blipFill>
        <p:spPr>
          <a:xfrm>
            <a:off x="8445459" y="4403035"/>
            <a:ext cx="698541" cy="698541"/>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92"/>
        <p:cNvGrpSpPr/>
        <p:nvPr/>
      </p:nvGrpSpPr>
      <p:grpSpPr>
        <a:xfrm>
          <a:off x="0" y="0"/>
          <a:ext cx="0" cy="0"/>
          <a:chOff x="0" y="0"/>
          <a:chExt cx="0" cy="0"/>
        </a:xfrm>
      </p:grpSpPr>
      <p:sp>
        <p:nvSpPr>
          <p:cNvPr id="594" name="Google Shape;594;p65"/>
          <p:cNvSpPr txBox="1"/>
          <p:nvPr/>
        </p:nvSpPr>
        <p:spPr>
          <a:xfrm>
            <a:off x="851759" y="1413925"/>
            <a:ext cx="7843174" cy="2952181"/>
          </a:xfrm>
          <a:prstGeom prst="rect">
            <a:avLst/>
          </a:prstGeom>
          <a:noFill/>
          <a:ln>
            <a:noFill/>
          </a:ln>
        </p:spPr>
        <p:txBody>
          <a:bodyPr spcFirstLastPara="1" wrap="square" lIns="91425" tIns="91425" rIns="91425" bIns="91425" anchor="b" anchorCtr="0">
            <a:noAutofit/>
          </a:bodyPr>
          <a:lstStyle/>
          <a:p>
            <a:pPr marL="285750" lvl="0" indent="-285750" rtl="0">
              <a:lnSpc>
                <a:spcPct val="115000"/>
              </a:lnSpc>
              <a:spcBef>
                <a:spcPts val="0"/>
              </a:spcBef>
              <a:spcAft>
                <a:spcPts val="0"/>
              </a:spcAft>
              <a:buFont typeface="Wingdings" panose="05000000000000000000" pitchFamily="2" charset="2"/>
              <a:buChar char="J"/>
            </a:pPr>
            <a:r>
              <a:rPr lang="es-PA" sz="1800" dirty="0">
                <a:solidFill>
                  <a:schemeClr val="dk2"/>
                </a:solidFill>
                <a:latin typeface="Comfortaa"/>
                <a:ea typeface="Comfortaa"/>
                <a:cs typeface="Comfortaa"/>
                <a:sym typeface="Comfortaa"/>
                <a:hlinkClick r:id="rId3"/>
              </a:rPr>
              <a:t>https://www.seidor.com/blog/internet-de-las-cosas-ejemplos</a:t>
            </a:r>
            <a:r>
              <a:rPr lang="es-PA" sz="1800" dirty="0">
                <a:solidFill>
                  <a:schemeClr val="dk2"/>
                </a:solidFill>
                <a:latin typeface="Comfortaa"/>
                <a:ea typeface="Comfortaa"/>
                <a:cs typeface="Comfortaa"/>
                <a:sym typeface="Comfortaa"/>
              </a:rPr>
              <a:t> </a:t>
            </a:r>
          </a:p>
          <a:p>
            <a:pPr marL="285750" lvl="0" indent="-285750" rtl="0">
              <a:lnSpc>
                <a:spcPct val="115000"/>
              </a:lnSpc>
              <a:spcBef>
                <a:spcPts val="0"/>
              </a:spcBef>
              <a:spcAft>
                <a:spcPts val="0"/>
              </a:spcAft>
              <a:buFont typeface="Wingdings" panose="05000000000000000000" pitchFamily="2" charset="2"/>
              <a:buChar char="J"/>
            </a:pPr>
            <a:r>
              <a:rPr lang="es-PA" sz="1800" dirty="0">
                <a:solidFill>
                  <a:schemeClr val="dk2"/>
                </a:solidFill>
                <a:latin typeface="Comfortaa"/>
                <a:ea typeface="Comfortaa"/>
                <a:cs typeface="Comfortaa"/>
                <a:sym typeface="Comfortaa"/>
                <a:hlinkClick r:id="rId4"/>
              </a:rPr>
              <a:t>https://aws.amazon.com/es/what-is/iot/</a:t>
            </a:r>
            <a:r>
              <a:rPr lang="es-PA" sz="1800" dirty="0">
                <a:solidFill>
                  <a:schemeClr val="dk2"/>
                </a:solidFill>
                <a:latin typeface="Comfortaa"/>
                <a:ea typeface="Comfortaa"/>
                <a:cs typeface="Comfortaa"/>
                <a:sym typeface="Comfortaa"/>
              </a:rPr>
              <a:t> </a:t>
            </a:r>
          </a:p>
          <a:p>
            <a:pPr marL="285750" lvl="0" indent="-285750" rtl="0">
              <a:lnSpc>
                <a:spcPct val="115000"/>
              </a:lnSpc>
              <a:spcBef>
                <a:spcPts val="0"/>
              </a:spcBef>
              <a:spcAft>
                <a:spcPts val="0"/>
              </a:spcAft>
              <a:buFont typeface="Wingdings" panose="05000000000000000000" pitchFamily="2" charset="2"/>
              <a:buChar char="J"/>
            </a:pPr>
            <a:r>
              <a:rPr lang="es-PA" sz="1800" dirty="0">
                <a:solidFill>
                  <a:schemeClr val="dk2"/>
                </a:solidFill>
                <a:latin typeface="Comfortaa"/>
                <a:ea typeface="Comfortaa"/>
                <a:cs typeface="Comfortaa"/>
                <a:sym typeface="Comfortaa"/>
                <a:hlinkClick r:id="rId5"/>
              </a:rPr>
              <a:t>https://www.freepik.es/?log-in=google</a:t>
            </a:r>
            <a:r>
              <a:rPr lang="es-PA" sz="1800" dirty="0">
                <a:solidFill>
                  <a:schemeClr val="dk2"/>
                </a:solidFill>
                <a:latin typeface="Comfortaa"/>
                <a:ea typeface="Comfortaa"/>
                <a:cs typeface="Comfortaa"/>
                <a:sym typeface="Comfortaa"/>
              </a:rPr>
              <a:t>  </a:t>
            </a:r>
          </a:p>
          <a:p>
            <a:pPr marL="285750" lvl="0" indent="-285750" rtl="0">
              <a:lnSpc>
                <a:spcPct val="115000"/>
              </a:lnSpc>
              <a:spcBef>
                <a:spcPts val="0"/>
              </a:spcBef>
              <a:spcAft>
                <a:spcPts val="0"/>
              </a:spcAft>
              <a:buFont typeface="Wingdings" panose="05000000000000000000" pitchFamily="2" charset="2"/>
              <a:buChar char="J"/>
            </a:pPr>
            <a:r>
              <a:rPr lang="es-PA" sz="1800" dirty="0">
                <a:solidFill>
                  <a:schemeClr val="dk2"/>
                </a:solidFill>
                <a:latin typeface="Comfortaa"/>
                <a:ea typeface="Comfortaa"/>
                <a:cs typeface="Comfortaa"/>
                <a:sym typeface="Comfortaa"/>
                <a:hlinkClick r:id="rId6"/>
              </a:rPr>
              <a:t>https://slidesgo.com/es/</a:t>
            </a:r>
            <a:r>
              <a:rPr lang="es-PA" sz="1800" dirty="0">
                <a:solidFill>
                  <a:schemeClr val="dk2"/>
                </a:solidFill>
                <a:latin typeface="Comfortaa"/>
                <a:ea typeface="Comfortaa"/>
                <a:cs typeface="Comfortaa"/>
                <a:sym typeface="Comfortaa"/>
              </a:rPr>
              <a:t>    </a:t>
            </a:r>
          </a:p>
          <a:p>
            <a:pPr marL="285750" lvl="0" indent="-285750" rtl="0">
              <a:lnSpc>
                <a:spcPct val="115000"/>
              </a:lnSpc>
              <a:spcBef>
                <a:spcPts val="0"/>
              </a:spcBef>
              <a:spcAft>
                <a:spcPts val="0"/>
              </a:spcAft>
              <a:buFont typeface="Wingdings" panose="05000000000000000000" pitchFamily="2" charset="2"/>
              <a:buChar char="J"/>
            </a:pPr>
            <a:r>
              <a:rPr lang="es-PA" sz="1800" dirty="0">
                <a:solidFill>
                  <a:schemeClr val="dk2"/>
                </a:solidFill>
                <a:latin typeface="Comfortaa"/>
                <a:ea typeface="Comfortaa"/>
                <a:cs typeface="Comfortaa"/>
                <a:sym typeface="Comfortaa"/>
                <a:hlinkClick r:id="rId7"/>
              </a:rPr>
              <a:t>https://gaptain.com/blog/el-internet-de-las-cosas-iot-en-el-hogar/#:~:text=El%20IoT%20crece%20d%C3%ADa%20a,enchufes%2C%20relojes%2C%20termostatos%2C%20altavoces</a:t>
            </a:r>
            <a:r>
              <a:rPr lang="es-PA" sz="1800" dirty="0">
                <a:solidFill>
                  <a:schemeClr val="dk2"/>
                </a:solidFill>
                <a:latin typeface="Comfortaa"/>
                <a:ea typeface="Comfortaa"/>
                <a:cs typeface="Comfortaa"/>
                <a:sym typeface="Comfortaa"/>
              </a:rPr>
              <a:t>  </a:t>
            </a:r>
          </a:p>
          <a:p>
            <a:pPr marL="285750" lvl="0" indent="-285750" algn="r" rtl="0">
              <a:lnSpc>
                <a:spcPct val="115000"/>
              </a:lnSpc>
              <a:spcBef>
                <a:spcPts val="0"/>
              </a:spcBef>
              <a:spcAft>
                <a:spcPts val="0"/>
              </a:spcAft>
              <a:buFont typeface="Wingdings" panose="05000000000000000000" pitchFamily="2" charset="2"/>
              <a:buChar char="J"/>
            </a:pPr>
            <a:endParaRPr lang="es-PA" sz="1800" dirty="0">
              <a:solidFill>
                <a:schemeClr val="dk2"/>
              </a:solidFill>
              <a:latin typeface="Comfortaa"/>
              <a:ea typeface="Comfortaa"/>
              <a:cs typeface="Comfortaa"/>
              <a:sym typeface="Comfortaa"/>
            </a:endParaRPr>
          </a:p>
        </p:txBody>
      </p:sp>
      <p:sp>
        <p:nvSpPr>
          <p:cNvPr id="595" name="Google Shape;595;p65"/>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s-ES" dirty="0">
                <a:solidFill>
                  <a:schemeClr val="dk2"/>
                </a:solidFill>
              </a:rPr>
              <a:t>INFOGRAFÍA</a:t>
            </a:r>
            <a:endParaRPr dirty="0">
              <a:solidFill>
                <a:schemeClr val="dk2"/>
              </a:solidFill>
            </a:endParaRPr>
          </a:p>
        </p:txBody>
      </p:sp>
      <p:cxnSp>
        <p:nvCxnSpPr>
          <p:cNvPr id="607" name="Google Shape;607;p65"/>
          <p:cNvCxnSpPr/>
          <p:nvPr/>
        </p:nvCxnSpPr>
        <p:spPr>
          <a:xfrm flipH="1">
            <a:off x="580825" y="1304275"/>
            <a:ext cx="1534500" cy="219300"/>
          </a:xfrm>
          <a:prstGeom prst="bentConnector3">
            <a:avLst>
              <a:gd name="adj1" fmla="val 50000"/>
            </a:avLst>
          </a:prstGeom>
          <a:noFill/>
          <a:ln w="28575" cap="flat" cmpd="sng">
            <a:solidFill>
              <a:schemeClr val="dk2"/>
            </a:solidFill>
            <a:prstDash val="solid"/>
            <a:round/>
            <a:headEnd type="oval" w="med" len="med"/>
            <a:tailEnd type="none" w="med" len="med"/>
          </a:ln>
        </p:spPr>
      </p:cxnSp>
    </p:spTree>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76"/>
        <p:cNvGrpSpPr/>
        <p:nvPr/>
      </p:nvGrpSpPr>
      <p:grpSpPr>
        <a:xfrm>
          <a:off x="0" y="0"/>
          <a:ext cx="0" cy="0"/>
          <a:chOff x="0" y="0"/>
          <a:chExt cx="0" cy="0"/>
        </a:xfrm>
      </p:grpSpPr>
      <p:sp>
        <p:nvSpPr>
          <p:cNvPr id="277" name="Google Shape;277;p42"/>
          <p:cNvSpPr/>
          <p:nvPr/>
        </p:nvSpPr>
        <p:spPr>
          <a:xfrm>
            <a:off x="654757" y="663149"/>
            <a:ext cx="7947376" cy="4123339"/>
          </a:xfrm>
          <a:prstGeom prst="rect">
            <a:avLst/>
          </a:prstGeom>
          <a:solidFill>
            <a:srgbClr val="072C4E">
              <a:alpha val="56000"/>
            </a:srgbClr>
          </a:solidFill>
          <a:ln w="28575" cap="flat" cmpd="sng">
            <a:solidFill>
              <a:schemeClr val="dk2"/>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78" name="Google Shape;278;p42"/>
          <p:cNvSpPr txBox="1">
            <a:spLocks noGrp="1"/>
          </p:cNvSpPr>
          <p:nvPr>
            <p:ph type="title"/>
          </p:nvPr>
        </p:nvSpPr>
        <p:spPr>
          <a:xfrm>
            <a:off x="1514661" y="1111771"/>
            <a:ext cx="5951100" cy="780811"/>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s-ES" sz="3600" dirty="0">
                <a:latin typeface="Amasis MT Pro Black" panose="02040A04050005020304" pitchFamily="18" charset="0"/>
              </a:rPr>
              <a:t>¿Qué es el internet de las cosas?</a:t>
            </a:r>
            <a:endParaRPr sz="3600" dirty="0">
              <a:latin typeface="Amasis MT Pro Black" panose="02040A04050005020304" pitchFamily="18" charset="0"/>
            </a:endParaRPr>
          </a:p>
        </p:txBody>
      </p:sp>
      <p:cxnSp>
        <p:nvCxnSpPr>
          <p:cNvPr id="280" name="Google Shape;280;p42"/>
          <p:cNvCxnSpPr>
            <a:cxnSpLocks/>
          </p:cNvCxnSpPr>
          <p:nvPr/>
        </p:nvCxnSpPr>
        <p:spPr>
          <a:xfrm>
            <a:off x="7123289" y="4346222"/>
            <a:ext cx="1478844" cy="288929"/>
          </a:xfrm>
          <a:prstGeom prst="bentConnector3">
            <a:avLst>
              <a:gd name="adj1" fmla="val 50000"/>
            </a:avLst>
          </a:prstGeom>
          <a:noFill/>
          <a:ln w="28575" cap="flat" cmpd="sng">
            <a:solidFill>
              <a:schemeClr val="dk2"/>
            </a:solidFill>
            <a:prstDash val="solid"/>
            <a:round/>
            <a:headEnd type="oval" w="med" len="med"/>
            <a:tailEnd type="none" w="med" len="med"/>
          </a:ln>
        </p:spPr>
      </p:cxnSp>
      <p:cxnSp>
        <p:nvCxnSpPr>
          <p:cNvPr id="281" name="Google Shape;281;p42"/>
          <p:cNvCxnSpPr/>
          <p:nvPr/>
        </p:nvCxnSpPr>
        <p:spPr>
          <a:xfrm rot="5400000" flipH="1">
            <a:off x="614361" y="1164149"/>
            <a:ext cx="1401300" cy="399300"/>
          </a:xfrm>
          <a:prstGeom prst="bentConnector3">
            <a:avLst>
              <a:gd name="adj1" fmla="val 50000"/>
            </a:avLst>
          </a:prstGeom>
          <a:noFill/>
          <a:ln w="28575" cap="flat" cmpd="sng">
            <a:solidFill>
              <a:schemeClr val="dk2"/>
            </a:solidFill>
            <a:prstDash val="solid"/>
            <a:round/>
            <a:headEnd type="oval" w="med" len="med"/>
            <a:tailEnd type="none" w="med" len="med"/>
          </a:ln>
        </p:spPr>
      </p:cxnSp>
      <p:sp>
        <p:nvSpPr>
          <p:cNvPr id="3" name="Subtítulo 2">
            <a:extLst>
              <a:ext uri="{FF2B5EF4-FFF2-40B4-BE49-F238E27FC236}">
                <a16:creationId xmlns:a16="http://schemas.microsoft.com/office/drawing/2014/main" xmlns="" id="{DEAADCFF-99BB-D49D-1FE4-3323281DED72}"/>
              </a:ext>
            </a:extLst>
          </p:cNvPr>
          <p:cNvSpPr>
            <a:spLocks noGrp="1"/>
          </p:cNvSpPr>
          <p:nvPr>
            <p:ph type="subTitle" idx="1"/>
          </p:nvPr>
        </p:nvSpPr>
        <p:spPr>
          <a:xfrm>
            <a:off x="1412031" y="1848570"/>
            <a:ext cx="6616608" cy="2769602"/>
          </a:xfrm>
          <a:solidFill>
            <a:schemeClr val="bg1">
              <a:lumMod val="10000"/>
              <a:lumOff val="90000"/>
              <a:alpha val="68000"/>
            </a:schemeClr>
          </a:solidFill>
        </p:spPr>
        <p:txBody>
          <a:bodyPr/>
          <a:lstStyle/>
          <a:p>
            <a:pPr algn="l"/>
            <a:endParaRPr lang="es-ES" sz="1800" dirty="0">
              <a:latin typeface="Amasis MT Pro Medium" panose="02040604050005020304" pitchFamily="18" charset="0"/>
            </a:endParaRPr>
          </a:p>
          <a:p>
            <a:pPr algn="l"/>
            <a:r>
              <a:rPr lang="es-ES" sz="2000" dirty="0">
                <a:latin typeface="Amasis MT Pro Medium" panose="02040604050005020304" pitchFamily="18" charset="0"/>
              </a:rPr>
              <a:t>Es el proceso de conectar los objetos físicos cotidianos al Internet: desde artículos domésticos comunes, como bombillas, hasta recursos de salud, como los dispositivos médicos, ropa y accesorios personales inteligentes, e incluso los sistemas de las ciudades inteligentes</a:t>
            </a:r>
            <a:r>
              <a:rPr lang="es-ES" sz="1800" dirty="0">
                <a:latin typeface="Amasis MT Pro Medium" panose="02040604050005020304" pitchFamily="18" charset="0"/>
              </a:rPr>
              <a:t>.</a:t>
            </a:r>
            <a:endParaRPr lang="es-PA" sz="1800" dirty="0">
              <a:latin typeface="Amasis MT Pro Medium" panose="02040604050005020304" pitchFamily="18" charset="0"/>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Shape 242"/>
        <p:cNvGrpSpPr/>
        <p:nvPr/>
      </p:nvGrpSpPr>
      <p:grpSpPr>
        <a:xfrm>
          <a:off x="0" y="0"/>
          <a:ext cx="0" cy="0"/>
          <a:chOff x="0" y="0"/>
          <a:chExt cx="0" cy="0"/>
        </a:xfrm>
      </p:grpSpPr>
      <p:sp>
        <p:nvSpPr>
          <p:cNvPr id="10" name="CuadroTexto 9">
            <a:extLst>
              <a:ext uri="{FF2B5EF4-FFF2-40B4-BE49-F238E27FC236}">
                <a16:creationId xmlns:a16="http://schemas.microsoft.com/office/drawing/2014/main" xmlns="" id="{C34B8F24-CC9F-9A9F-8342-405EA84C3423}"/>
              </a:ext>
            </a:extLst>
          </p:cNvPr>
          <p:cNvSpPr txBox="1"/>
          <p:nvPr/>
        </p:nvSpPr>
        <p:spPr>
          <a:xfrm>
            <a:off x="2861733" y="677334"/>
            <a:ext cx="3420533" cy="523220"/>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es-ES" sz="2800" dirty="0">
                <a:latin typeface="Amasis MT Pro Black" panose="02040A04050005020304" pitchFamily="18" charset="0"/>
              </a:rPr>
              <a:t>¿Cómo Funciona?</a:t>
            </a:r>
            <a:endParaRPr lang="es-PA" sz="2800" dirty="0">
              <a:latin typeface="Amasis MT Pro Black" panose="02040A04050005020304" pitchFamily="18" charset="0"/>
            </a:endParaRPr>
          </a:p>
        </p:txBody>
      </p:sp>
      <p:sp>
        <p:nvSpPr>
          <p:cNvPr id="11" name="CuadroTexto 10">
            <a:extLst>
              <a:ext uri="{FF2B5EF4-FFF2-40B4-BE49-F238E27FC236}">
                <a16:creationId xmlns:a16="http://schemas.microsoft.com/office/drawing/2014/main" xmlns="" id="{48F0F035-E81B-8F99-9ACA-1E602E94403B}"/>
              </a:ext>
            </a:extLst>
          </p:cNvPr>
          <p:cNvSpPr txBox="1"/>
          <p:nvPr/>
        </p:nvSpPr>
        <p:spPr>
          <a:xfrm>
            <a:off x="169333" y="1772355"/>
            <a:ext cx="8861778" cy="2862322"/>
          </a:xfrm>
          <a:prstGeom prst="rect">
            <a:avLst/>
          </a:prstGeom>
          <a:solidFill>
            <a:schemeClr val="lt1">
              <a:alpha val="52000"/>
            </a:schemeClr>
          </a:solidFill>
        </p:spPr>
        <p:style>
          <a:lnRef idx="2">
            <a:schemeClr val="accent1"/>
          </a:lnRef>
          <a:fillRef idx="1">
            <a:schemeClr val="lt1"/>
          </a:fillRef>
          <a:effectRef idx="0">
            <a:schemeClr val="accent1"/>
          </a:effectRef>
          <a:fontRef idx="minor">
            <a:schemeClr val="dk1"/>
          </a:fontRef>
        </p:style>
        <p:txBody>
          <a:bodyPr wrap="square" rtlCol="0">
            <a:spAutoFit/>
          </a:bodyPr>
          <a:lstStyle/>
          <a:p>
            <a:r>
              <a:rPr lang="es-ES" sz="2000" dirty="0">
                <a:solidFill>
                  <a:schemeClr val="tx1"/>
                </a:solidFill>
                <a:latin typeface="Amasis MT Pro Medium" panose="02040604050005020304" pitchFamily="18" charset="0"/>
              </a:rPr>
              <a:t>Un sistema IoT genérico funciona recopilando y compartiendo datos en tiempo real.</a:t>
            </a:r>
          </a:p>
          <a:p>
            <a:r>
              <a:rPr lang="es-ES" sz="2000" dirty="0">
                <a:solidFill>
                  <a:schemeClr val="tx1"/>
                </a:solidFill>
                <a:latin typeface="Amasis MT Pro Medium" panose="02040604050005020304" pitchFamily="18" charset="0"/>
              </a:rPr>
              <a:t>El sistema IoT consta de tres componentes:</a:t>
            </a:r>
          </a:p>
          <a:p>
            <a:pPr marL="285750" indent="-285750">
              <a:buFont typeface="Wingdings" panose="05000000000000000000" pitchFamily="2" charset="2"/>
              <a:buChar char="v"/>
            </a:pPr>
            <a:r>
              <a:rPr lang="es-ES" sz="2000" dirty="0">
                <a:solidFill>
                  <a:schemeClr val="tx1"/>
                </a:solidFill>
                <a:latin typeface="Amasis MT Pro Medium" panose="02040604050005020304" pitchFamily="18" charset="0"/>
              </a:rPr>
              <a:t>Dispositivos inteligentes: son dispositivos alimentados por computadora, como televisores, cámaras de seguridad o máquinas de ejercicio. </a:t>
            </a:r>
          </a:p>
          <a:p>
            <a:pPr marL="285750" indent="-285750">
              <a:buFont typeface="Wingdings" panose="05000000000000000000" pitchFamily="2" charset="2"/>
              <a:buChar char="v"/>
            </a:pPr>
            <a:r>
              <a:rPr lang="es-ES" sz="2000" dirty="0">
                <a:solidFill>
                  <a:schemeClr val="tx1"/>
                </a:solidFill>
                <a:latin typeface="Amasis MT Pro Medium" panose="02040604050005020304" pitchFamily="18" charset="0"/>
              </a:rPr>
              <a:t>Aplicación IoT: una aplicación IoT es un conjunto de servicios y software que integra datos recibidos de varios dispositivos IoT.</a:t>
            </a:r>
          </a:p>
          <a:p>
            <a:pPr marL="285750" indent="-285750">
              <a:buFont typeface="Wingdings" panose="05000000000000000000" pitchFamily="2" charset="2"/>
              <a:buChar char="v"/>
            </a:pPr>
            <a:r>
              <a:rPr lang="es-ES" sz="2000" dirty="0">
                <a:solidFill>
                  <a:schemeClr val="tx1"/>
                </a:solidFill>
                <a:latin typeface="Amasis MT Pro Medium" panose="02040604050005020304" pitchFamily="18" charset="0"/>
              </a:rPr>
              <a:t>Interfaz gráfica de usuario: es un dispositivo IoT o un grupo de dispositivos que se puede administrar.</a:t>
            </a:r>
            <a:endParaRPr lang="es-PA" sz="2000" dirty="0">
              <a:solidFill>
                <a:schemeClr val="tx1"/>
              </a:solidFill>
              <a:latin typeface="Amasis MT Pro Medium" panose="02040604050005020304" pitchFamily="18" charset="0"/>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98"/>
        <p:cNvGrpSpPr/>
        <p:nvPr/>
      </p:nvGrpSpPr>
      <p:grpSpPr>
        <a:xfrm>
          <a:off x="0" y="0"/>
          <a:ext cx="0" cy="0"/>
          <a:chOff x="0" y="0"/>
          <a:chExt cx="0" cy="0"/>
        </a:xfrm>
      </p:grpSpPr>
      <p:sp>
        <p:nvSpPr>
          <p:cNvPr id="400" name="Google Shape;400;p54"/>
          <p:cNvSpPr txBox="1">
            <a:spLocks noGrp="1"/>
          </p:cNvSpPr>
          <p:nvPr>
            <p:ph type="title"/>
          </p:nvPr>
        </p:nvSpPr>
        <p:spPr>
          <a:xfrm>
            <a:off x="990934" y="1929269"/>
            <a:ext cx="3998700" cy="18438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s-ES" sz="4000" dirty="0">
                <a:solidFill>
                  <a:schemeClr val="dk2"/>
                </a:solidFill>
                <a:latin typeface="Amasis MT Pro Black" panose="02040A04050005020304" pitchFamily="18" charset="0"/>
              </a:rPr>
              <a:t>Tecnologías </a:t>
            </a:r>
            <a:r>
              <a:rPr lang="es-ES" sz="4000" dirty="0" smtClean="0">
                <a:solidFill>
                  <a:schemeClr val="dk2"/>
                </a:solidFill>
                <a:latin typeface="Amasis MT Pro Black" panose="02040A04050005020304" pitchFamily="18" charset="0"/>
              </a:rPr>
              <a:t>que </a:t>
            </a:r>
            <a:r>
              <a:rPr lang="es-ES" sz="4000" dirty="0">
                <a:solidFill>
                  <a:schemeClr val="dk2"/>
                </a:solidFill>
                <a:latin typeface="Amasis MT Pro Black" panose="02040A04050005020304" pitchFamily="18" charset="0"/>
              </a:rPr>
              <a:t>h</a:t>
            </a:r>
            <a:r>
              <a:rPr lang="es-ES" sz="4000" dirty="0" smtClean="0">
                <a:solidFill>
                  <a:schemeClr val="dk2"/>
                </a:solidFill>
                <a:latin typeface="Amasis MT Pro Black" panose="02040A04050005020304" pitchFamily="18" charset="0"/>
              </a:rPr>
              <a:t>an </a:t>
            </a:r>
            <a:r>
              <a:rPr lang="es-ES" sz="4000" dirty="0">
                <a:solidFill>
                  <a:schemeClr val="dk2"/>
                </a:solidFill>
                <a:latin typeface="Amasis MT Pro Black" panose="02040A04050005020304" pitchFamily="18" charset="0"/>
              </a:rPr>
              <a:t>h</a:t>
            </a:r>
            <a:r>
              <a:rPr lang="es-ES" sz="4000" dirty="0" smtClean="0">
                <a:solidFill>
                  <a:schemeClr val="dk2"/>
                </a:solidFill>
                <a:latin typeface="Amasis MT Pro Black" panose="02040A04050005020304" pitchFamily="18" charset="0"/>
              </a:rPr>
              <a:t>echo </a:t>
            </a:r>
            <a:r>
              <a:rPr lang="es-ES" sz="4000" dirty="0">
                <a:solidFill>
                  <a:schemeClr val="tx1"/>
                </a:solidFill>
                <a:latin typeface="Amasis MT Pro Black" panose="02040A04050005020304" pitchFamily="18" charset="0"/>
              </a:rPr>
              <a:t>p</a:t>
            </a:r>
            <a:r>
              <a:rPr lang="es-ES" sz="4000" dirty="0" smtClean="0">
                <a:solidFill>
                  <a:schemeClr val="tx1"/>
                </a:solidFill>
                <a:latin typeface="Amasis MT Pro Black" panose="02040A04050005020304" pitchFamily="18" charset="0"/>
              </a:rPr>
              <a:t>osible </a:t>
            </a:r>
            <a:r>
              <a:rPr lang="es-ES" sz="4000" dirty="0">
                <a:solidFill>
                  <a:schemeClr val="tx1"/>
                </a:solidFill>
                <a:latin typeface="Amasis MT Pro Black" panose="02040A04050005020304" pitchFamily="18" charset="0"/>
              </a:rPr>
              <a:t>e</a:t>
            </a:r>
            <a:r>
              <a:rPr lang="es-ES" sz="4000" dirty="0" smtClean="0">
                <a:solidFill>
                  <a:schemeClr val="tx1"/>
                </a:solidFill>
                <a:latin typeface="Amasis MT Pro Black" panose="02040A04050005020304" pitchFamily="18" charset="0"/>
              </a:rPr>
              <a:t>l </a:t>
            </a:r>
            <a:r>
              <a:rPr lang="es-ES" sz="4000" dirty="0">
                <a:solidFill>
                  <a:schemeClr val="tx1"/>
                </a:solidFill>
                <a:latin typeface="Amasis MT Pro Black" panose="02040A04050005020304" pitchFamily="18" charset="0"/>
              </a:rPr>
              <a:t>IoT</a:t>
            </a:r>
            <a:endParaRPr lang="es-PA" sz="4000" dirty="0">
              <a:solidFill>
                <a:schemeClr val="tx1"/>
              </a:solidFill>
              <a:latin typeface="Amasis MT Pro Black" panose="02040A04050005020304" pitchFamily="18" charset="0"/>
            </a:endParaRPr>
          </a:p>
        </p:txBody>
      </p:sp>
      <p:cxnSp>
        <p:nvCxnSpPr>
          <p:cNvPr id="402" name="Google Shape;402;p54"/>
          <p:cNvCxnSpPr/>
          <p:nvPr/>
        </p:nvCxnSpPr>
        <p:spPr>
          <a:xfrm flipH="1">
            <a:off x="565325" y="4193725"/>
            <a:ext cx="2214600" cy="148200"/>
          </a:xfrm>
          <a:prstGeom prst="bentConnector3">
            <a:avLst>
              <a:gd name="adj1" fmla="val 50000"/>
            </a:avLst>
          </a:prstGeom>
          <a:noFill/>
          <a:ln w="28575" cap="flat" cmpd="sng">
            <a:solidFill>
              <a:schemeClr val="dk2"/>
            </a:solidFill>
            <a:prstDash val="solid"/>
            <a:round/>
            <a:headEnd type="oval" w="med" len="med"/>
            <a:tailEnd type="none" w="med" len="med"/>
          </a:ln>
        </p:spPr>
      </p:cxnSp>
      <p:pic>
        <p:nvPicPr>
          <p:cNvPr id="11" name="Imagen 10" descr="Interfaz de usuario gráfica, Aplicación">
            <a:extLst>
              <a:ext uri="{FF2B5EF4-FFF2-40B4-BE49-F238E27FC236}">
                <a16:creationId xmlns:a16="http://schemas.microsoft.com/office/drawing/2014/main" xmlns="" id="{F827CDBB-539D-90DA-AB99-C96FA7F095E8}"/>
              </a:ext>
            </a:extLst>
          </p:cNvPr>
          <p:cNvPicPr>
            <a:picLocks noChangeAspect="1"/>
          </p:cNvPicPr>
          <p:nvPr/>
        </p:nvPicPr>
        <p:blipFill>
          <a:blip r:embed="rId3"/>
          <a:stretch>
            <a:fillRect/>
          </a:stretch>
        </p:blipFill>
        <p:spPr>
          <a:xfrm>
            <a:off x="4779295" y="1313798"/>
            <a:ext cx="3698662" cy="2219623"/>
          </a:xfrm>
          <a:prstGeom prst="rect">
            <a:avLst/>
          </a:prstGeom>
          <a:ln w="28575">
            <a:solidFill>
              <a:schemeClr val="bg2"/>
            </a:solidFill>
          </a:ln>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85"/>
        <p:cNvGrpSpPr/>
        <p:nvPr/>
      </p:nvGrpSpPr>
      <p:grpSpPr>
        <a:xfrm>
          <a:off x="0" y="0"/>
          <a:ext cx="0" cy="0"/>
          <a:chOff x="0" y="0"/>
          <a:chExt cx="0" cy="0"/>
        </a:xfrm>
      </p:grpSpPr>
      <p:sp>
        <p:nvSpPr>
          <p:cNvPr id="286" name="Google Shape;286;p43"/>
          <p:cNvSpPr/>
          <p:nvPr/>
        </p:nvSpPr>
        <p:spPr>
          <a:xfrm>
            <a:off x="146756" y="303103"/>
            <a:ext cx="8850488" cy="4565363"/>
          </a:xfrm>
          <a:prstGeom prst="rect">
            <a:avLst/>
          </a:prstGeom>
          <a:solidFill>
            <a:srgbClr val="072C4E">
              <a:alpha val="86310"/>
            </a:srgbClr>
          </a:solidFill>
          <a:ln w="2857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lang="es-PA" dirty="0"/>
          </a:p>
        </p:txBody>
      </p:sp>
      <p:pic>
        <p:nvPicPr>
          <p:cNvPr id="7" name="Imagen 6">
            <a:extLst>
              <a:ext uri="{FF2B5EF4-FFF2-40B4-BE49-F238E27FC236}">
                <a16:creationId xmlns:a16="http://schemas.microsoft.com/office/drawing/2014/main" xmlns="" id="{825298FD-192E-456D-9560-CC51FA80A9DA}"/>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7838" b="91622" l="5946" r="93919">
                        <a14:foregroundMark x1="7703" y1="12432" x2="13919" y2="22162"/>
                        <a14:foregroundMark x1="19459" y1="16757" x2="19459" y2="16757"/>
                        <a14:foregroundMark x1="22838" y1="12162" x2="23243" y2="21757"/>
                        <a14:foregroundMark x1="19054" y1="17162" x2="16351" y2="14054"/>
                        <a14:foregroundMark x1="25270" y1="8243" x2="24595" y2="24595"/>
                        <a14:foregroundMark x1="24595" y1="24595" x2="23649" y2="26486"/>
                        <a14:foregroundMark x1="9730" y1="23784" x2="6216" y2="13243"/>
                        <a14:foregroundMark x1="22432" y1="21757" x2="24865" y2="21757"/>
                        <a14:foregroundMark x1="47297" y1="21757" x2="46216" y2="21757"/>
                        <a14:foregroundMark x1="46216" y1="21757" x2="46216" y2="21757"/>
                        <a14:foregroundMark x1="53919" y1="23378" x2="45000" y2="14865"/>
                        <a14:foregroundMark x1="55811" y1="22973" x2="57027" y2="22568"/>
                        <a14:foregroundMark x1="60135" y1="21351" x2="47838" y2="8243"/>
                        <a14:foregroundMark x1="47838" y1="8243" x2="46892" y2="8243"/>
                        <a14:foregroundMark x1="45405" y1="21081" x2="47703" y2="7838"/>
                        <a14:foregroundMark x1="48514" y1="22568" x2="46216" y2="10135"/>
                        <a14:foregroundMark x1="84595" y1="21351" x2="84189" y2="22568"/>
                        <a14:foregroundMark x1="83784" y1="22568" x2="86081" y2="21081"/>
                        <a14:foregroundMark x1="45811" y1="21081" x2="54730" y2="22973"/>
                        <a14:foregroundMark x1="75270" y1="13243" x2="91757" y2="12297"/>
                        <a14:foregroundMark x1="91757" y1="12297" x2="93919" y2="14459"/>
                        <a14:foregroundMark x1="80270" y1="19459" x2="90000" y2="19054"/>
                        <a14:foregroundMark x1="78784" y1="17162" x2="91892" y2="18243"/>
                        <a14:foregroundMark x1="79459" y1="17973" x2="78784" y2="14865"/>
                        <a14:foregroundMark x1="93514" y1="12838" x2="85676" y2="23378"/>
                        <a14:foregroundMark x1="82568" y1="24054" x2="75270" y2="13649"/>
                        <a14:foregroundMark x1="45000" y1="22568" x2="46486" y2="9730"/>
                        <a14:foregroundMark x1="46216" y1="9730" x2="47297" y2="24054"/>
                        <a14:foregroundMark x1="48919" y1="22568" x2="60946" y2="22568"/>
                        <a14:foregroundMark x1="45811" y1="22973" x2="46486" y2="9730"/>
                        <a14:foregroundMark x1="82973" y1="23784" x2="84595" y2="23378"/>
                        <a14:foregroundMark x1="11216" y1="59054" x2="18649" y2="44189"/>
                        <a14:foregroundMark x1="18649" y1="44189" x2="18649" y2="43919"/>
                        <a14:foregroundMark x1="23243" y1="58243" x2="15541" y2="55946"/>
                        <a14:foregroundMark x1="21351" y1="51216" x2="22838" y2="57838"/>
                        <a14:foregroundMark x1="17027" y1="41216" x2="17027" y2="41216"/>
                        <a14:foregroundMark x1="21351" y1="44730" x2="21351" y2="38108"/>
                        <a14:foregroundMark x1="20135" y1="45405" x2="24865" y2="47027"/>
                        <a14:foregroundMark x1="19459" y1="38919" x2="23649" y2="37297"/>
                        <a14:foregroundMark x1="11216" y1="35000" x2="16351" y2="39189"/>
                        <a14:foregroundMark x1="10405" y1="46622" x2="16622" y2="42297"/>
                        <a14:foregroundMark x1="48514" y1="37297" x2="37568" y2="47432"/>
                        <a14:foregroundMark x1="41486" y1="47432" x2="48108" y2="43919"/>
                        <a14:foregroundMark x1="50000" y1="53243" x2="50811" y2="51216"/>
                        <a14:foregroundMark x1="39595" y1="46622" x2="45405" y2="49324"/>
                        <a14:foregroundMark x1="82568" y1="36081" x2="82568" y2="36081"/>
                        <a14:foregroundMark x1="83378" y1="34595" x2="85270" y2="40811"/>
                        <a14:foregroundMark x1="89189" y1="43514" x2="84189" y2="33378"/>
                        <a14:foregroundMark x1="88108" y1="34595" x2="87297" y2="46216"/>
                        <a14:foregroundMark x1="79865" y1="52027" x2="79865" y2="53649"/>
                        <a14:foregroundMark x1="79865" y1="52838" x2="81081" y2="50541"/>
                        <a14:foregroundMark x1="87703" y1="73378" x2="84595" y2="71892"/>
                        <a14:foregroundMark x1="81892" y1="73378" x2="79865" y2="70676"/>
                        <a14:foregroundMark x1="92297" y1="71486" x2="75676" y2="68243"/>
                        <a14:foregroundMark x1="75676" y1="68243" x2="78378" y2="69865"/>
                        <a14:foregroundMark x1="85270" y1="75676" x2="78378" y2="83514"/>
                        <a14:foregroundMark x1="48514" y1="82703" x2="52703" y2="74189"/>
                        <a14:foregroundMark x1="58243" y1="80405" x2="63649" y2="73378"/>
                        <a14:foregroundMark x1="56216" y1="73784" x2="59324" y2="69054"/>
                        <a14:foregroundMark x1="17838" y1="91622" x2="16351" y2="74595"/>
                        <a14:foregroundMark x1="26757" y1="91622" x2="26351" y2="79189"/>
                        <a14:foregroundMark x1="57838" y1="89324" x2="51622" y2="90405"/>
                        <a14:foregroundMark x1="20135" y1="68784" x2="20541" y2="67568"/>
                        <a14:foregroundMark x1="19459" y1="74189" x2="22162" y2="71486"/>
                      </a14:backgroundRemoval>
                    </a14:imgEffect>
                  </a14:imgLayer>
                </a14:imgProps>
              </a:ext>
            </a:extLst>
          </a:blip>
          <a:stretch>
            <a:fillRect/>
          </a:stretch>
        </p:blipFill>
        <p:spPr>
          <a:xfrm>
            <a:off x="146756" y="2528855"/>
            <a:ext cx="2504016" cy="2504016"/>
          </a:xfrm>
          <a:prstGeom prst="rect">
            <a:avLst/>
          </a:prstGeom>
        </p:spPr>
      </p:pic>
      <p:pic>
        <p:nvPicPr>
          <p:cNvPr id="8" name="Imagen 7">
            <a:extLst>
              <a:ext uri="{FF2B5EF4-FFF2-40B4-BE49-F238E27FC236}">
                <a16:creationId xmlns:a16="http://schemas.microsoft.com/office/drawing/2014/main" xmlns="" id="{4817C5DC-2C60-0EC4-1D23-129AA6A68FC7}"/>
              </a:ext>
            </a:extLst>
          </p:cNvPr>
          <p:cNvPicPr>
            <a:picLocks noChangeAspect="1"/>
          </p:cNvPicPr>
          <p:nvPr/>
        </p:nvPicPr>
        <p:blipFill>
          <a:blip r:embed="rId5"/>
          <a:stretch>
            <a:fillRect/>
          </a:stretch>
        </p:blipFill>
        <p:spPr>
          <a:xfrm>
            <a:off x="6254044" y="2364450"/>
            <a:ext cx="2504016" cy="2504016"/>
          </a:xfrm>
          <a:prstGeom prst="rect">
            <a:avLst/>
          </a:prstGeom>
        </p:spPr>
      </p:pic>
      <p:pic>
        <p:nvPicPr>
          <p:cNvPr id="9" name="Imagen 8">
            <a:extLst>
              <a:ext uri="{FF2B5EF4-FFF2-40B4-BE49-F238E27FC236}">
                <a16:creationId xmlns:a16="http://schemas.microsoft.com/office/drawing/2014/main" xmlns="" id="{7CBE5433-C192-B396-4850-9CB0C1776197}"/>
              </a:ext>
            </a:extLst>
          </p:cNvPr>
          <p:cNvPicPr>
            <a:picLocks noChangeAspect="1"/>
          </p:cNvPicPr>
          <p:nvPr/>
        </p:nvPicPr>
        <p:blipFill>
          <a:blip r:embed="rId6">
            <a:biLevel thresh="75000"/>
          </a:blip>
          <a:stretch>
            <a:fillRect/>
          </a:stretch>
        </p:blipFill>
        <p:spPr>
          <a:xfrm>
            <a:off x="3057763" y="3046156"/>
            <a:ext cx="2268788" cy="1771519"/>
          </a:xfrm>
          <a:prstGeom prst="rect">
            <a:avLst/>
          </a:prstGeom>
        </p:spPr>
      </p:pic>
      <p:sp>
        <p:nvSpPr>
          <p:cNvPr id="16" name="CuadroTexto 15">
            <a:extLst>
              <a:ext uri="{FF2B5EF4-FFF2-40B4-BE49-F238E27FC236}">
                <a16:creationId xmlns:a16="http://schemas.microsoft.com/office/drawing/2014/main" xmlns="" id="{D2ECD02C-D3D1-E773-7FDC-F4AC195F3C2F}"/>
              </a:ext>
            </a:extLst>
          </p:cNvPr>
          <p:cNvSpPr txBox="1"/>
          <p:nvPr/>
        </p:nvSpPr>
        <p:spPr>
          <a:xfrm>
            <a:off x="767644" y="801511"/>
            <a:ext cx="7990416" cy="923330"/>
          </a:xfrm>
          <a:prstGeom prst="rect">
            <a:avLst/>
          </a:prstGeom>
          <a:noFill/>
        </p:spPr>
        <p:txBody>
          <a:bodyPr wrap="square" rtlCol="0">
            <a:spAutoFit/>
          </a:bodyPr>
          <a:lstStyle/>
          <a:p>
            <a:r>
              <a:rPr lang="es-ES" sz="1800" dirty="0">
                <a:solidFill>
                  <a:schemeClr val="bg2"/>
                </a:solidFill>
                <a:latin typeface="Amasis MT Pro Black" panose="02040A04050005020304" pitchFamily="18" charset="0"/>
              </a:rPr>
              <a:t>Si bien la idea de IoT existe desde hace mucho tiempo, una colección de avances recientes en una serie de tecnologías diferentes la ha hecho práctica.</a:t>
            </a:r>
            <a:endParaRPr lang="es-PA" sz="1600" dirty="0">
              <a:solidFill>
                <a:schemeClr val="tx1"/>
              </a:solidFill>
              <a:latin typeface="Amasis MT Pro Black" panose="02040A04050005020304" pitchFamily="18" charset="0"/>
            </a:endParaRPr>
          </a:p>
        </p:txBody>
      </p:sp>
      <p:sp>
        <p:nvSpPr>
          <p:cNvPr id="17" name="CuadroTexto 16">
            <a:extLst>
              <a:ext uri="{FF2B5EF4-FFF2-40B4-BE49-F238E27FC236}">
                <a16:creationId xmlns:a16="http://schemas.microsoft.com/office/drawing/2014/main" xmlns="" id="{40EABE30-6CF1-B4EE-C148-746E0CD56A5B}"/>
              </a:ext>
            </a:extLst>
          </p:cNvPr>
          <p:cNvSpPr txBox="1"/>
          <p:nvPr/>
        </p:nvSpPr>
        <p:spPr>
          <a:xfrm>
            <a:off x="576792" y="1761584"/>
            <a:ext cx="7990416" cy="923330"/>
          </a:xfrm>
          <a:prstGeom prst="rect">
            <a:avLst/>
          </a:prstGeom>
          <a:noFill/>
        </p:spPr>
        <p:txBody>
          <a:bodyPr wrap="square" rtlCol="0">
            <a:spAutoFit/>
          </a:bodyPr>
          <a:lstStyle/>
          <a:p>
            <a:pPr marL="285750" indent="-285750">
              <a:buClr>
                <a:schemeClr val="tx1"/>
              </a:buClr>
              <a:buFont typeface="Wingdings" panose="05000000000000000000" pitchFamily="2" charset="2"/>
              <a:buChar char="J"/>
            </a:pPr>
            <a:r>
              <a:rPr lang="es-ES" sz="1800" b="1" u="sng" dirty="0">
                <a:solidFill>
                  <a:schemeClr val="tx1"/>
                </a:solidFill>
                <a:latin typeface="Amasis MT Pro Medium" panose="02040604050005020304" pitchFamily="18" charset="0"/>
              </a:rPr>
              <a:t>Acceso a tecnología de sensores de bajo costo y energía: </a:t>
            </a:r>
            <a:r>
              <a:rPr lang="es-ES" sz="1800" dirty="0">
                <a:solidFill>
                  <a:schemeClr val="tx1"/>
                </a:solidFill>
                <a:latin typeface="Amasis MT Pro Medium" panose="02040604050005020304" pitchFamily="18" charset="0"/>
              </a:rPr>
              <a:t>Los sensores asequibles y confiables hacen que la tecnología IoT sea accesible para más fabricantes.</a:t>
            </a:r>
            <a:endParaRPr lang="es-PA" sz="1800" dirty="0">
              <a:solidFill>
                <a:schemeClr val="tx1"/>
              </a:solidFill>
              <a:latin typeface="Amasis MT Pro Medium" panose="02040604050005020304" pitchFamily="18" charset="0"/>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93"/>
        <p:cNvGrpSpPr/>
        <p:nvPr/>
      </p:nvGrpSpPr>
      <p:grpSpPr>
        <a:xfrm>
          <a:off x="0" y="0"/>
          <a:ext cx="0" cy="0"/>
          <a:chOff x="0" y="0"/>
          <a:chExt cx="0" cy="0"/>
        </a:xfrm>
      </p:grpSpPr>
      <p:pic>
        <p:nvPicPr>
          <p:cNvPr id="6" name="Imagen 5">
            <a:extLst>
              <a:ext uri="{FF2B5EF4-FFF2-40B4-BE49-F238E27FC236}">
                <a16:creationId xmlns:a16="http://schemas.microsoft.com/office/drawing/2014/main" xmlns="" id="{0703E1F3-A16F-BEBD-17E4-BAB1C0DB30EC}"/>
              </a:ext>
            </a:extLst>
          </p:cNvPr>
          <p:cNvPicPr>
            <a:picLocks noChangeAspect="1"/>
          </p:cNvPicPr>
          <p:nvPr/>
        </p:nvPicPr>
        <p:blipFill>
          <a:blip r:embed="rId3">
            <a:alphaModFix amt="83000"/>
          </a:blip>
          <a:stretch>
            <a:fillRect/>
          </a:stretch>
        </p:blipFill>
        <p:spPr>
          <a:xfrm>
            <a:off x="1" y="0"/>
            <a:ext cx="9144000" cy="5143499"/>
          </a:xfrm>
          <a:prstGeom prst="rect">
            <a:avLst/>
          </a:prstGeom>
        </p:spPr>
      </p:pic>
      <p:sp>
        <p:nvSpPr>
          <p:cNvPr id="296" name="Google Shape;296;p44"/>
          <p:cNvSpPr txBox="1">
            <a:spLocks noGrp="1"/>
          </p:cNvSpPr>
          <p:nvPr>
            <p:ph type="subTitle" idx="4294967295"/>
          </p:nvPr>
        </p:nvSpPr>
        <p:spPr>
          <a:xfrm>
            <a:off x="0" y="2571749"/>
            <a:ext cx="9143999" cy="2084387"/>
          </a:xfrm>
          <a:prstGeom prst="rect">
            <a:avLst/>
          </a:prstGeom>
          <a:solidFill>
            <a:schemeClr val="bg1">
              <a:alpha val="58000"/>
            </a:schemeClr>
          </a:solidFill>
        </p:spPr>
        <p:txBody>
          <a:bodyPr spcFirstLastPara="1" wrap="square" lIns="91425" tIns="91425" rIns="91425" bIns="91425" anchor="t" anchorCtr="0">
            <a:noAutofit/>
          </a:bodyPr>
          <a:lstStyle/>
          <a:p>
            <a:pPr marL="285750" lvl="0" indent="-285750" algn="ctr" rtl="0">
              <a:spcBef>
                <a:spcPts val="0"/>
              </a:spcBef>
              <a:spcAft>
                <a:spcPts val="0"/>
              </a:spcAft>
              <a:buSzPct val="100000"/>
              <a:buFont typeface="Wingdings" panose="05000000000000000000" pitchFamily="2" charset="2"/>
              <a:buChar char="J"/>
            </a:pPr>
            <a:r>
              <a:rPr lang="es-ES" sz="1800" b="1" u="sng" dirty="0">
                <a:solidFill>
                  <a:schemeClr val="accent6"/>
                </a:solidFill>
                <a:latin typeface="+mn-lt"/>
              </a:rPr>
              <a:t>Conectividad:</a:t>
            </a:r>
            <a:r>
              <a:rPr lang="es-ES" sz="1800" dirty="0">
                <a:solidFill>
                  <a:schemeClr val="accent6"/>
                </a:solidFill>
                <a:latin typeface="+mn-lt"/>
              </a:rPr>
              <a:t> </a:t>
            </a:r>
            <a:r>
              <a:rPr lang="es-ES" sz="1800" b="1" dirty="0">
                <a:solidFill>
                  <a:schemeClr val="accent6"/>
                </a:solidFill>
                <a:latin typeface="+mn-lt"/>
              </a:rPr>
              <a:t>Una gran cantidad de protocolos de red para Internet ha facilitado la conexión de sensores a la nube y a otras cosas para lograr una transferencia de datos eficiente.</a:t>
            </a:r>
            <a:endParaRPr lang="es-PA" sz="1800" b="1" dirty="0">
              <a:solidFill>
                <a:schemeClr val="accent6"/>
              </a:solidFill>
              <a:latin typeface="+mn-lt"/>
            </a:endParaRPr>
          </a:p>
          <a:p>
            <a:pPr marL="285750" indent="-285750" algn="ctr">
              <a:buSzPct val="100000"/>
              <a:buFont typeface="Wingdings" panose="05000000000000000000" pitchFamily="2" charset="2"/>
              <a:buChar char="J"/>
            </a:pPr>
            <a:r>
              <a:rPr lang="es-ES" sz="1800" b="1" u="sng" dirty="0">
                <a:solidFill>
                  <a:schemeClr val="accent6"/>
                </a:solidFill>
                <a:latin typeface="+mn-lt"/>
              </a:rPr>
              <a:t>Plataformas de informática en la nube: </a:t>
            </a:r>
            <a:r>
              <a:rPr lang="es-ES" sz="1800" b="1" dirty="0">
                <a:solidFill>
                  <a:schemeClr val="accent6"/>
                </a:solidFill>
                <a:latin typeface="+mn-lt"/>
              </a:rPr>
              <a:t>La mayor disponibilidad de las plataformas en la nube brinda a las empresas y los consumidores acceso a la infraestructura que necesitan para escalar sin tener que administrarlo todo.</a:t>
            </a:r>
          </a:p>
        </p:txBody>
      </p:sp>
      <p:cxnSp>
        <p:nvCxnSpPr>
          <p:cNvPr id="297" name="Google Shape;297;p44"/>
          <p:cNvCxnSpPr/>
          <p:nvPr/>
        </p:nvCxnSpPr>
        <p:spPr>
          <a:xfrm rot="10800000" flipH="1">
            <a:off x="6507899" y="4683412"/>
            <a:ext cx="2636100" cy="275700"/>
          </a:xfrm>
          <a:prstGeom prst="bentConnector3">
            <a:avLst>
              <a:gd name="adj1" fmla="val 50000"/>
            </a:avLst>
          </a:prstGeom>
          <a:noFill/>
          <a:ln w="19050" cap="flat" cmpd="sng">
            <a:solidFill>
              <a:schemeClr val="dk2"/>
            </a:solidFill>
            <a:prstDash val="solid"/>
            <a:round/>
            <a:headEnd type="oval" w="med" len="med"/>
            <a:tailEnd type="none" w="med" len="med"/>
          </a:ln>
        </p:spPr>
      </p:cxn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01"/>
        <p:cNvGrpSpPr/>
        <p:nvPr/>
      </p:nvGrpSpPr>
      <p:grpSpPr>
        <a:xfrm>
          <a:off x="0" y="0"/>
          <a:ext cx="0" cy="0"/>
          <a:chOff x="0" y="0"/>
          <a:chExt cx="0" cy="0"/>
        </a:xfrm>
      </p:grpSpPr>
      <p:cxnSp>
        <p:nvCxnSpPr>
          <p:cNvPr id="311" name="Google Shape;311;p45"/>
          <p:cNvCxnSpPr>
            <a:cxnSpLocks/>
          </p:cNvCxnSpPr>
          <p:nvPr/>
        </p:nvCxnSpPr>
        <p:spPr>
          <a:xfrm rot="5400000">
            <a:off x="523938" y="2818407"/>
            <a:ext cx="781758" cy="699079"/>
          </a:xfrm>
          <a:prstGeom prst="bentConnector3">
            <a:avLst>
              <a:gd name="adj1" fmla="val 50000"/>
            </a:avLst>
          </a:prstGeom>
          <a:noFill/>
          <a:ln w="28575" cap="flat" cmpd="sng">
            <a:solidFill>
              <a:schemeClr val="dk2"/>
            </a:solidFill>
            <a:prstDash val="solid"/>
            <a:round/>
            <a:headEnd type="oval" w="med" len="med"/>
            <a:tailEnd type="none" w="med" len="med"/>
          </a:ln>
        </p:spPr>
      </p:cxnSp>
      <p:cxnSp>
        <p:nvCxnSpPr>
          <p:cNvPr id="312" name="Google Shape;312;p45"/>
          <p:cNvCxnSpPr>
            <a:cxnSpLocks/>
          </p:cNvCxnSpPr>
          <p:nvPr/>
        </p:nvCxnSpPr>
        <p:spPr>
          <a:xfrm rot="16200000" flipH="1">
            <a:off x="7097264" y="3796513"/>
            <a:ext cx="1451597" cy="406125"/>
          </a:xfrm>
          <a:prstGeom prst="bentConnector3">
            <a:avLst>
              <a:gd name="adj1" fmla="val 50000"/>
            </a:avLst>
          </a:prstGeom>
          <a:noFill/>
          <a:ln w="28575" cap="flat" cmpd="sng">
            <a:solidFill>
              <a:schemeClr val="dk2"/>
            </a:solidFill>
            <a:prstDash val="solid"/>
            <a:round/>
            <a:headEnd type="oval" w="med" len="med"/>
            <a:tailEnd type="none" w="med" len="med"/>
          </a:ln>
        </p:spPr>
      </p:cxnSp>
      <p:sp>
        <p:nvSpPr>
          <p:cNvPr id="20" name="CuadroTexto 19">
            <a:extLst>
              <a:ext uri="{FF2B5EF4-FFF2-40B4-BE49-F238E27FC236}">
                <a16:creationId xmlns:a16="http://schemas.microsoft.com/office/drawing/2014/main" xmlns="" id="{685BEF8D-2D3A-55E1-EEB6-C01EC762D080}"/>
              </a:ext>
            </a:extLst>
          </p:cNvPr>
          <p:cNvSpPr txBox="1"/>
          <p:nvPr/>
        </p:nvSpPr>
        <p:spPr>
          <a:xfrm>
            <a:off x="982133" y="683548"/>
            <a:ext cx="7281334" cy="2862322"/>
          </a:xfrm>
          <a:prstGeom prst="rect">
            <a:avLst/>
          </a:prstGeom>
          <a:noFill/>
        </p:spPr>
        <p:txBody>
          <a:bodyPr wrap="square" rtlCol="0">
            <a:spAutoFit/>
          </a:bodyPr>
          <a:lstStyle/>
          <a:p>
            <a:pPr marL="285750" indent="-285750">
              <a:buClr>
                <a:schemeClr val="tx1"/>
              </a:buClr>
              <a:buFont typeface="Wingdings" panose="05000000000000000000" pitchFamily="2" charset="2"/>
              <a:buChar char="J"/>
            </a:pPr>
            <a:r>
              <a:rPr lang="es-ES" sz="1800" b="1" u="sng" dirty="0">
                <a:solidFill>
                  <a:schemeClr val="tx1"/>
                </a:solidFill>
                <a:latin typeface="Amasis MT Pro Medium" panose="02040604050005020304" pitchFamily="18" charset="0"/>
              </a:rPr>
              <a:t>Aprendizaje automático y analítica:</a:t>
            </a:r>
            <a:r>
              <a:rPr lang="es-ES" sz="1800" b="1" u="sng" dirty="0">
                <a:solidFill>
                  <a:schemeClr val="tx1"/>
                </a:solidFill>
                <a:latin typeface="+mn-lt"/>
              </a:rPr>
              <a:t> </a:t>
            </a:r>
            <a:r>
              <a:rPr lang="es-ES" sz="1800" dirty="0">
                <a:solidFill>
                  <a:schemeClr val="tx1"/>
                </a:solidFill>
                <a:latin typeface="Amasis MT Pro Medium" panose="02040604050005020304" pitchFamily="18" charset="0"/>
              </a:rPr>
              <a:t>Gracias a los avances en el aprendizaje automático y el análisis y el acceso a grandes cantidades de datos diversos almacenados en la nube, las empresas pueden obtener información más rápida y fácilmente. </a:t>
            </a:r>
          </a:p>
          <a:p>
            <a:pPr>
              <a:buClr>
                <a:schemeClr val="tx1"/>
              </a:buClr>
            </a:pPr>
            <a:endParaRPr lang="es-ES" sz="1800" dirty="0">
              <a:solidFill>
                <a:schemeClr val="tx1"/>
              </a:solidFill>
              <a:latin typeface="Amasis MT Pro Medium" panose="02040604050005020304" pitchFamily="18" charset="0"/>
            </a:endParaRPr>
          </a:p>
          <a:p>
            <a:pPr marL="285750" indent="-285750">
              <a:buClr>
                <a:schemeClr val="tx1"/>
              </a:buClr>
              <a:buFont typeface="Wingdings" panose="05000000000000000000" pitchFamily="2" charset="2"/>
              <a:buChar char="J"/>
            </a:pPr>
            <a:r>
              <a:rPr lang="es-ES" sz="1800" b="1" u="sng" dirty="0">
                <a:solidFill>
                  <a:schemeClr val="tx1"/>
                </a:solidFill>
                <a:latin typeface="Amasis MT Pro Medium" panose="02040604050005020304" pitchFamily="18" charset="0"/>
              </a:rPr>
              <a:t>Inteligencia artificial (IA) conversacional:  </a:t>
            </a:r>
            <a:r>
              <a:rPr lang="es-ES" sz="1800" dirty="0">
                <a:solidFill>
                  <a:schemeClr val="tx1"/>
                </a:solidFill>
                <a:latin typeface="Amasis MT Pro Medium" panose="02040604050005020304" pitchFamily="18" charset="0"/>
              </a:rPr>
              <a:t>Los avances en las redes neuronales han llevado al procesamiento del lenguaje natural en dispositivos IoT como los asistentes digitales personales Alexa, Cortana y Siri, haciéndolos atractivos, asequibles y adecuados para uso doméstico.</a:t>
            </a:r>
            <a:endParaRPr lang="es-PA" sz="1600" dirty="0">
              <a:solidFill>
                <a:schemeClr val="tx1"/>
              </a:solidFill>
              <a:latin typeface="+mn-lt"/>
            </a:endParaRPr>
          </a:p>
        </p:txBody>
      </p:sp>
      <p:pic>
        <p:nvPicPr>
          <p:cNvPr id="25" name="Imagen 24">
            <a:extLst>
              <a:ext uri="{FF2B5EF4-FFF2-40B4-BE49-F238E27FC236}">
                <a16:creationId xmlns:a16="http://schemas.microsoft.com/office/drawing/2014/main" xmlns="" id="{22A78BA8-2210-2EC9-C783-27EBFF7953C2}"/>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0000" b="99324" l="10000" r="96757">
                        <a14:foregroundMark x1="22973" y1="45541" x2="22973" y2="45541"/>
                        <a14:foregroundMark x1="22973" y1="45541" x2="23784" y2="41486"/>
                        <a14:foregroundMark x1="15135" y1="35811" x2="30676" y2="50541"/>
                        <a14:foregroundMark x1="30676" y1="50541" x2="35405" y2="33243"/>
                        <a14:foregroundMark x1="35405" y1="33243" x2="14054" y2="31216"/>
                        <a14:foregroundMark x1="14054" y1="31216" x2="14730" y2="38649"/>
                        <a14:foregroundMark x1="14324" y1="38649" x2="16757" y2="51757"/>
                        <a14:foregroundMark x1="13919" y1="33243" x2="14054" y2="52432"/>
                        <a14:foregroundMark x1="14054" y1="52432" x2="29054" y2="53784"/>
                        <a14:foregroundMark x1="13919" y1="31216" x2="33243" y2="32838"/>
                        <a14:foregroundMark x1="80811" y1="68108" x2="96757" y2="99324"/>
                        <a14:foregroundMark x1="29595" y1="43919" x2="18919" y2="34595"/>
                        <a14:foregroundMark x1="25405" y1="34054" x2="30000" y2="46486"/>
                        <a14:foregroundMark x1="41081" y1="35811" x2="38514" y2="40676"/>
                      </a14:backgroundRemoval>
                    </a14:imgEffect>
                  </a14:imgLayer>
                </a14:imgProps>
              </a:ext>
            </a:extLst>
          </a:blip>
          <a:srcRect l="14688" t="20995" b="1068"/>
          <a:stretch/>
        </p:blipFill>
        <p:spPr>
          <a:xfrm>
            <a:off x="6366933" y="3302265"/>
            <a:ext cx="1659192" cy="1515764"/>
          </a:xfrm>
          <a:prstGeom prst="rect">
            <a:avLst/>
          </a:prstGeom>
        </p:spPr>
      </p:pic>
      <p:pic>
        <p:nvPicPr>
          <p:cNvPr id="26" name="Imagen 25">
            <a:extLst>
              <a:ext uri="{FF2B5EF4-FFF2-40B4-BE49-F238E27FC236}">
                <a16:creationId xmlns:a16="http://schemas.microsoft.com/office/drawing/2014/main" xmlns="" id="{B1B9DA09-B5DF-880D-2718-684930256C62}"/>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23919" b="81757" l="10541" r="92162">
                        <a14:foregroundMark x1="11351" y1="49730" x2="13243" y2="27973"/>
                        <a14:foregroundMark x1="13243" y1="27973" x2="29054" y2="28919"/>
                        <a14:foregroundMark x1="29054" y1="28919" x2="31351" y2="38919"/>
                        <a14:foregroundMark x1="31351" y1="38919" x2="29865" y2="48108"/>
                        <a14:foregroundMark x1="27432" y1="27297" x2="19459" y2="24054"/>
                        <a14:foregroundMark x1="14054" y1="26892" x2="27568" y2="27568"/>
                        <a14:foregroundMark x1="10946" y1="47703" x2="10676" y2="34189"/>
                        <a14:foregroundMark x1="10676" y1="34189" x2="10676" y2="34189"/>
                        <a14:foregroundMark x1="10541" y1="33919" x2="13514" y2="47027"/>
                        <a14:foregroundMark x1="13514" y1="47027" x2="13514" y2="47027"/>
                        <a14:foregroundMark x1="10946" y1="49054" x2="30270" y2="48649"/>
                        <a14:foregroundMark x1="59054" y1="43784" x2="62297" y2="33108"/>
                        <a14:foregroundMark x1="62297" y1="33108" x2="52973" y2="25135"/>
                        <a14:foregroundMark x1="52973" y1="25135" x2="43378" y2="27973"/>
                        <a14:foregroundMark x1="43378" y1="27973" x2="39459" y2="37432"/>
                        <a14:foregroundMark x1="39459" y1="37432" x2="47973" y2="45135"/>
                        <a14:foregroundMark x1="47973" y1="45135" x2="59595" y2="43243"/>
                        <a14:foregroundMark x1="59595" y1="43243" x2="60811" y2="42432"/>
                        <a14:foregroundMark x1="74324" y1="44189" x2="70405" y2="34459"/>
                        <a14:foregroundMark x1="70405" y1="34459" x2="77568" y2="24865"/>
                        <a14:foregroundMark x1="77568" y1="24865" x2="89324" y2="28649"/>
                        <a14:foregroundMark x1="89324" y1="28649" x2="92568" y2="39054"/>
                        <a14:foregroundMark x1="92568" y1="39054" x2="86081" y2="47973"/>
                        <a14:foregroundMark x1="86081" y1="47973" x2="75000" y2="47973"/>
                        <a14:foregroundMark x1="75000" y1="47973" x2="84459" y2="46486"/>
                        <a14:foregroundMark x1="84459" y1="46486" x2="87568" y2="36351"/>
                        <a14:foregroundMark x1="87568" y1="36351" x2="78378" y2="37162"/>
                        <a14:foregroundMark x1="91486" y1="31216" x2="91892" y2="40541"/>
                        <a14:foregroundMark x1="21622" y1="81486" x2="30405" y2="73514"/>
                        <a14:foregroundMark x1="30405" y1="73514" x2="33378" y2="64189"/>
                        <a14:foregroundMark x1="33378" y1="64189" x2="25811" y2="56622"/>
                        <a14:foregroundMark x1="25811" y1="56622" x2="13378" y2="55946"/>
                        <a14:foregroundMark x1="13378" y1="55946" x2="7838" y2="63649"/>
                        <a14:foregroundMark x1="7838" y1="63649" x2="13243" y2="74865"/>
                        <a14:foregroundMark x1="13243" y1="74865" x2="20811" y2="77838"/>
                        <a14:foregroundMark x1="28649" y1="58514" x2="30676" y2="56486"/>
                        <a14:foregroundMark x1="10946" y1="56757" x2="10541" y2="57568"/>
                        <a14:foregroundMark x1="18649" y1="74054" x2="21081" y2="74459"/>
                        <a14:foregroundMark x1="19865" y1="79054" x2="20405" y2="81757"/>
                        <a14:foregroundMark x1="54189" y1="80270" x2="60270" y2="72162"/>
                        <a14:foregroundMark x1="60270" y1="72162" x2="61081" y2="61081"/>
                        <a14:foregroundMark x1="61081" y1="61081" x2="50946" y2="56081"/>
                        <a14:foregroundMark x1="50946" y1="56081" x2="41486" y2="61216"/>
                        <a14:foregroundMark x1="41486" y1="61216" x2="41757" y2="72297"/>
                        <a14:foregroundMark x1="41757" y1="72297" x2="49189" y2="78514"/>
                        <a14:foregroundMark x1="49189" y1="78514" x2="54595" y2="79595"/>
                        <a14:foregroundMark x1="89324" y1="78919" x2="92162" y2="69189"/>
                        <a14:foregroundMark x1="92162" y1="69189" x2="90946" y2="57703"/>
                        <a14:foregroundMark x1="90946" y1="57703" x2="81486" y2="55811"/>
                        <a14:foregroundMark x1="81486" y1="55811" x2="71622" y2="60135"/>
                        <a14:foregroundMark x1="71622" y1="60135" x2="71892" y2="70811"/>
                        <a14:foregroundMark x1="71892" y1="70811" x2="78378" y2="78378"/>
                        <a14:foregroundMark x1="78378" y1="78378" x2="88919" y2="78514"/>
                        <a14:foregroundMark x1="88919" y1="78514" x2="79595" y2="78108"/>
                        <a14:foregroundMark x1="79595" y1="78108" x2="79459" y2="77973"/>
                      </a14:backgroundRemoval>
                    </a14:imgEffect>
                  </a14:imgLayer>
                </a14:imgProps>
              </a:ext>
            </a:extLst>
          </a:blip>
          <a:srcRect l="6324" t="23265" r="6543" b="17696"/>
          <a:stretch/>
        </p:blipFill>
        <p:spPr>
          <a:xfrm>
            <a:off x="1292168" y="3470487"/>
            <a:ext cx="2100007" cy="1422926"/>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06"/>
        <p:cNvGrpSpPr/>
        <p:nvPr/>
      </p:nvGrpSpPr>
      <p:grpSpPr>
        <a:xfrm>
          <a:off x="0" y="0"/>
          <a:ext cx="0" cy="0"/>
          <a:chOff x="0" y="0"/>
          <a:chExt cx="0" cy="0"/>
        </a:xfrm>
      </p:grpSpPr>
      <p:sp>
        <p:nvSpPr>
          <p:cNvPr id="407" name="Google Shape;407;p55"/>
          <p:cNvSpPr/>
          <p:nvPr/>
        </p:nvSpPr>
        <p:spPr>
          <a:xfrm>
            <a:off x="1264400" y="2362575"/>
            <a:ext cx="6945000" cy="2112900"/>
          </a:xfrm>
          <a:prstGeom prst="rect">
            <a:avLst/>
          </a:prstGeom>
          <a:solidFill>
            <a:srgbClr val="072C4E">
              <a:alpha val="86310"/>
            </a:srgbClr>
          </a:solidFill>
          <a:ln w="2857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08" name="Google Shape;408;p55"/>
          <p:cNvSpPr txBox="1">
            <a:spLocks noGrp="1"/>
          </p:cNvSpPr>
          <p:nvPr>
            <p:ph type="title"/>
          </p:nvPr>
        </p:nvSpPr>
        <p:spPr>
          <a:xfrm>
            <a:off x="1466900" y="2796225"/>
            <a:ext cx="6540000" cy="1245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t>Ejemplos Prácticos </a:t>
            </a:r>
            <a:r>
              <a:rPr lang="en" dirty="0">
                <a:solidFill>
                  <a:schemeClr val="dk2"/>
                </a:solidFill>
              </a:rPr>
              <a:t>De Redes IoT</a:t>
            </a:r>
            <a:endParaRPr dirty="0">
              <a:solidFill>
                <a:schemeClr val="dk2"/>
              </a:solidFill>
            </a:endParaRPr>
          </a:p>
        </p:txBody>
      </p:sp>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xmlns="" id="{A6133A55-C08C-E33A-663F-A462EA5313B0}"/>
              </a:ext>
            </a:extLst>
          </p:cNvPr>
          <p:cNvPicPr>
            <a:picLocks noChangeAspect="1"/>
          </p:cNvPicPr>
          <p:nvPr/>
        </p:nvPicPr>
        <p:blipFill>
          <a:blip r:embed="rId2"/>
          <a:stretch>
            <a:fillRect/>
          </a:stretch>
        </p:blipFill>
        <p:spPr>
          <a:xfrm>
            <a:off x="-12820" y="0"/>
            <a:ext cx="3219820" cy="2298032"/>
          </a:xfrm>
          <a:prstGeom prst="rect">
            <a:avLst/>
          </a:prstGeom>
        </p:spPr>
      </p:pic>
      <p:pic>
        <p:nvPicPr>
          <p:cNvPr id="4" name="Imagen 3">
            <a:extLst>
              <a:ext uri="{FF2B5EF4-FFF2-40B4-BE49-F238E27FC236}">
                <a16:creationId xmlns:a16="http://schemas.microsoft.com/office/drawing/2014/main" xmlns="" id="{82DA9BB6-3CB8-9947-5BB1-34034A23E7CF}"/>
              </a:ext>
            </a:extLst>
          </p:cNvPr>
          <p:cNvPicPr>
            <a:picLocks noChangeAspect="1"/>
          </p:cNvPicPr>
          <p:nvPr/>
        </p:nvPicPr>
        <p:blipFill>
          <a:blip r:embed="rId3"/>
          <a:stretch>
            <a:fillRect/>
          </a:stretch>
        </p:blipFill>
        <p:spPr>
          <a:xfrm>
            <a:off x="6439640" y="0"/>
            <a:ext cx="2704360" cy="2298031"/>
          </a:xfrm>
          <a:prstGeom prst="rect">
            <a:avLst/>
          </a:prstGeom>
        </p:spPr>
      </p:pic>
      <p:pic>
        <p:nvPicPr>
          <p:cNvPr id="6" name="Imagen 5">
            <a:extLst>
              <a:ext uri="{FF2B5EF4-FFF2-40B4-BE49-F238E27FC236}">
                <a16:creationId xmlns:a16="http://schemas.microsoft.com/office/drawing/2014/main" xmlns="" id="{6AB36EAB-C762-CAD2-DEF8-73EA8BAE46DD}"/>
              </a:ext>
            </a:extLst>
          </p:cNvPr>
          <p:cNvPicPr>
            <a:picLocks noChangeAspect="1"/>
          </p:cNvPicPr>
          <p:nvPr/>
        </p:nvPicPr>
        <p:blipFill>
          <a:blip r:embed="rId4"/>
          <a:stretch>
            <a:fillRect/>
          </a:stretch>
        </p:blipFill>
        <p:spPr>
          <a:xfrm>
            <a:off x="1893470" y="2316263"/>
            <a:ext cx="4280032" cy="2851427"/>
          </a:xfrm>
          <a:prstGeom prst="rect">
            <a:avLst/>
          </a:prstGeom>
        </p:spPr>
      </p:pic>
      <p:pic>
        <p:nvPicPr>
          <p:cNvPr id="7" name="Imagen 6">
            <a:extLst>
              <a:ext uri="{FF2B5EF4-FFF2-40B4-BE49-F238E27FC236}">
                <a16:creationId xmlns:a16="http://schemas.microsoft.com/office/drawing/2014/main" xmlns="" id="{C57299F8-54D5-4866-034F-F2D913420B85}"/>
              </a:ext>
            </a:extLst>
          </p:cNvPr>
          <p:cNvPicPr>
            <a:picLocks noChangeAspect="1"/>
          </p:cNvPicPr>
          <p:nvPr/>
        </p:nvPicPr>
        <p:blipFill>
          <a:blip r:embed="rId5"/>
          <a:stretch>
            <a:fillRect/>
          </a:stretch>
        </p:blipFill>
        <p:spPr>
          <a:xfrm>
            <a:off x="6173504" y="2292072"/>
            <a:ext cx="2970496" cy="1715483"/>
          </a:xfrm>
          <a:prstGeom prst="rect">
            <a:avLst/>
          </a:prstGeom>
        </p:spPr>
      </p:pic>
      <p:pic>
        <p:nvPicPr>
          <p:cNvPr id="8" name="Imagen 7">
            <a:extLst>
              <a:ext uri="{FF2B5EF4-FFF2-40B4-BE49-F238E27FC236}">
                <a16:creationId xmlns:a16="http://schemas.microsoft.com/office/drawing/2014/main" xmlns="" id="{C4557458-035C-2333-53D4-824A7CDA55FF}"/>
              </a:ext>
            </a:extLst>
          </p:cNvPr>
          <p:cNvPicPr>
            <a:picLocks noChangeAspect="1"/>
          </p:cNvPicPr>
          <p:nvPr/>
        </p:nvPicPr>
        <p:blipFill rotWithShape="1">
          <a:blip r:embed="rId6"/>
          <a:srcRect l="13483" t="11340" r="23503" b="19424"/>
          <a:stretch/>
        </p:blipFill>
        <p:spPr>
          <a:xfrm>
            <a:off x="6173503" y="3845278"/>
            <a:ext cx="2970497" cy="1298222"/>
          </a:xfrm>
          <a:prstGeom prst="rect">
            <a:avLst/>
          </a:prstGeom>
        </p:spPr>
      </p:pic>
      <p:pic>
        <p:nvPicPr>
          <p:cNvPr id="9" name="Imagen 8">
            <a:extLst>
              <a:ext uri="{FF2B5EF4-FFF2-40B4-BE49-F238E27FC236}">
                <a16:creationId xmlns:a16="http://schemas.microsoft.com/office/drawing/2014/main" xmlns="" id="{A8106E8D-F92B-A3D2-9375-53796C0B0C99}"/>
              </a:ext>
            </a:extLst>
          </p:cNvPr>
          <p:cNvPicPr>
            <a:picLocks noChangeAspect="1"/>
          </p:cNvPicPr>
          <p:nvPr/>
        </p:nvPicPr>
        <p:blipFill>
          <a:blip r:embed="rId7"/>
          <a:stretch>
            <a:fillRect/>
          </a:stretch>
        </p:blipFill>
        <p:spPr>
          <a:xfrm>
            <a:off x="157278" y="2229304"/>
            <a:ext cx="993422" cy="993422"/>
          </a:xfrm>
          <a:prstGeom prst="rect">
            <a:avLst/>
          </a:prstGeom>
        </p:spPr>
      </p:pic>
      <p:pic>
        <p:nvPicPr>
          <p:cNvPr id="11" name="Imagen 10">
            <a:extLst>
              <a:ext uri="{FF2B5EF4-FFF2-40B4-BE49-F238E27FC236}">
                <a16:creationId xmlns:a16="http://schemas.microsoft.com/office/drawing/2014/main" xmlns="" id="{C0DDE4F1-538F-17EE-061E-7169F073DEA2}"/>
              </a:ext>
            </a:extLst>
          </p:cNvPr>
          <p:cNvPicPr>
            <a:picLocks noChangeAspect="1"/>
          </p:cNvPicPr>
          <p:nvPr/>
        </p:nvPicPr>
        <p:blipFill rotWithShape="1">
          <a:blip r:embed="rId8"/>
          <a:srcRect l="4519" t="7672" r="4384"/>
          <a:stretch/>
        </p:blipFill>
        <p:spPr>
          <a:xfrm>
            <a:off x="1025326" y="1944964"/>
            <a:ext cx="1377749" cy="1298223"/>
          </a:xfrm>
          <a:prstGeom prst="rect">
            <a:avLst/>
          </a:prstGeom>
          <a:ln>
            <a:noFill/>
          </a:ln>
          <a:effectLst>
            <a:outerShdw blurRad="292100" dist="139700" dir="2700000" algn="tl" rotWithShape="0">
              <a:srgbClr val="333333">
                <a:alpha val="65000"/>
              </a:srgbClr>
            </a:outerShdw>
          </a:effectLst>
        </p:spPr>
      </p:pic>
      <p:pic>
        <p:nvPicPr>
          <p:cNvPr id="10" name="Imagen 9">
            <a:extLst>
              <a:ext uri="{FF2B5EF4-FFF2-40B4-BE49-F238E27FC236}">
                <a16:creationId xmlns:a16="http://schemas.microsoft.com/office/drawing/2014/main" xmlns="" id="{233C0E39-C02C-5E18-D0CB-0AA9D1C15F6D}"/>
              </a:ext>
            </a:extLst>
          </p:cNvPr>
          <p:cNvPicPr>
            <a:picLocks noChangeAspect="1"/>
          </p:cNvPicPr>
          <p:nvPr/>
        </p:nvPicPr>
        <p:blipFill>
          <a:blip r:embed="rId9"/>
          <a:stretch>
            <a:fillRect/>
          </a:stretch>
        </p:blipFill>
        <p:spPr>
          <a:xfrm>
            <a:off x="0" y="3227451"/>
            <a:ext cx="1916049" cy="1916049"/>
          </a:xfrm>
          <a:prstGeom prst="rect">
            <a:avLst/>
          </a:prstGeom>
        </p:spPr>
      </p:pic>
      <p:pic>
        <p:nvPicPr>
          <p:cNvPr id="13" name="Imagen 12">
            <a:extLst>
              <a:ext uri="{FF2B5EF4-FFF2-40B4-BE49-F238E27FC236}">
                <a16:creationId xmlns:a16="http://schemas.microsoft.com/office/drawing/2014/main" xmlns="" id="{1B95C9D6-F14C-568D-B113-A74A053C4B21}"/>
              </a:ext>
            </a:extLst>
          </p:cNvPr>
          <p:cNvPicPr>
            <a:picLocks noChangeAspect="1"/>
          </p:cNvPicPr>
          <p:nvPr/>
        </p:nvPicPr>
        <p:blipFill>
          <a:blip r:embed="rId10"/>
          <a:stretch>
            <a:fillRect/>
          </a:stretch>
        </p:blipFill>
        <p:spPr>
          <a:xfrm>
            <a:off x="3213688" y="-35480"/>
            <a:ext cx="3219820" cy="2340858"/>
          </a:xfrm>
          <a:prstGeom prst="rect">
            <a:avLst/>
          </a:prstGeom>
        </p:spPr>
      </p:pic>
      <p:sp>
        <p:nvSpPr>
          <p:cNvPr id="12" name="Rectángulo 11">
            <a:extLst>
              <a:ext uri="{FF2B5EF4-FFF2-40B4-BE49-F238E27FC236}">
                <a16:creationId xmlns:a16="http://schemas.microsoft.com/office/drawing/2014/main" xmlns="" id="{90011E29-B849-6C8C-B871-E1A2411FCC16}"/>
              </a:ext>
            </a:extLst>
          </p:cNvPr>
          <p:cNvSpPr/>
          <p:nvPr/>
        </p:nvSpPr>
        <p:spPr>
          <a:xfrm>
            <a:off x="1879059" y="1634861"/>
            <a:ext cx="5876441" cy="1569660"/>
          </a:xfrm>
          <a:prstGeom prst="rect">
            <a:avLst/>
          </a:prstGeom>
          <a:noFill/>
        </p:spPr>
        <p:txBody>
          <a:bodyPr wrap="square" lIns="91440" tIns="45720" rIns="91440" bIns="45720">
            <a:spAutoFit/>
          </a:bodyPr>
          <a:lstStyle/>
          <a:p>
            <a:pPr algn="ctr"/>
            <a:r>
              <a:rPr lang="es-ES" sz="48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Baguet Script" panose="00000500000000000000" pitchFamily="2" charset="0"/>
              </a:rPr>
              <a:t>Internet de las cosas en el hogar</a:t>
            </a:r>
          </a:p>
        </p:txBody>
      </p:sp>
    </p:spTree>
    <p:extLst>
      <p:ext uri="{BB962C8B-B14F-4D97-AF65-F5344CB8AC3E}">
        <p14:creationId xmlns:p14="http://schemas.microsoft.com/office/powerpoint/2010/main" val="88904660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sld>
</file>

<file path=ppt/theme/theme1.xml><?xml version="1.0" encoding="utf-8"?>
<a:theme xmlns:a="http://schemas.openxmlformats.org/drawingml/2006/main" name="Computer Algorithm Lesson for College by Slidesgo">
  <a:themeElements>
    <a:clrScheme name="Simple Light">
      <a:dk1>
        <a:srgbClr val="FFFFFF"/>
      </a:dk1>
      <a:lt1>
        <a:srgbClr val="072C4E"/>
      </a:lt1>
      <a:dk2>
        <a:srgbClr val="FFE000"/>
      </a:dk2>
      <a:lt2>
        <a:srgbClr val="FFFFFF"/>
      </a:lt2>
      <a:accent1>
        <a:srgbClr val="FFFFFF"/>
      </a:accent1>
      <a:accent2>
        <a:srgbClr val="FFFFFF"/>
      </a:accent2>
      <a:accent3>
        <a:srgbClr val="FFFFFF"/>
      </a:accent3>
      <a:accent4>
        <a:srgbClr val="FFFFFF"/>
      </a:accent4>
      <a:accent5>
        <a:srgbClr val="FFFFFF"/>
      </a:accent5>
      <a:accent6>
        <a:srgbClr val="FFFFFF"/>
      </a:accent6>
      <a:hlink>
        <a:srgbClr val="FFFFF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1451</TotalTime>
  <Words>696</Words>
  <Application>Microsoft Macintosh PowerPoint</Application>
  <PresentationFormat>Presentación en pantalla (16:9)</PresentationFormat>
  <Paragraphs>37</Paragraphs>
  <Slides>13</Slides>
  <Notes>12</Notes>
  <HiddenSlides>0</HiddenSlides>
  <MMClips>0</MMClips>
  <ScaleCrop>false</ScaleCrop>
  <HeadingPairs>
    <vt:vector size="6" baseType="variant">
      <vt:variant>
        <vt:lpstr>Fuentes usadas</vt:lpstr>
      </vt:variant>
      <vt:variant>
        <vt:i4>13</vt:i4>
      </vt:variant>
      <vt:variant>
        <vt:lpstr>Tema</vt:lpstr>
      </vt:variant>
      <vt:variant>
        <vt:i4>1</vt:i4>
      </vt:variant>
      <vt:variant>
        <vt:lpstr>Títulos de diapositiva</vt:lpstr>
      </vt:variant>
      <vt:variant>
        <vt:i4>13</vt:i4>
      </vt:variant>
    </vt:vector>
  </HeadingPairs>
  <TitlesOfParts>
    <vt:vector size="27" baseType="lpstr">
      <vt:lpstr>DM Sans</vt:lpstr>
      <vt:lpstr>Arial</vt:lpstr>
      <vt:lpstr>Amasis MT Pro Medium</vt:lpstr>
      <vt:lpstr>Bebas Neue</vt:lpstr>
      <vt:lpstr>Comfortaa</vt:lpstr>
      <vt:lpstr>Baguet Script</vt:lpstr>
      <vt:lpstr>Lato</vt:lpstr>
      <vt:lpstr>Comfortaa Medium</vt:lpstr>
      <vt:lpstr>Amasis MT Pro Black</vt:lpstr>
      <vt:lpstr>Nunito Light</vt:lpstr>
      <vt:lpstr>Amasis MT Pro Light</vt:lpstr>
      <vt:lpstr>Amasis MT Pro</vt:lpstr>
      <vt:lpstr>Wingdings</vt:lpstr>
      <vt:lpstr>Computer Algorithm Lesson for College by Slidesgo</vt:lpstr>
      <vt:lpstr>Internet De  Las Cosas </vt:lpstr>
      <vt:lpstr>¿Qué es el internet de las cosas?</vt:lpstr>
      <vt:lpstr>Presentación de PowerPoint</vt:lpstr>
      <vt:lpstr>Tecnologías que han hecho posible el IoT</vt:lpstr>
      <vt:lpstr>Presentación de PowerPoint</vt:lpstr>
      <vt:lpstr>Presentación de PowerPoint</vt:lpstr>
      <vt:lpstr>Presentación de PowerPoint</vt:lpstr>
      <vt:lpstr>Ejemplos Prácticos De Redes IoT</vt:lpstr>
      <vt:lpstr>Presentación de PowerPoint</vt:lpstr>
      <vt:lpstr>Dispositivo en el Hogar</vt:lpstr>
      <vt:lpstr>Presentación de PowerPoint</vt:lpstr>
      <vt:lpstr>Presentación de PowerPoint</vt:lpstr>
      <vt:lpstr>INFOGRAFÍA</vt:lpstr>
    </vt:vector>
  </TitlesOfParts>
  <LinksUpToDate>false</LinksUpToDate>
  <SharedDoc>false</SharedDoc>
  <HyperlinksChanged>false</HyperlinksChanged>
  <AppVersion>15.0032</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Internet De  Las Cosas </dc:title>
  <cp:lastModifiedBy>Usuario de Microsoft Office</cp:lastModifiedBy>
  <cp:revision>6</cp:revision>
  <dcterms:modified xsi:type="dcterms:W3CDTF">2023-04-25T13:35:29Z</dcterms:modified>
</cp:coreProperties>
</file>