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5" r:id="rId7"/>
    <p:sldId id="261" r:id="rId8"/>
    <p:sldId id="266" r:id="rId9"/>
    <p:sldId id="267" r:id="rId10"/>
    <p:sldId id="262" r:id="rId11"/>
    <p:sldId id="263" r:id="rId12"/>
    <p:sldId id="264" r:id="rId13"/>
  </p:sldIdLst>
  <p:sldSz cx="9144000" cy="5143500" type="screen16x9"/>
  <p:notesSz cx="6858000" cy="9144000"/>
  <p:embeddedFontLst>
    <p:embeddedFont>
      <p:font typeface="Baloo" panose="020B0604020202020204" charset="0"/>
      <p:regular r:id="rId15"/>
    </p:embeddedFont>
    <p:embeddedFont>
      <p:font typeface="Krub" panose="020B0604020202020204" charset="-34"/>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CC6600"/>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EA2C50-E87C-49B0-90F9-0C17E8E848B8}">
  <a:tblStyle styleId="{C8EA2C50-E87C-49B0-90F9-0C17E8E848B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9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693269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98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658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72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67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129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29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1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403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212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52450" y="888575"/>
            <a:ext cx="7639200" cy="747900"/>
          </a:xfrm>
          <a:prstGeom prst="rect">
            <a:avLst/>
          </a:prstGeom>
        </p:spPr>
        <p:txBody>
          <a:bodyPr spcFirstLastPara="1" wrap="square" lIns="91425" tIns="91425" rIns="91425" bIns="91425" anchor="t" anchorCtr="0"/>
          <a:lstStyle>
            <a:lvl1pPr lvl="0" rtl="0">
              <a:spcBef>
                <a:spcPts val="0"/>
              </a:spcBef>
              <a:spcAft>
                <a:spcPts val="0"/>
              </a:spcAft>
              <a:buClr>
                <a:srgbClr val="FFD219"/>
              </a:buClr>
              <a:buSzPts val="3600"/>
              <a:buNone/>
              <a:defRPr sz="3600">
                <a:solidFill>
                  <a:srgbClr val="FFD219"/>
                </a:solidFill>
              </a:defRPr>
            </a:lvl1pPr>
            <a:lvl2pPr lvl="1" rtl="0">
              <a:spcBef>
                <a:spcPts val="0"/>
              </a:spcBef>
              <a:spcAft>
                <a:spcPts val="0"/>
              </a:spcAft>
              <a:buClr>
                <a:srgbClr val="FFD219"/>
              </a:buClr>
              <a:buSzPts val="3600"/>
              <a:buNone/>
              <a:defRPr sz="3600">
                <a:solidFill>
                  <a:srgbClr val="FFD219"/>
                </a:solidFill>
              </a:defRPr>
            </a:lvl2pPr>
            <a:lvl3pPr lvl="2" rtl="0">
              <a:spcBef>
                <a:spcPts val="0"/>
              </a:spcBef>
              <a:spcAft>
                <a:spcPts val="0"/>
              </a:spcAft>
              <a:buClr>
                <a:srgbClr val="FFD219"/>
              </a:buClr>
              <a:buSzPts val="3600"/>
              <a:buNone/>
              <a:defRPr sz="3600">
                <a:solidFill>
                  <a:srgbClr val="FFD219"/>
                </a:solidFill>
              </a:defRPr>
            </a:lvl3pPr>
            <a:lvl4pPr lvl="3" rtl="0">
              <a:spcBef>
                <a:spcPts val="0"/>
              </a:spcBef>
              <a:spcAft>
                <a:spcPts val="0"/>
              </a:spcAft>
              <a:buClr>
                <a:srgbClr val="FFD219"/>
              </a:buClr>
              <a:buSzPts val="3600"/>
              <a:buNone/>
              <a:defRPr sz="3600">
                <a:solidFill>
                  <a:srgbClr val="FFD219"/>
                </a:solidFill>
              </a:defRPr>
            </a:lvl4pPr>
            <a:lvl5pPr lvl="4" rtl="0">
              <a:spcBef>
                <a:spcPts val="0"/>
              </a:spcBef>
              <a:spcAft>
                <a:spcPts val="0"/>
              </a:spcAft>
              <a:buClr>
                <a:srgbClr val="FFD219"/>
              </a:buClr>
              <a:buSzPts val="3600"/>
              <a:buNone/>
              <a:defRPr sz="3600">
                <a:solidFill>
                  <a:srgbClr val="FFD219"/>
                </a:solidFill>
              </a:defRPr>
            </a:lvl5pPr>
            <a:lvl6pPr lvl="5" rtl="0">
              <a:spcBef>
                <a:spcPts val="0"/>
              </a:spcBef>
              <a:spcAft>
                <a:spcPts val="0"/>
              </a:spcAft>
              <a:buClr>
                <a:srgbClr val="FFD219"/>
              </a:buClr>
              <a:buSzPts val="3600"/>
              <a:buNone/>
              <a:defRPr sz="3600">
                <a:solidFill>
                  <a:srgbClr val="FFD219"/>
                </a:solidFill>
              </a:defRPr>
            </a:lvl6pPr>
            <a:lvl7pPr lvl="6" rtl="0">
              <a:spcBef>
                <a:spcPts val="0"/>
              </a:spcBef>
              <a:spcAft>
                <a:spcPts val="0"/>
              </a:spcAft>
              <a:buClr>
                <a:srgbClr val="FFD219"/>
              </a:buClr>
              <a:buSzPts val="3600"/>
              <a:buNone/>
              <a:defRPr sz="3600">
                <a:solidFill>
                  <a:srgbClr val="FFD219"/>
                </a:solidFill>
              </a:defRPr>
            </a:lvl7pPr>
            <a:lvl8pPr lvl="7" rtl="0">
              <a:spcBef>
                <a:spcPts val="0"/>
              </a:spcBef>
              <a:spcAft>
                <a:spcPts val="0"/>
              </a:spcAft>
              <a:buClr>
                <a:srgbClr val="FFD219"/>
              </a:buClr>
              <a:buSzPts val="3600"/>
              <a:buNone/>
              <a:defRPr sz="3600">
                <a:solidFill>
                  <a:srgbClr val="FFD219"/>
                </a:solidFill>
              </a:defRPr>
            </a:lvl8pPr>
            <a:lvl9pPr lvl="8" rtl="0">
              <a:spcBef>
                <a:spcPts val="0"/>
              </a:spcBef>
              <a:spcAft>
                <a:spcPts val="0"/>
              </a:spcAft>
              <a:buClr>
                <a:srgbClr val="FFD219"/>
              </a:buClr>
              <a:buSzPts val="3600"/>
              <a:buNone/>
              <a:defRPr sz="3600">
                <a:solidFill>
                  <a:srgbClr val="FFD21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168950" y="1583350"/>
            <a:ext cx="48060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13" name="Google Shape;13;p3"/>
          <p:cNvSpPr txBox="1">
            <a:spLocks noGrp="1"/>
          </p:cNvSpPr>
          <p:nvPr>
            <p:ph type="subTitle" idx="1"/>
          </p:nvPr>
        </p:nvSpPr>
        <p:spPr>
          <a:xfrm>
            <a:off x="2168950" y="2611450"/>
            <a:ext cx="48060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D219"/>
              </a:buClr>
              <a:buSzPts val="1800"/>
              <a:buNone/>
              <a:defRPr sz="1800">
                <a:solidFill>
                  <a:srgbClr val="FFD219"/>
                </a:solidFill>
              </a:defRPr>
            </a:lvl1pPr>
            <a:lvl2pPr lvl="1" algn="ctr" rtl="0">
              <a:spcBef>
                <a:spcPts val="0"/>
              </a:spcBef>
              <a:spcAft>
                <a:spcPts val="0"/>
              </a:spcAft>
              <a:buClr>
                <a:srgbClr val="FFD219"/>
              </a:buClr>
              <a:buSzPts val="1800"/>
              <a:buNone/>
              <a:defRPr sz="1800">
                <a:solidFill>
                  <a:srgbClr val="FFD219"/>
                </a:solidFill>
              </a:defRPr>
            </a:lvl2pPr>
            <a:lvl3pPr lvl="2" algn="ctr" rtl="0">
              <a:spcBef>
                <a:spcPts val="0"/>
              </a:spcBef>
              <a:spcAft>
                <a:spcPts val="0"/>
              </a:spcAft>
              <a:buClr>
                <a:srgbClr val="FFD219"/>
              </a:buClr>
              <a:buSzPts val="1800"/>
              <a:buNone/>
              <a:defRPr sz="1800">
                <a:solidFill>
                  <a:srgbClr val="FFD219"/>
                </a:solidFill>
              </a:defRPr>
            </a:lvl3pPr>
            <a:lvl4pPr lvl="3" algn="ctr" rtl="0">
              <a:spcBef>
                <a:spcPts val="0"/>
              </a:spcBef>
              <a:spcAft>
                <a:spcPts val="0"/>
              </a:spcAft>
              <a:buClr>
                <a:srgbClr val="FFD219"/>
              </a:buClr>
              <a:buSzPts val="1800"/>
              <a:buNone/>
              <a:defRPr sz="1800">
                <a:solidFill>
                  <a:srgbClr val="FFD219"/>
                </a:solidFill>
              </a:defRPr>
            </a:lvl4pPr>
            <a:lvl5pPr lvl="4" algn="ctr" rtl="0">
              <a:spcBef>
                <a:spcPts val="0"/>
              </a:spcBef>
              <a:spcAft>
                <a:spcPts val="0"/>
              </a:spcAft>
              <a:buClr>
                <a:srgbClr val="FFD219"/>
              </a:buClr>
              <a:buSzPts val="1800"/>
              <a:buNone/>
              <a:defRPr sz="1800">
                <a:solidFill>
                  <a:srgbClr val="FFD219"/>
                </a:solidFill>
              </a:defRPr>
            </a:lvl5pPr>
            <a:lvl6pPr lvl="5" algn="ctr" rtl="0">
              <a:spcBef>
                <a:spcPts val="0"/>
              </a:spcBef>
              <a:spcAft>
                <a:spcPts val="0"/>
              </a:spcAft>
              <a:buClr>
                <a:srgbClr val="FFD219"/>
              </a:buClr>
              <a:buSzPts val="1800"/>
              <a:buNone/>
              <a:defRPr sz="1800">
                <a:solidFill>
                  <a:srgbClr val="FFD219"/>
                </a:solidFill>
              </a:defRPr>
            </a:lvl6pPr>
            <a:lvl7pPr lvl="6" algn="ctr" rtl="0">
              <a:spcBef>
                <a:spcPts val="0"/>
              </a:spcBef>
              <a:spcAft>
                <a:spcPts val="0"/>
              </a:spcAft>
              <a:buClr>
                <a:srgbClr val="FFD219"/>
              </a:buClr>
              <a:buSzPts val="1800"/>
              <a:buNone/>
              <a:defRPr sz="1800">
                <a:solidFill>
                  <a:srgbClr val="FFD219"/>
                </a:solidFill>
              </a:defRPr>
            </a:lvl7pPr>
            <a:lvl8pPr lvl="7" algn="ctr" rtl="0">
              <a:spcBef>
                <a:spcPts val="0"/>
              </a:spcBef>
              <a:spcAft>
                <a:spcPts val="0"/>
              </a:spcAft>
              <a:buClr>
                <a:srgbClr val="FFD219"/>
              </a:buClr>
              <a:buSzPts val="1800"/>
              <a:buNone/>
              <a:defRPr sz="1800">
                <a:solidFill>
                  <a:srgbClr val="FFD219"/>
                </a:solidFill>
              </a:defRPr>
            </a:lvl8pPr>
            <a:lvl9pPr lvl="8" algn="ctr" rtl="0">
              <a:spcBef>
                <a:spcPts val="0"/>
              </a:spcBef>
              <a:spcAft>
                <a:spcPts val="0"/>
              </a:spcAft>
              <a:buClr>
                <a:srgbClr val="FFD219"/>
              </a:buClr>
              <a:buSzPts val="1800"/>
              <a:buNone/>
              <a:defRPr sz="1800">
                <a:solidFill>
                  <a:srgbClr val="FFD219"/>
                </a:solidFill>
              </a:defRPr>
            </a:lvl9pPr>
          </a:lstStyle>
          <a:p>
            <a:endParaRPr/>
          </a:p>
        </p:txBody>
      </p:sp>
      <p:sp>
        <p:nvSpPr>
          <p:cNvPr id="14" name="Google Shape;14;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2277975" y="2161800"/>
            <a:ext cx="4587900" cy="819900"/>
          </a:xfrm>
          <a:prstGeom prst="rect">
            <a:avLst/>
          </a:prstGeom>
          <a:effectLst>
            <a:outerShdw blurRad="57150" dist="9525" dir="5400000" algn="bl" rotWithShape="0">
              <a:srgbClr val="000000">
                <a:alpha val="15000"/>
              </a:srgbClr>
            </a:outerShdw>
          </a:effectLst>
        </p:spPr>
        <p:txBody>
          <a:bodyPr spcFirstLastPara="1" wrap="square" lIns="91425" tIns="91425" rIns="91425" bIns="91425" anchor="ctr" anchorCtr="0"/>
          <a:lstStyle>
            <a:lvl1pPr marL="457200" lvl="0" indent="-393700" algn="ctr" rtl="0">
              <a:spcBef>
                <a:spcPts val="600"/>
              </a:spcBef>
              <a:spcAft>
                <a:spcPts val="0"/>
              </a:spcAft>
              <a:buClr>
                <a:srgbClr val="FFD219"/>
              </a:buClr>
              <a:buSzPts val="2600"/>
              <a:buChar char="๏"/>
              <a:defRPr sz="2600">
                <a:solidFill>
                  <a:srgbClr val="FFD219"/>
                </a:solidFill>
              </a:defRPr>
            </a:lvl1pPr>
            <a:lvl2pPr marL="914400" lvl="1" indent="-393700" algn="ctr" rtl="0">
              <a:spcBef>
                <a:spcPts val="0"/>
              </a:spcBef>
              <a:spcAft>
                <a:spcPts val="0"/>
              </a:spcAft>
              <a:buClr>
                <a:srgbClr val="FFD219"/>
              </a:buClr>
              <a:buSzPts val="2600"/>
              <a:buChar char="⊙"/>
              <a:defRPr sz="2600">
                <a:solidFill>
                  <a:srgbClr val="FFD219"/>
                </a:solidFill>
              </a:defRPr>
            </a:lvl2pPr>
            <a:lvl3pPr marL="1371600" lvl="2" indent="-393700" algn="ctr" rtl="0">
              <a:spcBef>
                <a:spcPts val="0"/>
              </a:spcBef>
              <a:spcAft>
                <a:spcPts val="0"/>
              </a:spcAft>
              <a:buClr>
                <a:srgbClr val="FFD219"/>
              </a:buClr>
              <a:buSzPts val="2600"/>
              <a:buChar char="○"/>
              <a:defRPr sz="2600">
                <a:solidFill>
                  <a:srgbClr val="FFD219"/>
                </a:solidFill>
              </a:defRPr>
            </a:lvl3pPr>
            <a:lvl4pPr marL="1828800" lvl="3" indent="-393700" algn="ctr" rtl="0">
              <a:spcBef>
                <a:spcPts val="0"/>
              </a:spcBef>
              <a:spcAft>
                <a:spcPts val="0"/>
              </a:spcAft>
              <a:buClr>
                <a:srgbClr val="FFD219"/>
              </a:buClr>
              <a:buSzPts val="2600"/>
              <a:buChar char="○"/>
              <a:defRPr sz="2600">
                <a:solidFill>
                  <a:srgbClr val="FFD219"/>
                </a:solidFill>
              </a:defRPr>
            </a:lvl4pPr>
            <a:lvl5pPr marL="2286000" lvl="4" indent="-393700" algn="ctr" rtl="0">
              <a:spcBef>
                <a:spcPts val="0"/>
              </a:spcBef>
              <a:spcAft>
                <a:spcPts val="0"/>
              </a:spcAft>
              <a:buClr>
                <a:srgbClr val="FFD219"/>
              </a:buClr>
              <a:buSzPts val="2600"/>
              <a:buChar char="○"/>
              <a:defRPr sz="2600">
                <a:solidFill>
                  <a:srgbClr val="FFD219"/>
                </a:solidFill>
              </a:defRPr>
            </a:lvl5pPr>
            <a:lvl6pPr marL="2743200" lvl="5" indent="-393700" algn="ctr" rtl="0">
              <a:spcBef>
                <a:spcPts val="0"/>
              </a:spcBef>
              <a:spcAft>
                <a:spcPts val="0"/>
              </a:spcAft>
              <a:buClr>
                <a:srgbClr val="FFD219"/>
              </a:buClr>
              <a:buSzPts val="2600"/>
              <a:buChar char="○"/>
              <a:defRPr sz="2600">
                <a:solidFill>
                  <a:srgbClr val="FFD219"/>
                </a:solidFill>
              </a:defRPr>
            </a:lvl6pPr>
            <a:lvl7pPr marL="3200400" lvl="6" indent="-393700" algn="ctr" rtl="0">
              <a:spcBef>
                <a:spcPts val="0"/>
              </a:spcBef>
              <a:spcAft>
                <a:spcPts val="0"/>
              </a:spcAft>
              <a:buClr>
                <a:srgbClr val="FFD219"/>
              </a:buClr>
              <a:buSzPts val="2600"/>
              <a:buChar char="●"/>
              <a:defRPr sz="2600">
                <a:solidFill>
                  <a:srgbClr val="FFD219"/>
                </a:solidFill>
              </a:defRPr>
            </a:lvl7pPr>
            <a:lvl8pPr marL="3657600" lvl="7" indent="-393700" algn="ctr" rtl="0">
              <a:spcBef>
                <a:spcPts val="0"/>
              </a:spcBef>
              <a:spcAft>
                <a:spcPts val="0"/>
              </a:spcAft>
              <a:buClr>
                <a:srgbClr val="FFD219"/>
              </a:buClr>
              <a:buSzPts val="2600"/>
              <a:buChar char="○"/>
              <a:defRPr sz="2600">
                <a:solidFill>
                  <a:srgbClr val="FFD219"/>
                </a:solidFill>
              </a:defRPr>
            </a:lvl8pPr>
            <a:lvl9pPr marL="4114800" lvl="8" indent="-393700" algn="ctr">
              <a:spcBef>
                <a:spcPts val="0"/>
              </a:spcBef>
              <a:spcAft>
                <a:spcPts val="0"/>
              </a:spcAft>
              <a:buClr>
                <a:srgbClr val="FFD219"/>
              </a:buClr>
              <a:buSzPts val="2600"/>
              <a:buChar char="■"/>
              <a:defRPr sz="2600">
                <a:solidFill>
                  <a:srgbClr val="FFD219"/>
                </a:solidFill>
              </a:defRPr>
            </a:lvl9pPr>
          </a:lstStyle>
          <a:p>
            <a:endParaRPr/>
          </a:p>
        </p:txBody>
      </p:sp>
      <p:sp>
        <p:nvSpPr>
          <p:cNvPr id="17" name="Google Shape;17;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FFD219"/>
                </a:solidFill>
              </a:defRPr>
            </a:lvl1pPr>
            <a:lvl2pPr lvl="1">
              <a:buNone/>
              <a:defRPr>
                <a:solidFill>
                  <a:srgbClr val="FFD219"/>
                </a:solidFill>
              </a:defRPr>
            </a:lvl2pPr>
            <a:lvl3pPr lvl="2">
              <a:buNone/>
              <a:defRPr>
                <a:solidFill>
                  <a:srgbClr val="FFD219"/>
                </a:solidFill>
              </a:defRPr>
            </a:lvl3pPr>
            <a:lvl4pPr lvl="3">
              <a:buNone/>
              <a:defRPr>
                <a:solidFill>
                  <a:srgbClr val="FFD219"/>
                </a:solidFill>
              </a:defRPr>
            </a:lvl4pPr>
            <a:lvl5pPr lvl="4">
              <a:buNone/>
              <a:defRPr>
                <a:solidFill>
                  <a:srgbClr val="FFD219"/>
                </a:solidFill>
              </a:defRPr>
            </a:lvl5pPr>
            <a:lvl6pPr lvl="5">
              <a:buNone/>
              <a:defRPr>
                <a:solidFill>
                  <a:srgbClr val="FFD219"/>
                </a:solidFill>
              </a:defRPr>
            </a:lvl6pPr>
            <a:lvl7pPr lvl="6">
              <a:buNone/>
              <a:defRPr>
                <a:solidFill>
                  <a:srgbClr val="FFD219"/>
                </a:solidFill>
              </a:defRPr>
            </a:lvl7pPr>
            <a:lvl8pPr lvl="7">
              <a:buNone/>
              <a:defRPr>
                <a:solidFill>
                  <a:srgbClr val="FFD219"/>
                </a:solidFill>
              </a:defRPr>
            </a:lvl8pPr>
            <a:lvl9pPr lvl="8">
              <a:buNone/>
              <a:defRPr>
                <a:solidFill>
                  <a:srgbClr val="FFD219"/>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638575" y="773000"/>
            <a:ext cx="5866800" cy="6303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 name="Google Shape;24;p6"/>
          <p:cNvSpPr txBox="1">
            <a:spLocks noGrp="1"/>
          </p:cNvSpPr>
          <p:nvPr>
            <p:ph type="body" idx="1"/>
          </p:nvPr>
        </p:nvSpPr>
        <p:spPr>
          <a:xfrm>
            <a:off x="1638575" y="1356925"/>
            <a:ext cx="2847600" cy="32562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5" name="Google Shape;25;p6"/>
          <p:cNvSpPr txBox="1">
            <a:spLocks noGrp="1"/>
          </p:cNvSpPr>
          <p:nvPr>
            <p:ph type="body" idx="2"/>
          </p:nvPr>
        </p:nvSpPr>
        <p:spPr>
          <a:xfrm>
            <a:off x="4657712" y="1356925"/>
            <a:ext cx="2847600" cy="32562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6" name="Google Shape;26;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1638575" y="1356925"/>
            <a:ext cx="1890900" cy="2396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9" name="Google Shape;29;p7"/>
          <p:cNvSpPr txBox="1">
            <a:spLocks noGrp="1"/>
          </p:cNvSpPr>
          <p:nvPr>
            <p:ph type="body" idx="2"/>
          </p:nvPr>
        </p:nvSpPr>
        <p:spPr>
          <a:xfrm>
            <a:off x="3626524" y="1356925"/>
            <a:ext cx="1890900" cy="2396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0" name="Google Shape;30;p7"/>
          <p:cNvSpPr txBox="1">
            <a:spLocks noGrp="1"/>
          </p:cNvSpPr>
          <p:nvPr>
            <p:ph type="body" idx="3"/>
          </p:nvPr>
        </p:nvSpPr>
        <p:spPr>
          <a:xfrm>
            <a:off x="5614472" y="1356925"/>
            <a:ext cx="1890900" cy="2396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1" name="Google Shape;31;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32" name="Google Shape;32;p7"/>
          <p:cNvSpPr txBox="1">
            <a:spLocks noGrp="1"/>
          </p:cNvSpPr>
          <p:nvPr>
            <p:ph type="title"/>
          </p:nvPr>
        </p:nvSpPr>
        <p:spPr>
          <a:xfrm>
            <a:off x="1638575" y="773000"/>
            <a:ext cx="5866800" cy="6303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out trees">
  <p:cSld name="BLANK_1">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38575" y="773000"/>
            <a:ext cx="5866800" cy="630300"/>
          </a:xfrm>
          <a:prstGeom prst="rect">
            <a:avLst/>
          </a:prstGeom>
          <a:noFill/>
          <a:ln>
            <a:noFill/>
          </a:ln>
          <a:effectLst>
            <a:outerShdw blurRad="57150" dist="9525" dir="5400000" algn="bl" rotWithShape="0">
              <a:srgbClr val="000000">
                <a:alpha val="15000"/>
              </a:srgbClr>
            </a:outerShdw>
          </a:effectLst>
        </p:spPr>
        <p:txBody>
          <a:bodyPr spcFirstLastPara="1" wrap="square" lIns="91425" tIns="91425" rIns="91425" bIns="91425" anchor="t" anchorCtr="0"/>
          <a:lstStyle>
            <a:lvl1pPr lvl="0"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1pPr>
            <a:lvl2pPr lvl="1"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2pPr>
            <a:lvl3pPr lvl="2"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3pPr>
            <a:lvl4pPr lvl="3"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4pPr>
            <a:lvl5pPr lvl="4"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5pPr>
            <a:lvl6pPr lvl="5"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6pPr>
            <a:lvl7pPr lvl="6"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7pPr>
            <a:lvl8pPr lvl="7"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8pPr>
            <a:lvl9pPr lvl="8" algn="ctr">
              <a:spcBef>
                <a:spcPts val="0"/>
              </a:spcBef>
              <a:spcAft>
                <a:spcPts val="0"/>
              </a:spcAft>
              <a:buClr>
                <a:srgbClr val="FFFFFF"/>
              </a:buClr>
              <a:buSzPts val="2400"/>
              <a:buFont typeface="Baloo"/>
              <a:buNone/>
              <a:defRPr sz="2400">
                <a:solidFill>
                  <a:srgbClr val="FFFFFF"/>
                </a:solidFill>
                <a:latin typeface="Baloo"/>
                <a:ea typeface="Baloo"/>
                <a:cs typeface="Baloo"/>
                <a:sym typeface="Baloo"/>
              </a:defRPr>
            </a:lvl9pPr>
          </a:lstStyle>
          <a:p>
            <a:endParaRPr/>
          </a:p>
        </p:txBody>
      </p:sp>
      <p:sp>
        <p:nvSpPr>
          <p:cNvPr id="7" name="Google Shape;7;p1"/>
          <p:cNvSpPr txBox="1">
            <a:spLocks noGrp="1"/>
          </p:cNvSpPr>
          <p:nvPr>
            <p:ph type="body" idx="1"/>
          </p:nvPr>
        </p:nvSpPr>
        <p:spPr>
          <a:xfrm>
            <a:off x="1638575" y="1356925"/>
            <a:ext cx="5866800" cy="26067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lstStyle>
            <a:lvl1pPr marL="457200" lvl="0" indent="-368300">
              <a:spcBef>
                <a:spcPts val="600"/>
              </a:spcBef>
              <a:spcAft>
                <a:spcPts val="0"/>
              </a:spcAft>
              <a:buClr>
                <a:srgbClr val="FFC432"/>
              </a:buClr>
              <a:buSzPts val="2200"/>
              <a:buFont typeface="Krub"/>
              <a:buChar char="๏"/>
              <a:defRPr sz="2200">
                <a:solidFill>
                  <a:srgbClr val="FFFFFF"/>
                </a:solidFill>
                <a:latin typeface="Krub"/>
                <a:ea typeface="Krub"/>
                <a:cs typeface="Krub"/>
                <a:sym typeface="Krub"/>
              </a:defRPr>
            </a:lvl1pPr>
            <a:lvl2pPr marL="914400" lvl="1" indent="-368300">
              <a:spcBef>
                <a:spcPts val="0"/>
              </a:spcBef>
              <a:spcAft>
                <a:spcPts val="0"/>
              </a:spcAft>
              <a:buClr>
                <a:srgbClr val="FFC432"/>
              </a:buClr>
              <a:buSzPts val="2200"/>
              <a:buFont typeface="Krub"/>
              <a:buChar char="⊙"/>
              <a:defRPr sz="2200">
                <a:solidFill>
                  <a:srgbClr val="FFFFFF"/>
                </a:solidFill>
                <a:latin typeface="Krub"/>
                <a:ea typeface="Krub"/>
                <a:cs typeface="Krub"/>
                <a:sym typeface="Krub"/>
              </a:defRPr>
            </a:lvl2pPr>
            <a:lvl3pPr marL="1371600" lvl="2" indent="-368300">
              <a:spcBef>
                <a:spcPts val="0"/>
              </a:spcBef>
              <a:spcAft>
                <a:spcPts val="0"/>
              </a:spcAft>
              <a:buClr>
                <a:srgbClr val="FFC432"/>
              </a:buClr>
              <a:buSzPts val="2200"/>
              <a:buFont typeface="Krub"/>
              <a:buChar char="○"/>
              <a:defRPr sz="2200">
                <a:solidFill>
                  <a:srgbClr val="FFFFFF"/>
                </a:solidFill>
                <a:latin typeface="Krub"/>
                <a:ea typeface="Krub"/>
                <a:cs typeface="Krub"/>
                <a:sym typeface="Krub"/>
              </a:defRPr>
            </a:lvl3pPr>
            <a:lvl4pPr marL="1828800" lvl="3" indent="-368300">
              <a:spcBef>
                <a:spcPts val="0"/>
              </a:spcBef>
              <a:spcAft>
                <a:spcPts val="0"/>
              </a:spcAft>
              <a:buClr>
                <a:srgbClr val="FFC432"/>
              </a:buClr>
              <a:buSzPts val="2200"/>
              <a:buFont typeface="Krub"/>
              <a:buChar char="○"/>
              <a:defRPr sz="2200">
                <a:solidFill>
                  <a:srgbClr val="FFFFFF"/>
                </a:solidFill>
                <a:latin typeface="Krub"/>
                <a:ea typeface="Krub"/>
                <a:cs typeface="Krub"/>
                <a:sym typeface="Krub"/>
              </a:defRPr>
            </a:lvl4pPr>
            <a:lvl5pPr marL="2286000" lvl="4" indent="-368300">
              <a:spcBef>
                <a:spcPts val="0"/>
              </a:spcBef>
              <a:spcAft>
                <a:spcPts val="0"/>
              </a:spcAft>
              <a:buClr>
                <a:srgbClr val="FFC432"/>
              </a:buClr>
              <a:buSzPts val="2200"/>
              <a:buFont typeface="Krub"/>
              <a:buChar char="○"/>
              <a:defRPr sz="2200">
                <a:solidFill>
                  <a:srgbClr val="FFFFFF"/>
                </a:solidFill>
                <a:latin typeface="Krub"/>
                <a:ea typeface="Krub"/>
                <a:cs typeface="Krub"/>
                <a:sym typeface="Krub"/>
              </a:defRPr>
            </a:lvl5pPr>
            <a:lvl6pPr marL="2743200" lvl="5" indent="-368300">
              <a:spcBef>
                <a:spcPts val="0"/>
              </a:spcBef>
              <a:spcAft>
                <a:spcPts val="0"/>
              </a:spcAft>
              <a:buClr>
                <a:srgbClr val="FFC432"/>
              </a:buClr>
              <a:buSzPts val="2200"/>
              <a:buFont typeface="Krub"/>
              <a:buChar char="○"/>
              <a:defRPr sz="2200">
                <a:solidFill>
                  <a:srgbClr val="FFFFFF"/>
                </a:solidFill>
                <a:latin typeface="Krub"/>
                <a:ea typeface="Krub"/>
                <a:cs typeface="Krub"/>
                <a:sym typeface="Krub"/>
              </a:defRPr>
            </a:lvl6pPr>
            <a:lvl7pPr marL="3200400" lvl="6" indent="-368300">
              <a:spcBef>
                <a:spcPts val="0"/>
              </a:spcBef>
              <a:spcAft>
                <a:spcPts val="0"/>
              </a:spcAft>
              <a:buClr>
                <a:srgbClr val="FFFFFF"/>
              </a:buClr>
              <a:buSzPts val="2200"/>
              <a:buFont typeface="Krub"/>
              <a:buChar char="●"/>
              <a:defRPr sz="2200">
                <a:solidFill>
                  <a:srgbClr val="FFFFFF"/>
                </a:solidFill>
                <a:latin typeface="Krub"/>
                <a:ea typeface="Krub"/>
                <a:cs typeface="Krub"/>
                <a:sym typeface="Krub"/>
              </a:defRPr>
            </a:lvl7pPr>
            <a:lvl8pPr marL="3657600" lvl="7" indent="-368300">
              <a:spcBef>
                <a:spcPts val="0"/>
              </a:spcBef>
              <a:spcAft>
                <a:spcPts val="0"/>
              </a:spcAft>
              <a:buClr>
                <a:srgbClr val="FFFFFF"/>
              </a:buClr>
              <a:buSzPts val="2200"/>
              <a:buFont typeface="Krub"/>
              <a:buChar char="○"/>
              <a:defRPr sz="2200">
                <a:solidFill>
                  <a:srgbClr val="FFFFFF"/>
                </a:solidFill>
                <a:latin typeface="Krub"/>
                <a:ea typeface="Krub"/>
                <a:cs typeface="Krub"/>
                <a:sym typeface="Krub"/>
              </a:defRPr>
            </a:lvl8pPr>
            <a:lvl9pPr marL="4114800" lvl="8" indent="-368300">
              <a:spcBef>
                <a:spcPts val="0"/>
              </a:spcBef>
              <a:spcAft>
                <a:spcPts val="0"/>
              </a:spcAft>
              <a:buClr>
                <a:srgbClr val="FFFFFF"/>
              </a:buClr>
              <a:buSzPts val="2200"/>
              <a:buFont typeface="Krub"/>
              <a:buChar char="■"/>
              <a:defRPr sz="2200">
                <a:solidFill>
                  <a:srgbClr val="FFFFFF"/>
                </a:solidFill>
                <a:latin typeface="Krub"/>
                <a:ea typeface="Krub"/>
                <a:cs typeface="Krub"/>
                <a:sym typeface="Krub"/>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FFD219"/>
                </a:solidFill>
                <a:latin typeface="Krub"/>
                <a:ea typeface="Krub"/>
                <a:cs typeface="Krub"/>
                <a:sym typeface="Krub"/>
              </a:defRPr>
            </a:lvl1pPr>
            <a:lvl2pPr lvl="1" algn="r">
              <a:buNone/>
              <a:defRPr sz="1300">
                <a:solidFill>
                  <a:srgbClr val="FFD219"/>
                </a:solidFill>
                <a:latin typeface="Krub"/>
                <a:ea typeface="Krub"/>
                <a:cs typeface="Krub"/>
                <a:sym typeface="Krub"/>
              </a:defRPr>
            </a:lvl2pPr>
            <a:lvl3pPr lvl="2" algn="r">
              <a:buNone/>
              <a:defRPr sz="1300">
                <a:solidFill>
                  <a:srgbClr val="FFD219"/>
                </a:solidFill>
                <a:latin typeface="Krub"/>
                <a:ea typeface="Krub"/>
                <a:cs typeface="Krub"/>
                <a:sym typeface="Krub"/>
              </a:defRPr>
            </a:lvl3pPr>
            <a:lvl4pPr lvl="3" algn="r">
              <a:buNone/>
              <a:defRPr sz="1300">
                <a:solidFill>
                  <a:srgbClr val="FFD219"/>
                </a:solidFill>
                <a:latin typeface="Krub"/>
                <a:ea typeface="Krub"/>
                <a:cs typeface="Krub"/>
                <a:sym typeface="Krub"/>
              </a:defRPr>
            </a:lvl4pPr>
            <a:lvl5pPr lvl="4" algn="r">
              <a:buNone/>
              <a:defRPr sz="1300">
                <a:solidFill>
                  <a:srgbClr val="FFD219"/>
                </a:solidFill>
                <a:latin typeface="Krub"/>
                <a:ea typeface="Krub"/>
                <a:cs typeface="Krub"/>
                <a:sym typeface="Krub"/>
              </a:defRPr>
            </a:lvl5pPr>
            <a:lvl6pPr lvl="5" algn="r">
              <a:buNone/>
              <a:defRPr sz="1300">
                <a:solidFill>
                  <a:srgbClr val="FFD219"/>
                </a:solidFill>
                <a:latin typeface="Krub"/>
                <a:ea typeface="Krub"/>
                <a:cs typeface="Krub"/>
                <a:sym typeface="Krub"/>
              </a:defRPr>
            </a:lvl6pPr>
            <a:lvl7pPr lvl="6" algn="r">
              <a:buNone/>
              <a:defRPr sz="1300">
                <a:solidFill>
                  <a:srgbClr val="FFD219"/>
                </a:solidFill>
                <a:latin typeface="Krub"/>
                <a:ea typeface="Krub"/>
                <a:cs typeface="Krub"/>
                <a:sym typeface="Krub"/>
              </a:defRPr>
            </a:lvl7pPr>
            <a:lvl8pPr lvl="7" algn="r">
              <a:buNone/>
              <a:defRPr sz="1300">
                <a:solidFill>
                  <a:srgbClr val="FFD219"/>
                </a:solidFill>
                <a:latin typeface="Krub"/>
                <a:ea typeface="Krub"/>
                <a:cs typeface="Krub"/>
                <a:sym typeface="Krub"/>
              </a:defRPr>
            </a:lvl8pPr>
            <a:lvl9pPr lvl="8" algn="r">
              <a:buNone/>
              <a:defRPr sz="1300">
                <a:solidFill>
                  <a:srgbClr val="FFD219"/>
                </a:solidFill>
                <a:latin typeface="Krub"/>
                <a:ea typeface="Krub"/>
                <a:cs typeface="Krub"/>
                <a:sym typeface="Krub"/>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3"/>
          <p:cNvSpPr txBox="1">
            <a:spLocks noGrp="1"/>
          </p:cNvSpPr>
          <p:nvPr>
            <p:ph type="ctrTitle"/>
          </p:nvPr>
        </p:nvSpPr>
        <p:spPr>
          <a:xfrm>
            <a:off x="752450" y="508430"/>
            <a:ext cx="7639200" cy="10840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PA" dirty="0"/>
              <a:t>Mágico Mundo de la Tecnología en Preescolar </a:t>
            </a:r>
            <a:endParaRPr dirty="0"/>
          </a:p>
        </p:txBody>
      </p:sp>
      <p:sp>
        <p:nvSpPr>
          <p:cNvPr id="2" name="Rectángulo 1"/>
          <p:cNvSpPr/>
          <p:nvPr/>
        </p:nvSpPr>
        <p:spPr>
          <a:xfrm>
            <a:off x="3099122" y="1623314"/>
            <a:ext cx="3110147" cy="1815882"/>
          </a:xfrm>
          <a:prstGeom prst="rect">
            <a:avLst/>
          </a:prstGeom>
          <a:gradFill>
            <a:gsLst>
              <a:gs pos="0">
                <a:schemeClr val="accent3">
                  <a:lumMod val="60000"/>
                  <a:lumOff val="40000"/>
                  <a:alpha val="0"/>
                </a:schemeClr>
              </a:gs>
              <a:gs pos="100000">
                <a:schemeClr val="accent3">
                  <a:lumMod val="0"/>
                </a:schemeClr>
              </a:gs>
            </a:gsLst>
            <a:lin ang="18900000" scaled="1"/>
          </a:gradFill>
        </p:spPr>
        <p:txBody>
          <a:bodyPr wrap="none" lIns="91440" tIns="45720" rIns="91440" bIns="45720">
            <a:spAutoFit/>
          </a:bodyPr>
          <a:lstStyle/>
          <a:p>
            <a:pPr algn="ctr"/>
            <a:r>
              <a:rPr lang="es-ES" sz="2800" b="1" dirty="0">
                <a:ln w="3175">
                  <a:solidFill>
                    <a:schemeClr val="accent2">
                      <a:lumMod val="75000"/>
                    </a:schemeClr>
                  </a:solidFill>
                  <a:prstDash val="solid"/>
                </a:ln>
                <a:solidFill>
                  <a:srgbClr val="FFCC00"/>
                </a:solidFill>
                <a:effectLst>
                  <a:glow rad="63500">
                    <a:schemeClr val="accent2">
                      <a:satMod val="175000"/>
                      <a:alpha val="40000"/>
                    </a:schemeClr>
                  </a:glow>
                </a:effectLst>
                <a:latin typeface="Baloo" panose="020B0604020202020204" charset="0"/>
                <a:cs typeface="Baloo" panose="020B0604020202020204" charset="0"/>
              </a:rPr>
              <a:t>Cuentos </a:t>
            </a:r>
          </a:p>
          <a:p>
            <a:pPr algn="ctr"/>
            <a:r>
              <a:rPr lang="es-ES" sz="2800" b="1" dirty="0">
                <a:ln w="3175">
                  <a:solidFill>
                    <a:schemeClr val="accent2">
                      <a:lumMod val="75000"/>
                    </a:schemeClr>
                  </a:solidFill>
                  <a:prstDash val="solid"/>
                </a:ln>
                <a:solidFill>
                  <a:srgbClr val="FFCC00"/>
                </a:solidFill>
                <a:effectLst>
                  <a:glow rad="63500">
                    <a:schemeClr val="accent2">
                      <a:satMod val="175000"/>
                      <a:alpha val="40000"/>
                    </a:schemeClr>
                  </a:glow>
                </a:effectLst>
                <a:latin typeface="Baloo" panose="020B0604020202020204" charset="0"/>
                <a:cs typeface="Baloo" panose="020B0604020202020204" charset="0"/>
              </a:rPr>
              <a:t>“Los 3 Cerditos”</a:t>
            </a:r>
          </a:p>
          <a:p>
            <a:pPr algn="ctr"/>
            <a:r>
              <a:rPr lang="es-ES" sz="2800" b="1" cap="none" spc="0" dirty="0">
                <a:ln w="3175">
                  <a:solidFill>
                    <a:schemeClr val="accent2">
                      <a:lumMod val="75000"/>
                    </a:schemeClr>
                  </a:solidFill>
                  <a:prstDash val="solid"/>
                </a:ln>
                <a:solidFill>
                  <a:srgbClr val="FFCC00"/>
                </a:solidFill>
                <a:effectLst>
                  <a:glow rad="63500">
                    <a:schemeClr val="accent2">
                      <a:satMod val="175000"/>
                      <a:alpha val="40000"/>
                    </a:schemeClr>
                  </a:glow>
                </a:effectLst>
                <a:latin typeface="Baloo" panose="020B0604020202020204" charset="0"/>
                <a:cs typeface="Baloo" panose="020B0604020202020204" charset="0"/>
              </a:rPr>
              <a:t>Melisbeth Carrillo </a:t>
            </a:r>
          </a:p>
          <a:p>
            <a:pPr algn="ctr"/>
            <a:r>
              <a:rPr lang="es-ES" sz="2800" b="1" dirty="0">
                <a:ln w="3175">
                  <a:solidFill>
                    <a:schemeClr val="accent2">
                      <a:lumMod val="75000"/>
                    </a:schemeClr>
                  </a:solidFill>
                  <a:prstDash val="solid"/>
                </a:ln>
                <a:solidFill>
                  <a:srgbClr val="FFCC00"/>
                </a:solidFill>
                <a:effectLst>
                  <a:glow rad="63500">
                    <a:schemeClr val="accent2">
                      <a:satMod val="175000"/>
                      <a:alpha val="40000"/>
                    </a:schemeClr>
                  </a:glow>
                </a:effectLst>
                <a:latin typeface="Baloo" panose="020B0604020202020204" charset="0"/>
                <a:cs typeface="Baloo" panose="020B0604020202020204" charset="0"/>
              </a:rPr>
              <a:t>28-5-2019</a:t>
            </a:r>
            <a:endParaRPr lang="es-ES" sz="2800" b="1" cap="none" spc="0" dirty="0">
              <a:ln w="3175">
                <a:solidFill>
                  <a:schemeClr val="accent2">
                    <a:lumMod val="75000"/>
                  </a:schemeClr>
                </a:solidFill>
                <a:prstDash val="solid"/>
              </a:ln>
              <a:solidFill>
                <a:srgbClr val="FFCC00"/>
              </a:solidFill>
              <a:effectLst>
                <a:glow rad="63500">
                  <a:schemeClr val="accent2">
                    <a:satMod val="175000"/>
                    <a:alpha val="40000"/>
                  </a:schemeClr>
                </a:glow>
              </a:effectLst>
              <a:latin typeface="Baloo" panose="020B0604020202020204" charset="0"/>
              <a:cs typeface="Baloo"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subTitle" idx="4294967295"/>
          </p:nvPr>
        </p:nvSpPr>
        <p:spPr>
          <a:xfrm>
            <a:off x="913891" y="1021976"/>
            <a:ext cx="7642893" cy="3598921"/>
          </a:xfrm>
          <a:prstGeom prst="rect">
            <a:avLst/>
          </a:prstGeom>
          <a:gradFill>
            <a:gsLst>
              <a:gs pos="0">
                <a:schemeClr val="accent3">
                  <a:lumMod val="60000"/>
                  <a:lumOff val="40000"/>
                  <a:alpha val="0"/>
                </a:schemeClr>
              </a:gs>
              <a:gs pos="100000">
                <a:schemeClr val="accent3">
                  <a:lumMod val="0"/>
                </a:schemeClr>
              </a:gs>
            </a:gsLst>
            <a:lin ang="18900000" scaled="1"/>
          </a:gradFill>
        </p:spPr>
        <p:txBody>
          <a:bodyPr spcFirstLastPara="1" wrap="square" lIns="91425" tIns="91425" rIns="91425" bIns="91425" anchor="ctr" anchorCtr="0">
            <a:noAutofit/>
          </a:bodyPr>
          <a:lstStyle/>
          <a:p>
            <a:pPr marL="0" lvl="0" indent="0" algn="just">
              <a:buNone/>
            </a:pPr>
            <a:r>
              <a:rPr lang="es-PA" sz="1200" b="1" dirty="0">
                <a:solidFill>
                  <a:srgbClr val="FF9900"/>
                </a:solidFill>
              </a:rPr>
              <a:t>Gracias a este proyecto, hemos observado que los cuentos populares comparten muchas de sus características, por ejemplo, los personajes son muy planos y no se describen apenas. No se les conoce por sus pensamientos; sino por sus actos.</a:t>
            </a:r>
          </a:p>
          <a:p>
            <a:pPr marL="0" lvl="0" indent="0" algn="just">
              <a:buNone/>
            </a:pPr>
            <a:r>
              <a:rPr lang="es-PA" sz="1200" b="1" dirty="0">
                <a:solidFill>
                  <a:srgbClr val="FF9900"/>
                </a:solidFill>
              </a:rPr>
              <a:t>Los lugares suelen ser sitios como bosques, donde se encuentran la mayoría de seres mágicos del cuento; castillos, palacios o espacios indeterminados.</a:t>
            </a:r>
          </a:p>
          <a:p>
            <a:pPr marL="0" lvl="0" indent="0" algn="just">
              <a:buNone/>
            </a:pPr>
            <a:r>
              <a:rPr lang="es-PA" sz="1200" b="1" dirty="0">
                <a:solidFill>
                  <a:srgbClr val="FF9900"/>
                </a:solidFill>
              </a:rPr>
              <a:t>El tiempo es siempre pasado, y las historias suelen empezar con expresiones como “Érase una vez”, “Hace mucho, mucho tiempo”… y acabar con frases tales como “Colorín, colorado, este cuento se ha acabado”, “Fueron felices y comieron perdices”…</a:t>
            </a:r>
          </a:p>
          <a:p>
            <a:pPr marL="0" lvl="0" indent="0" algn="just">
              <a:buNone/>
            </a:pPr>
            <a:r>
              <a:rPr lang="es-PA" sz="1200" b="1" dirty="0">
                <a:solidFill>
                  <a:srgbClr val="FF9900"/>
                </a:solidFill>
              </a:rPr>
              <a:t>En todos aparecen unos ayudantes u objetos mágicos. Los hay bondadosos, que ayudan a los protagonistas; y malvados, que ayudan a los antagonistas.</a:t>
            </a:r>
          </a:p>
          <a:p>
            <a:pPr marL="0" lvl="0" indent="0" algn="just">
              <a:buNone/>
            </a:pPr>
            <a:r>
              <a:rPr lang="es-PA" sz="1200" b="1" dirty="0">
                <a:solidFill>
                  <a:srgbClr val="FF9900"/>
                </a:solidFill>
              </a:rPr>
              <a:t>Los personajes deben superar unas pruebas. Casi todos reciben una prohibición que desobedecen, lo cual trae fatales consecuencias, que hacen que se desencadene un final feliz en el que el protagonista recibe una recompensa.</a:t>
            </a:r>
          </a:p>
          <a:p>
            <a:pPr marL="0" lvl="0" indent="0" algn="just">
              <a:buNone/>
            </a:pPr>
            <a:r>
              <a:rPr lang="es-PA" sz="1200" b="1" dirty="0">
                <a:solidFill>
                  <a:srgbClr val="FF9900"/>
                </a:solidFill>
              </a:rPr>
              <a:t>Este cuento me agrada mucho en lo personal, pues muestra tres perspectivas diferentes de cómo se ve la vida, y como luchamos cada uno para cumplir nuestros sueños; y le enseña a los niños a seguir los consejos de sus padres y ha esforzarse por hacer las cosas bien. </a:t>
            </a:r>
          </a:p>
          <a:p>
            <a:pPr marL="0" lvl="0" indent="0" algn="just">
              <a:buNone/>
            </a:pPr>
            <a:endParaRPr lang="es-PA" sz="1200" b="1" dirty="0">
              <a:solidFill>
                <a:srgbClr val="FF9900"/>
              </a:solidFill>
            </a:endParaRPr>
          </a:p>
          <a:p>
            <a:pPr marL="0" lvl="0" indent="0" algn="just">
              <a:buNone/>
            </a:pPr>
            <a:endParaRPr sz="1200" b="1" dirty="0">
              <a:solidFill>
                <a:srgbClr val="FF9900"/>
              </a:solidFill>
            </a:endParaRPr>
          </a:p>
        </p:txBody>
      </p:sp>
      <p:sp>
        <p:nvSpPr>
          <p:cNvPr id="95" name="Google Shape;95;p19"/>
          <p:cNvSpPr txBox="1"/>
          <p:nvPr/>
        </p:nvSpPr>
        <p:spPr>
          <a:xfrm>
            <a:off x="1897754" y="211867"/>
            <a:ext cx="5301600" cy="1159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PA" sz="6400" dirty="0">
                <a:solidFill>
                  <a:srgbClr val="FFD219"/>
                </a:solidFill>
                <a:latin typeface="Baloo"/>
                <a:ea typeface="Baloo"/>
                <a:cs typeface="Baloo"/>
                <a:sym typeface="Baloo"/>
              </a:rPr>
              <a:t>Conclusión </a:t>
            </a:r>
            <a:endParaRPr sz="6400" dirty="0">
              <a:solidFill>
                <a:srgbClr val="FFD219"/>
              </a:solidFill>
              <a:latin typeface="Baloo"/>
              <a:ea typeface="Baloo"/>
              <a:cs typeface="Baloo"/>
              <a:sym typeface="Baloo"/>
            </a:endParaRPr>
          </a:p>
        </p:txBody>
      </p:sp>
      <p:sp>
        <p:nvSpPr>
          <p:cNvPr id="96" name="Google Shape;96;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body" idx="1"/>
          </p:nvPr>
        </p:nvSpPr>
        <p:spPr>
          <a:xfrm>
            <a:off x="1311569" y="934894"/>
            <a:ext cx="7013056" cy="3256200"/>
          </a:xfrm>
          <a:prstGeom prst="rect">
            <a:avLst/>
          </a:prstGeom>
          <a:gradFill>
            <a:gsLst>
              <a:gs pos="0">
                <a:schemeClr val="accent3">
                  <a:lumMod val="60000"/>
                  <a:lumOff val="40000"/>
                  <a:alpha val="0"/>
                </a:schemeClr>
              </a:gs>
              <a:gs pos="100000">
                <a:schemeClr val="accent3">
                  <a:lumMod val="0"/>
                </a:schemeClr>
              </a:gs>
            </a:gsLst>
            <a:lin ang="18900000" scaled="1"/>
          </a:gradFill>
        </p:spPr>
        <p:txBody>
          <a:bodyPr spcFirstLastPara="1" wrap="square" lIns="91425" tIns="91425" rIns="91425" bIns="91425" anchor="t" anchorCtr="0">
            <a:noAutofit/>
          </a:bodyPr>
          <a:lstStyle/>
          <a:p>
            <a:pPr marL="171450" lvl="0" indent="-171450">
              <a:buFont typeface="Courier New" panose="02070309020205020404" pitchFamily="49" charset="0"/>
              <a:buChar char="o"/>
            </a:pPr>
            <a:r>
              <a:rPr lang="es-PA" sz="1200" dirty="0">
                <a:solidFill>
                  <a:srgbClr val="FFC000"/>
                </a:solidFill>
              </a:rPr>
              <a:t>https://arbolabc.com/cuentos-clasicos-infantiles/los-tres-cochinitos </a:t>
            </a:r>
          </a:p>
          <a:p>
            <a:pPr marL="171450" lvl="0" indent="-171450">
              <a:buFont typeface="Courier New" panose="02070309020205020404" pitchFamily="49" charset="0"/>
              <a:buChar char="o"/>
            </a:pPr>
            <a:r>
              <a:rPr lang="es-PA" sz="1200" dirty="0">
                <a:solidFill>
                  <a:srgbClr val="FFC000"/>
                </a:solidFill>
              </a:rPr>
              <a:t>https://www.google.com/search?q=los+3+cerditos+y+el+lobo&amp;rlz=1C1WPDB_enPA502PA506&amp;tbm=isch&amp;source=lnt&amp;tbs=ic:trans&amp;sa=X&amp;ved=0ahUKEwijqO-ikbziAhUEqlkKHTP2DUUQpwUIHg&amp;biw=1366&amp;bih=625&amp;dpr=1#imgrc=vg8kNDcnvIsQlM:</a:t>
            </a:r>
          </a:p>
          <a:p>
            <a:pPr marL="171450" lvl="0" indent="-171450">
              <a:buFont typeface="Courier New" panose="02070309020205020404" pitchFamily="49" charset="0"/>
              <a:buChar char="o"/>
            </a:pPr>
            <a:r>
              <a:rPr lang="es-PA" sz="1200" dirty="0">
                <a:solidFill>
                  <a:srgbClr val="FFC000"/>
                </a:solidFill>
              </a:rPr>
              <a:t>https://www.google.com/search?q=los+3+cerditos+y+el+lobo&amp;rlz=1C1WPDB_enPA502PA506&amp;tbm=isch&amp;source=lnt&amp;tbs=ic:trans&amp;sa=X&amp;ved=0ahUKEwijqO-ikbziAhUEqlkKHTP2DUUQpwUIHg&amp;biw=1366&amp;bih=625&amp;dpr=1#imgdii=qmhnT_oVcZ1HrM:&amp;imgrc=vg8kNDcnvIsQlM:</a:t>
            </a:r>
          </a:p>
          <a:p>
            <a:pPr marL="171450" lvl="0" indent="-171450">
              <a:buFont typeface="Courier New" panose="02070309020205020404" pitchFamily="49" charset="0"/>
              <a:buChar char="o"/>
            </a:pPr>
            <a:r>
              <a:rPr lang="es-PA" sz="1200" dirty="0">
                <a:solidFill>
                  <a:srgbClr val="FFC000"/>
                </a:solidFill>
              </a:rPr>
              <a:t>https://www.google.com/search?q=los+3+cerditos+y+el+lobo&amp;rlz=1C1WPDB_enPA502PA506&amp;tbm=isch&amp;source=lnt&amp;tbs=ic:trans&amp;sa=X&amp;ved=0ahUKEwijqO-ikbziAhUEqlkKHTP2DUUQpwUIHg&amp;biw=1366&amp;bih=625&amp;dpr=1#imgrc=ipe2kPPcBl_IhM:</a:t>
            </a:r>
          </a:p>
          <a:p>
            <a:pPr marL="171450" lvl="0" indent="-171450">
              <a:buFont typeface="Courier New" panose="02070309020205020404" pitchFamily="49" charset="0"/>
              <a:buChar char="o"/>
            </a:pPr>
            <a:r>
              <a:rPr lang="es-PA" sz="1200" dirty="0">
                <a:solidFill>
                  <a:srgbClr val="FFC000"/>
                </a:solidFill>
              </a:rPr>
              <a:t>Entre otras </a:t>
            </a:r>
            <a:endParaRPr sz="1200" dirty="0">
              <a:solidFill>
                <a:srgbClr val="FFC000"/>
              </a:solidFill>
            </a:endParaRPr>
          </a:p>
        </p:txBody>
      </p:sp>
      <p:sp>
        <p:nvSpPr>
          <p:cNvPr id="102" name="Google Shape;102;p20"/>
          <p:cNvSpPr txBox="1">
            <a:spLocks noGrp="1"/>
          </p:cNvSpPr>
          <p:nvPr>
            <p:ph type="title"/>
          </p:nvPr>
        </p:nvSpPr>
        <p:spPr>
          <a:xfrm>
            <a:off x="1638512" y="456477"/>
            <a:ext cx="5866800" cy="6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PA" sz="4400" dirty="0">
                <a:solidFill>
                  <a:srgbClr val="FFC000"/>
                </a:solidFill>
              </a:rPr>
              <a:t>Bibliografía</a:t>
            </a:r>
            <a:r>
              <a:rPr lang="es-PA" dirty="0"/>
              <a:t> </a:t>
            </a:r>
            <a:endParaRPr dirty="0"/>
          </a:p>
        </p:txBody>
      </p:sp>
      <p:sp>
        <p:nvSpPr>
          <p:cNvPr id="104" name="Google Shape;104;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2" name="Google Shape;112;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12</a:t>
            </a:fld>
            <a:endParaRPr/>
          </a:p>
        </p:txBody>
      </p:sp>
      <p:sp>
        <p:nvSpPr>
          <p:cNvPr id="11" name="Google Shape;95;p19"/>
          <p:cNvSpPr txBox="1"/>
          <p:nvPr/>
        </p:nvSpPr>
        <p:spPr>
          <a:xfrm>
            <a:off x="1606352" y="965494"/>
            <a:ext cx="5301600" cy="1159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PA" sz="6400" dirty="0">
                <a:solidFill>
                  <a:srgbClr val="FFD219"/>
                </a:solidFill>
                <a:latin typeface="Baloo"/>
                <a:ea typeface="Baloo"/>
                <a:cs typeface="Baloo"/>
                <a:sym typeface="Baloo"/>
              </a:rPr>
              <a:t>Gracias</a:t>
            </a:r>
            <a:endParaRPr sz="6400" dirty="0">
              <a:solidFill>
                <a:srgbClr val="FFD219"/>
              </a:solidFill>
              <a:latin typeface="Baloo"/>
              <a:ea typeface="Baloo"/>
              <a:cs typeface="Baloo"/>
              <a:sym typeface="Baloo"/>
            </a:endParaRPr>
          </a:p>
        </p:txBody>
      </p:sp>
      <p:sp>
        <p:nvSpPr>
          <p:cNvPr id="6" name="Rectángulo 5"/>
          <p:cNvSpPr/>
          <p:nvPr/>
        </p:nvSpPr>
        <p:spPr>
          <a:xfrm>
            <a:off x="3014507" y="1815730"/>
            <a:ext cx="2602521" cy="252515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7" name="Rectángulo 6"/>
          <p:cNvSpPr/>
          <p:nvPr/>
        </p:nvSpPr>
        <p:spPr>
          <a:xfrm>
            <a:off x="5375578" y="2176820"/>
            <a:ext cx="3064748" cy="276983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60" name="Google Shape;60;p14"/>
          <p:cNvSpPr txBox="1">
            <a:spLocks noGrp="1"/>
          </p:cNvSpPr>
          <p:nvPr>
            <p:ph type="body" idx="1"/>
          </p:nvPr>
        </p:nvSpPr>
        <p:spPr>
          <a:xfrm>
            <a:off x="1993616" y="1066851"/>
            <a:ext cx="4919649" cy="2651040"/>
          </a:xfrm>
          <a:prstGeom prst="rect">
            <a:avLst/>
          </a:prstGeom>
          <a:gradFill>
            <a:gsLst>
              <a:gs pos="0">
                <a:schemeClr val="accent3">
                  <a:lumMod val="60000"/>
                  <a:lumOff val="40000"/>
                  <a:alpha val="0"/>
                </a:schemeClr>
              </a:gs>
              <a:gs pos="100000">
                <a:schemeClr val="accent3">
                  <a:lumMod val="0"/>
                </a:schemeClr>
              </a:gs>
            </a:gsLst>
            <a:lin ang="18900000" scaled="1"/>
          </a:gradFill>
        </p:spPr>
        <p:txBody>
          <a:bodyPr spcFirstLastPara="1" wrap="square" lIns="91425" tIns="91425" rIns="91425" bIns="91425" anchor="t" anchorCtr="0">
            <a:noAutofit/>
          </a:bodyPr>
          <a:lstStyle/>
          <a:p>
            <a:pPr marL="0" lvl="0" indent="0" algn="just">
              <a:buClr>
                <a:schemeClr val="dk1"/>
              </a:buClr>
              <a:buSzPts val="1100"/>
              <a:buNone/>
            </a:pPr>
            <a:r>
              <a:rPr lang="es-PA" sz="1400" b="1" dirty="0">
                <a:solidFill>
                  <a:srgbClr val="FF9900"/>
                </a:solidFill>
              </a:rPr>
              <a:t>En este proyecto pretendemos  que los niños disfruten en la escuela con un cuento tradicional ,canciones y retahílas del cuento, además de reforzar algunos valores como son el compañerismo y  la responsabilidad de trabajar adecuadamente.</a:t>
            </a:r>
          </a:p>
          <a:p>
            <a:pPr marL="0" lvl="0" indent="0" algn="just">
              <a:buClr>
                <a:schemeClr val="dk1"/>
              </a:buClr>
              <a:buSzPts val="1100"/>
              <a:buNone/>
            </a:pPr>
            <a:r>
              <a:rPr lang="es-PA" sz="1400" b="1" dirty="0">
                <a:solidFill>
                  <a:srgbClr val="FF9900"/>
                </a:solidFill>
              </a:rPr>
              <a:t>Leer cuentos es una práctica que nos acompaña desde que comenzamos la vida escolar, sin embargo no es desde esa etapa que forman parte de nuestras vidas, ya que desde la cuna escuchamos a nuestros padres  contar historias donde imaginamos, creamos personajes y situaciones; donde se cultiva la fantasía.</a:t>
            </a:r>
            <a:endParaRPr lang="es-PA" sz="1100" dirty="0"/>
          </a:p>
          <a:p>
            <a:pPr marL="0" lvl="0" indent="0" algn="just" rtl="0">
              <a:spcBef>
                <a:spcPts val="600"/>
              </a:spcBef>
              <a:spcAft>
                <a:spcPts val="0"/>
              </a:spcAft>
              <a:buClr>
                <a:schemeClr val="dk1"/>
              </a:buClr>
              <a:buSzPts val="1100"/>
              <a:buFont typeface="Arial"/>
              <a:buNone/>
            </a:pPr>
            <a:endParaRPr lang="es-PA" sz="1100" dirty="0"/>
          </a:p>
          <a:p>
            <a:pPr marL="0" lvl="0" indent="0" algn="just" rtl="0">
              <a:spcBef>
                <a:spcPts val="600"/>
              </a:spcBef>
              <a:spcAft>
                <a:spcPts val="0"/>
              </a:spcAft>
              <a:buClr>
                <a:schemeClr val="dk1"/>
              </a:buClr>
              <a:buSzPts val="1100"/>
              <a:buFont typeface="Arial"/>
              <a:buNone/>
            </a:pPr>
            <a:endParaRPr lang="es-PA" sz="1100" dirty="0"/>
          </a:p>
          <a:p>
            <a:pPr marL="0" lvl="0" indent="0" algn="l" rtl="0">
              <a:spcBef>
                <a:spcPts val="600"/>
              </a:spcBef>
              <a:spcAft>
                <a:spcPts val="0"/>
              </a:spcAft>
              <a:buClr>
                <a:schemeClr val="dk1"/>
              </a:buClr>
              <a:buSzPts val="1100"/>
              <a:buFont typeface="Arial"/>
              <a:buNone/>
            </a:pPr>
            <a:endParaRPr lang="es-PA" sz="1000" dirty="0"/>
          </a:p>
          <a:p>
            <a:pPr marL="0" lvl="0" indent="0" algn="l" rtl="0">
              <a:spcBef>
                <a:spcPts val="600"/>
              </a:spcBef>
              <a:spcAft>
                <a:spcPts val="0"/>
              </a:spcAft>
              <a:buClr>
                <a:schemeClr val="dk1"/>
              </a:buClr>
              <a:buSzPts val="1100"/>
              <a:buFont typeface="Arial"/>
              <a:buNone/>
            </a:pPr>
            <a:endParaRPr sz="1000" dirty="0"/>
          </a:p>
          <a:p>
            <a:pPr marL="0" lvl="0" indent="0" algn="l" rtl="0">
              <a:spcBef>
                <a:spcPts val="600"/>
              </a:spcBef>
              <a:spcAft>
                <a:spcPts val="0"/>
              </a:spcAft>
              <a:buNone/>
            </a:pPr>
            <a:endParaRPr sz="1000" dirty="0"/>
          </a:p>
        </p:txBody>
      </p:sp>
      <p:sp>
        <p:nvSpPr>
          <p:cNvPr id="61" name="Google Shape;61;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
        <p:nvSpPr>
          <p:cNvPr id="12" name="Google Shape;66;p15"/>
          <p:cNvSpPr txBox="1">
            <a:spLocks/>
          </p:cNvSpPr>
          <p:nvPr/>
        </p:nvSpPr>
        <p:spPr>
          <a:xfrm>
            <a:off x="1118873" y="493338"/>
            <a:ext cx="6669136" cy="778850"/>
          </a:xfrm>
          <a:prstGeom prst="rect">
            <a:avLst/>
          </a:prstGeom>
          <a:noFill/>
          <a:ln>
            <a:noFill/>
          </a:ln>
          <a:effectLst>
            <a:outerShdw blurRad="57150" dist="9525" dir="5400000" algn="bl" rotWithShape="0">
              <a:srgbClr val="000000">
                <a:alpha val="15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1pPr>
            <a:lvl2pPr marR="0" lvl="1"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2pPr>
            <a:lvl3pPr marR="0" lvl="2"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3pPr>
            <a:lvl4pPr marR="0" lvl="3"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4pPr>
            <a:lvl5pPr marR="0" lvl="4"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5pPr>
            <a:lvl6pPr marR="0" lvl="5"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6pPr>
            <a:lvl7pPr marR="0" lvl="6"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7pPr>
            <a:lvl8pPr marR="0" lvl="7"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8pPr>
            <a:lvl9pPr marR="0" lvl="8"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9pPr>
          </a:lstStyle>
          <a:p>
            <a:r>
              <a:rPr lang="es-PA" sz="4000" dirty="0">
                <a:solidFill>
                  <a:srgbClr val="FFD219"/>
                </a:solidFill>
              </a:rPr>
              <a:t>Introducción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ctrTitle" idx="4294967295"/>
          </p:nvPr>
        </p:nvSpPr>
        <p:spPr>
          <a:xfrm>
            <a:off x="1262514" y="412952"/>
            <a:ext cx="6669136" cy="778850"/>
          </a:xfrm>
          <a:prstGeom prst="rect">
            <a:avLst/>
          </a:prstGeom>
        </p:spPr>
        <p:txBody>
          <a:bodyPr spcFirstLastPara="1" wrap="square" lIns="91425" tIns="91425" rIns="91425" bIns="91425" anchor="t" anchorCtr="0">
            <a:noAutofit/>
          </a:bodyPr>
          <a:lstStyle/>
          <a:p>
            <a:pPr lvl="0"/>
            <a:r>
              <a:rPr lang="es-PA" sz="4000" dirty="0">
                <a:solidFill>
                  <a:srgbClr val="FFD219"/>
                </a:solidFill>
              </a:rPr>
              <a:t>Cuento de los tres cerditos</a:t>
            </a:r>
            <a:endParaRPr sz="4000" dirty="0">
              <a:solidFill>
                <a:srgbClr val="FFD219"/>
              </a:solidFill>
            </a:endParaRPr>
          </a:p>
        </p:txBody>
      </p:sp>
      <p:sp>
        <p:nvSpPr>
          <p:cNvPr id="67" name="Google Shape;67;p15"/>
          <p:cNvSpPr txBox="1">
            <a:spLocks noGrp="1"/>
          </p:cNvSpPr>
          <p:nvPr>
            <p:ph type="subTitle" idx="4294967295"/>
          </p:nvPr>
        </p:nvSpPr>
        <p:spPr>
          <a:xfrm>
            <a:off x="857634" y="1035684"/>
            <a:ext cx="3739448" cy="3279837"/>
          </a:xfrm>
          <a:prstGeom prst="rect">
            <a:avLst/>
          </a:prstGeom>
          <a:gradFill flip="none" rotWithShape="1">
            <a:gsLst>
              <a:gs pos="0">
                <a:schemeClr val="accent3">
                  <a:lumMod val="60000"/>
                  <a:lumOff val="40000"/>
                  <a:alpha val="0"/>
                </a:schemeClr>
              </a:gs>
              <a:gs pos="100000">
                <a:schemeClr val="accent3">
                  <a:lumMod val="0"/>
                </a:schemeClr>
              </a:gs>
            </a:gsLst>
            <a:lin ang="18900000" scaled="1"/>
            <a:tileRect/>
          </a:gradFill>
        </p:spPr>
        <p:txBody>
          <a:bodyPr spcFirstLastPara="1" wrap="square" lIns="91425" tIns="91425" rIns="91425" bIns="91425" anchor="t" anchorCtr="0">
            <a:noAutofit/>
          </a:bodyPr>
          <a:lstStyle/>
          <a:p>
            <a:pPr marL="88900" indent="0">
              <a:buNone/>
            </a:pPr>
            <a:r>
              <a:rPr lang="es-PA" sz="1300" b="1" dirty="0">
                <a:solidFill>
                  <a:srgbClr val="FF9900"/>
                </a:solidFill>
              </a:rPr>
              <a:t>En un pueblito no muy lejano, vivía una mamá cerdita junto con sus tres cerditos. Todos eran muy felices hasta que un día la mamá cerdita les dijo:</a:t>
            </a:r>
          </a:p>
          <a:p>
            <a:pPr marL="88900" indent="0">
              <a:buNone/>
            </a:pPr>
            <a:r>
              <a:rPr lang="es-PA" sz="1300" b="1" dirty="0">
                <a:solidFill>
                  <a:srgbClr val="FF9900"/>
                </a:solidFill>
              </a:rPr>
              <a:t>—Hijitos, ustedes ya han crecido, es tiempo de que sean cerditos adultos y vivan por sí mismos.</a:t>
            </a:r>
          </a:p>
          <a:p>
            <a:pPr marL="88900" indent="0">
              <a:buNone/>
            </a:pPr>
            <a:r>
              <a:rPr lang="es-PA" sz="1300" b="1" dirty="0">
                <a:solidFill>
                  <a:srgbClr val="FF9900"/>
                </a:solidFill>
              </a:rPr>
              <a:t>Antes de dejarlos ir, les dijo:</a:t>
            </a:r>
          </a:p>
          <a:p>
            <a:pPr marL="88900" indent="0">
              <a:buNone/>
            </a:pPr>
            <a:r>
              <a:rPr lang="es-PA" sz="1300" b="1" dirty="0">
                <a:solidFill>
                  <a:srgbClr val="FF9900"/>
                </a:solidFill>
              </a:rPr>
              <a:t>—En el mundo nada llega fácil, por lo tanto, deben aprender a trabajar para lograr sus sueños.</a:t>
            </a:r>
          </a:p>
          <a:p>
            <a:pPr marL="88900" indent="0">
              <a:buNone/>
            </a:pPr>
            <a:r>
              <a:rPr lang="es-PA" sz="1300" b="1" dirty="0">
                <a:solidFill>
                  <a:srgbClr val="FF9900"/>
                </a:solidFill>
              </a:rPr>
              <a:t>Mamá cerdita se despidió con un besito en la mejilla y los tres cerditos se fueron a vivir en el mundo.</a:t>
            </a:r>
          </a:p>
        </p:txBody>
      </p:sp>
      <p:sp>
        <p:nvSpPr>
          <p:cNvPr id="68" name="Google Shape;68;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a:t>
            </a:fld>
            <a:endParaRPr/>
          </a:p>
        </p:txBody>
      </p:sp>
      <p:sp>
        <p:nvSpPr>
          <p:cNvPr id="2" name="Rectángulo 1"/>
          <p:cNvSpPr/>
          <p:nvPr/>
        </p:nvSpPr>
        <p:spPr>
          <a:xfrm>
            <a:off x="4958279" y="1535763"/>
            <a:ext cx="3423682" cy="304653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5" name="Google Shape;75;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
        <p:nvSpPr>
          <p:cNvPr id="7" name="Google Shape;67;p15"/>
          <p:cNvSpPr txBox="1">
            <a:spLocks/>
          </p:cNvSpPr>
          <p:nvPr/>
        </p:nvSpPr>
        <p:spPr>
          <a:xfrm>
            <a:off x="2034922" y="313707"/>
            <a:ext cx="5347185" cy="2572126"/>
          </a:xfrm>
          <a:prstGeom prst="rect">
            <a:avLst/>
          </a:prstGeom>
          <a:gradFill flip="none" rotWithShape="1">
            <a:gsLst>
              <a:gs pos="0">
                <a:schemeClr val="accent3">
                  <a:lumMod val="60000"/>
                  <a:lumOff val="40000"/>
                  <a:alpha val="0"/>
                </a:schemeClr>
              </a:gs>
              <a:gs pos="100000">
                <a:schemeClr val="accent3">
                  <a:lumMod val="0"/>
                </a:schemeClr>
              </a:gs>
            </a:gsLst>
            <a:lin ang="18900000" scaled="1"/>
            <a:tileRect/>
          </a:grad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1pPr>
            <a:lvl2pPr marL="914400" marR="0" lvl="1"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2pPr>
            <a:lvl3pPr marL="1371600" marR="0" lvl="2"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3pPr>
            <a:lvl4pPr marL="1828800" marR="0" lvl="3"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4pPr>
            <a:lvl5pPr marL="2286000" marR="0" lvl="4"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5pPr>
            <a:lvl6pPr marL="2743200" marR="0" lvl="5"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6pPr>
            <a:lvl7pPr marL="3200400" marR="0" lvl="6"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7pPr>
            <a:lvl8pPr marL="3657600" marR="0" lvl="7"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8pPr>
            <a:lvl9pPr marL="4114800" marR="0" lvl="8"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9pPr>
          </a:lstStyle>
          <a:p>
            <a:pPr marL="88900" indent="0">
              <a:buNone/>
            </a:pPr>
            <a:r>
              <a:rPr lang="es-PA" sz="1300" b="1" dirty="0">
                <a:solidFill>
                  <a:srgbClr val="FF9900"/>
                </a:solidFill>
              </a:rPr>
              <a:t>El cerdito menor, que era muy, pero muy perezoso, no prestó atención a las palabras de mamá cerdita y decidió construir una casita de paja para terminar temprano y acostarse a descansar.</a:t>
            </a:r>
          </a:p>
          <a:p>
            <a:pPr marL="88900" indent="0">
              <a:buNone/>
            </a:pPr>
            <a:r>
              <a:rPr lang="es-PA" sz="1300" b="1" dirty="0">
                <a:solidFill>
                  <a:srgbClr val="FF9900"/>
                </a:solidFill>
              </a:rPr>
              <a:t>El cerdito del medio, que era medio perezoso, medio prestó atención a las palabras de mamá cerdita y construyó una casita de palos. La casita le quedó chueca porque como era medio perezoso no quiso leer las instrucciones para construirla.</a:t>
            </a:r>
          </a:p>
          <a:p>
            <a:pPr marL="88900" indent="0">
              <a:buNone/>
            </a:pPr>
            <a:r>
              <a:rPr lang="es-PA" sz="1300" b="1" dirty="0">
                <a:solidFill>
                  <a:srgbClr val="FF9900"/>
                </a:solidFill>
              </a:rPr>
              <a:t>El  cerdito mayor, que era el más aplicado de todos, prestó mucha atención a las palabras de mamá cerdita y quiso construir una casita de ladrillos. La construcción de su casita le tomaría mucho más tiempo. Pero esto no le importó; su nuevo hogar lo albergaría del frío y también del temible lobo feroz...</a:t>
            </a:r>
          </a:p>
        </p:txBody>
      </p:sp>
      <p:sp>
        <p:nvSpPr>
          <p:cNvPr id="4" name="Rectángulo 3"/>
          <p:cNvSpPr/>
          <p:nvPr/>
        </p:nvSpPr>
        <p:spPr>
          <a:xfrm>
            <a:off x="282080" y="2111750"/>
            <a:ext cx="1904087" cy="184110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Rectángulo 4"/>
          <p:cNvSpPr/>
          <p:nvPr/>
        </p:nvSpPr>
        <p:spPr>
          <a:xfrm>
            <a:off x="3414655" y="3013493"/>
            <a:ext cx="2009554" cy="182879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Rectángulo 5"/>
          <p:cNvSpPr/>
          <p:nvPr/>
        </p:nvSpPr>
        <p:spPr>
          <a:xfrm>
            <a:off x="6919369" y="2413591"/>
            <a:ext cx="2011980" cy="20520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sp>
        <p:nvSpPr>
          <p:cNvPr id="5" name="Google Shape;67;p15"/>
          <p:cNvSpPr txBox="1">
            <a:spLocks/>
          </p:cNvSpPr>
          <p:nvPr/>
        </p:nvSpPr>
        <p:spPr>
          <a:xfrm>
            <a:off x="1918963" y="308292"/>
            <a:ext cx="5317141" cy="3164635"/>
          </a:xfrm>
          <a:prstGeom prst="rect">
            <a:avLst/>
          </a:prstGeom>
          <a:gradFill flip="none" rotWithShape="1">
            <a:gsLst>
              <a:gs pos="0">
                <a:schemeClr val="accent3">
                  <a:lumMod val="60000"/>
                  <a:lumOff val="40000"/>
                  <a:alpha val="0"/>
                </a:schemeClr>
              </a:gs>
              <a:gs pos="100000">
                <a:schemeClr val="accent3">
                  <a:lumMod val="0"/>
                </a:schemeClr>
              </a:gs>
            </a:gsLst>
            <a:lin ang="18900000" scaled="1"/>
            <a:tileRect/>
          </a:grad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1pPr>
            <a:lvl2pPr marL="914400" marR="0" lvl="1"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2pPr>
            <a:lvl3pPr marL="1371600" marR="0" lvl="2"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3pPr>
            <a:lvl4pPr marL="1828800" marR="0" lvl="3"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4pPr>
            <a:lvl5pPr marL="2286000" marR="0" lvl="4"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5pPr>
            <a:lvl6pPr marL="2743200" marR="0" lvl="5"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6pPr>
            <a:lvl7pPr marL="3200400" marR="0" lvl="6"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7pPr>
            <a:lvl8pPr marL="3657600" marR="0" lvl="7"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8pPr>
            <a:lvl9pPr marL="4114800" marR="0" lvl="8"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9pPr>
          </a:lstStyle>
          <a:p>
            <a:pPr marL="0" indent="0" algn="just">
              <a:spcBef>
                <a:spcPts val="0"/>
              </a:spcBef>
              <a:buNone/>
            </a:pPr>
            <a:r>
              <a:rPr lang="es-PA" sz="1300" b="1" dirty="0">
                <a:solidFill>
                  <a:srgbClr val="FF9900"/>
                </a:solidFill>
              </a:rPr>
              <a:t>Y hablando del temible lobo feroz, este se encontraba merodeando por el bosque cuando vio al cerdito menor durmiendo tranquilamente a través de su ventana.</a:t>
            </a:r>
          </a:p>
          <a:p>
            <a:pPr marL="0" indent="0" algn="just">
              <a:spcBef>
                <a:spcPts val="0"/>
              </a:spcBef>
              <a:buNone/>
            </a:pPr>
            <a:r>
              <a:rPr lang="es-PA" sz="1300" b="1" dirty="0">
                <a:solidFill>
                  <a:srgbClr val="FF9900"/>
                </a:solidFill>
              </a:rPr>
              <a:t> Al lobo le entró un enorme apetito y pensó que el cerdito sería un muy delicioso bocadillo, así que tocó a la puerta y dijo:</a:t>
            </a:r>
          </a:p>
          <a:p>
            <a:pPr marL="0" indent="0" algn="just">
              <a:spcBef>
                <a:spcPts val="0"/>
              </a:spcBef>
              <a:buNone/>
            </a:pPr>
            <a:r>
              <a:rPr lang="es-PA" sz="1300" b="1" dirty="0">
                <a:solidFill>
                  <a:srgbClr val="FF9900"/>
                </a:solidFill>
              </a:rPr>
              <a:t>—Cerdito, cerdito, déjame entrar.</a:t>
            </a:r>
          </a:p>
          <a:p>
            <a:pPr marL="0" indent="0" algn="just">
              <a:spcBef>
                <a:spcPts val="0"/>
              </a:spcBef>
              <a:buNone/>
            </a:pPr>
            <a:r>
              <a:rPr lang="es-PA" sz="1300" b="1" dirty="0">
                <a:solidFill>
                  <a:srgbClr val="FF9900"/>
                </a:solidFill>
              </a:rPr>
              <a:t>El cerdito menor se despertó asustado y respondió:</a:t>
            </a:r>
          </a:p>
          <a:p>
            <a:pPr marL="0" indent="0" algn="just">
              <a:spcBef>
                <a:spcPts val="0"/>
              </a:spcBef>
              <a:buNone/>
            </a:pPr>
            <a:r>
              <a:rPr lang="es-PA" sz="1300" b="1" dirty="0">
                <a:solidFill>
                  <a:srgbClr val="FF9900"/>
                </a:solidFill>
              </a:rPr>
              <a:t>—¡No, no y no!, nunca te dejaré entrar.</a:t>
            </a:r>
          </a:p>
          <a:p>
            <a:pPr marL="0" indent="0" algn="just">
              <a:spcBef>
                <a:spcPts val="0"/>
              </a:spcBef>
              <a:buNone/>
            </a:pPr>
            <a:r>
              <a:rPr lang="es-PA" sz="1300" b="1" dirty="0">
                <a:solidFill>
                  <a:srgbClr val="FF9900"/>
                </a:solidFill>
              </a:rPr>
              <a:t>El lobo feroz se enfureció y dijo:</a:t>
            </a:r>
          </a:p>
          <a:p>
            <a:pPr marL="0" indent="0" algn="just">
              <a:spcBef>
                <a:spcPts val="0"/>
              </a:spcBef>
              <a:buNone/>
            </a:pPr>
            <a:r>
              <a:rPr lang="es-PA" sz="1300" b="1" dirty="0">
                <a:solidFill>
                  <a:srgbClr val="FF9900"/>
                </a:solidFill>
              </a:rPr>
              <a:t>Soplaré y resoplaré y tu casa derribaré.</a:t>
            </a:r>
          </a:p>
          <a:p>
            <a:pPr marL="0" indent="0" algn="just">
              <a:spcBef>
                <a:spcPts val="0"/>
              </a:spcBef>
              <a:buNone/>
            </a:pPr>
            <a:r>
              <a:rPr lang="es-PA" sz="1300" b="1" dirty="0">
                <a:solidFill>
                  <a:srgbClr val="FF9900"/>
                </a:solidFill>
              </a:rPr>
              <a:t>El lobo sopló y resopló con todas sus fuerzas y la casita de paja se vino al piso. Afortunadamente, el cerdito menor había escapado hacia la casa del cerdito del medio mientras el lobo seguía soplando.</a:t>
            </a:r>
          </a:p>
          <a:p>
            <a:pPr marL="0" indent="0" algn="just">
              <a:spcBef>
                <a:spcPts val="0"/>
              </a:spcBef>
              <a:buNone/>
            </a:pPr>
            <a:endParaRPr lang="es-PA" sz="1200" b="1" dirty="0">
              <a:solidFill>
                <a:srgbClr val="FF9900"/>
              </a:solidFill>
            </a:endParaRPr>
          </a:p>
        </p:txBody>
      </p:sp>
      <p:sp>
        <p:nvSpPr>
          <p:cNvPr id="3" name="Rectángulo 2"/>
          <p:cNvSpPr/>
          <p:nvPr/>
        </p:nvSpPr>
        <p:spPr>
          <a:xfrm>
            <a:off x="205483" y="783772"/>
            <a:ext cx="1713480" cy="3701820"/>
          </a:xfrm>
          <a:prstGeom prst="rect">
            <a:avLst/>
          </a:prstGeom>
          <a:blipFill dpi="0" rotWithShape="1">
            <a:blip r:embed="rId3">
              <a:extLst>
                <a:ext uri="{28A0092B-C50C-407E-A947-70E740481C1C}">
                  <a14:useLocalDpi xmlns:a14="http://schemas.microsoft.com/office/drawing/2010/main" val="0"/>
                </a:ext>
              </a:extLst>
            </a:blip>
            <a:srcRect/>
            <a:stretch>
              <a:fillRect r="-47760" b="-414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Rectángulo 5"/>
          <p:cNvSpPr/>
          <p:nvPr/>
        </p:nvSpPr>
        <p:spPr>
          <a:xfrm>
            <a:off x="6629198" y="1089062"/>
            <a:ext cx="2332234" cy="261990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7" name="Rectángulo 6"/>
          <p:cNvSpPr/>
          <p:nvPr/>
        </p:nvSpPr>
        <p:spPr>
          <a:xfrm>
            <a:off x="2969251" y="2924069"/>
            <a:ext cx="2517149" cy="197881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PA" smtClean="0"/>
              <a:t>6</a:t>
            </a:fld>
            <a:endParaRPr lang="es-PA"/>
          </a:p>
        </p:txBody>
      </p:sp>
      <p:sp>
        <p:nvSpPr>
          <p:cNvPr id="3" name="Google Shape;67;p15"/>
          <p:cNvSpPr txBox="1">
            <a:spLocks/>
          </p:cNvSpPr>
          <p:nvPr/>
        </p:nvSpPr>
        <p:spPr>
          <a:xfrm>
            <a:off x="2462206" y="420911"/>
            <a:ext cx="3927444" cy="3437410"/>
          </a:xfrm>
          <a:prstGeom prst="rect">
            <a:avLst/>
          </a:prstGeom>
          <a:gradFill flip="none" rotWithShape="1">
            <a:gsLst>
              <a:gs pos="0">
                <a:schemeClr val="accent3">
                  <a:lumMod val="60000"/>
                  <a:lumOff val="40000"/>
                  <a:alpha val="0"/>
                </a:schemeClr>
              </a:gs>
              <a:gs pos="100000">
                <a:schemeClr val="accent3">
                  <a:lumMod val="0"/>
                </a:schemeClr>
              </a:gs>
            </a:gsLst>
            <a:lin ang="18900000" scaled="1"/>
            <a:tileRect/>
          </a:grad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1pPr>
            <a:lvl2pPr marL="914400" marR="0" lvl="1"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2pPr>
            <a:lvl3pPr marL="1371600" marR="0" lvl="2"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3pPr>
            <a:lvl4pPr marL="1828800" marR="0" lvl="3"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4pPr>
            <a:lvl5pPr marL="2286000" marR="0" lvl="4"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5pPr>
            <a:lvl6pPr marL="2743200" marR="0" lvl="5"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6pPr>
            <a:lvl7pPr marL="3200400" marR="0" lvl="6"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7pPr>
            <a:lvl8pPr marL="3657600" marR="0" lvl="7"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8pPr>
            <a:lvl9pPr marL="4114800" marR="0" lvl="8"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9pPr>
          </a:lstStyle>
          <a:p>
            <a:pPr marL="0" indent="0" algn="just">
              <a:spcBef>
                <a:spcPts val="0"/>
              </a:spcBef>
              <a:buNone/>
            </a:pPr>
            <a:r>
              <a:rPr lang="es-PA" sz="1300" b="1" dirty="0">
                <a:solidFill>
                  <a:srgbClr val="FF9900"/>
                </a:solidFill>
              </a:rPr>
              <a:t>El lobo feroz sintiéndose engañado, se dirigió a la casa del cerdito del medio y al tocar la puerta dijo:</a:t>
            </a:r>
          </a:p>
          <a:p>
            <a:pPr marL="0" indent="0" algn="just">
              <a:spcBef>
                <a:spcPts val="0"/>
              </a:spcBef>
              <a:buNone/>
            </a:pPr>
            <a:r>
              <a:rPr lang="es-PA" sz="1300" b="1" dirty="0">
                <a:solidFill>
                  <a:srgbClr val="FF9900"/>
                </a:solidFill>
              </a:rPr>
              <a:t>—Cerdito, cerdito, déjame entrar.</a:t>
            </a:r>
          </a:p>
          <a:p>
            <a:pPr marL="0" indent="0" algn="just">
              <a:spcBef>
                <a:spcPts val="0"/>
              </a:spcBef>
              <a:buNone/>
            </a:pPr>
            <a:r>
              <a:rPr lang="es-PA" sz="1300" b="1" dirty="0">
                <a:solidFill>
                  <a:srgbClr val="FF9900"/>
                </a:solidFill>
              </a:rPr>
              <a:t>El cerdito del medio respondió:</a:t>
            </a:r>
          </a:p>
          <a:p>
            <a:pPr marL="0" indent="0" algn="just">
              <a:spcBef>
                <a:spcPts val="0"/>
              </a:spcBef>
              <a:buNone/>
            </a:pPr>
            <a:r>
              <a:rPr lang="es-PA" sz="1300" b="1" dirty="0">
                <a:solidFill>
                  <a:srgbClr val="FF9900"/>
                </a:solidFill>
              </a:rPr>
              <a:t>— ¡No, no y no!, nunca te dejaré entrar.</a:t>
            </a:r>
          </a:p>
          <a:p>
            <a:pPr marL="0" indent="0" algn="just">
              <a:spcBef>
                <a:spcPts val="0"/>
              </a:spcBef>
              <a:buNone/>
            </a:pPr>
            <a:r>
              <a:rPr lang="es-PA" sz="1300" b="1" dirty="0">
                <a:solidFill>
                  <a:srgbClr val="FF9900"/>
                </a:solidFill>
              </a:rPr>
              <a:t>El lobo hambriento se enfureció y dijo:</a:t>
            </a:r>
          </a:p>
          <a:p>
            <a:pPr marL="0" indent="0" algn="just">
              <a:spcBef>
                <a:spcPts val="0"/>
              </a:spcBef>
              <a:buNone/>
            </a:pPr>
            <a:r>
              <a:rPr lang="es-PA" sz="1300" b="1" dirty="0">
                <a:solidFill>
                  <a:srgbClr val="FF9900"/>
                </a:solidFill>
              </a:rPr>
              <a:t>—Soplaré y resoplaré y tu casa derribaré.</a:t>
            </a:r>
          </a:p>
          <a:p>
            <a:pPr marL="0" indent="0" algn="just">
              <a:spcBef>
                <a:spcPts val="0"/>
              </a:spcBef>
              <a:buNone/>
            </a:pPr>
            <a:r>
              <a:rPr lang="es-PA" sz="1300" b="1" dirty="0">
                <a:solidFill>
                  <a:srgbClr val="FF9900"/>
                </a:solidFill>
              </a:rPr>
              <a:t>El lobo sopló y resopló con todas sus fuerzas y la casita de palo se vino abajo. Por suerte, los dos cerditos habían corrido hacia la casa de el cerdito mayor mientras que el lobo feroz seguía soplando y resoplando. Los dos hermanos, casi sin respiración le contaron toda la historia.</a:t>
            </a:r>
          </a:p>
          <a:p>
            <a:pPr marL="0" indent="0" algn="just">
              <a:spcBef>
                <a:spcPts val="0"/>
              </a:spcBef>
              <a:buNone/>
            </a:pPr>
            <a:endParaRPr lang="es-PA" sz="1200" b="1" dirty="0">
              <a:solidFill>
                <a:srgbClr val="FF9900"/>
              </a:solidFill>
            </a:endParaRPr>
          </a:p>
          <a:p>
            <a:pPr marL="0" indent="0" algn="just">
              <a:spcBef>
                <a:spcPts val="0"/>
              </a:spcBef>
              <a:buNone/>
            </a:pPr>
            <a:endParaRPr lang="es-PA" sz="1200" b="1" dirty="0">
              <a:solidFill>
                <a:srgbClr val="FF9900"/>
              </a:solidFill>
            </a:endParaRPr>
          </a:p>
        </p:txBody>
      </p:sp>
      <p:sp>
        <p:nvSpPr>
          <p:cNvPr id="4" name="Rectángulo 3"/>
          <p:cNvSpPr/>
          <p:nvPr/>
        </p:nvSpPr>
        <p:spPr>
          <a:xfrm>
            <a:off x="6389650" y="713679"/>
            <a:ext cx="2564780" cy="3598700"/>
          </a:xfrm>
          <a:prstGeom prst="rect">
            <a:avLst/>
          </a:prstGeom>
          <a:blipFill dpi="0" rotWithShape="1">
            <a:blip r:embed="rId2">
              <a:extLst>
                <a:ext uri="{28A0092B-C50C-407E-A947-70E740481C1C}">
                  <a14:useLocalDpi xmlns:a14="http://schemas.microsoft.com/office/drawing/2010/main" val="0"/>
                </a:ext>
              </a:extLst>
            </a:blip>
            <a:srcRect/>
            <a:stretch>
              <a:fillRect l="-663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Rectángulo 4"/>
          <p:cNvSpPr/>
          <p:nvPr/>
        </p:nvSpPr>
        <p:spPr>
          <a:xfrm>
            <a:off x="220810" y="1208335"/>
            <a:ext cx="2241396" cy="287701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81491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8" name="Google Shape;88;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a:t>
            </a:fld>
            <a:endParaRPr/>
          </a:p>
        </p:txBody>
      </p:sp>
      <p:sp>
        <p:nvSpPr>
          <p:cNvPr id="7" name="Google Shape;67;p15"/>
          <p:cNvSpPr txBox="1">
            <a:spLocks/>
          </p:cNvSpPr>
          <p:nvPr/>
        </p:nvSpPr>
        <p:spPr>
          <a:xfrm>
            <a:off x="2487399" y="817127"/>
            <a:ext cx="3946853" cy="3061537"/>
          </a:xfrm>
          <a:prstGeom prst="rect">
            <a:avLst/>
          </a:prstGeom>
          <a:gradFill flip="none" rotWithShape="1">
            <a:gsLst>
              <a:gs pos="0">
                <a:schemeClr val="accent3">
                  <a:lumMod val="60000"/>
                  <a:lumOff val="40000"/>
                  <a:alpha val="0"/>
                </a:schemeClr>
              </a:gs>
              <a:gs pos="100000">
                <a:schemeClr val="accent3">
                  <a:lumMod val="0"/>
                </a:schemeClr>
              </a:gs>
            </a:gsLst>
            <a:lin ang="18900000" scaled="1"/>
            <a:tileRect/>
          </a:grad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1pPr>
            <a:lvl2pPr marL="914400" marR="0" lvl="1"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2pPr>
            <a:lvl3pPr marL="1371600" marR="0" lvl="2"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3pPr>
            <a:lvl4pPr marL="1828800" marR="0" lvl="3"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4pPr>
            <a:lvl5pPr marL="2286000" marR="0" lvl="4"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5pPr>
            <a:lvl6pPr marL="2743200" marR="0" lvl="5"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6pPr>
            <a:lvl7pPr marL="3200400" marR="0" lvl="6"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7pPr>
            <a:lvl8pPr marL="3657600" marR="0" lvl="7"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8pPr>
            <a:lvl9pPr marL="4114800" marR="0" lvl="8"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9pPr>
          </a:lstStyle>
          <a:p>
            <a:pPr marL="0" indent="0" algn="just">
              <a:spcBef>
                <a:spcPts val="0"/>
              </a:spcBef>
              <a:buNone/>
            </a:pPr>
            <a:r>
              <a:rPr lang="es-PA" sz="1300" b="1" dirty="0">
                <a:solidFill>
                  <a:srgbClr val="FF9900"/>
                </a:solidFill>
              </a:rPr>
              <a:t>—Hermanitos, hace mucho frío y ustedes la han pasado muy mal, así que disfrutemos la noche al calor de la fogata —dijo el cerdito mayor y encendió la chimenea. Justo en ese momento, los tres cerditos escucharon que tocaban la puerta.</a:t>
            </a:r>
          </a:p>
          <a:p>
            <a:pPr marL="0" indent="0" algn="just">
              <a:spcBef>
                <a:spcPts val="0"/>
              </a:spcBef>
              <a:buNone/>
            </a:pPr>
            <a:r>
              <a:rPr lang="es-PA" sz="1300" b="1" dirty="0">
                <a:solidFill>
                  <a:srgbClr val="FF9900"/>
                </a:solidFill>
              </a:rPr>
              <a:t>—Cerdito, cerdito, déjame entrar —dijo el lobo feroz.</a:t>
            </a:r>
          </a:p>
          <a:p>
            <a:pPr marL="0" indent="0" algn="just">
              <a:spcBef>
                <a:spcPts val="0"/>
              </a:spcBef>
              <a:buNone/>
            </a:pPr>
            <a:r>
              <a:rPr lang="es-PA" sz="1300" b="1" dirty="0">
                <a:solidFill>
                  <a:srgbClr val="FF9900"/>
                </a:solidFill>
              </a:rPr>
              <a:t>El  cerdito respondió:</a:t>
            </a:r>
          </a:p>
          <a:p>
            <a:pPr marL="0" indent="0" algn="just">
              <a:spcBef>
                <a:spcPts val="0"/>
              </a:spcBef>
              <a:buNone/>
            </a:pPr>
            <a:r>
              <a:rPr lang="es-PA" sz="1300" b="1" dirty="0">
                <a:solidFill>
                  <a:srgbClr val="FF9900"/>
                </a:solidFill>
              </a:rPr>
              <a:t>— ¡No, no y no!, nunca te dejaré entrar.</a:t>
            </a:r>
          </a:p>
          <a:p>
            <a:pPr marL="0" indent="0" algn="just">
              <a:spcBef>
                <a:spcPts val="0"/>
              </a:spcBef>
              <a:buNone/>
            </a:pPr>
            <a:r>
              <a:rPr lang="es-PA" sz="1300" b="1" dirty="0">
                <a:solidFill>
                  <a:srgbClr val="FF9900"/>
                </a:solidFill>
              </a:rPr>
              <a:t>El lobo hambriento se enfureció y dijo:</a:t>
            </a:r>
          </a:p>
          <a:p>
            <a:pPr marL="0" indent="0" algn="just">
              <a:spcBef>
                <a:spcPts val="0"/>
              </a:spcBef>
              <a:buNone/>
            </a:pPr>
            <a:r>
              <a:rPr lang="es-PA" sz="1300" b="1" dirty="0">
                <a:solidFill>
                  <a:srgbClr val="FF9900"/>
                </a:solidFill>
              </a:rPr>
              <a:t>—Soplaré y soplaré y tu casa derribaré.</a:t>
            </a:r>
          </a:p>
          <a:p>
            <a:pPr marL="0" indent="0" algn="just">
              <a:spcBef>
                <a:spcPts val="0"/>
              </a:spcBef>
              <a:buNone/>
            </a:pPr>
            <a:r>
              <a:rPr lang="es-PA" sz="1300" b="1" dirty="0">
                <a:solidFill>
                  <a:srgbClr val="FF9900"/>
                </a:solidFill>
              </a:rPr>
              <a:t>El lobo sopló y resopló con todas sus fuerzas, pero la casita de ladrillos resistía sus soplidos y resoplidos. </a:t>
            </a:r>
            <a:endParaRPr lang="es-PA" sz="1300" b="1" u="sng" dirty="0">
              <a:solidFill>
                <a:srgbClr val="FF9900"/>
              </a:solidFill>
            </a:endParaRPr>
          </a:p>
        </p:txBody>
      </p:sp>
      <p:sp>
        <p:nvSpPr>
          <p:cNvPr id="5" name="Rectángulo 4"/>
          <p:cNvSpPr/>
          <p:nvPr/>
        </p:nvSpPr>
        <p:spPr>
          <a:xfrm>
            <a:off x="83785" y="1044183"/>
            <a:ext cx="2300046" cy="266478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Rectángulo 5"/>
          <p:cNvSpPr/>
          <p:nvPr/>
        </p:nvSpPr>
        <p:spPr>
          <a:xfrm>
            <a:off x="6434252" y="1044182"/>
            <a:ext cx="2384942" cy="221197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PA" smtClean="0"/>
              <a:t>8</a:t>
            </a:fld>
            <a:endParaRPr lang="es-PA"/>
          </a:p>
        </p:txBody>
      </p:sp>
      <p:sp>
        <p:nvSpPr>
          <p:cNvPr id="3" name="Google Shape;67;p15"/>
          <p:cNvSpPr txBox="1">
            <a:spLocks/>
          </p:cNvSpPr>
          <p:nvPr/>
        </p:nvSpPr>
        <p:spPr>
          <a:xfrm>
            <a:off x="2629560" y="523520"/>
            <a:ext cx="3782392" cy="1535384"/>
          </a:xfrm>
          <a:prstGeom prst="rect">
            <a:avLst/>
          </a:prstGeom>
          <a:gradFill flip="none" rotWithShape="1">
            <a:gsLst>
              <a:gs pos="0">
                <a:schemeClr val="accent3">
                  <a:lumMod val="60000"/>
                  <a:lumOff val="40000"/>
                  <a:alpha val="0"/>
                </a:schemeClr>
              </a:gs>
              <a:gs pos="100000">
                <a:schemeClr val="accent3">
                  <a:lumMod val="0"/>
                </a:schemeClr>
              </a:gs>
            </a:gsLst>
            <a:lin ang="18900000" scaled="1"/>
            <a:tileRect/>
          </a:grad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1pPr>
            <a:lvl2pPr marL="914400" marR="0" lvl="1"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2pPr>
            <a:lvl3pPr marL="1371600" marR="0" lvl="2"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3pPr>
            <a:lvl4pPr marL="1828800" marR="0" lvl="3"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4pPr>
            <a:lvl5pPr marL="2286000" marR="0" lvl="4"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5pPr>
            <a:lvl6pPr marL="2743200" marR="0" lvl="5"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6pPr>
            <a:lvl7pPr marL="3200400" marR="0" lvl="6"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7pPr>
            <a:lvl8pPr marL="3657600" marR="0" lvl="7"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8pPr>
            <a:lvl9pPr marL="4114800" marR="0" lvl="8"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9pPr>
          </a:lstStyle>
          <a:p>
            <a:pPr marL="0" indent="0" algn="just">
              <a:spcBef>
                <a:spcPts val="0"/>
              </a:spcBef>
              <a:buNone/>
            </a:pPr>
            <a:r>
              <a:rPr lang="es-PA" sz="1300" b="1" dirty="0">
                <a:solidFill>
                  <a:srgbClr val="FF9900"/>
                </a:solidFill>
              </a:rPr>
              <a:t>Más enfurecido y hambriento que nunca decidió trepar el techo para meterse por la chimenea. Al bajar la chimenea, el lobo se quemó la cola con la fogata.</a:t>
            </a:r>
          </a:p>
          <a:p>
            <a:pPr marL="0" indent="0" algn="just">
              <a:spcBef>
                <a:spcPts val="0"/>
              </a:spcBef>
              <a:buNone/>
            </a:pPr>
            <a:r>
              <a:rPr lang="es-PA" sz="1300" b="1" dirty="0">
                <a:solidFill>
                  <a:srgbClr val="FF9900"/>
                </a:solidFill>
              </a:rPr>
              <a:t>—¡AY! —gritó el lobo.</a:t>
            </a:r>
          </a:p>
          <a:p>
            <a:pPr marL="0" indent="0" algn="just">
              <a:spcBef>
                <a:spcPts val="0"/>
              </a:spcBef>
              <a:buNone/>
            </a:pPr>
            <a:r>
              <a:rPr lang="es-PA" sz="1300" b="1" dirty="0">
                <a:solidFill>
                  <a:srgbClr val="FF9900"/>
                </a:solidFill>
              </a:rPr>
              <a:t>Y salió corriendo por el bosque para nunca más ser visto.</a:t>
            </a:r>
          </a:p>
        </p:txBody>
      </p:sp>
      <p:sp>
        <p:nvSpPr>
          <p:cNvPr id="4" name="Rectángulo 3"/>
          <p:cNvSpPr/>
          <p:nvPr/>
        </p:nvSpPr>
        <p:spPr>
          <a:xfrm>
            <a:off x="3203609" y="1948457"/>
            <a:ext cx="3392851" cy="292349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Rectángulo 4"/>
          <p:cNvSpPr/>
          <p:nvPr/>
        </p:nvSpPr>
        <p:spPr>
          <a:xfrm>
            <a:off x="713678" y="2129883"/>
            <a:ext cx="3055434" cy="274207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Rectángulo 5"/>
          <p:cNvSpPr/>
          <p:nvPr/>
        </p:nvSpPr>
        <p:spPr>
          <a:xfrm>
            <a:off x="6596460" y="1806498"/>
            <a:ext cx="2066773" cy="247557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21244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PA" smtClean="0"/>
              <a:t>9</a:t>
            </a:fld>
            <a:endParaRPr lang="es-PA"/>
          </a:p>
        </p:txBody>
      </p:sp>
      <p:sp>
        <p:nvSpPr>
          <p:cNvPr id="3" name="Google Shape;67;p15"/>
          <p:cNvSpPr txBox="1">
            <a:spLocks/>
          </p:cNvSpPr>
          <p:nvPr/>
        </p:nvSpPr>
        <p:spPr>
          <a:xfrm>
            <a:off x="2334725" y="494004"/>
            <a:ext cx="4045977" cy="1565908"/>
          </a:xfrm>
          <a:prstGeom prst="rect">
            <a:avLst/>
          </a:prstGeom>
          <a:gradFill flip="none" rotWithShape="1">
            <a:gsLst>
              <a:gs pos="0">
                <a:schemeClr val="accent3">
                  <a:lumMod val="60000"/>
                  <a:lumOff val="40000"/>
                  <a:alpha val="0"/>
                </a:schemeClr>
              </a:gs>
              <a:gs pos="100000">
                <a:schemeClr val="accent3">
                  <a:lumMod val="0"/>
                </a:schemeClr>
              </a:gs>
            </a:gsLst>
            <a:lin ang="18900000" scaled="1"/>
            <a:tileRect/>
          </a:grad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1pPr>
            <a:lvl2pPr marL="914400" marR="0" lvl="1"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2pPr>
            <a:lvl3pPr marL="1371600" marR="0" lvl="2"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3pPr>
            <a:lvl4pPr marL="1828800" marR="0" lvl="3"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4pPr>
            <a:lvl5pPr marL="2286000" marR="0" lvl="4"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5pPr>
            <a:lvl6pPr marL="2743200" marR="0" lvl="5" indent="-368300" algn="l" rtl="0">
              <a:lnSpc>
                <a:spcPct val="100000"/>
              </a:lnSpc>
              <a:spcBef>
                <a:spcPts val="0"/>
              </a:spcBef>
              <a:spcAft>
                <a:spcPts val="0"/>
              </a:spcAft>
              <a:buClr>
                <a:srgbClr val="FFC432"/>
              </a:buClr>
              <a:buSzPts val="2200"/>
              <a:buFont typeface="Krub"/>
              <a:buChar char="○"/>
              <a:defRPr sz="2200" b="0" i="0" u="none" strike="noStrike" cap="none">
                <a:solidFill>
                  <a:srgbClr val="FFFFFF"/>
                </a:solidFill>
                <a:latin typeface="Krub"/>
                <a:ea typeface="Krub"/>
                <a:cs typeface="Krub"/>
                <a:sym typeface="Krub"/>
              </a:defRPr>
            </a:lvl6pPr>
            <a:lvl7pPr marL="3200400" marR="0" lvl="6"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7pPr>
            <a:lvl8pPr marL="3657600" marR="0" lvl="7"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8pPr>
            <a:lvl9pPr marL="4114800" marR="0" lvl="8" indent="-368300" algn="l" rtl="0">
              <a:lnSpc>
                <a:spcPct val="100000"/>
              </a:lnSpc>
              <a:spcBef>
                <a:spcPts val="0"/>
              </a:spcBef>
              <a:spcAft>
                <a:spcPts val="0"/>
              </a:spcAft>
              <a:buClr>
                <a:srgbClr val="FFFFFF"/>
              </a:buClr>
              <a:buSzPts val="2200"/>
              <a:buFont typeface="Krub"/>
              <a:buChar char="■"/>
              <a:defRPr sz="2200" b="0" i="0" u="none" strike="noStrike" cap="none">
                <a:solidFill>
                  <a:srgbClr val="FFFFFF"/>
                </a:solidFill>
                <a:latin typeface="Krub"/>
                <a:ea typeface="Krub"/>
                <a:cs typeface="Krub"/>
                <a:sym typeface="Krub"/>
              </a:defRPr>
            </a:lvl9pPr>
          </a:lstStyle>
          <a:p>
            <a:pPr marL="0" indent="0" algn="just">
              <a:spcBef>
                <a:spcPts val="0"/>
              </a:spcBef>
              <a:buNone/>
            </a:pPr>
            <a:r>
              <a:rPr lang="es-PA" sz="1300" b="1" dirty="0">
                <a:solidFill>
                  <a:srgbClr val="FF9900"/>
                </a:solidFill>
              </a:rPr>
              <a:t>Un día cualquiera, mamá cerdita fue a visitar a sus queridos cerditos y descubrió que todos tres habían construido casitas de ladrillos. Los tres cerditos habían aprendido la lección:</a:t>
            </a:r>
          </a:p>
          <a:p>
            <a:pPr marL="0" indent="0" algn="ctr">
              <a:spcBef>
                <a:spcPts val="0"/>
              </a:spcBef>
              <a:buNone/>
            </a:pPr>
            <a:r>
              <a:rPr lang="es-PA" sz="1300" b="1" u="sng" dirty="0">
                <a:solidFill>
                  <a:srgbClr val="FFCC00"/>
                </a:solidFill>
              </a:rPr>
              <a:t>“En el mundo nada llega fácil, por lo tanto, debemos trabajar para lograr nuestros sueños”.</a:t>
            </a:r>
          </a:p>
          <a:p>
            <a:pPr marL="0" indent="0" algn="ctr">
              <a:spcBef>
                <a:spcPts val="0"/>
              </a:spcBef>
              <a:buNone/>
            </a:pPr>
            <a:r>
              <a:rPr lang="es-PA" sz="1300" b="1" dirty="0">
                <a:solidFill>
                  <a:srgbClr val="FF9900"/>
                </a:solidFill>
              </a:rPr>
              <a:t>Y vivieron felices para siempre. </a:t>
            </a:r>
          </a:p>
        </p:txBody>
      </p:sp>
      <p:sp>
        <p:nvSpPr>
          <p:cNvPr id="4" name="Rectángulo 3"/>
          <p:cNvSpPr/>
          <p:nvPr/>
        </p:nvSpPr>
        <p:spPr>
          <a:xfrm>
            <a:off x="261256" y="975780"/>
            <a:ext cx="2184000" cy="2802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Rectángulo 4"/>
          <p:cNvSpPr/>
          <p:nvPr/>
        </p:nvSpPr>
        <p:spPr>
          <a:xfrm>
            <a:off x="2260879" y="2703006"/>
            <a:ext cx="3145134" cy="215034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Google Shape;66;p15"/>
          <p:cNvSpPr txBox="1">
            <a:spLocks/>
          </p:cNvSpPr>
          <p:nvPr/>
        </p:nvSpPr>
        <p:spPr>
          <a:xfrm>
            <a:off x="4680742" y="1899683"/>
            <a:ext cx="2174022" cy="562828"/>
          </a:xfrm>
          <a:prstGeom prst="rect">
            <a:avLst/>
          </a:prstGeom>
          <a:noFill/>
          <a:ln>
            <a:noFill/>
          </a:ln>
          <a:effectLst>
            <a:outerShdw blurRad="57150" dist="9525" dir="5400000" algn="bl" rotWithShape="0">
              <a:srgbClr val="000000">
                <a:alpha val="15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1pPr>
            <a:lvl2pPr marR="0" lvl="1"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2pPr>
            <a:lvl3pPr marR="0" lvl="2"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3pPr>
            <a:lvl4pPr marR="0" lvl="3"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4pPr>
            <a:lvl5pPr marR="0" lvl="4"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5pPr>
            <a:lvl6pPr marR="0" lvl="5"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6pPr>
            <a:lvl7pPr marR="0" lvl="6"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7pPr>
            <a:lvl8pPr marR="0" lvl="7"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8pPr>
            <a:lvl9pPr marR="0" lvl="8" algn="ctr" rtl="0">
              <a:lnSpc>
                <a:spcPct val="100000"/>
              </a:lnSpc>
              <a:spcBef>
                <a:spcPts val="0"/>
              </a:spcBef>
              <a:spcAft>
                <a:spcPts val="0"/>
              </a:spcAft>
              <a:buClr>
                <a:srgbClr val="FFFFFF"/>
              </a:buClr>
              <a:buSzPts val="2400"/>
              <a:buFont typeface="Baloo"/>
              <a:buNone/>
              <a:defRPr sz="2400" b="0" i="0" u="none" strike="noStrike" cap="none">
                <a:solidFill>
                  <a:srgbClr val="FFFFFF"/>
                </a:solidFill>
                <a:latin typeface="Baloo"/>
                <a:ea typeface="Baloo"/>
                <a:cs typeface="Baloo"/>
                <a:sym typeface="Baloo"/>
              </a:defRPr>
            </a:lvl9pPr>
          </a:lstStyle>
          <a:p>
            <a:r>
              <a:rPr lang="es-PA" sz="4000" dirty="0">
                <a:solidFill>
                  <a:srgbClr val="FFD219"/>
                </a:solidFill>
              </a:rPr>
              <a:t>Fin. </a:t>
            </a:r>
          </a:p>
        </p:txBody>
      </p:sp>
      <p:sp>
        <p:nvSpPr>
          <p:cNvPr id="7" name="Rectángulo 6"/>
          <p:cNvSpPr/>
          <p:nvPr/>
        </p:nvSpPr>
        <p:spPr>
          <a:xfrm>
            <a:off x="5968721" y="2140300"/>
            <a:ext cx="2862413" cy="271305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809844603"/>
      </p:ext>
    </p:extLst>
  </p:cSld>
  <p:clrMapOvr>
    <a:masterClrMapping/>
  </p:clrMapOvr>
</p:sld>
</file>

<file path=ppt/theme/theme1.xml><?xml version="1.0" encoding="utf-8"?>
<a:theme xmlns:a="http://schemas.openxmlformats.org/drawingml/2006/main" name="Chinese New Year 2019">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1320</Words>
  <Application>Microsoft Office PowerPoint</Application>
  <PresentationFormat>Presentación en pantalla (16:9)</PresentationFormat>
  <Paragraphs>74</Paragraphs>
  <Slides>12</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Baloo</vt:lpstr>
      <vt:lpstr>Arial</vt:lpstr>
      <vt:lpstr>Krub</vt:lpstr>
      <vt:lpstr>Courier New</vt:lpstr>
      <vt:lpstr>Chinese New Year 2019</vt:lpstr>
      <vt:lpstr>Mágico Mundo de la Tecnología en Preescolar </vt:lpstr>
      <vt:lpstr>Presentación de PowerPoint</vt:lpstr>
      <vt:lpstr>Cuento de los tres cerditos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Mundo Magino de la Tecnología en Preescolar</dc:title>
  <dc:creator>Melisbeth Carrillo</dc:creator>
  <cp:lastModifiedBy>Lourdes barreno</cp:lastModifiedBy>
  <cp:revision>31</cp:revision>
  <dcterms:modified xsi:type="dcterms:W3CDTF">2019-07-18T20:16:58Z</dcterms:modified>
</cp:coreProperties>
</file>