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8" autoAdjust="0"/>
    <p:restoredTop sz="94660"/>
  </p:normalViewPr>
  <p:slideViewPr>
    <p:cSldViewPr snapToGrid="0">
      <p:cViewPr varScale="1">
        <p:scale>
          <a:sx n="71" d="100"/>
          <a:sy n="71" d="100"/>
        </p:scale>
        <p:origin x="630" y="78"/>
      </p:cViewPr>
      <p:guideLst/>
    </p:cSldViewPr>
  </p:slideViewPr>
  <p:notesTextViewPr>
    <p:cViewPr>
      <p:scale>
        <a:sx n="1" d="1"/>
        <a:sy n="1" d="1"/>
      </p:scale>
      <p:origin x="0" y="0"/>
    </p:cViewPr>
  </p:notesTextViewPr>
  <p:sorterViewPr>
    <p:cViewPr>
      <p:scale>
        <a:sx n="100" d="100"/>
        <a:sy n="100" d="100"/>
      </p:scale>
      <p:origin x="0" y="-67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ard Pimentel" userId="a4fa05c6e14429f2" providerId="LiveId" clId="{474409B3-6E72-4C36-B0FD-9197BBF4C1A9}"/>
    <pc:docChg chg="undo custSel addSld delSld modSld">
      <pc:chgData name="edward Pimentel" userId="a4fa05c6e14429f2" providerId="LiveId" clId="{474409B3-6E72-4C36-B0FD-9197BBF4C1A9}" dt="2023-04-10T16:16:14.153" v="351"/>
      <pc:docMkLst>
        <pc:docMk/>
      </pc:docMkLst>
      <pc:sldChg chg="addSp modSp mod modAnim">
        <pc:chgData name="edward Pimentel" userId="a4fa05c6e14429f2" providerId="LiveId" clId="{474409B3-6E72-4C36-B0FD-9197BBF4C1A9}" dt="2023-04-10T16:16:14.153" v="351"/>
        <pc:sldMkLst>
          <pc:docMk/>
          <pc:sldMk cId="1034789681" sldId="256"/>
        </pc:sldMkLst>
        <pc:spChg chg="mod">
          <ac:chgData name="edward Pimentel" userId="a4fa05c6e14429f2" providerId="LiveId" clId="{474409B3-6E72-4C36-B0FD-9197BBF4C1A9}" dt="2023-04-10T16:14:07.209" v="298" actId="14100"/>
          <ac:spMkLst>
            <pc:docMk/>
            <pc:sldMk cId="1034789681" sldId="256"/>
            <ac:spMk id="2" creationId="{3FD7A863-20FB-7469-D4BE-D42B161D8AA6}"/>
          </ac:spMkLst>
        </pc:spChg>
        <pc:spChg chg="add mod">
          <ac:chgData name="edward Pimentel" userId="a4fa05c6e14429f2" providerId="LiveId" clId="{474409B3-6E72-4C36-B0FD-9197BBF4C1A9}" dt="2023-04-10T16:15:43.277" v="348" actId="1076"/>
          <ac:spMkLst>
            <pc:docMk/>
            <pc:sldMk cId="1034789681" sldId="256"/>
            <ac:spMk id="5" creationId="{5ECCDD7F-5274-549D-08BE-596649220510}"/>
          </ac:spMkLst>
        </pc:spChg>
        <pc:picChg chg="add mod">
          <ac:chgData name="edward Pimentel" userId="a4fa05c6e14429f2" providerId="LiveId" clId="{474409B3-6E72-4C36-B0FD-9197BBF4C1A9}" dt="2023-04-10T16:15:49.369" v="350" actId="1076"/>
          <ac:picMkLst>
            <pc:docMk/>
            <pc:sldMk cId="1034789681" sldId="256"/>
            <ac:picMk id="3" creationId="{D060BDE9-0433-7E21-89BA-0FC59D61EAB2}"/>
          </ac:picMkLst>
        </pc:picChg>
        <pc:picChg chg="add mod">
          <ac:chgData name="edward Pimentel" userId="a4fa05c6e14429f2" providerId="LiveId" clId="{474409B3-6E72-4C36-B0FD-9197BBF4C1A9}" dt="2023-04-10T16:15:46.069" v="349" actId="1076"/>
          <ac:picMkLst>
            <pc:docMk/>
            <pc:sldMk cId="1034789681" sldId="256"/>
            <ac:picMk id="4" creationId="{C96409D4-A871-641A-3045-F417B97B823A}"/>
          </ac:picMkLst>
        </pc:picChg>
      </pc:sldChg>
      <pc:sldChg chg="addSp delSp modSp mod delAnim modAnim">
        <pc:chgData name="edward Pimentel" userId="a4fa05c6e14429f2" providerId="LiveId" clId="{474409B3-6E72-4C36-B0FD-9197BBF4C1A9}" dt="2023-04-02T21:56:40.585" v="20"/>
        <pc:sldMkLst>
          <pc:docMk/>
          <pc:sldMk cId="2347772690" sldId="257"/>
        </pc:sldMkLst>
        <pc:picChg chg="del">
          <ac:chgData name="edward Pimentel" userId="a4fa05c6e14429f2" providerId="LiveId" clId="{474409B3-6E72-4C36-B0FD-9197BBF4C1A9}" dt="2023-04-02T21:28:58.375" v="0" actId="478"/>
          <ac:picMkLst>
            <pc:docMk/>
            <pc:sldMk cId="2347772690" sldId="257"/>
            <ac:picMk id="4" creationId="{D00C28E0-1986-EAF2-A5EA-2B1BEF95EFCB}"/>
          </ac:picMkLst>
        </pc:picChg>
        <pc:picChg chg="add mod">
          <ac:chgData name="edward Pimentel" userId="a4fa05c6e14429f2" providerId="LiveId" clId="{474409B3-6E72-4C36-B0FD-9197BBF4C1A9}" dt="2023-04-02T21:56:33.905" v="19" actId="1440"/>
          <ac:picMkLst>
            <pc:docMk/>
            <pc:sldMk cId="2347772690" sldId="257"/>
            <ac:picMk id="5" creationId="{850A78DD-8502-37E9-96A1-DCCB69BF6D40}"/>
          </ac:picMkLst>
        </pc:picChg>
      </pc:sldChg>
      <pc:sldChg chg="addSp delSp modSp mod delAnim modAnim">
        <pc:chgData name="edward Pimentel" userId="a4fa05c6e14429f2" providerId="LiveId" clId="{474409B3-6E72-4C36-B0FD-9197BBF4C1A9}" dt="2023-04-02T23:52:41.705" v="238" actId="1076"/>
        <pc:sldMkLst>
          <pc:docMk/>
          <pc:sldMk cId="3759995181" sldId="258"/>
        </pc:sldMkLst>
        <pc:spChg chg="mod">
          <ac:chgData name="edward Pimentel" userId="a4fa05c6e14429f2" providerId="LiveId" clId="{474409B3-6E72-4C36-B0FD-9197BBF4C1A9}" dt="2023-04-02T23:52:41.705" v="238" actId="1076"/>
          <ac:spMkLst>
            <pc:docMk/>
            <pc:sldMk cId="3759995181" sldId="258"/>
            <ac:spMk id="2" creationId="{827E0F7D-DFED-8F91-6172-3C26B3FD3745}"/>
          </ac:spMkLst>
        </pc:spChg>
        <pc:picChg chg="del">
          <ac:chgData name="edward Pimentel" userId="a4fa05c6e14429f2" providerId="LiveId" clId="{474409B3-6E72-4C36-B0FD-9197BBF4C1A9}" dt="2023-04-02T21:29:03.790" v="1" actId="478"/>
          <ac:picMkLst>
            <pc:docMk/>
            <pc:sldMk cId="3759995181" sldId="258"/>
            <ac:picMk id="4" creationId="{349F23F3-A217-1F2D-2D85-339D7183CB4C}"/>
          </ac:picMkLst>
        </pc:picChg>
        <pc:picChg chg="add mod">
          <ac:chgData name="edward Pimentel" userId="a4fa05c6e14429f2" providerId="LiveId" clId="{474409B3-6E72-4C36-B0FD-9197BBF4C1A9}" dt="2023-04-02T22:36:27.155" v="110" actId="1440"/>
          <ac:picMkLst>
            <pc:docMk/>
            <pc:sldMk cId="3759995181" sldId="258"/>
            <ac:picMk id="5" creationId="{8516ABB0-0164-4FA9-F274-A8D5533540E2}"/>
          </ac:picMkLst>
        </pc:picChg>
      </pc:sldChg>
      <pc:sldChg chg="addSp delSp modSp mod delAnim modAnim">
        <pc:chgData name="edward Pimentel" userId="a4fa05c6e14429f2" providerId="LiveId" clId="{474409B3-6E72-4C36-B0FD-9197BBF4C1A9}" dt="2023-04-02T22:39:57.814" v="122"/>
        <pc:sldMkLst>
          <pc:docMk/>
          <pc:sldMk cId="3673242792" sldId="259"/>
        </pc:sldMkLst>
        <pc:picChg chg="del">
          <ac:chgData name="edward Pimentel" userId="a4fa05c6e14429f2" providerId="LiveId" clId="{474409B3-6E72-4C36-B0FD-9197BBF4C1A9}" dt="2023-04-02T21:29:07.620" v="2" actId="478"/>
          <ac:picMkLst>
            <pc:docMk/>
            <pc:sldMk cId="3673242792" sldId="259"/>
            <ac:picMk id="4" creationId="{DC89D739-3FDE-8612-A972-8732AE1F008F}"/>
          </ac:picMkLst>
        </pc:picChg>
        <pc:picChg chg="add mod">
          <ac:chgData name="edward Pimentel" userId="a4fa05c6e14429f2" providerId="LiveId" clId="{474409B3-6E72-4C36-B0FD-9197BBF4C1A9}" dt="2023-04-02T22:39:53.706" v="121" actId="1440"/>
          <ac:picMkLst>
            <pc:docMk/>
            <pc:sldMk cId="3673242792" sldId="259"/>
            <ac:picMk id="5" creationId="{DD22950A-AF70-B9AC-AA30-93C587E7DACE}"/>
          </ac:picMkLst>
        </pc:picChg>
      </pc:sldChg>
      <pc:sldChg chg="addSp delSp modSp mod delAnim modAnim">
        <pc:chgData name="edward Pimentel" userId="a4fa05c6e14429f2" providerId="LiveId" clId="{474409B3-6E72-4C36-B0FD-9197BBF4C1A9}" dt="2023-04-02T23:21:26.364" v="141" actId="1440"/>
        <pc:sldMkLst>
          <pc:docMk/>
          <pc:sldMk cId="944728462" sldId="260"/>
        </pc:sldMkLst>
        <pc:picChg chg="add mod">
          <ac:chgData name="edward Pimentel" userId="a4fa05c6e14429f2" providerId="LiveId" clId="{474409B3-6E72-4C36-B0FD-9197BBF4C1A9}" dt="2023-04-02T23:21:26.364" v="141" actId="1440"/>
          <ac:picMkLst>
            <pc:docMk/>
            <pc:sldMk cId="944728462" sldId="260"/>
            <ac:picMk id="2" creationId="{FE0D3B7B-DEE0-73C6-A888-5708B8F7BD6E}"/>
          </ac:picMkLst>
        </pc:picChg>
        <pc:picChg chg="del">
          <ac:chgData name="edward Pimentel" userId="a4fa05c6e14429f2" providerId="LiveId" clId="{474409B3-6E72-4C36-B0FD-9197BBF4C1A9}" dt="2023-04-02T21:29:11.087" v="3" actId="478"/>
          <ac:picMkLst>
            <pc:docMk/>
            <pc:sldMk cId="944728462" sldId="260"/>
            <ac:picMk id="4" creationId="{F826B1C8-241E-0088-1973-25381742EBB0}"/>
          </ac:picMkLst>
        </pc:picChg>
      </pc:sldChg>
      <pc:sldChg chg="addSp delSp modSp mod delAnim modAnim">
        <pc:chgData name="edward Pimentel" userId="a4fa05c6e14429f2" providerId="LiveId" clId="{474409B3-6E72-4C36-B0FD-9197BBF4C1A9}" dt="2023-04-02T23:27:06.133" v="149" actId="1076"/>
        <pc:sldMkLst>
          <pc:docMk/>
          <pc:sldMk cId="1658585877" sldId="261"/>
        </pc:sldMkLst>
        <pc:picChg chg="del">
          <ac:chgData name="edward Pimentel" userId="a4fa05c6e14429f2" providerId="LiveId" clId="{474409B3-6E72-4C36-B0FD-9197BBF4C1A9}" dt="2023-04-02T21:29:15.731" v="4" actId="478"/>
          <ac:picMkLst>
            <pc:docMk/>
            <pc:sldMk cId="1658585877" sldId="261"/>
            <ac:picMk id="4" creationId="{CA895A2C-1E1F-136E-DB93-A3A3F4E4A414}"/>
          </ac:picMkLst>
        </pc:picChg>
        <pc:picChg chg="add mod">
          <ac:chgData name="edward Pimentel" userId="a4fa05c6e14429f2" providerId="LiveId" clId="{474409B3-6E72-4C36-B0FD-9197BBF4C1A9}" dt="2023-04-02T23:27:06.133" v="149" actId="1076"/>
          <ac:picMkLst>
            <pc:docMk/>
            <pc:sldMk cId="1658585877" sldId="261"/>
            <ac:picMk id="5" creationId="{70C2B292-470E-81ED-CDF6-131498830A45}"/>
          </ac:picMkLst>
        </pc:picChg>
      </pc:sldChg>
      <pc:sldChg chg="addSp delSp modSp mod delAnim modAnim">
        <pc:chgData name="edward Pimentel" userId="a4fa05c6e14429f2" providerId="LiveId" clId="{474409B3-6E72-4C36-B0FD-9197BBF4C1A9}" dt="2023-04-02T23:33:29.767" v="158" actId="1440"/>
        <pc:sldMkLst>
          <pc:docMk/>
          <pc:sldMk cId="2631509776" sldId="262"/>
        </pc:sldMkLst>
        <pc:picChg chg="del">
          <ac:chgData name="edward Pimentel" userId="a4fa05c6e14429f2" providerId="LiveId" clId="{474409B3-6E72-4C36-B0FD-9197BBF4C1A9}" dt="2023-04-02T21:29:19.509" v="5" actId="478"/>
          <ac:picMkLst>
            <pc:docMk/>
            <pc:sldMk cId="2631509776" sldId="262"/>
            <ac:picMk id="4" creationId="{2B27DBA8-82EB-4782-53D8-405C59C32EFE}"/>
          </ac:picMkLst>
        </pc:picChg>
        <pc:picChg chg="add mod">
          <ac:chgData name="edward Pimentel" userId="a4fa05c6e14429f2" providerId="LiveId" clId="{474409B3-6E72-4C36-B0FD-9197BBF4C1A9}" dt="2023-04-02T23:33:29.767" v="158" actId="1440"/>
          <ac:picMkLst>
            <pc:docMk/>
            <pc:sldMk cId="2631509776" sldId="262"/>
            <ac:picMk id="5" creationId="{CD94E4B1-E6C2-915E-DA18-3782B26800DE}"/>
          </ac:picMkLst>
        </pc:picChg>
      </pc:sldChg>
      <pc:sldChg chg="addSp delSp modSp mod modTransition delAnim modAnim">
        <pc:chgData name="edward Pimentel" userId="a4fa05c6e14429f2" providerId="LiveId" clId="{474409B3-6E72-4C36-B0FD-9197BBF4C1A9}" dt="2023-04-03T01:11:39.254" v="254"/>
        <pc:sldMkLst>
          <pc:docMk/>
          <pc:sldMk cId="3163825503" sldId="263"/>
        </pc:sldMkLst>
        <pc:picChg chg="del">
          <ac:chgData name="edward Pimentel" userId="a4fa05c6e14429f2" providerId="LiveId" clId="{474409B3-6E72-4C36-B0FD-9197BBF4C1A9}" dt="2023-04-02T21:29:23.134" v="6" actId="478"/>
          <ac:picMkLst>
            <pc:docMk/>
            <pc:sldMk cId="3163825503" sldId="263"/>
            <ac:picMk id="4" creationId="{622E3B07-D016-7099-63E0-ECE084A73080}"/>
          </ac:picMkLst>
        </pc:picChg>
        <pc:picChg chg="add mod">
          <ac:chgData name="edward Pimentel" userId="a4fa05c6e14429f2" providerId="LiveId" clId="{474409B3-6E72-4C36-B0FD-9197BBF4C1A9}" dt="2023-04-02T23:39:50.548" v="170" actId="1440"/>
          <ac:picMkLst>
            <pc:docMk/>
            <pc:sldMk cId="3163825503" sldId="263"/>
            <ac:picMk id="5" creationId="{07F290C3-DE32-9A6C-22C1-DA122F6C8AB3}"/>
          </ac:picMkLst>
        </pc:picChg>
      </pc:sldChg>
      <pc:sldChg chg="addSp delSp modSp mod delAnim modAnim">
        <pc:chgData name="edward Pimentel" userId="a4fa05c6e14429f2" providerId="LiveId" clId="{474409B3-6E72-4C36-B0FD-9197BBF4C1A9}" dt="2023-04-02T23:42:28.520" v="180"/>
        <pc:sldMkLst>
          <pc:docMk/>
          <pc:sldMk cId="4223096861" sldId="264"/>
        </pc:sldMkLst>
        <pc:spChg chg="mod">
          <ac:chgData name="edward Pimentel" userId="a4fa05c6e14429f2" providerId="LiveId" clId="{474409B3-6E72-4C36-B0FD-9197BBF4C1A9}" dt="2023-04-02T23:40:55.656" v="172" actId="14100"/>
          <ac:spMkLst>
            <pc:docMk/>
            <pc:sldMk cId="4223096861" sldId="264"/>
            <ac:spMk id="3" creationId="{2292C067-E497-932B-67F2-F0DBDD9286EB}"/>
          </ac:spMkLst>
        </pc:spChg>
        <pc:picChg chg="del">
          <ac:chgData name="edward Pimentel" userId="a4fa05c6e14429f2" providerId="LiveId" clId="{474409B3-6E72-4C36-B0FD-9197BBF4C1A9}" dt="2023-04-02T21:29:27.528" v="7" actId="478"/>
          <ac:picMkLst>
            <pc:docMk/>
            <pc:sldMk cId="4223096861" sldId="264"/>
            <ac:picMk id="4" creationId="{7ABB5186-52A2-19B0-FECD-79DFC4CD522E}"/>
          </ac:picMkLst>
        </pc:picChg>
        <pc:picChg chg="add mod">
          <ac:chgData name="edward Pimentel" userId="a4fa05c6e14429f2" providerId="LiveId" clId="{474409B3-6E72-4C36-B0FD-9197BBF4C1A9}" dt="2023-04-02T23:42:25.744" v="179" actId="1440"/>
          <ac:picMkLst>
            <pc:docMk/>
            <pc:sldMk cId="4223096861" sldId="264"/>
            <ac:picMk id="5" creationId="{5C6081D9-18A3-64AF-A2CA-B97C86C4C569}"/>
          </ac:picMkLst>
        </pc:picChg>
      </pc:sldChg>
      <pc:sldChg chg="modTransition">
        <pc:chgData name="edward Pimentel" userId="a4fa05c6e14429f2" providerId="LiveId" clId="{474409B3-6E72-4C36-B0FD-9197BBF4C1A9}" dt="2023-04-03T01:11:29.189" v="253"/>
        <pc:sldMkLst>
          <pc:docMk/>
          <pc:sldMk cId="206766737" sldId="265"/>
        </pc:sldMkLst>
      </pc:sldChg>
      <pc:sldChg chg="addSp delSp modSp del mod modAnim">
        <pc:chgData name="edward Pimentel" userId="a4fa05c6e14429f2" providerId="LiveId" clId="{474409B3-6E72-4C36-B0FD-9197BBF4C1A9}" dt="2023-04-10T15:58:28.467" v="259" actId="2696"/>
        <pc:sldMkLst>
          <pc:docMk/>
          <pc:sldMk cId="2196792772" sldId="266"/>
        </pc:sldMkLst>
        <pc:spChg chg="mod">
          <ac:chgData name="edward Pimentel" userId="a4fa05c6e14429f2" providerId="LiveId" clId="{474409B3-6E72-4C36-B0FD-9197BBF4C1A9}" dt="2023-04-02T22:00:58.414" v="53" actId="403"/>
          <ac:spMkLst>
            <pc:docMk/>
            <pc:sldMk cId="2196792772" sldId="266"/>
            <ac:spMk id="2" creationId="{B0E79ECD-BA66-AC90-48DE-502B1AA5A5B3}"/>
          </ac:spMkLst>
        </pc:spChg>
        <pc:spChg chg="add del mod">
          <ac:chgData name="edward Pimentel" userId="a4fa05c6e14429f2" providerId="LiveId" clId="{474409B3-6E72-4C36-B0FD-9197BBF4C1A9}" dt="2023-04-10T15:58:09.012" v="255" actId="478"/>
          <ac:spMkLst>
            <pc:docMk/>
            <pc:sldMk cId="2196792772" sldId="266"/>
            <ac:spMk id="6" creationId="{BB4CAE45-E304-30C6-175F-B0BCE9C1942C}"/>
          </ac:spMkLst>
        </pc:spChg>
        <pc:spChg chg="add del mod">
          <ac:chgData name="edward Pimentel" userId="a4fa05c6e14429f2" providerId="LiveId" clId="{474409B3-6E72-4C36-B0FD-9197BBF4C1A9}" dt="2023-04-10T15:58:12.962" v="256" actId="478"/>
          <ac:spMkLst>
            <pc:docMk/>
            <pc:sldMk cId="2196792772" sldId="266"/>
            <ac:spMk id="8" creationId="{6B95D91C-812D-536B-2B0E-07D578B0DC04}"/>
          </ac:spMkLst>
        </pc:spChg>
        <pc:picChg chg="add mod">
          <ac:chgData name="edward Pimentel" userId="a4fa05c6e14429f2" providerId="LiveId" clId="{474409B3-6E72-4C36-B0FD-9197BBF4C1A9}" dt="2023-04-10T15:58:16.442" v="257" actId="1076"/>
          <ac:picMkLst>
            <pc:docMk/>
            <pc:sldMk cId="2196792772" sldId="266"/>
            <ac:picMk id="3" creationId="{31E532F5-5599-C7F1-0DC3-5B06E182C689}"/>
          </ac:picMkLst>
        </pc:picChg>
        <pc:picChg chg="del">
          <ac:chgData name="edward Pimentel" userId="a4fa05c6e14429f2" providerId="LiveId" clId="{474409B3-6E72-4C36-B0FD-9197BBF4C1A9}" dt="2023-04-02T21:29:32.516" v="8" actId="478"/>
          <ac:picMkLst>
            <pc:docMk/>
            <pc:sldMk cId="2196792772" sldId="266"/>
            <ac:picMk id="4" creationId="{021A2BD5-A209-E63E-1D37-E846E97B6374}"/>
          </ac:picMkLst>
        </pc:picChg>
        <pc:picChg chg="del">
          <ac:chgData name="edward Pimentel" userId="a4fa05c6e14429f2" providerId="LiveId" clId="{474409B3-6E72-4C36-B0FD-9197BBF4C1A9}" dt="2023-04-02T21:29:33.835" v="9" actId="478"/>
          <ac:picMkLst>
            <pc:docMk/>
            <pc:sldMk cId="2196792772" sldId="266"/>
            <ac:picMk id="5" creationId="{349DEF74-27F0-62F7-5316-47B16AD43AD4}"/>
          </ac:picMkLst>
        </pc:picChg>
        <pc:picChg chg="add mod">
          <ac:chgData name="edward Pimentel" userId="a4fa05c6e14429f2" providerId="LiveId" clId="{474409B3-6E72-4C36-B0FD-9197BBF4C1A9}" dt="2023-04-10T15:58:20.742" v="258" actId="1076"/>
          <ac:picMkLst>
            <pc:docMk/>
            <pc:sldMk cId="2196792772" sldId="266"/>
            <ac:picMk id="7" creationId="{C445729D-6A02-ED92-72CF-F61FAADE1172}"/>
          </ac:picMkLst>
        </pc:picChg>
      </pc:sldChg>
      <pc:sldChg chg="modSp new mod modTransition modAnim">
        <pc:chgData name="edward Pimentel" userId="a4fa05c6e14429f2" providerId="LiveId" clId="{474409B3-6E72-4C36-B0FD-9197BBF4C1A9}" dt="2023-04-10T16:04:20.603" v="284" actId="20577"/>
        <pc:sldMkLst>
          <pc:docMk/>
          <pc:sldMk cId="2813637020" sldId="267"/>
        </pc:sldMkLst>
        <pc:spChg chg="mod">
          <ac:chgData name="edward Pimentel" userId="a4fa05c6e14429f2" providerId="LiveId" clId="{474409B3-6E72-4C36-B0FD-9197BBF4C1A9}" dt="2023-04-10T15:59:48.768" v="281" actId="403"/>
          <ac:spMkLst>
            <pc:docMk/>
            <pc:sldMk cId="2813637020" sldId="267"/>
            <ac:spMk id="2" creationId="{86F8AA95-6350-B0D6-6540-CA63AEE6ADF7}"/>
          </ac:spMkLst>
        </pc:spChg>
        <pc:spChg chg="mod">
          <ac:chgData name="edward Pimentel" userId="a4fa05c6e14429f2" providerId="LiveId" clId="{474409B3-6E72-4C36-B0FD-9197BBF4C1A9}" dt="2023-04-10T16:04:20.603" v="284" actId="20577"/>
          <ac:spMkLst>
            <pc:docMk/>
            <pc:sldMk cId="2813637020" sldId="267"/>
            <ac:spMk id="3" creationId="{CFC560D5-3725-BAB3-29BB-4F1507ABBA38}"/>
          </ac:spMkLst>
        </pc:spChg>
      </pc:sldChg>
      <pc:sldChg chg="addSp delSp modSp new del mod modTransition modAnim">
        <pc:chgData name="edward Pimentel" userId="a4fa05c6e14429f2" providerId="LiveId" clId="{474409B3-6E72-4C36-B0FD-9197BBF4C1A9}" dt="2023-04-10T15:58:35.148" v="260" actId="2696"/>
        <pc:sldMkLst>
          <pc:docMk/>
          <pc:sldMk cId="1508686393" sldId="268"/>
        </pc:sldMkLst>
        <pc:spChg chg="mod">
          <ac:chgData name="edward Pimentel" userId="a4fa05c6e14429f2" providerId="LiveId" clId="{474409B3-6E72-4C36-B0FD-9197BBF4C1A9}" dt="2023-04-02T22:01:41.357" v="90" actId="115"/>
          <ac:spMkLst>
            <pc:docMk/>
            <pc:sldMk cId="1508686393" sldId="268"/>
            <ac:spMk id="2" creationId="{77A7E451-B68E-4F65-ACA2-96BD0A6C03AB}"/>
          </ac:spMkLst>
        </pc:spChg>
        <pc:spChg chg="mod">
          <ac:chgData name="edward Pimentel" userId="a4fa05c6e14429f2" providerId="LiveId" clId="{474409B3-6E72-4C36-B0FD-9197BBF4C1A9}" dt="2023-04-02T23:43:55.996" v="187" actId="20577"/>
          <ac:spMkLst>
            <pc:docMk/>
            <pc:sldMk cId="1508686393" sldId="268"/>
            <ac:spMk id="3" creationId="{EA777E0E-9646-AC9A-F2EA-433D7CA0113F}"/>
          </ac:spMkLst>
        </pc:spChg>
        <pc:picChg chg="add del">
          <ac:chgData name="edward Pimentel" userId="a4fa05c6e14429f2" providerId="LiveId" clId="{474409B3-6E72-4C36-B0FD-9197BBF4C1A9}" dt="2023-04-02T23:38:46.396" v="161"/>
          <ac:picMkLst>
            <pc:docMk/>
            <pc:sldMk cId="1508686393" sldId="268"/>
            <ac:picMk id="1026" creationId="{F2F8C00C-0634-2166-EEE5-5CB83C5F9E6A}"/>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E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1135556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C6F8B7B-18D0-4CAF-8701-471EF0020A92}" type="datetimeFigureOut">
              <a:rPr lang="es-ES" smtClean="0"/>
              <a:t>10/04/2023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163142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2975254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39408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4028814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6F8B7B-18D0-4CAF-8701-471EF0020A92}" type="datetimeFigureOut">
              <a:rPr lang="es-ES" smtClean="0"/>
              <a:t>10/04/2023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487933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C6F8B7B-18D0-4CAF-8701-471EF0020A92}" type="datetimeFigureOut">
              <a:rPr lang="es-ES" smtClean="0"/>
              <a:t>10/04/2023</a:t>
            </a:fld>
            <a:endParaRPr lang="es-ES"/>
          </a:p>
        </p:txBody>
      </p:sp>
      <p:sp>
        <p:nvSpPr>
          <p:cNvPr id="8" name="Footer Placeholder 7"/>
          <p:cNvSpPr>
            <a:spLocks noGrp="1"/>
          </p:cNvSpPr>
          <p:nvPr>
            <p:ph type="ftr" sz="quarter" idx="11"/>
          </p:nvPr>
        </p:nvSpPr>
        <p:spPr>
          <a:xfrm>
            <a:off x="561111" y="6391838"/>
            <a:ext cx="3644282" cy="304801"/>
          </a:xfrm>
        </p:spPr>
        <p:txBody>
          <a:bodyPr/>
          <a:lstStyle/>
          <a:p>
            <a:endParaRPr lang="es-ES"/>
          </a:p>
        </p:txBody>
      </p:sp>
      <p:sp>
        <p:nvSpPr>
          <p:cNvPr id="9" name="Slide Number Placeholder 8"/>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594902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1378798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2715788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1966860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BC6F8B7B-18D0-4CAF-8701-471EF0020A92}" type="datetimeFigureOut">
              <a:rPr lang="es-ES" smtClean="0"/>
              <a:t>10/04/2023</a:t>
            </a:fld>
            <a:endParaRPr lang="es-ES"/>
          </a:p>
        </p:txBody>
      </p:sp>
      <p:sp>
        <p:nvSpPr>
          <p:cNvPr id="5" name="Footer Placeholder 4"/>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127138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C6F8B7B-18D0-4CAF-8701-471EF0020A92}" type="datetimeFigureOut">
              <a:rPr lang="es-ES" smtClean="0"/>
              <a:t>10/04/2023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296310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C6F8B7B-18D0-4CAF-8701-471EF0020A92}" type="datetimeFigureOut">
              <a:rPr lang="es-ES" smtClean="0"/>
              <a:t>10/04/2023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472455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C6F8B7B-18D0-4CAF-8701-471EF0020A92}" type="datetimeFigureOut">
              <a:rPr lang="es-ES" smtClean="0"/>
              <a:t>10/04/2023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343779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6F8B7B-18D0-4CAF-8701-471EF0020A92}" type="datetimeFigureOut">
              <a:rPr lang="es-ES" smtClean="0"/>
              <a:t>10/04/2023</a:t>
            </a:fld>
            <a:endParaRPr lang="es-ES"/>
          </a:p>
        </p:txBody>
      </p:sp>
      <p:sp>
        <p:nvSpPr>
          <p:cNvPr id="3" name="Footer Placeholder 2"/>
          <p:cNvSpPr>
            <a:spLocks noGrp="1"/>
          </p:cNvSpPr>
          <p:nvPr>
            <p:ph type="ftr" sz="quarter" idx="11"/>
          </p:nvPr>
        </p:nvSpPr>
        <p:spPr/>
        <p:txBody>
          <a:bodyPr/>
          <a:lstStyle/>
          <a:p>
            <a:endParaRPr lang="es-E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336312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C6F8B7B-18D0-4CAF-8701-471EF0020A92}" type="datetimeFigureOut">
              <a:rPr lang="es-ES" smtClean="0"/>
              <a:t>10/04/2023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310901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C6F8B7B-18D0-4CAF-8701-471EF0020A92}" type="datetimeFigureOut">
              <a:rPr lang="es-ES" smtClean="0"/>
              <a:t>10/04/2023</a:t>
            </a:fld>
            <a:endParaRPr lang="es-ES"/>
          </a:p>
        </p:txBody>
      </p:sp>
      <p:sp>
        <p:nvSpPr>
          <p:cNvPr id="6" name="Footer Placeholder 5"/>
          <p:cNvSpPr>
            <a:spLocks noGrp="1"/>
          </p:cNvSpPr>
          <p:nvPr>
            <p:ph type="ftr" sz="quarter" idx="11"/>
          </p:nvPr>
        </p:nvSpPr>
        <p:spPr/>
        <p:txBody>
          <a:bodyPr/>
          <a:lstStyle/>
          <a:p>
            <a:endParaRPr lang="es-E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5957F8-3C95-472C-8499-9022F04DC6E3}" type="slidenum">
              <a:rPr lang="es-ES" smtClean="0"/>
              <a:t>‹Nº›</a:t>
            </a:fld>
            <a:endParaRPr lang="es-ES"/>
          </a:p>
        </p:txBody>
      </p:sp>
    </p:spTree>
    <p:extLst>
      <p:ext uri="{BB962C8B-B14F-4D97-AF65-F5344CB8AC3E}">
        <p14:creationId xmlns:p14="http://schemas.microsoft.com/office/powerpoint/2010/main" val="2334932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C6F8B7B-18D0-4CAF-8701-471EF0020A92}" type="datetimeFigureOut">
              <a:rPr lang="es-ES" smtClean="0"/>
              <a:t>10/04/2023</a:t>
            </a:fld>
            <a:endParaRPr lang="es-E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E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15957F8-3C95-472C-8499-9022F04DC6E3}" type="slidenum">
              <a:rPr lang="es-ES" smtClean="0"/>
              <a:t>‹Nº›</a:t>
            </a:fld>
            <a:endParaRPr lang="es-ES"/>
          </a:p>
        </p:txBody>
      </p:sp>
    </p:spTree>
    <p:extLst>
      <p:ext uri="{BB962C8B-B14F-4D97-AF65-F5344CB8AC3E}">
        <p14:creationId xmlns:p14="http://schemas.microsoft.com/office/powerpoint/2010/main" val="24949224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digitecnia.com/servicios-de-computacion/diagnostico-de-computadoras/" TargetMode="External"/><Relationship Id="rId2" Type="http://schemas.openxmlformats.org/officeDocument/2006/relationships/hyperlink" Target="https://sites.google.com/site/arquitecturadeinformatica/ubicacion-de-danos-de-la-pc-tema-de-charla" TargetMode="External"/><Relationship Id="rId1" Type="http://schemas.openxmlformats.org/officeDocument/2006/relationships/slideLayout" Target="../slideLayouts/slideLayout2.xml"/><Relationship Id="rId6" Type="http://schemas.openxmlformats.org/officeDocument/2006/relationships/hyperlink" Target="https://www.freepik.com/search?format=search&amp;last_filter=selection&amp;last_value=1&amp;query=Da%C3%B1os%20En%20Las%20Computadoras&amp;selection=1" TargetMode="External"/><Relationship Id="rId5" Type="http://schemas.openxmlformats.org/officeDocument/2006/relationships/hyperlink" Target="https://hipertextual.com/2017/01/encuentra-problemas-pc-estas-herramientas-diagnostico#:~:text=Un%20viejo%20conocido%20es%20SIW,probarla%20gratis%20durante%2030%20d%C3%ADas" TargetMode="External"/><Relationship Id="rId4" Type="http://schemas.openxmlformats.org/officeDocument/2006/relationships/hyperlink" Target="https://www.info-computer.com/blog/problemas-habituales-informatic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D7A863-20FB-7469-D4BE-D42B161D8AA6}"/>
              </a:ext>
            </a:extLst>
          </p:cNvPr>
          <p:cNvSpPr>
            <a:spLocks noGrp="1"/>
          </p:cNvSpPr>
          <p:nvPr>
            <p:ph type="ctrTitle"/>
          </p:nvPr>
        </p:nvSpPr>
        <p:spPr>
          <a:xfrm>
            <a:off x="731520" y="1122363"/>
            <a:ext cx="10584180" cy="1728414"/>
          </a:xfrm>
        </p:spPr>
        <p:txBody>
          <a:bodyPr>
            <a:normAutofit fontScale="90000"/>
          </a:bodyPr>
          <a:lstStyle/>
          <a:p>
            <a:pPr algn="ctr"/>
            <a:r>
              <a:rPr lang="es-ES" dirty="0"/>
              <a:t>Diagnóstico, Evaluación Y Solución De Daños En Las Computadoras</a:t>
            </a:r>
          </a:p>
        </p:txBody>
      </p:sp>
      <p:pic>
        <p:nvPicPr>
          <p:cNvPr id="3" name="Imagen 2">
            <a:extLst>
              <a:ext uri="{FF2B5EF4-FFF2-40B4-BE49-F238E27FC236}">
                <a16:creationId xmlns:a16="http://schemas.microsoft.com/office/drawing/2014/main" id="{D060BDE9-0433-7E21-89BA-0FC59D61EAB2}"/>
              </a:ext>
            </a:extLst>
          </p:cNvPr>
          <p:cNvPicPr>
            <a:picLocks noChangeAspect="1"/>
          </p:cNvPicPr>
          <p:nvPr/>
        </p:nvPicPr>
        <p:blipFill>
          <a:blip r:embed="rId2"/>
          <a:stretch>
            <a:fillRect/>
          </a:stretch>
        </p:blipFill>
        <p:spPr>
          <a:xfrm>
            <a:off x="2649070" y="3009013"/>
            <a:ext cx="2636184" cy="2636184"/>
          </a:xfrm>
          <a:prstGeom prst="rect">
            <a:avLst/>
          </a:prstGeom>
        </p:spPr>
      </p:pic>
      <p:pic>
        <p:nvPicPr>
          <p:cNvPr id="4" name="Imagen 3">
            <a:extLst>
              <a:ext uri="{FF2B5EF4-FFF2-40B4-BE49-F238E27FC236}">
                <a16:creationId xmlns:a16="http://schemas.microsoft.com/office/drawing/2014/main" id="{C96409D4-A871-641A-3045-F417B97B823A}"/>
              </a:ext>
            </a:extLst>
          </p:cNvPr>
          <p:cNvPicPr>
            <a:picLocks noChangeAspect="1"/>
          </p:cNvPicPr>
          <p:nvPr/>
        </p:nvPicPr>
        <p:blipFill>
          <a:blip r:embed="rId3"/>
          <a:stretch>
            <a:fillRect/>
          </a:stretch>
        </p:blipFill>
        <p:spPr>
          <a:xfrm>
            <a:off x="6096000" y="3009013"/>
            <a:ext cx="2636184" cy="2636184"/>
          </a:xfrm>
          <a:prstGeom prst="rect">
            <a:avLst/>
          </a:prstGeom>
        </p:spPr>
      </p:pic>
      <p:sp>
        <p:nvSpPr>
          <p:cNvPr id="5" name="CuadroTexto 4">
            <a:extLst>
              <a:ext uri="{FF2B5EF4-FFF2-40B4-BE49-F238E27FC236}">
                <a16:creationId xmlns:a16="http://schemas.microsoft.com/office/drawing/2014/main" id="{5ECCDD7F-5274-549D-08BE-596649220510}"/>
              </a:ext>
            </a:extLst>
          </p:cNvPr>
          <p:cNvSpPr txBox="1"/>
          <p:nvPr/>
        </p:nvSpPr>
        <p:spPr>
          <a:xfrm>
            <a:off x="8382561" y="5803433"/>
            <a:ext cx="3074334" cy="400110"/>
          </a:xfrm>
          <a:prstGeom prst="rect">
            <a:avLst/>
          </a:prstGeom>
          <a:noFill/>
        </p:spPr>
        <p:txBody>
          <a:bodyPr wrap="square" rtlCol="0">
            <a:spAutoFit/>
          </a:bodyPr>
          <a:lstStyle/>
          <a:p>
            <a:r>
              <a:rPr lang="es-ES" sz="2000" dirty="0">
                <a:solidFill>
                  <a:schemeClr val="bg1"/>
                </a:solidFill>
              </a:rPr>
              <a:t>Autor: Edward Pimentel</a:t>
            </a:r>
          </a:p>
        </p:txBody>
      </p:sp>
    </p:spTree>
    <p:extLst>
      <p:ext uri="{BB962C8B-B14F-4D97-AF65-F5344CB8AC3E}">
        <p14:creationId xmlns:p14="http://schemas.microsoft.com/office/powerpoint/2010/main" val="1034789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FD63CF-CF72-75B1-4BB0-04311276B67A}"/>
              </a:ext>
            </a:extLst>
          </p:cNvPr>
          <p:cNvSpPr>
            <a:spLocks noGrp="1"/>
          </p:cNvSpPr>
          <p:nvPr>
            <p:ph type="title"/>
          </p:nvPr>
        </p:nvSpPr>
        <p:spPr/>
        <p:txBody>
          <a:bodyPr/>
          <a:lstStyle/>
          <a:p>
            <a:pPr algn="ctr"/>
            <a:r>
              <a:rPr lang="es-ES" sz="6600" b="1" u="sng" dirty="0"/>
              <a:t>Conclusión</a:t>
            </a:r>
          </a:p>
        </p:txBody>
      </p:sp>
      <p:sp>
        <p:nvSpPr>
          <p:cNvPr id="3" name="Marcador de contenido 2">
            <a:extLst>
              <a:ext uri="{FF2B5EF4-FFF2-40B4-BE49-F238E27FC236}">
                <a16:creationId xmlns:a16="http://schemas.microsoft.com/office/drawing/2014/main" id="{F2BD0AAC-BE07-EEFC-91B7-D8F3228ABD1B}"/>
              </a:ext>
            </a:extLst>
          </p:cNvPr>
          <p:cNvSpPr>
            <a:spLocks noGrp="1"/>
          </p:cNvSpPr>
          <p:nvPr>
            <p:ph idx="1"/>
          </p:nvPr>
        </p:nvSpPr>
        <p:spPr>
          <a:xfrm>
            <a:off x="1154954" y="2881796"/>
            <a:ext cx="8825659" cy="3416300"/>
          </a:xfrm>
        </p:spPr>
        <p:txBody>
          <a:bodyPr/>
          <a:lstStyle/>
          <a:p>
            <a:pPr algn="just">
              <a:lnSpc>
                <a:spcPct val="150000"/>
              </a:lnSpc>
            </a:pPr>
            <a:r>
              <a:rPr lang="es-ES" dirty="0"/>
              <a:t>El problema que tenemos las computadoras es tan confiables y convenientes, y pensamos que siempre su operación será eficaz. Sin embargo, las computadoras también requieren atención. Por esta razón periódicamente debemos utilizar programas para detectar si hay errores en el disco duro, de ser así repararlo antes de que ocurran más daños. </a:t>
            </a:r>
          </a:p>
        </p:txBody>
      </p:sp>
    </p:spTree>
    <p:extLst>
      <p:ext uri="{BB962C8B-B14F-4D97-AF65-F5344CB8AC3E}">
        <p14:creationId xmlns:p14="http://schemas.microsoft.com/office/powerpoint/2010/main" val="2067667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8AA95-6350-B0D6-6540-CA63AEE6ADF7}"/>
              </a:ext>
            </a:extLst>
          </p:cNvPr>
          <p:cNvSpPr>
            <a:spLocks noGrp="1"/>
          </p:cNvSpPr>
          <p:nvPr>
            <p:ph type="title"/>
          </p:nvPr>
        </p:nvSpPr>
        <p:spPr/>
        <p:txBody>
          <a:bodyPr/>
          <a:lstStyle/>
          <a:p>
            <a:pPr algn="ctr"/>
            <a:r>
              <a:rPr lang="es-ES" sz="6600" b="1" i="1" u="sng" dirty="0"/>
              <a:t>Infografía</a:t>
            </a:r>
            <a:r>
              <a:rPr lang="es-ES" sz="4400" b="1" i="1" u="sng" dirty="0"/>
              <a:t> </a:t>
            </a:r>
          </a:p>
        </p:txBody>
      </p:sp>
      <p:sp>
        <p:nvSpPr>
          <p:cNvPr id="3" name="Marcador de contenido 2">
            <a:extLst>
              <a:ext uri="{FF2B5EF4-FFF2-40B4-BE49-F238E27FC236}">
                <a16:creationId xmlns:a16="http://schemas.microsoft.com/office/drawing/2014/main" id="{CFC560D5-3725-BAB3-29BB-4F1507ABBA38}"/>
              </a:ext>
            </a:extLst>
          </p:cNvPr>
          <p:cNvSpPr>
            <a:spLocks noGrp="1"/>
          </p:cNvSpPr>
          <p:nvPr>
            <p:ph idx="1"/>
          </p:nvPr>
        </p:nvSpPr>
        <p:spPr>
          <a:xfrm>
            <a:off x="779930" y="2603500"/>
            <a:ext cx="10179424" cy="3416300"/>
          </a:xfrm>
        </p:spPr>
        <p:txBody>
          <a:bodyPr/>
          <a:lstStyle/>
          <a:p>
            <a:r>
              <a:rPr lang="es-ES" dirty="0">
                <a:hlinkClick r:id="rId2"/>
              </a:rPr>
              <a:t>https://sites.google.com/site/arquitecturadeinformatica/ubicacion-de-danos-de-la-pc-tema-de-charla</a:t>
            </a:r>
            <a:r>
              <a:rPr lang="es-ES" dirty="0"/>
              <a:t> </a:t>
            </a:r>
          </a:p>
          <a:p>
            <a:r>
              <a:rPr lang="es-ES" dirty="0">
                <a:hlinkClick r:id="rId3"/>
              </a:rPr>
              <a:t>https://www.digitecnia.com/servicios-de-computacion/diagnostico-de-computadoras/</a:t>
            </a:r>
            <a:r>
              <a:rPr lang="es-ES" dirty="0"/>
              <a:t> </a:t>
            </a:r>
          </a:p>
          <a:p>
            <a:r>
              <a:rPr lang="es-ES" dirty="0">
                <a:hlinkClick r:id="rId4"/>
              </a:rPr>
              <a:t>https://www.info-computer.com/blog/problemas-habituales-informatica/</a:t>
            </a:r>
            <a:r>
              <a:rPr lang="es-ES" dirty="0"/>
              <a:t> </a:t>
            </a:r>
          </a:p>
          <a:p>
            <a:r>
              <a:rPr lang="es-ES" dirty="0">
                <a:hlinkClick r:id="rId5"/>
              </a:rPr>
              <a:t>https://hipertextual.com/2017/01/encuentra-problemas-pc-estas-herramientas-diagnostico#:~:text=Un%20viejo%20conocido%20es%20SIW,probarla%20gratis%20durante%2030%20d%C3%ADas</a:t>
            </a:r>
            <a:r>
              <a:rPr lang="es-ES" dirty="0"/>
              <a:t>. </a:t>
            </a:r>
          </a:p>
          <a:p>
            <a:r>
              <a:rPr lang="es-ES" dirty="0">
                <a:hlinkClick r:id="rId6"/>
              </a:rPr>
              <a:t>https://www.freepik.com/search?format=search&amp;last_filter=selection&amp;last_value=1&amp;query=Da%C3%B1os%20En%20Las%20Computadoras&amp;selection=1</a:t>
            </a:r>
            <a:r>
              <a:rPr lang="es-ES" dirty="0"/>
              <a:t> </a:t>
            </a:r>
          </a:p>
        </p:txBody>
      </p:sp>
    </p:spTree>
    <p:extLst>
      <p:ext uri="{BB962C8B-B14F-4D97-AF65-F5344CB8AC3E}">
        <p14:creationId xmlns:p14="http://schemas.microsoft.com/office/powerpoint/2010/main" val="2813637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12415-24CA-C71C-7878-B9B2E47AC12E}"/>
              </a:ext>
            </a:extLst>
          </p:cNvPr>
          <p:cNvSpPr>
            <a:spLocks noGrp="1"/>
          </p:cNvSpPr>
          <p:nvPr>
            <p:ph type="title"/>
          </p:nvPr>
        </p:nvSpPr>
        <p:spPr/>
        <p:txBody>
          <a:bodyPr/>
          <a:lstStyle/>
          <a:p>
            <a:pPr algn="ctr"/>
            <a:r>
              <a:rPr lang="es-ES" sz="5400" b="1" u="sng" dirty="0">
                <a:effectLst>
                  <a:outerShdw blurRad="38100" dist="38100" dir="2700000" algn="tl">
                    <a:srgbClr val="000000">
                      <a:alpha val="43137"/>
                    </a:srgbClr>
                  </a:outerShdw>
                </a:effectLst>
              </a:rPr>
              <a:t>Introducción</a:t>
            </a:r>
            <a:r>
              <a:rPr lang="es-ES" dirty="0"/>
              <a:t>  </a:t>
            </a:r>
          </a:p>
        </p:txBody>
      </p:sp>
      <p:sp>
        <p:nvSpPr>
          <p:cNvPr id="3" name="Marcador de contenido 2">
            <a:extLst>
              <a:ext uri="{FF2B5EF4-FFF2-40B4-BE49-F238E27FC236}">
                <a16:creationId xmlns:a16="http://schemas.microsoft.com/office/drawing/2014/main" id="{008751DE-5384-FA9F-F31F-EC5B710391C6}"/>
              </a:ext>
            </a:extLst>
          </p:cNvPr>
          <p:cNvSpPr>
            <a:spLocks noGrp="1"/>
          </p:cNvSpPr>
          <p:nvPr>
            <p:ph idx="1"/>
          </p:nvPr>
        </p:nvSpPr>
        <p:spPr/>
        <p:txBody>
          <a:bodyPr/>
          <a:lstStyle/>
          <a:p>
            <a:pPr algn="just">
              <a:lnSpc>
                <a:spcPct val="150000"/>
              </a:lnSpc>
            </a:pPr>
            <a:r>
              <a:rPr lang="es-ES" dirty="0">
                <a:latin typeface="Arial" panose="020B0604020202020204" pitchFamily="34" charset="0"/>
                <a:cs typeface="Arial" panose="020B0604020202020204" pitchFamily="34" charset="0"/>
              </a:rPr>
              <a:t>El mantenimiento de las computadoras es la acción de solucionar problemas de una aplicación y de mantener en buen estado un equipo de cómputo. Es un rasgo de servicio que proporciona asistencia a software y hardware de un computador o algún dispositivo electrónico o mecánico</a:t>
            </a:r>
          </a:p>
        </p:txBody>
      </p:sp>
      <p:pic>
        <p:nvPicPr>
          <p:cNvPr id="5" name="Imagen 4">
            <a:extLst>
              <a:ext uri="{FF2B5EF4-FFF2-40B4-BE49-F238E27FC236}">
                <a16:creationId xmlns:a16="http://schemas.microsoft.com/office/drawing/2014/main" id="{850A78DD-8502-37E9-96A1-DCCB69BF6D40}"/>
              </a:ext>
            </a:extLst>
          </p:cNvPr>
          <p:cNvPicPr>
            <a:picLocks noChangeAspect="1"/>
          </p:cNvPicPr>
          <p:nvPr/>
        </p:nvPicPr>
        <p:blipFill>
          <a:blip r:embed="rId2"/>
          <a:stretch>
            <a:fillRect/>
          </a:stretch>
        </p:blipFill>
        <p:spPr>
          <a:xfrm>
            <a:off x="7906871" y="4086214"/>
            <a:ext cx="3580700" cy="24309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47772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3">
                                            <p:txEl>
                                              <p:pRg st="0" end="0"/>
                                            </p:txEl>
                                          </p:spTgt>
                                        </p:tgtEl>
                                      </p:cBhvr>
                                    </p:animEffect>
                                    <p:animScale>
                                      <p:cBhvr>
                                        <p:cTn id="13" dur="250" autoRev="1" fill="hold"/>
                                        <p:tgtEl>
                                          <p:spTgt spid="3">
                                            <p:txEl>
                                              <p:pRg st="0" end="0"/>
                                            </p:txEl>
                                          </p:spTgt>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7E0F7D-DFED-8F91-6172-3C26B3FD3745}"/>
              </a:ext>
            </a:extLst>
          </p:cNvPr>
          <p:cNvSpPr>
            <a:spLocks noGrp="1"/>
          </p:cNvSpPr>
          <p:nvPr>
            <p:ph type="title"/>
          </p:nvPr>
        </p:nvSpPr>
        <p:spPr>
          <a:xfrm>
            <a:off x="1154954" y="838200"/>
            <a:ext cx="8761413" cy="706964"/>
          </a:xfrm>
        </p:spPr>
        <p:txBody>
          <a:bodyPr/>
          <a:lstStyle/>
          <a:p>
            <a:pPr algn="ctr"/>
            <a:r>
              <a:rPr lang="es-ES" sz="4000" b="1" u="sng" dirty="0"/>
              <a:t>Diagnóstico de daños Síntomas y sus características</a:t>
            </a:r>
          </a:p>
        </p:txBody>
      </p:sp>
      <p:sp>
        <p:nvSpPr>
          <p:cNvPr id="3" name="Marcador de contenido 2">
            <a:extLst>
              <a:ext uri="{FF2B5EF4-FFF2-40B4-BE49-F238E27FC236}">
                <a16:creationId xmlns:a16="http://schemas.microsoft.com/office/drawing/2014/main" id="{565A8AF2-18CC-C6AD-DDE1-EA513308124A}"/>
              </a:ext>
            </a:extLst>
          </p:cNvPr>
          <p:cNvSpPr>
            <a:spLocks noGrp="1"/>
          </p:cNvSpPr>
          <p:nvPr>
            <p:ph idx="1"/>
          </p:nvPr>
        </p:nvSpPr>
        <p:spPr>
          <a:xfrm>
            <a:off x="446294" y="2443480"/>
            <a:ext cx="8825659" cy="3416300"/>
          </a:xfrm>
        </p:spPr>
        <p:txBody>
          <a:bodyPr/>
          <a:lstStyle/>
          <a:p>
            <a:pPr algn="just">
              <a:lnSpc>
                <a:spcPct val="150000"/>
              </a:lnSpc>
            </a:pPr>
            <a:r>
              <a:rPr lang="es-ES" dirty="0">
                <a:latin typeface="Arial" panose="020B0604020202020204" pitchFamily="34" charset="0"/>
                <a:cs typeface="Arial" panose="020B0604020202020204" pitchFamily="34" charset="0"/>
              </a:rPr>
              <a:t>El diagnóstico de las computadoras te permite evitar los molestosos problemas tales como: dificultad para conectarse a Internet cuando la pantalla de inicio se llena de errores, programas que no abren, computadora lenta por virus, Las fallas en los ordenadores son ocasionados por todo tipo de problemas que van desde molestias menores como pantallas obscuras o descoloridas, hasta fallas catastróficas del sistema operativo.</a:t>
            </a:r>
          </a:p>
        </p:txBody>
      </p:sp>
      <p:pic>
        <p:nvPicPr>
          <p:cNvPr id="5" name="Imagen 4">
            <a:extLst>
              <a:ext uri="{FF2B5EF4-FFF2-40B4-BE49-F238E27FC236}">
                <a16:creationId xmlns:a16="http://schemas.microsoft.com/office/drawing/2014/main" id="{8516ABB0-0164-4FA9-F274-A8D5533540E2}"/>
              </a:ext>
            </a:extLst>
          </p:cNvPr>
          <p:cNvPicPr>
            <a:picLocks noChangeAspect="1"/>
          </p:cNvPicPr>
          <p:nvPr/>
        </p:nvPicPr>
        <p:blipFill>
          <a:blip r:embed="rId2"/>
          <a:stretch>
            <a:fillRect/>
          </a:stretch>
        </p:blipFill>
        <p:spPr>
          <a:xfrm>
            <a:off x="7617460" y="4404861"/>
            <a:ext cx="4128246" cy="2218765"/>
          </a:xfrm>
          <a:prstGeom prst="rect">
            <a:avLst/>
          </a:prstGeom>
          <a:ln>
            <a:noFill/>
          </a:ln>
          <a:effectLst>
            <a:softEdge rad="112500"/>
          </a:effectLst>
        </p:spPr>
      </p:pic>
    </p:spTree>
    <p:extLst>
      <p:ext uri="{BB962C8B-B14F-4D97-AF65-F5344CB8AC3E}">
        <p14:creationId xmlns:p14="http://schemas.microsoft.com/office/powerpoint/2010/main" val="3759995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36240F-2827-D050-2535-9C1C356C6676}"/>
              </a:ext>
            </a:extLst>
          </p:cNvPr>
          <p:cNvSpPr>
            <a:spLocks noGrp="1"/>
          </p:cNvSpPr>
          <p:nvPr>
            <p:ph type="title"/>
          </p:nvPr>
        </p:nvSpPr>
        <p:spPr/>
        <p:txBody>
          <a:bodyPr/>
          <a:lstStyle/>
          <a:p>
            <a:pPr algn="ctr"/>
            <a:r>
              <a:rPr lang="es-ES" sz="4400" b="1" u="sng" dirty="0"/>
              <a:t>Ubicación de daños en la computadora. </a:t>
            </a:r>
          </a:p>
        </p:txBody>
      </p:sp>
      <p:sp>
        <p:nvSpPr>
          <p:cNvPr id="3" name="Marcador de contenido 2">
            <a:extLst>
              <a:ext uri="{FF2B5EF4-FFF2-40B4-BE49-F238E27FC236}">
                <a16:creationId xmlns:a16="http://schemas.microsoft.com/office/drawing/2014/main" id="{C498F137-1E29-B950-F652-AB3BB4674B4B}"/>
              </a:ext>
            </a:extLst>
          </p:cNvPr>
          <p:cNvSpPr>
            <a:spLocks noGrp="1"/>
          </p:cNvSpPr>
          <p:nvPr>
            <p:ph idx="1"/>
          </p:nvPr>
        </p:nvSpPr>
        <p:spPr>
          <a:xfrm>
            <a:off x="777240" y="2560320"/>
            <a:ext cx="6080761" cy="3459480"/>
          </a:xfrm>
        </p:spPr>
        <p:txBody>
          <a:bodyPr>
            <a:normAutofit fontScale="92500" lnSpcReduction="10000"/>
          </a:bodyPr>
          <a:lstStyle/>
          <a:p>
            <a:pPr algn="just">
              <a:lnSpc>
                <a:spcPct val="150000"/>
              </a:lnSpc>
            </a:pPr>
            <a:r>
              <a:rPr lang="es-ES" b="1" dirty="0"/>
              <a:t>Si Al encender el computador sale un mensaje que Windows no se puede iniciar normalmente: </a:t>
            </a:r>
            <a:r>
              <a:rPr lang="es-ES" dirty="0"/>
              <a:t>Este es un síntoma de un error grave de sistema. Las causas pueden ser cuando hay un conflicto con un programa o aparato recién instalado, se apagó de manera incorrecta el PC y esto generó un problema de que no se instaló correctamente una actualización automática del sistema y un virus está ocasionando un fallo generalizado.</a:t>
            </a:r>
          </a:p>
        </p:txBody>
      </p:sp>
      <p:pic>
        <p:nvPicPr>
          <p:cNvPr id="5" name="Imagen 4">
            <a:extLst>
              <a:ext uri="{FF2B5EF4-FFF2-40B4-BE49-F238E27FC236}">
                <a16:creationId xmlns:a16="http://schemas.microsoft.com/office/drawing/2014/main" id="{DD22950A-AF70-B9AC-AA30-93C587E7DACE}"/>
              </a:ext>
            </a:extLst>
          </p:cNvPr>
          <p:cNvPicPr>
            <a:picLocks noChangeAspect="1"/>
          </p:cNvPicPr>
          <p:nvPr/>
        </p:nvPicPr>
        <p:blipFill>
          <a:blip r:embed="rId2"/>
          <a:stretch>
            <a:fillRect/>
          </a:stretch>
        </p:blipFill>
        <p:spPr>
          <a:xfrm>
            <a:off x="7992036" y="2634066"/>
            <a:ext cx="3250266" cy="3250266"/>
          </a:xfrm>
          <a:prstGeom prst="rect">
            <a:avLst/>
          </a:prstGeom>
          <a:ln>
            <a:noFill/>
          </a:ln>
          <a:effectLst>
            <a:softEdge rad="112500"/>
          </a:effectLst>
        </p:spPr>
      </p:pic>
    </p:spTree>
    <p:extLst>
      <p:ext uri="{BB962C8B-B14F-4D97-AF65-F5344CB8AC3E}">
        <p14:creationId xmlns:p14="http://schemas.microsoft.com/office/powerpoint/2010/main" val="3673242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mph" presetSubtype="0" fill="hold" grpId="0" nodeType="click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4BED97-F138-6F53-670B-116FEC1C520C}"/>
              </a:ext>
            </a:extLst>
          </p:cNvPr>
          <p:cNvSpPr>
            <a:spLocks noGrp="1"/>
          </p:cNvSpPr>
          <p:nvPr>
            <p:ph idx="1"/>
          </p:nvPr>
        </p:nvSpPr>
        <p:spPr>
          <a:xfrm>
            <a:off x="365760" y="2603500"/>
            <a:ext cx="6812280" cy="3728720"/>
          </a:xfrm>
        </p:spPr>
        <p:txBody>
          <a:bodyPr>
            <a:normAutofit/>
          </a:bodyPr>
          <a:lstStyle/>
          <a:p>
            <a:pPr algn="just">
              <a:lnSpc>
                <a:spcPct val="150000"/>
              </a:lnSpc>
            </a:pPr>
            <a:r>
              <a:rPr lang="es-ES" sz="2000" b="1" dirty="0">
                <a:effectLst/>
                <a:latin typeface="Arial" panose="020B0604020202020204" pitchFamily="34" charset="0"/>
                <a:ea typeface="Calibri" panose="020F0502020204030204" pitchFamily="34" charset="0"/>
              </a:rPr>
              <a:t>Word está abierto pero bloqueado (No responde) y hay un documento importante: </a:t>
            </a:r>
            <a:r>
              <a:rPr lang="es-ES" sz="2000" dirty="0">
                <a:effectLst/>
                <a:latin typeface="Arial" panose="020B0604020202020204" pitchFamily="34" charset="0"/>
                <a:ea typeface="Calibri" panose="020F0502020204030204" pitchFamily="34" charset="0"/>
              </a:rPr>
              <a:t>Existe una manera de intentar recuperar un programa de Office cuando deja de responder. Para solucionarlo se debe hacer clic en Inicio, Se abrirá una ventana que le mostrará los programas de este paquete de oficina que se estén operando.</a:t>
            </a:r>
            <a:endParaRPr lang="es-ES" sz="2000" dirty="0"/>
          </a:p>
        </p:txBody>
      </p:sp>
      <p:pic>
        <p:nvPicPr>
          <p:cNvPr id="2" name="Imagen 1">
            <a:extLst>
              <a:ext uri="{FF2B5EF4-FFF2-40B4-BE49-F238E27FC236}">
                <a16:creationId xmlns:a16="http://schemas.microsoft.com/office/drawing/2014/main" id="{FE0D3B7B-DEE0-73C6-A888-5708B8F7BD6E}"/>
              </a:ext>
            </a:extLst>
          </p:cNvPr>
          <p:cNvPicPr>
            <a:picLocks noChangeAspect="1"/>
          </p:cNvPicPr>
          <p:nvPr/>
        </p:nvPicPr>
        <p:blipFill>
          <a:blip r:embed="rId2"/>
          <a:stretch>
            <a:fillRect/>
          </a:stretch>
        </p:blipFill>
        <p:spPr>
          <a:xfrm>
            <a:off x="7924799" y="2603500"/>
            <a:ext cx="3519207" cy="35192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44728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8A064-5428-62B2-22B4-6386A00CD0FC}"/>
              </a:ext>
            </a:extLst>
          </p:cNvPr>
          <p:cNvSpPr>
            <a:spLocks noGrp="1"/>
          </p:cNvSpPr>
          <p:nvPr>
            <p:ph type="title"/>
          </p:nvPr>
        </p:nvSpPr>
        <p:spPr>
          <a:xfrm>
            <a:off x="1219200" y="1270848"/>
            <a:ext cx="8761413" cy="706964"/>
          </a:xfrm>
        </p:spPr>
        <p:txBody>
          <a:bodyPr/>
          <a:lstStyle/>
          <a:p>
            <a:pPr algn="ctr"/>
            <a:r>
              <a:rPr lang="es-ES" sz="3200" b="1" i="1" u="sng" kern="100" dirty="0">
                <a:effectLst/>
                <a:latin typeface="Arial" panose="020B0604020202020204" pitchFamily="34" charset="0"/>
                <a:ea typeface="Calibri" panose="020F0502020204030204" pitchFamily="34" charset="0"/>
                <a:cs typeface="Times New Roman" panose="02020603050405020304" pitchFamily="18" charset="0"/>
              </a:rPr>
              <a:t>Soluciones para cada uno de los daños detectados.</a:t>
            </a:r>
            <a:br>
              <a:rPr lang="es-E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s-ES" dirty="0"/>
          </a:p>
        </p:txBody>
      </p:sp>
      <p:sp>
        <p:nvSpPr>
          <p:cNvPr id="3" name="Marcador de contenido 2">
            <a:extLst>
              <a:ext uri="{FF2B5EF4-FFF2-40B4-BE49-F238E27FC236}">
                <a16:creationId xmlns:a16="http://schemas.microsoft.com/office/drawing/2014/main" id="{48A667F9-08F7-A2F2-2090-195BD166B7B4}"/>
              </a:ext>
            </a:extLst>
          </p:cNvPr>
          <p:cNvSpPr>
            <a:spLocks noGrp="1"/>
          </p:cNvSpPr>
          <p:nvPr>
            <p:ph idx="1"/>
          </p:nvPr>
        </p:nvSpPr>
        <p:spPr>
          <a:xfrm>
            <a:off x="720615" y="2578100"/>
            <a:ext cx="5977366" cy="3416300"/>
          </a:xfrm>
        </p:spPr>
        <p:txBody>
          <a:bodyPr>
            <a:normAutofit/>
          </a:bodyPr>
          <a:lstStyle/>
          <a:p>
            <a:pPr algn="just"/>
            <a:r>
              <a:rPr lang="es-ES" sz="2400" dirty="0">
                <a:latin typeface="Arial" panose="020B0604020202020204" pitchFamily="34" charset="0"/>
                <a:cs typeface="Arial" panose="020B0604020202020204" pitchFamily="34" charset="0"/>
              </a:rPr>
              <a:t>Les pasa a todos y a veces muy seguido: si la computadora nos complica la vida y funciona de manera extraña. Te contamos cómo solucionarlo.</a:t>
            </a:r>
          </a:p>
        </p:txBody>
      </p:sp>
      <p:pic>
        <p:nvPicPr>
          <p:cNvPr id="5" name="Imagen 4">
            <a:extLst>
              <a:ext uri="{FF2B5EF4-FFF2-40B4-BE49-F238E27FC236}">
                <a16:creationId xmlns:a16="http://schemas.microsoft.com/office/drawing/2014/main" id="{70C2B292-470E-81ED-CDF6-131498830A45}"/>
              </a:ext>
            </a:extLst>
          </p:cNvPr>
          <p:cNvPicPr>
            <a:picLocks noChangeAspect="1"/>
          </p:cNvPicPr>
          <p:nvPr/>
        </p:nvPicPr>
        <p:blipFill>
          <a:blip r:embed="rId2"/>
          <a:stretch>
            <a:fillRect/>
          </a:stretch>
        </p:blipFill>
        <p:spPr>
          <a:xfrm>
            <a:off x="7611035" y="2356075"/>
            <a:ext cx="3860350" cy="3860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58585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EB1452-51C0-236E-C040-BAD1390C8D9E}"/>
              </a:ext>
            </a:extLst>
          </p:cNvPr>
          <p:cNvSpPr>
            <a:spLocks noGrp="1"/>
          </p:cNvSpPr>
          <p:nvPr>
            <p:ph type="title"/>
          </p:nvPr>
        </p:nvSpPr>
        <p:spPr>
          <a:xfrm>
            <a:off x="1154954" y="838200"/>
            <a:ext cx="8761413" cy="706964"/>
          </a:xfrm>
        </p:spPr>
        <p:txBody>
          <a:bodyPr/>
          <a:lstStyle/>
          <a:p>
            <a:pPr algn="ctr"/>
            <a:r>
              <a:rPr lang="es-ES" sz="4400" dirty="0"/>
              <a:t>	</a:t>
            </a:r>
            <a:r>
              <a:rPr lang="es-ES" sz="4400" b="1" u="sng" dirty="0"/>
              <a:t>Bajó el rendimiento de la PC </a:t>
            </a:r>
          </a:p>
        </p:txBody>
      </p:sp>
      <p:sp>
        <p:nvSpPr>
          <p:cNvPr id="3" name="Marcador de contenido 2">
            <a:extLst>
              <a:ext uri="{FF2B5EF4-FFF2-40B4-BE49-F238E27FC236}">
                <a16:creationId xmlns:a16="http://schemas.microsoft.com/office/drawing/2014/main" id="{27BD9F70-BE91-39D7-15CE-7F35FF7760EF}"/>
              </a:ext>
            </a:extLst>
          </p:cNvPr>
          <p:cNvSpPr>
            <a:spLocks noGrp="1"/>
          </p:cNvSpPr>
          <p:nvPr>
            <p:ph idx="1"/>
          </p:nvPr>
        </p:nvSpPr>
        <p:spPr>
          <a:xfrm>
            <a:off x="1154955" y="2603500"/>
            <a:ext cx="6068806" cy="3416300"/>
          </a:xfrm>
        </p:spPr>
        <p:txBody>
          <a:bodyPr/>
          <a:lstStyle/>
          <a:p>
            <a:pPr algn="just">
              <a:lnSpc>
                <a:spcPct val="150000"/>
              </a:lnSpc>
            </a:pPr>
            <a:r>
              <a:rPr lang="es-ES" sz="1800" kern="100" dirty="0">
                <a:effectLst/>
                <a:latin typeface="Arial" panose="020B0604020202020204" pitchFamily="34" charset="0"/>
                <a:ea typeface="Calibri" panose="020F0502020204030204" pitchFamily="34" charset="0"/>
                <a:cs typeface="Arial" panose="020B0604020202020204" pitchFamily="34" charset="0"/>
              </a:rPr>
              <a:t>Es la mayor queja de los usuarios. Hay muchas razones; La más común es la falta de mantenimiento, datos fragmentados, registro corrupto, spyware y muchos   programas corriendo innecesariamente.  </a:t>
            </a:r>
          </a:p>
          <a:p>
            <a:endParaRPr lang="es-ES" dirty="0"/>
          </a:p>
        </p:txBody>
      </p:sp>
      <p:pic>
        <p:nvPicPr>
          <p:cNvPr id="5" name="Imagen 4">
            <a:extLst>
              <a:ext uri="{FF2B5EF4-FFF2-40B4-BE49-F238E27FC236}">
                <a16:creationId xmlns:a16="http://schemas.microsoft.com/office/drawing/2014/main" id="{CD94E4B1-E6C2-915E-DA18-3782B26800DE}"/>
              </a:ext>
            </a:extLst>
          </p:cNvPr>
          <p:cNvPicPr>
            <a:picLocks noChangeAspect="1"/>
          </p:cNvPicPr>
          <p:nvPr/>
        </p:nvPicPr>
        <p:blipFill>
          <a:blip r:embed="rId2"/>
          <a:stretch>
            <a:fillRect/>
          </a:stretch>
        </p:blipFill>
        <p:spPr>
          <a:xfrm>
            <a:off x="8207187" y="2820987"/>
            <a:ext cx="2981325" cy="29813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315097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C624B-CF29-A375-AEEE-05A9262B57B6}"/>
              </a:ext>
            </a:extLst>
          </p:cNvPr>
          <p:cNvSpPr>
            <a:spLocks noGrp="1"/>
          </p:cNvSpPr>
          <p:nvPr>
            <p:ph type="title"/>
          </p:nvPr>
        </p:nvSpPr>
        <p:spPr>
          <a:xfrm>
            <a:off x="1154954" y="838199"/>
            <a:ext cx="8761413" cy="1209261"/>
          </a:xfrm>
        </p:spPr>
        <p:txBody>
          <a:bodyPr/>
          <a:lstStyle/>
          <a:p>
            <a:pPr algn="ctr"/>
            <a:r>
              <a:rPr lang="es-ES" sz="4800" b="1" u="sng" dirty="0"/>
              <a:t>Cierres inesperados de programas</a:t>
            </a:r>
            <a:endParaRPr lang="es-ES" dirty="0"/>
          </a:p>
        </p:txBody>
      </p:sp>
      <p:sp>
        <p:nvSpPr>
          <p:cNvPr id="3" name="Marcador de contenido 2">
            <a:extLst>
              <a:ext uri="{FF2B5EF4-FFF2-40B4-BE49-F238E27FC236}">
                <a16:creationId xmlns:a16="http://schemas.microsoft.com/office/drawing/2014/main" id="{8781BFEC-AD5A-5E94-3299-A754122AAF30}"/>
              </a:ext>
            </a:extLst>
          </p:cNvPr>
          <p:cNvSpPr>
            <a:spLocks noGrp="1"/>
          </p:cNvSpPr>
          <p:nvPr>
            <p:ph idx="1"/>
          </p:nvPr>
        </p:nvSpPr>
        <p:spPr>
          <a:xfrm>
            <a:off x="1154954" y="2603501"/>
            <a:ext cx="5544020" cy="3416300"/>
          </a:xfrm>
        </p:spPr>
        <p:txBody>
          <a:bodyPr>
            <a:normAutofit/>
          </a:bodyPr>
          <a:lstStyle/>
          <a:p>
            <a:endParaRPr lang="es-ES" dirty="0"/>
          </a:p>
          <a:p>
            <a:pPr algn="just">
              <a:lnSpc>
                <a:spcPct val="150000"/>
              </a:lnSpc>
            </a:pPr>
            <a:r>
              <a:rPr lang="es-ES" dirty="0"/>
              <a:t>Congelamiento y pantallas de errores. Mucho de estos problemas son causados por spyware o programas espía. Si bien alcanzaría con tener y actualizar constantemente un programa anti-spyware, las causas pueden venir por otro lado.</a:t>
            </a:r>
          </a:p>
        </p:txBody>
      </p:sp>
      <p:pic>
        <p:nvPicPr>
          <p:cNvPr id="5" name="Imagen 4">
            <a:extLst>
              <a:ext uri="{FF2B5EF4-FFF2-40B4-BE49-F238E27FC236}">
                <a16:creationId xmlns:a16="http://schemas.microsoft.com/office/drawing/2014/main" id="{07F290C3-DE32-9A6C-22C1-DA122F6C8AB3}"/>
              </a:ext>
            </a:extLst>
          </p:cNvPr>
          <p:cNvPicPr>
            <a:picLocks noChangeAspect="1"/>
          </p:cNvPicPr>
          <p:nvPr/>
        </p:nvPicPr>
        <p:blipFill>
          <a:blip r:embed="rId2"/>
          <a:stretch>
            <a:fillRect/>
          </a:stretch>
        </p:blipFill>
        <p:spPr>
          <a:xfrm>
            <a:off x="7857564" y="2918011"/>
            <a:ext cx="2981325" cy="2981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63825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058FD2-FD09-4732-5F42-786061423695}"/>
              </a:ext>
            </a:extLst>
          </p:cNvPr>
          <p:cNvSpPr>
            <a:spLocks noGrp="1"/>
          </p:cNvSpPr>
          <p:nvPr>
            <p:ph type="title"/>
          </p:nvPr>
        </p:nvSpPr>
        <p:spPr/>
        <p:txBody>
          <a:bodyPr/>
          <a:lstStyle/>
          <a:p>
            <a:pPr algn="ctr"/>
            <a:r>
              <a:rPr lang="es-ES" sz="3200" b="1" u="sng" dirty="0"/>
              <a:t>Herramientas y dispositivos para el diagnóstico y evaluación de daños y fallas del computador</a:t>
            </a:r>
          </a:p>
        </p:txBody>
      </p:sp>
      <p:sp>
        <p:nvSpPr>
          <p:cNvPr id="3" name="Marcador de contenido 2">
            <a:extLst>
              <a:ext uri="{FF2B5EF4-FFF2-40B4-BE49-F238E27FC236}">
                <a16:creationId xmlns:a16="http://schemas.microsoft.com/office/drawing/2014/main" id="{2292C067-E497-932B-67F2-F0DBDD9286EB}"/>
              </a:ext>
            </a:extLst>
          </p:cNvPr>
          <p:cNvSpPr>
            <a:spLocks noGrp="1"/>
          </p:cNvSpPr>
          <p:nvPr>
            <p:ph idx="1"/>
          </p:nvPr>
        </p:nvSpPr>
        <p:spPr>
          <a:xfrm>
            <a:off x="1154954" y="2087962"/>
            <a:ext cx="9002836" cy="4420413"/>
          </a:xfrm>
        </p:spPr>
        <p:txBody>
          <a:bodyPr/>
          <a:lstStyle/>
          <a:p>
            <a:pPr algn="just">
              <a:lnSpc>
                <a:spcPct val="150000"/>
              </a:lnSpc>
            </a:pPr>
            <a:r>
              <a:rPr lang="es-ES" dirty="0"/>
              <a:t>Cuando se trata de diagnosticar problemas de hardware en el PC, hay excelentes herramientas gratuitas que puedes utilizar para reparar un PC. Se debería evitar contratar a alguien para que arregle los problemas de tu PC a menos que todo lo demás falle, ya que puedes solucionarlos tú mismo sin pagar por este servicio, haciendo uso de estos programas para detectar dónde está el problema.</a:t>
            </a:r>
          </a:p>
        </p:txBody>
      </p:sp>
      <p:pic>
        <p:nvPicPr>
          <p:cNvPr id="5" name="Imagen 4">
            <a:extLst>
              <a:ext uri="{FF2B5EF4-FFF2-40B4-BE49-F238E27FC236}">
                <a16:creationId xmlns:a16="http://schemas.microsoft.com/office/drawing/2014/main" id="{5C6081D9-18A3-64AF-A2CA-B97C86C4C569}"/>
              </a:ext>
            </a:extLst>
          </p:cNvPr>
          <p:cNvPicPr>
            <a:picLocks noChangeAspect="1"/>
          </p:cNvPicPr>
          <p:nvPr/>
        </p:nvPicPr>
        <p:blipFill>
          <a:blip r:embed="rId2"/>
          <a:stretch>
            <a:fillRect/>
          </a:stretch>
        </p:blipFill>
        <p:spPr>
          <a:xfrm>
            <a:off x="4693023" y="4298168"/>
            <a:ext cx="3133166" cy="240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30968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528</TotalTime>
  <Words>656</Words>
  <Application>Microsoft Office PowerPoint</Application>
  <PresentationFormat>Panorámica</PresentationFormat>
  <Paragraphs>26</Paragraphs>
  <Slides>11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Arial</vt:lpstr>
      <vt:lpstr>Calibri</vt:lpstr>
      <vt:lpstr>Century Gothic</vt:lpstr>
      <vt:lpstr>Wingdings 3</vt:lpstr>
      <vt:lpstr>Sala de reuniones Ion</vt:lpstr>
      <vt:lpstr>Diagnóstico, Evaluación Y Solución De Daños En Las Computadoras</vt:lpstr>
      <vt:lpstr>Introducción  </vt:lpstr>
      <vt:lpstr>Diagnóstico de daños Síntomas y sus características</vt:lpstr>
      <vt:lpstr>Ubicación de daños en la computadora. </vt:lpstr>
      <vt:lpstr>Presentación de PowerPoint</vt:lpstr>
      <vt:lpstr>Soluciones para cada uno de los daños detectados. </vt:lpstr>
      <vt:lpstr> Bajó el rendimiento de la PC </vt:lpstr>
      <vt:lpstr>Cierres inesperados de programas</vt:lpstr>
      <vt:lpstr>Herramientas y dispositivos para el diagnóstico y evaluación de daños y fallas del computador</vt:lpstr>
      <vt:lpstr>Conclusión</vt:lpstr>
      <vt:lpstr>Infografía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Diagnóstico, Evaluación Y Solución De Daños En Las Computadoras</dc:title>
  <dc:creator>edward Pimentel</dc:creator>
  <cp:lastModifiedBy>edward Pimentel</cp:lastModifiedBy>
  <cp:revision>2</cp:revision>
  <dcterms:created xsi:type="dcterms:W3CDTF">2023-03-27T20:20:51Z</dcterms:created>
  <dcterms:modified xsi:type="dcterms:W3CDTF">2023-04-10T16:16:27Z</dcterms:modified>
</cp:coreProperties>
</file>