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64350"/>
  <p:notesSz cx="9144000" cy="686435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" y="190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5460" y="1539875"/>
            <a:ext cx="3897629" cy="465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" y="190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" y="190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517" y="411352"/>
            <a:ext cx="7989315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9787" y="1647865"/>
            <a:ext cx="7970774" cy="432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55" Type="http://schemas.openxmlformats.org/officeDocument/2006/relationships/image" Target="../media/image86.png"/><Relationship Id="rId63" Type="http://schemas.openxmlformats.org/officeDocument/2006/relationships/image" Target="../media/image94.png"/><Relationship Id="rId68" Type="http://schemas.openxmlformats.org/officeDocument/2006/relationships/image" Target="../media/image99.png"/><Relationship Id="rId76" Type="http://schemas.openxmlformats.org/officeDocument/2006/relationships/image" Target="../media/image107.png"/><Relationship Id="rId7" Type="http://schemas.openxmlformats.org/officeDocument/2006/relationships/image" Target="../media/image41.png"/><Relationship Id="rId71" Type="http://schemas.openxmlformats.org/officeDocument/2006/relationships/image" Target="../media/image102.png"/><Relationship Id="rId2" Type="http://schemas.openxmlformats.org/officeDocument/2006/relationships/image" Target="../media/image38.png"/><Relationship Id="rId16" Type="http://schemas.openxmlformats.org/officeDocument/2006/relationships/image" Target="../media/image47.png"/><Relationship Id="rId29" Type="http://schemas.openxmlformats.org/officeDocument/2006/relationships/image" Target="../media/image60.png"/><Relationship Id="rId11" Type="http://schemas.openxmlformats.org/officeDocument/2006/relationships/image" Target="../media/image44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3" Type="http://schemas.openxmlformats.org/officeDocument/2006/relationships/image" Target="../media/image84.png"/><Relationship Id="rId58" Type="http://schemas.openxmlformats.org/officeDocument/2006/relationships/image" Target="../media/image89.png"/><Relationship Id="rId66" Type="http://schemas.openxmlformats.org/officeDocument/2006/relationships/image" Target="../media/image97.png"/><Relationship Id="rId74" Type="http://schemas.openxmlformats.org/officeDocument/2006/relationships/image" Target="../media/image105.png"/><Relationship Id="rId79" Type="http://schemas.openxmlformats.org/officeDocument/2006/relationships/image" Target="../media/image110.png"/><Relationship Id="rId5" Type="http://schemas.openxmlformats.org/officeDocument/2006/relationships/image" Target="../media/image40.png"/><Relationship Id="rId61" Type="http://schemas.openxmlformats.org/officeDocument/2006/relationships/image" Target="../media/image92.png"/><Relationship Id="rId82" Type="http://schemas.openxmlformats.org/officeDocument/2006/relationships/image" Target="../media/image113.png"/><Relationship Id="rId10" Type="http://schemas.openxmlformats.org/officeDocument/2006/relationships/image" Target="../media/image3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60" Type="http://schemas.openxmlformats.org/officeDocument/2006/relationships/image" Target="../media/image91.png"/><Relationship Id="rId65" Type="http://schemas.openxmlformats.org/officeDocument/2006/relationships/image" Target="../media/image96.png"/><Relationship Id="rId73" Type="http://schemas.openxmlformats.org/officeDocument/2006/relationships/image" Target="../media/image104.png"/><Relationship Id="rId78" Type="http://schemas.openxmlformats.org/officeDocument/2006/relationships/image" Target="../media/image109.png"/><Relationship Id="rId81" Type="http://schemas.openxmlformats.org/officeDocument/2006/relationships/image" Target="../media/image112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56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image" Target="../media/image100.png"/><Relationship Id="rId77" Type="http://schemas.openxmlformats.org/officeDocument/2006/relationships/image" Target="../media/image108.png"/><Relationship Id="rId8" Type="http://schemas.openxmlformats.org/officeDocument/2006/relationships/image" Target="../media/image42.png"/><Relationship Id="rId51" Type="http://schemas.openxmlformats.org/officeDocument/2006/relationships/image" Target="../media/image82.png"/><Relationship Id="rId72" Type="http://schemas.openxmlformats.org/officeDocument/2006/relationships/image" Target="../media/image103.png"/><Relationship Id="rId80" Type="http://schemas.openxmlformats.org/officeDocument/2006/relationships/image" Target="../media/image111.png"/><Relationship Id="rId3" Type="http://schemas.openxmlformats.org/officeDocument/2006/relationships/image" Target="../media/image1.png"/><Relationship Id="rId12" Type="http://schemas.openxmlformats.org/officeDocument/2006/relationships/image" Target="../media/image45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59" Type="http://schemas.openxmlformats.org/officeDocument/2006/relationships/image" Target="../media/image90.png"/><Relationship Id="rId67" Type="http://schemas.openxmlformats.org/officeDocument/2006/relationships/image" Target="../media/image98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54" Type="http://schemas.openxmlformats.org/officeDocument/2006/relationships/image" Target="../media/image85.png"/><Relationship Id="rId62" Type="http://schemas.openxmlformats.org/officeDocument/2006/relationships/image" Target="../media/image93.png"/><Relationship Id="rId70" Type="http://schemas.openxmlformats.org/officeDocument/2006/relationships/image" Target="../media/image101.png"/><Relationship Id="rId75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5" Type="http://schemas.openxmlformats.org/officeDocument/2006/relationships/image" Target="../media/image5.jp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57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2.png"/><Relationship Id="rId7" Type="http://schemas.openxmlformats.org/officeDocument/2006/relationships/image" Target="../media/image1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ga.hu/" TargetMode="External"/><Relationship Id="rId13" Type="http://schemas.openxmlformats.org/officeDocument/2006/relationships/hyperlink" Target="http://www.lib.utexas.edu/maps/americas.html" TargetMode="External"/><Relationship Id="rId18" Type="http://schemas.openxmlformats.org/officeDocument/2006/relationships/hyperlink" Target="http://www.iclc.ws/Limon-historical-information.htm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liverpoolmuseums.org.uk/" TargetMode="External"/><Relationship Id="rId12" Type="http://schemas.openxmlformats.org/officeDocument/2006/relationships/hyperlink" Target="http://www.lib.utexas.edu/maps/africa.html" TargetMode="External"/><Relationship Id="rId17" Type="http://schemas.openxmlformats.org/officeDocument/2006/relationships/hyperlink" Target="http://www.bomberos.go.cr/Bomberos/organizacion/golfito2.jsp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://www.lib.utexas.edu/maps/costa_rica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ib.utexas.edu/maps/" TargetMode="External"/><Relationship Id="rId11" Type="http://schemas.openxmlformats.org/officeDocument/2006/relationships/hyperlink" Target="http://www.halloweenscene.com/mm5/graphics/00000001/Conquistador%20Helmet%2015312.jpg" TargetMode="External"/><Relationship Id="rId5" Type="http://schemas.openxmlformats.org/officeDocument/2006/relationships/hyperlink" Target="http://oursurprisingworld.com/world_continents/" TargetMode="External"/><Relationship Id="rId15" Type="http://schemas.openxmlformats.org/officeDocument/2006/relationships/hyperlink" Target="http://www.lib.utexas.edu/maps/nicaragua.html" TargetMode="External"/><Relationship Id="rId10" Type="http://schemas.openxmlformats.org/officeDocument/2006/relationships/hyperlink" Target="http://europa.eu/abc/" TargetMode="External"/><Relationship Id="rId19" Type="http://schemas.openxmlformats.org/officeDocument/2006/relationships/hyperlink" Target="http://www.golfito-costarica.com/golfito/golfito-history.html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://www.lib.utexas.edu/maps/historical/history_shepherd_1923.html" TargetMode="External"/><Relationship Id="rId14" Type="http://schemas.openxmlformats.org/officeDocument/2006/relationships/hyperlink" Target="http://2.bp.blogspot.com/_bjRevsrDKx8/SSw2V7PI7LI/AAAAAAAAABA/HCiM2zqfo5U/s200/dolores.jpe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6391" y="2171826"/>
            <a:ext cx="58674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spc="-5" dirty="0"/>
              <a:t>Del </a:t>
            </a:r>
            <a:r>
              <a:rPr lang="es-PA" sz="4400" spc="-5" dirty="0" smtClean="0"/>
              <a:t>O</a:t>
            </a:r>
            <a:r>
              <a:rPr sz="4400" spc="-5" dirty="0" err="1" smtClean="0"/>
              <a:t>lvido</a:t>
            </a:r>
            <a:r>
              <a:rPr sz="4400" spc="-5" dirty="0" smtClean="0"/>
              <a:t> </a:t>
            </a:r>
            <a:r>
              <a:rPr sz="4400" spc="-5" dirty="0"/>
              <a:t>a la</a:t>
            </a:r>
            <a:r>
              <a:rPr sz="4400" spc="-20" dirty="0"/>
              <a:t> </a:t>
            </a:r>
            <a:r>
              <a:rPr lang="es-PA" sz="4400" spc="-5" dirty="0"/>
              <a:t>M</a:t>
            </a:r>
            <a:r>
              <a:rPr sz="4400" spc="-5" dirty="0" err="1" smtClean="0"/>
              <a:t>emoria</a:t>
            </a:r>
            <a:endParaRPr sz="4400" dirty="0"/>
          </a:p>
        </p:txBody>
      </p:sp>
      <p:sp>
        <p:nvSpPr>
          <p:cNvPr id="13" name="object 13"/>
          <p:cNvSpPr/>
          <p:nvPr/>
        </p:nvSpPr>
        <p:spPr>
          <a:xfrm>
            <a:off x="1118235" y="3646551"/>
            <a:ext cx="7200900" cy="1872614"/>
          </a:xfrm>
          <a:custGeom>
            <a:avLst/>
            <a:gdLst/>
            <a:ahLst/>
            <a:cxnLst/>
            <a:rect l="l" t="t" r="r" b="b"/>
            <a:pathLst>
              <a:path w="7200900" h="1872614">
                <a:moveTo>
                  <a:pt x="7200900" y="1520952"/>
                </a:moveTo>
                <a:lnTo>
                  <a:pt x="7200900" y="117347"/>
                </a:lnTo>
                <a:lnTo>
                  <a:pt x="7191672" y="71687"/>
                </a:lnTo>
                <a:lnTo>
                  <a:pt x="7166514" y="34385"/>
                </a:lnTo>
                <a:lnTo>
                  <a:pt x="7129212" y="9227"/>
                </a:lnTo>
                <a:lnTo>
                  <a:pt x="7083552" y="0"/>
                </a:lnTo>
                <a:lnTo>
                  <a:pt x="7038010" y="9227"/>
                </a:lnTo>
                <a:lnTo>
                  <a:pt x="7000970" y="34385"/>
                </a:lnTo>
                <a:lnTo>
                  <a:pt x="6976074" y="71687"/>
                </a:lnTo>
                <a:lnTo>
                  <a:pt x="6966966" y="117347"/>
                </a:lnTo>
                <a:lnTo>
                  <a:pt x="6966966" y="233933"/>
                </a:lnTo>
                <a:lnTo>
                  <a:pt x="116586" y="233934"/>
                </a:lnTo>
                <a:lnTo>
                  <a:pt x="71044" y="243161"/>
                </a:lnTo>
                <a:lnTo>
                  <a:pt x="34004" y="268319"/>
                </a:lnTo>
                <a:lnTo>
                  <a:pt x="9108" y="305621"/>
                </a:lnTo>
                <a:lnTo>
                  <a:pt x="0" y="351282"/>
                </a:lnTo>
                <a:lnTo>
                  <a:pt x="0" y="1754886"/>
                </a:lnTo>
                <a:lnTo>
                  <a:pt x="9108" y="1800546"/>
                </a:lnTo>
                <a:lnTo>
                  <a:pt x="34004" y="1837848"/>
                </a:lnTo>
                <a:lnTo>
                  <a:pt x="71044" y="1863006"/>
                </a:lnTo>
                <a:lnTo>
                  <a:pt x="116586" y="1872234"/>
                </a:lnTo>
                <a:lnTo>
                  <a:pt x="162246" y="1863006"/>
                </a:lnTo>
                <a:lnTo>
                  <a:pt x="199548" y="1837848"/>
                </a:lnTo>
                <a:lnTo>
                  <a:pt x="224706" y="1800546"/>
                </a:lnTo>
                <a:lnTo>
                  <a:pt x="233934" y="1754886"/>
                </a:lnTo>
                <a:lnTo>
                  <a:pt x="233934" y="1638300"/>
                </a:lnTo>
                <a:lnTo>
                  <a:pt x="7083552" y="1638300"/>
                </a:lnTo>
                <a:lnTo>
                  <a:pt x="7129212" y="1629072"/>
                </a:lnTo>
                <a:lnTo>
                  <a:pt x="7166514" y="1603914"/>
                </a:lnTo>
                <a:lnTo>
                  <a:pt x="7191672" y="1566612"/>
                </a:lnTo>
                <a:lnTo>
                  <a:pt x="7200900" y="1520952"/>
                </a:lnTo>
                <a:close/>
              </a:path>
            </a:pathLst>
          </a:custGeom>
          <a:solidFill>
            <a:srgbClr val="BC8B0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4821" y="3939159"/>
            <a:ext cx="117475" cy="175260"/>
          </a:xfrm>
          <a:custGeom>
            <a:avLst/>
            <a:gdLst/>
            <a:ahLst/>
            <a:cxnLst/>
            <a:rect l="l" t="t" r="r" b="b"/>
            <a:pathLst>
              <a:path w="117475" h="175260">
                <a:moveTo>
                  <a:pt x="117348" y="58674"/>
                </a:moveTo>
                <a:lnTo>
                  <a:pt x="112680" y="35683"/>
                </a:lnTo>
                <a:lnTo>
                  <a:pt x="100012" y="17049"/>
                </a:lnTo>
                <a:lnTo>
                  <a:pt x="81343" y="4560"/>
                </a:lnTo>
                <a:lnTo>
                  <a:pt x="58673" y="0"/>
                </a:lnTo>
                <a:lnTo>
                  <a:pt x="35683" y="4560"/>
                </a:lnTo>
                <a:lnTo>
                  <a:pt x="17049" y="17049"/>
                </a:lnTo>
                <a:lnTo>
                  <a:pt x="4560" y="35683"/>
                </a:lnTo>
                <a:lnTo>
                  <a:pt x="0" y="58674"/>
                </a:lnTo>
                <a:lnTo>
                  <a:pt x="0" y="175260"/>
                </a:lnTo>
                <a:lnTo>
                  <a:pt x="45660" y="166151"/>
                </a:lnTo>
                <a:lnTo>
                  <a:pt x="82962" y="141255"/>
                </a:lnTo>
                <a:lnTo>
                  <a:pt x="108120" y="104215"/>
                </a:lnTo>
                <a:lnTo>
                  <a:pt x="117348" y="58674"/>
                </a:lnTo>
                <a:close/>
              </a:path>
            </a:pathLst>
          </a:custGeom>
          <a:solidFill>
            <a:srgbClr val="97700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5201" y="3646551"/>
            <a:ext cx="234315" cy="234315"/>
          </a:xfrm>
          <a:custGeom>
            <a:avLst/>
            <a:gdLst/>
            <a:ahLst/>
            <a:cxnLst/>
            <a:rect l="l" t="t" r="r" b="b"/>
            <a:pathLst>
              <a:path w="234315" h="234314">
                <a:moveTo>
                  <a:pt x="233934" y="117348"/>
                </a:moveTo>
                <a:lnTo>
                  <a:pt x="224706" y="71687"/>
                </a:lnTo>
                <a:lnTo>
                  <a:pt x="199548" y="34385"/>
                </a:lnTo>
                <a:lnTo>
                  <a:pt x="162246" y="9227"/>
                </a:lnTo>
                <a:lnTo>
                  <a:pt x="116586" y="0"/>
                </a:lnTo>
                <a:lnTo>
                  <a:pt x="71044" y="9227"/>
                </a:lnTo>
                <a:lnTo>
                  <a:pt x="34004" y="34385"/>
                </a:lnTo>
                <a:lnTo>
                  <a:pt x="9108" y="71687"/>
                </a:lnTo>
                <a:lnTo>
                  <a:pt x="0" y="117348"/>
                </a:lnTo>
                <a:lnTo>
                  <a:pt x="4548" y="140017"/>
                </a:lnTo>
                <a:lnTo>
                  <a:pt x="16954" y="158686"/>
                </a:lnTo>
                <a:lnTo>
                  <a:pt x="35361" y="171354"/>
                </a:lnTo>
                <a:lnTo>
                  <a:pt x="57912" y="176022"/>
                </a:lnTo>
                <a:lnTo>
                  <a:pt x="80902" y="171354"/>
                </a:lnTo>
                <a:lnTo>
                  <a:pt x="99536" y="158686"/>
                </a:lnTo>
                <a:lnTo>
                  <a:pt x="112025" y="140017"/>
                </a:lnTo>
                <a:lnTo>
                  <a:pt x="116586" y="117348"/>
                </a:lnTo>
                <a:lnTo>
                  <a:pt x="116586" y="233934"/>
                </a:lnTo>
                <a:lnTo>
                  <a:pt x="162246" y="224825"/>
                </a:lnTo>
                <a:lnTo>
                  <a:pt x="199548" y="199929"/>
                </a:lnTo>
                <a:lnTo>
                  <a:pt x="224706" y="162889"/>
                </a:lnTo>
                <a:lnTo>
                  <a:pt x="233934" y="117348"/>
                </a:lnTo>
                <a:close/>
              </a:path>
            </a:pathLst>
          </a:custGeom>
          <a:solidFill>
            <a:srgbClr val="97700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8235" y="3646551"/>
            <a:ext cx="7200900" cy="1872614"/>
          </a:xfrm>
          <a:custGeom>
            <a:avLst/>
            <a:gdLst/>
            <a:ahLst/>
            <a:cxnLst/>
            <a:rect l="l" t="t" r="r" b="b"/>
            <a:pathLst>
              <a:path w="7200900" h="1872614">
                <a:moveTo>
                  <a:pt x="0" y="351282"/>
                </a:moveTo>
                <a:lnTo>
                  <a:pt x="9108" y="305621"/>
                </a:lnTo>
                <a:lnTo>
                  <a:pt x="34004" y="268319"/>
                </a:lnTo>
                <a:lnTo>
                  <a:pt x="71044" y="243161"/>
                </a:lnTo>
                <a:lnTo>
                  <a:pt x="116586" y="233934"/>
                </a:lnTo>
                <a:lnTo>
                  <a:pt x="6966966" y="233933"/>
                </a:lnTo>
                <a:lnTo>
                  <a:pt x="6966966" y="117347"/>
                </a:lnTo>
                <a:lnTo>
                  <a:pt x="6976074" y="71687"/>
                </a:lnTo>
                <a:lnTo>
                  <a:pt x="7000970" y="34385"/>
                </a:lnTo>
                <a:lnTo>
                  <a:pt x="7038010" y="9227"/>
                </a:lnTo>
                <a:lnTo>
                  <a:pt x="7083552" y="0"/>
                </a:lnTo>
                <a:lnTo>
                  <a:pt x="7129212" y="9227"/>
                </a:lnTo>
                <a:lnTo>
                  <a:pt x="7166514" y="34385"/>
                </a:lnTo>
                <a:lnTo>
                  <a:pt x="7191672" y="71687"/>
                </a:lnTo>
                <a:lnTo>
                  <a:pt x="7200900" y="117347"/>
                </a:lnTo>
                <a:lnTo>
                  <a:pt x="7200900" y="1520952"/>
                </a:lnTo>
                <a:lnTo>
                  <a:pt x="7191672" y="1566612"/>
                </a:lnTo>
                <a:lnTo>
                  <a:pt x="7166514" y="1603914"/>
                </a:lnTo>
                <a:lnTo>
                  <a:pt x="7129212" y="1629072"/>
                </a:lnTo>
                <a:lnTo>
                  <a:pt x="7083552" y="1638300"/>
                </a:lnTo>
                <a:lnTo>
                  <a:pt x="233934" y="1638300"/>
                </a:lnTo>
                <a:lnTo>
                  <a:pt x="233934" y="1754886"/>
                </a:lnTo>
                <a:lnTo>
                  <a:pt x="224706" y="1800546"/>
                </a:lnTo>
                <a:lnTo>
                  <a:pt x="199548" y="1837848"/>
                </a:lnTo>
                <a:lnTo>
                  <a:pt x="162246" y="1863006"/>
                </a:lnTo>
                <a:lnTo>
                  <a:pt x="116586" y="1872234"/>
                </a:lnTo>
                <a:lnTo>
                  <a:pt x="71044" y="1863006"/>
                </a:lnTo>
                <a:lnTo>
                  <a:pt x="34004" y="1837848"/>
                </a:lnTo>
                <a:lnTo>
                  <a:pt x="9108" y="1800546"/>
                </a:lnTo>
                <a:lnTo>
                  <a:pt x="0" y="1754886"/>
                </a:lnTo>
                <a:lnTo>
                  <a:pt x="0" y="3512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8235" y="3939159"/>
            <a:ext cx="234315" cy="175260"/>
          </a:xfrm>
          <a:custGeom>
            <a:avLst/>
            <a:gdLst/>
            <a:ahLst/>
            <a:cxnLst/>
            <a:rect l="l" t="t" r="r" b="b"/>
            <a:pathLst>
              <a:path w="234315" h="175260">
                <a:moveTo>
                  <a:pt x="0" y="58674"/>
                </a:moveTo>
                <a:lnTo>
                  <a:pt x="9108" y="104215"/>
                </a:lnTo>
                <a:lnTo>
                  <a:pt x="34004" y="141255"/>
                </a:lnTo>
                <a:lnTo>
                  <a:pt x="71044" y="166151"/>
                </a:lnTo>
                <a:lnTo>
                  <a:pt x="116586" y="175260"/>
                </a:lnTo>
                <a:lnTo>
                  <a:pt x="162246" y="166151"/>
                </a:lnTo>
                <a:lnTo>
                  <a:pt x="199548" y="141255"/>
                </a:lnTo>
                <a:lnTo>
                  <a:pt x="224706" y="104215"/>
                </a:lnTo>
                <a:lnTo>
                  <a:pt x="233934" y="58674"/>
                </a:lnTo>
                <a:lnTo>
                  <a:pt x="229266" y="35683"/>
                </a:lnTo>
                <a:lnTo>
                  <a:pt x="216598" y="17049"/>
                </a:lnTo>
                <a:lnTo>
                  <a:pt x="197929" y="4560"/>
                </a:lnTo>
                <a:lnTo>
                  <a:pt x="175260" y="0"/>
                </a:lnTo>
                <a:lnTo>
                  <a:pt x="152269" y="4560"/>
                </a:lnTo>
                <a:lnTo>
                  <a:pt x="133635" y="17049"/>
                </a:lnTo>
                <a:lnTo>
                  <a:pt x="121146" y="35683"/>
                </a:lnTo>
                <a:lnTo>
                  <a:pt x="116586" y="58674"/>
                </a:lnTo>
                <a:lnTo>
                  <a:pt x="116586" y="1752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2169" y="3997833"/>
            <a:ext cx="0" cy="1287145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70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5201" y="3763898"/>
            <a:ext cx="234315" cy="116839"/>
          </a:xfrm>
          <a:custGeom>
            <a:avLst/>
            <a:gdLst/>
            <a:ahLst/>
            <a:cxnLst/>
            <a:rect l="l" t="t" r="r" b="b"/>
            <a:pathLst>
              <a:path w="234315" h="116839">
                <a:moveTo>
                  <a:pt x="233933" y="0"/>
                </a:moveTo>
                <a:lnTo>
                  <a:pt x="224706" y="45541"/>
                </a:lnTo>
                <a:lnTo>
                  <a:pt x="199548" y="82581"/>
                </a:lnTo>
                <a:lnTo>
                  <a:pt x="162246" y="107477"/>
                </a:lnTo>
                <a:lnTo>
                  <a:pt x="116585" y="116586"/>
                </a:lnTo>
                <a:lnTo>
                  <a:pt x="0" y="1165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85201" y="3763898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0"/>
                </a:moveTo>
                <a:lnTo>
                  <a:pt x="4548" y="22669"/>
                </a:lnTo>
                <a:lnTo>
                  <a:pt x="16954" y="41338"/>
                </a:lnTo>
                <a:lnTo>
                  <a:pt x="35361" y="54006"/>
                </a:lnTo>
                <a:lnTo>
                  <a:pt x="57912" y="58674"/>
                </a:lnTo>
                <a:lnTo>
                  <a:pt x="80902" y="54006"/>
                </a:lnTo>
                <a:lnTo>
                  <a:pt x="99536" y="41338"/>
                </a:lnTo>
                <a:lnTo>
                  <a:pt x="112025" y="22669"/>
                </a:lnTo>
                <a:lnTo>
                  <a:pt x="116586" y="0"/>
                </a:lnTo>
                <a:lnTo>
                  <a:pt x="116586" y="1165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52550" y="4085209"/>
            <a:ext cx="684980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165" algn="ctr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Africanos </a:t>
            </a:r>
            <a:r>
              <a:rPr sz="3200" spc="-5" dirty="0">
                <a:latin typeface="Arial"/>
                <a:cs typeface="Arial"/>
              </a:rPr>
              <a:t>y </a:t>
            </a:r>
            <a:r>
              <a:rPr lang="es-PA" sz="3200" spc="-10" dirty="0">
                <a:latin typeface="Arial"/>
                <a:cs typeface="Arial"/>
              </a:rPr>
              <a:t>A</a:t>
            </a:r>
            <a:r>
              <a:rPr sz="3200" spc="-10" dirty="0" err="1" smtClean="0">
                <a:latin typeface="Arial"/>
                <a:cs typeface="Arial"/>
              </a:rPr>
              <a:t>fromestizos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 </a:t>
            </a:r>
            <a:r>
              <a:rPr sz="3200" spc="-10" dirty="0">
                <a:latin typeface="Arial"/>
                <a:cs typeface="Arial"/>
              </a:rPr>
              <a:t>la  </a:t>
            </a:r>
            <a:r>
              <a:rPr lang="es-PA" sz="3200" spc="-10" dirty="0" smtClean="0">
                <a:latin typeface="Arial"/>
                <a:cs typeface="Arial"/>
              </a:rPr>
              <a:t>H</a:t>
            </a:r>
            <a:r>
              <a:rPr sz="3200" spc="-10" dirty="0" err="1" smtClean="0">
                <a:latin typeface="Arial"/>
                <a:cs typeface="Arial"/>
              </a:rPr>
              <a:t>istoria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lang="es-PA" sz="3200" spc="-10" dirty="0">
                <a:latin typeface="Arial"/>
                <a:cs typeface="Arial"/>
              </a:rPr>
              <a:t>C</a:t>
            </a:r>
            <a:r>
              <a:rPr sz="3200" spc="-10" dirty="0" err="1" smtClean="0">
                <a:latin typeface="Arial"/>
                <a:cs typeface="Arial"/>
              </a:rPr>
              <a:t>olonial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Centroamérica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211" y="1602105"/>
            <a:ext cx="5010150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1880" marR="5080" indent="-2122805">
              <a:lnSpc>
                <a:spcPct val="100000"/>
              </a:lnSpc>
            </a:pPr>
            <a:r>
              <a:rPr dirty="0"/>
              <a:t>Cofradías y </a:t>
            </a:r>
            <a:r>
              <a:rPr lang="es-PA" dirty="0" smtClean="0"/>
              <a:t>H</a:t>
            </a:r>
            <a:r>
              <a:rPr dirty="0" err="1" smtClean="0"/>
              <a:t>ermandades</a:t>
            </a:r>
            <a:r>
              <a:rPr dirty="0" smtClean="0"/>
              <a:t> </a:t>
            </a:r>
            <a:r>
              <a:rPr dirty="0"/>
              <a:t>de </a:t>
            </a:r>
            <a:r>
              <a:rPr lang="es-PA" dirty="0" smtClean="0"/>
              <a:t>N</a:t>
            </a:r>
            <a:r>
              <a:rPr dirty="0" err="1" smtClean="0"/>
              <a:t>egros</a:t>
            </a:r>
            <a:r>
              <a:rPr dirty="0" smtClean="0"/>
              <a:t> </a:t>
            </a:r>
            <a:r>
              <a:rPr dirty="0"/>
              <a:t>y </a:t>
            </a:r>
            <a:r>
              <a:rPr lang="es-PA" dirty="0" smtClean="0"/>
              <a:t>M</a:t>
            </a:r>
            <a:r>
              <a:rPr dirty="0" err="1" smtClean="0"/>
              <a:t>orenos</a:t>
            </a:r>
            <a:r>
              <a:rPr dirty="0" smtClean="0"/>
              <a:t>  </a:t>
            </a:r>
            <a:r>
              <a:rPr spc="-5" dirty="0"/>
              <a:t>(España, Siglo</a:t>
            </a:r>
            <a:r>
              <a:rPr spc="-70" dirty="0"/>
              <a:t> </a:t>
            </a:r>
            <a:r>
              <a:rPr spc="-5" dirty="0"/>
              <a:t>XVIII)</a:t>
            </a:r>
          </a:p>
        </p:txBody>
      </p:sp>
      <p:sp>
        <p:nvSpPr>
          <p:cNvPr id="4" name="object 4"/>
          <p:cNvSpPr/>
          <p:nvPr/>
        </p:nvSpPr>
        <p:spPr>
          <a:xfrm>
            <a:off x="3133725" y="3502533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5" h="71120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3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7" y="35814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3725" y="3502533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5" h="71120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3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4151" y="278320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4151" y="278320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1335" y="3575684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70865" y="35052"/>
                </a:moveTo>
                <a:lnTo>
                  <a:pt x="68056" y="21538"/>
                </a:lnTo>
                <a:lnTo>
                  <a:pt x="60388" y="10382"/>
                </a:lnTo>
                <a:lnTo>
                  <a:pt x="49006" y="2797"/>
                </a:lnTo>
                <a:lnTo>
                  <a:pt x="35051" y="0"/>
                </a:lnTo>
                <a:lnTo>
                  <a:pt x="21538" y="2797"/>
                </a:lnTo>
                <a:lnTo>
                  <a:pt x="10382" y="10382"/>
                </a:lnTo>
                <a:lnTo>
                  <a:pt x="2797" y="21538"/>
                </a:lnTo>
                <a:lnTo>
                  <a:pt x="0" y="35052"/>
                </a:lnTo>
                <a:lnTo>
                  <a:pt x="2797" y="49006"/>
                </a:lnTo>
                <a:lnTo>
                  <a:pt x="10382" y="60388"/>
                </a:lnTo>
                <a:lnTo>
                  <a:pt x="21538" y="68056"/>
                </a:lnTo>
                <a:lnTo>
                  <a:pt x="35051" y="70866"/>
                </a:lnTo>
                <a:lnTo>
                  <a:pt x="49006" y="68056"/>
                </a:lnTo>
                <a:lnTo>
                  <a:pt x="60388" y="60388"/>
                </a:lnTo>
                <a:lnTo>
                  <a:pt x="68056" y="49006"/>
                </a:lnTo>
                <a:lnTo>
                  <a:pt x="70865" y="35052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1335" y="3575684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35051" y="0"/>
                </a:moveTo>
                <a:lnTo>
                  <a:pt x="21538" y="2797"/>
                </a:lnTo>
                <a:lnTo>
                  <a:pt x="10382" y="10382"/>
                </a:lnTo>
                <a:lnTo>
                  <a:pt x="2797" y="21538"/>
                </a:lnTo>
                <a:lnTo>
                  <a:pt x="0" y="35052"/>
                </a:lnTo>
                <a:lnTo>
                  <a:pt x="2797" y="49006"/>
                </a:lnTo>
                <a:lnTo>
                  <a:pt x="10382" y="60388"/>
                </a:lnTo>
                <a:lnTo>
                  <a:pt x="21538" y="68056"/>
                </a:lnTo>
                <a:lnTo>
                  <a:pt x="35051" y="70866"/>
                </a:lnTo>
                <a:lnTo>
                  <a:pt x="49006" y="68056"/>
                </a:lnTo>
                <a:lnTo>
                  <a:pt x="60388" y="60388"/>
                </a:lnTo>
                <a:lnTo>
                  <a:pt x="68056" y="49006"/>
                </a:lnTo>
                <a:lnTo>
                  <a:pt x="70865" y="35052"/>
                </a:lnTo>
                <a:lnTo>
                  <a:pt x="68056" y="21538"/>
                </a:lnTo>
                <a:lnTo>
                  <a:pt x="60388" y="10382"/>
                </a:lnTo>
                <a:lnTo>
                  <a:pt x="49006" y="2797"/>
                </a:lnTo>
                <a:lnTo>
                  <a:pt x="3505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3904" y="3862959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3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7" y="35814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3904" y="3862959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3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9280" y="271005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9280" y="271005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4757" y="292569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4757" y="292569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90358" y="2174976"/>
            <a:ext cx="521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Jaén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0358" y="3470452"/>
            <a:ext cx="6743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Triana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876" y="3038398"/>
            <a:ext cx="1270635" cy="243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indent="7112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Sevilla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71120" indent="73025">
              <a:lnSpc>
                <a:spcPct val="100000"/>
              </a:lnSpc>
              <a:spcBef>
                <a:spcPts val="1435"/>
              </a:spcBef>
            </a:pPr>
            <a:r>
              <a:rPr sz="1800" spc="-5" dirty="0">
                <a:latin typeface="Arial"/>
                <a:cs typeface="Arial"/>
              </a:rPr>
              <a:t>Jerez 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Frontera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Puerto </a:t>
            </a:r>
            <a:r>
              <a:rPr sz="1800" spc="-5" dirty="0">
                <a:latin typeface="Arial"/>
                <a:cs typeface="Arial"/>
              </a:rPr>
              <a:t>de  Santa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María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046" y="1741551"/>
            <a:ext cx="7366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Huelva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33880" y="1918335"/>
            <a:ext cx="1300480" cy="796290"/>
          </a:xfrm>
          <a:custGeom>
            <a:avLst/>
            <a:gdLst/>
            <a:ahLst/>
            <a:cxnLst/>
            <a:rect l="l" t="t" r="r" b="b"/>
            <a:pathLst>
              <a:path w="1300480" h="796289">
                <a:moveTo>
                  <a:pt x="84581" y="6857"/>
                </a:moveTo>
                <a:lnTo>
                  <a:pt x="0" y="0"/>
                </a:lnTo>
                <a:lnTo>
                  <a:pt x="44957" y="71627"/>
                </a:lnTo>
                <a:lnTo>
                  <a:pt x="49529" y="64154"/>
                </a:lnTo>
                <a:lnTo>
                  <a:pt x="49529" y="34289"/>
                </a:lnTo>
                <a:lnTo>
                  <a:pt x="50291" y="30479"/>
                </a:lnTo>
                <a:lnTo>
                  <a:pt x="53339" y="28193"/>
                </a:lnTo>
                <a:lnTo>
                  <a:pt x="56387" y="28955"/>
                </a:lnTo>
                <a:lnTo>
                  <a:pt x="67068" y="35486"/>
                </a:lnTo>
                <a:lnTo>
                  <a:pt x="84581" y="6857"/>
                </a:lnTo>
                <a:close/>
              </a:path>
              <a:path w="1300480" h="796289">
                <a:moveTo>
                  <a:pt x="67068" y="35486"/>
                </a:moveTo>
                <a:lnTo>
                  <a:pt x="56387" y="28955"/>
                </a:lnTo>
                <a:lnTo>
                  <a:pt x="53339" y="28193"/>
                </a:lnTo>
                <a:lnTo>
                  <a:pt x="50291" y="30479"/>
                </a:lnTo>
                <a:lnTo>
                  <a:pt x="49529" y="34289"/>
                </a:lnTo>
                <a:lnTo>
                  <a:pt x="51815" y="36575"/>
                </a:lnTo>
                <a:lnTo>
                  <a:pt x="62431" y="43066"/>
                </a:lnTo>
                <a:lnTo>
                  <a:pt x="67068" y="35486"/>
                </a:lnTo>
                <a:close/>
              </a:path>
              <a:path w="1300480" h="796289">
                <a:moveTo>
                  <a:pt x="62431" y="43066"/>
                </a:moveTo>
                <a:lnTo>
                  <a:pt x="51815" y="36575"/>
                </a:lnTo>
                <a:lnTo>
                  <a:pt x="49529" y="34289"/>
                </a:lnTo>
                <a:lnTo>
                  <a:pt x="49529" y="64154"/>
                </a:lnTo>
                <a:lnTo>
                  <a:pt x="62431" y="43066"/>
                </a:lnTo>
                <a:close/>
              </a:path>
              <a:path w="1300480" h="796289">
                <a:moveTo>
                  <a:pt x="1299972" y="790955"/>
                </a:moveTo>
                <a:lnTo>
                  <a:pt x="1297686" y="787907"/>
                </a:lnTo>
                <a:lnTo>
                  <a:pt x="67068" y="35486"/>
                </a:lnTo>
                <a:lnTo>
                  <a:pt x="62431" y="43066"/>
                </a:lnTo>
                <a:lnTo>
                  <a:pt x="1293114" y="795527"/>
                </a:lnTo>
                <a:lnTo>
                  <a:pt x="1296161" y="796289"/>
                </a:lnTo>
                <a:lnTo>
                  <a:pt x="1299210" y="794003"/>
                </a:lnTo>
                <a:lnTo>
                  <a:pt x="1299972" y="790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9101" y="2850261"/>
            <a:ext cx="2310765" cy="391160"/>
          </a:xfrm>
          <a:custGeom>
            <a:avLst/>
            <a:gdLst/>
            <a:ahLst/>
            <a:cxnLst/>
            <a:rect l="l" t="t" r="r" b="b"/>
            <a:pathLst>
              <a:path w="2310765" h="391160">
                <a:moveTo>
                  <a:pt x="74698" y="348610"/>
                </a:moveTo>
                <a:lnTo>
                  <a:pt x="69342" y="315468"/>
                </a:lnTo>
                <a:lnTo>
                  <a:pt x="0" y="364998"/>
                </a:lnTo>
                <a:lnTo>
                  <a:pt x="57912" y="383399"/>
                </a:lnTo>
                <a:lnTo>
                  <a:pt x="57912" y="355854"/>
                </a:lnTo>
                <a:lnTo>
                  <a:pt x="59436" y="352044"/>
                </a:lnTo>
                <a:lnTo>
                  <a:pt x="62484" y="350520"/>
                </a:lnTo>
                <a:lnTo>
                  <a:pt x="74698" y="348610"/>
                </a:lnTo>
                <a:close/>
              </a:path>
              <a:path w="2310765" h="391160">
                <a:moveTo>
                  <a:pt x="76177" y="357761"/>
                </a:moveTo>
                <a:lnTo>
                  <a:pt x="74698" y="348610"/>
                </a:lnTo>
                <a:lnTo>
                  <a:pt x="62484" y="350520"/>
                </a:lnTo>
                <a:lnTo>
                  <a:pt x="59436" y="352044"/>
                </a:lnTo>
                <a:lnTo>
                  <a:pt x="57912" y="355854"/>
                </a:lnTo>
                <a:lnTo>
                  <a:pt x="60198" y="358902"/>
                </a:lnTo>
                <a:lnTo>
                  <a:pt x="64007" y="359664"/>
                </a:lnTo>
                <a:lnTo>
                  <a:pt x="76177" y="357761"/>
                </a:lnTo>
                <a:close/>
              </a:path>
              <a:path w="2310765" h="391160">
                <a:moveTo>
                  <a:pt x="81534" y="390906"/>
                </a:moveTo>
                <a:lnTo>
                  <a:pt x="76177" y="357761"/>
                </a:lnTo>
                <a:lnTo>
                  <a:pt x="64007" y="359664"/>
                </a:lnTo>
                <a:lnTo>
                  <a:pt x="60198" y="358902"/>
                </a:lnTo>
                <a:lnTo>
                  <a:pt x="57912" y="355854"/>
                </a:lnTo>
                <a:lnTo>
                  <a:pt x="57912" y="383399"/>
                </a:lnTo>
                <a:lnTo>
                  <a:pt x="81534" y="390906"/>
                </a:lnTo>
                <a:close/>
              </a:path>
              <a:path w="2310765" h="391160">
                <a:moveTo>
                  <a:pt x="2310384" y="3810"/>
                </a:moveTo>
                <a:lnTo>
                  <a:pt x="2308098" y="762"/>
                </a:lnTo>
                <a:lnTo>
                  <a:pt x="2304288" y="0"/>
                </a:lnTo>
                <a:lnTo>
                  <a:pt x="74698" y="348610"/>
                </a:lnTo>
                <a:lnTo>
                  <a:pt x="76177" y="357761"/>
                </a:lnTo>
                <a:lnTo>
                  <a:pt x="2305812" y="9144"/>
                </a:lnTo>
                <a:lnTo>
                  <a:pt x="2308860" y="6858"/>
                </a:lnTo>
                <a:lnTo>
                  <a:pt x="2310384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7899" y="3497960"/>
            <a:ext cx="1660525" cy="455930"/>
          </a:xfrm>
          <a:custGeom>
            <a:avLst/>
            <a:gdLst/>
            <a:ahLst/>
            <a:cxnLst/>
            <a:rect l="l" t="t" r="r" b="b"/>
            <a:pathLst>
              <a:path w="1660525" h="455929">
                <a:moveTo>
                  <a:pt x="72993" y="413667"/>
                </a:moveTo>
                <a:lnTo>
                  <a:pt x="64769" y="381762"/>
                </a:lnTo>
                <a:lnTo>
                  <a:pt x="0" y="437388"/>
                </a:lnTo>
                <a:lnTo>
                  <a:pt x="57150" y="449857"/>
                </a:lnTo>
                <a:lnTo>
                  <a:pt x="57150" y="422910"/>
                </a:lnTo>
                <a:lnTo>
                  <a:pt x="57912" y="419100"/>
                </a:lnTo>
                <a:lnTo>
                  <a:pt x="60959" y="416814"/>
                </a:lnTo>
                <a:lnTo>
                  <a:pt x="72993" y="413667"/>
                </a:lnTo>
                <a:close/>
              </a:path>
              <a:path w="1660525" h="455929">
                <a:moveTo>
                  <a:pt x="75345" y="422794"/>
                </a:moveTo>
                <a:lnTo>
                  <a:pt x="72993" y="413667"/>
                </a:lnTo>
                <a:lnTo>
                  <a:pt x="60959" y="416814"/>
                </a:lnTo>
                <a:lnTo>
                  <a:pt x="57912" y="419100"/>
                </a:lnTo>
                <a:lnTo>
                  <a:pt x="57150" y="422910"/>
                </a:lnTo>
                <a:lnTo>
                  <a:pt x="59436" y="425958"/>
                </a:lnTo>
                <a:lnTo>
                  <a:pt x="63246" y="425958"/>
                </a:lnTo>
                <a:lnTo>
                  <a:pt x="75345" y="422794"/>
                </a:lnTo>
                <a:close/>
              </a:path>
              <a:path w="1660525" h="455929">
                <a:moveTo>
                  <a:pt x="83819" y="455676"/>
                </a:moveTo>
                <a:lnTo>
                  <a:pt x="75345" y="422794"/>
                </a:lnTo>
                <a:lnTo>
                  <a:pt x="63246" y="425958"/>
                </a:lnTo>
                <a:lnTo>
                  <a:pt x="59436" y="425958"/>
                </a:lnTo>
                <a:lnTo>
                  <a:pt x="57150" y="422910"/>
                </a:lnTo>
                <a:lnTo>
                  <a:pt x="57150" y="449857"/>
                </a:lnTo>
                <a:lnTo>
                  <a:pt x="83819" y="455676"/>
                </a:lnTo>
                <a:close/>
              </a:path>
              <a:path w="1660525" h="455929">
                <a:moveTo>
                  <a:pt x="1660398" y="6858"/>
                </a:moveTo>
                <a:lnTo>
                  <a:pt x="1660398" y="3048"/>
                </a:lnTo>
                <a:lnTo>
                  <a:pt x="1658874" y="0"/>
                </a:lnTo>
                <a:lnTo>
                  <a:pt x="1655064" y="0"/>
                </a:lnTo>
                <a:lnTo>
                  <a:pt x="72993" y="413667"/>
                </a:lnTo>
                <a:lnTo>
                  <a:pt x="75345" y="422794"/>
                </a:lnTo>
                <a:lnTo>
                  <a:pt x="1657350" y="9144"/>
                </a:lnTo>
                <a:lnTo>
                  <a:pt x="1660398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9527" y="3641978"/>
            <a:ext cx="1516380" cy="1373505"/>
          </a:xfrm>
          <a:custGeom>
            <a:avLst/>
            <a:gdLst/>
            <a:ahLst/>
            <a:cxnLst/>
            <a:rect l="l" t="t" r="r" b="b"/>
            <a:pathLst>
              <a:path w="1516380" h="1373504">
                <a:moveTo>
                  <a:pt x="53757" y="1318743"/>
                </a:moveTo>
                <a:lnTo>
                  <a:pt x="31242" y="1293875"/>
                </a:lnTo>
                <a:lnTo>
                  <a:pt x="0" y="1373123"/>
                </a:lnTo>
                <a:lnTo>
                  <a:pt x="42671" y="1361270"/>
                </a:lnTo>
                <a:lnTo>
                  <a:pt x="42671" y="1330451"/>
                </a:lnTo>
                <a:lnTo>
                  <a:pt x="44196" y="1327403"/>
                </a:lnTo>
                <a:lnTo>
                  <a:pt x="53757" y="1318743"/>
                </a:lnTo>
                <a:close/>
              </a:path>
              <a:path w="1516380" h="1373504">
                <a:moveTo>
                  <a:pt x="59917" y="1325547"/>
                </a:moveTo>
                <a:lnTo>
                  <a:pt x="53757" y="1318743"/>
                </a:lnTo>
                <a:lnTo>
                  <a:pt x="44196" y="1327403"/>
                </a:lnTo>
                <a:lnTo>
                  <a:pt x="42671" y="1330451"/>
                </a:lnTo>
                <a:lnTo>
                  <a:pt x="43434" y="1333499"/>
                </a:lnTo>
                <a:lnTo>
                  <a:pt x="47243" y="1335023"/>
                </a:lnTo>
                <a:lnTo>
                  <a:pt x="50292" y="1334261"/>
                </a:lnTo>
                <a:lnTo>
                  <a:pt x="59917" y="1325547"/>
                </a:lnTo>
                <a:close/>
              </a:path>
              <a:path w="1516380" h="1373504">
                <a:moveTo>
                  <a:pt x="82296" y="1350263"/>
                </a:moveTo>
                <a:lnTo>
                  <a:pt x="59917" y="1325547"/>
                </a:lnTo>
                <a:lnTo>
                  <a:pt x="50292" y="1334261"/>
                </a:lnTo>
                <a:lnTo>
                  <a:pt x="47243" y="1335023"/>
                </a:lnTo>
                <a:lnTo>
                  <a:pt x="43434" y="1333499"/>
                </a:lnTo>
                <a:lnTo>
                  <a:pt x="42671" y="1330451"/>
                </a:lnTo>
                <a:lnTo>
                  <a:pt x="42671" y="1361270"/>
                </a:lnTo>
                <a:lnTo>
                  <a:pt x="82296" y="1350263"/>
                </a:lnTo>
                <a:close/>
              </a:path>
              <a:path w="1516380" h="1373504">
                <a:moveTo>
                  <a:pt x="1516380" y="5333"/>
                </a:moveTo>
                <a:lnTo>
                  <a:pt x="1514856" y="1523"/>
                </a:lnTo>
                <a:lnTo>
                  <a:pt x="1511808" y="0"/>
                </a:lnTo>
                <a:lnTo>
                  <a:pt x="1507998" y="1523"/>
                </a:lnTo>
                <a:lnTo>
                  <a:pt x="53757" y="1318743"/>
                </a:lnTo>
                <a:lnTo>
                  <a:pt x="59917" y="1325547"/>
                </a:lnTo>
                <a:lnTo>
                  <a:pt x="1514856" y="8381"/>
                </a:lnTo>
                <a:lnTo>
                  <a:pt x="1516380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1813" y="2266569"/>
            <a:ext cx="1949450" cy="662305"/>
          </a:xfrm>
          <a:custGeom>
            <a:avLst/>
            <a:gdLst/>
            <a:ahLst/>
            <a:cxnLst/>
            <a:rect l="l" t="t" r="r" b="b"/>
            <a:pathLst>
              <a:path w="1949450" h="662305">
                <a:moveTo>
                  <a:pt x="1878431" y="40589"/>
                </a:moveTo>
                <a:lnTo>
                  <a:pt x="1875325" y="31465"/>
                </a:lnTo>
                <a:lnTo>
                  <a:pt x="3048" y="653034"/>
                </a:lnTo>
                <a:lnTo>
                  <a:pt x="0" y="656082"/>
                </a:lnTo>
                <a:lnTo>
                  <a:pt x="0" y="659130"/>
                </a:lnTo>
                <a:lnTo>
                  <a:pt x="2286" y="662178"/>
                </a:lnTo>
                <a:lnTo>
                  <a:pt x="6096" y="662178"/>
                </a:lnTo>
                <a:lnTo>
                  <a:pt x="1878431" y="40589"/>
                </a:lnTo>
                <a:close/>
              </a:path>
              <a:path w="1949450" h="662305">
                <a:moveTo>
                  <a:pt x="1949196" y="11430"/>
                </a:moveTo>
                <a:lnTo>
                  <a:pt x="1864614" y="0"/>
                </a:lnTo>
                <a:lnTo>
                  <a:pt x="1875325" y="31465"/>
                </a:lnTo>
                <a:lnTo>
                  <a:pt x="1887474" y="27432"/>
                </a:lnTo>
                <a:lnTo>
                  <a:pt x="1890522" y="27432"/>
                </a:lnTo>
                <a:lnTo>
                  <a:pt x="1893570" y="30480"/>
                </a:lnTo>
                <a:lnTo>
                  <a:pt x="1893570" y="67055"/>
                </a:lnTo>
                <a:lnTo>
                  <a:pt x="1949196" y="11430"/>
                </a:lnTo>
                <a:close/>
              </a:path>
              <a:path w="1949450" h="662305">
                <a:moveTo>
                  <a:pt x="1893570" y="30480"/>
                </a:moveTo>
                <a:lnTo>
                  <a:pt x="1890522" y="27432"/>
                </a:lnTo>
                <a:lnTo>
                  <a:pt x="1887474" y="27432"/>
                </a:lnTo>
                <a:lnTo>
                  <a:pt x="1875325" y="31465"/>
                </a:lnTo>
                <a:lnTo>
                  <a:pt x="1878431" y="40589"/>
                </a:lnTo>
                <a:lnTo>
                  <a:pt x="1890522" y="36576"/>
                </a:lnTo>
                <a:lnTo>
                  <a:pt x="1892808" y="34290"/>
                </a:lnTo>
                <a:lnTo>
                  <a:pt x="1893570" y="30480"/>
                </a:lnTo>
                <a:close/>
              </a:path>
              <a:path w="1949450" h="662305">
                <a:moveTo>
                  <a:pt x="1893570" y="67055"/>
                </a:moveTo>
                <a:lnTo>
                  <a:pt x="1893570" y="30480"/>
                </a:lnTo>
                <a:lnTo>
                  <a:pt x="1892808" y="34290"/>
                </a:lnTo>
                <a:lnTo>
                  <a:pt x="1890522" y="36576"/>
                </a:lnTo>
                <a:lnTo>
                  <a:pt x="1878431" y="40589"/>
                </a:lnTo>
                <a:lnTo>
                  <a:pt x="1888998" y="71628"/>
                </a:lnTo>
                <a:lnTo>
                  <a:pt x="1893570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0960" y="3614547"/>
            <a:ext cx="2741295" cy="251460"/>
          </a:xfrm>
          <a:custGeom>
            <a:avLst/>
            <a:gdLst/>
            <a:ahLst/>
            <a:cxnLst/>
            <a:rect l="l" t="t" r="r" b="b"/>
            <a:pathLst>
              <a:path w="2741295" h="251460">
                <a:moveTo>
                  <a:pt x="2665859" y="42895"/>
                </a:moveTo>
                <a:lnTo>
                  <a:pt x="2665127" y="33745"/>
                </a:lnTo>
                <a:lnTo>
                  <a:pt x="3810" y="241553"/>
                </a:lnTo>
                <a:lnTo>
                  <a:pt x="762" y="243839"/>
                </a:lnTo>
                <a:lnTo>
                  <a:pt x="0" y="246887"/>
                </a:lnTo>
                <a:lnTo>
                  <a:pt x="1524" y="249935"/>
                </a:lnTo>
                <a:lnTo>
                  <a:pt x="4572" y="251459"/>
                </a:lnTo>
                <a:lnTo>
                  <a:pt x="2665859" y="42895"/>
                </a:lnTo>
                <a:close/>
              </a:path>
              <a:path w="2741295" h="251460">
                <a:moveTo>
                  <a:pt x="2740914" y="32003"/>
                </a:moveTo>
                <a:lnTo>
                  <a:pt x="2662428" y="0"/>
                </a:lnTo>
                <a:lnTo>
                  <a:pt x="2665127" y="33745"/>
                </a:lnTo>
                <a:lnTo>
                  <a:pt x="2677668" y="32765"/>
                </a:lnTo>
                <a:lnTo>
                  <a:pt x="2680716" y="33527"/>
                </a:lnTo>
                <a:lnTo>
                  <a:pt x="2683002" y="36575"/>
                </a:lnTo>
                <a:lnTo>
                  <a:pt x="2683002" y="67360"/>
                </a:lnTo>
                <a:lnTo>
                  <a:pt x="2740914" y="32003"/>
                </a:lnTo>
                <a:close/>
              </a:path>
              <a:path w="2741295" h="251460">
                <a:moveTo>
                  <a:pt x="2683002" y="36575"/>
                </a:moveTo>
                <a:lnTo>
                  <a:pt x="2680716" y="33527"/>
                </a:lnTo>
                <a:lnTo>
                  <a:pt x="2677668" y="32765"/>
                </a:lnTo>
                <a:lnTo>
                  <a:pt x="2665127" y="33745"/>
                </a:lnTo>
                <a:lnTo>
                  <a:pt x="2665859" y="42895"/>
                </a:lnTo>
                <a:lnTo>
                  <a:pt x="2678430" y="41909"/>
                </a:lnTo>
                <a:lnTo>
                  <a:pt x="2681478" y="40385"/>
                </a:lnTo>
                <a:lnTo>
                  <a:pt x="2683002" y="36575"/>
                </a:lnTo>
                <a:close/>
              </a:path>
              <a:path w="2741295" h="251460">
                <a:moveTo>
                  <a:pt x="2683002" y="67360"/>
                </a:moveTo>
                <a:lnTo>
                  <a:pt x="2683002" y="36575"/>
                </a:lnTo>
                <a:lnTo>
                  <a:pt x="2681478" y="40385"/>
                </a:lnTo>
                <a:lnTo>
                  <a:pt x="2678430" y="41909"/>
                </a:lnTo>
                <a:lnTo>
                  <a:pt x="2665859" y="42895"/>
                </a:lnTo>
                <a:lnTo>
                  <a:pt x="2668524" y="76199"/>
                </a:lnTo>
                <a:lnTo>
                  <a:pt x="2683002" y="67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32711" y="613702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240280">
              <a:lnSpc>
                <a:spcPct val="100000"/>
              </a:lnSpc>
            </a:pPr>
            <a:r>
              <a:rPr dirty="0"/>
              <a:t>Conquista de</a:t>
            </a:r>
            <a:r>
              <a:rPr spc="-90" dirty="0"/>
              <a:t> </a:t>
            </a:r>
            <a:r>
              <a:rPr dirty="0"/>
              <a:t>América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8606" y="1641728"/>
            <a:ext cx="3493135" cy="11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Entre grupo de </a:t>
            </a:r>
            <a:r>
              <a:rPr sz="1800" spc="-10" dirty="0">
                <a:latin typeface="Arial"/>
                <a:cs typeface="Arial"/>
              </a:rPr>
              <a:t>conquistadores  </a:t>
            </a:r>
            <a:r>
              <a:rPr sz="1800" spc="-5" dirty="0">
                <a:latin typeface="Arial"/>
                <a:cs typeface="Arial"/>
              </a:rPr>
              <a:t>hubo africanos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mulatos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4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Negros, mulatos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pardos  dedicados a actividades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29125" y="1781936"/>
            <a:ext cx="4145279" cy="3854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3029" y="3286125"/>
            <a:ext cx="1656080" cy="316753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lang="es-PA" spc="-5" dirty="0">
                <a:latin typeface="Arial"/>
                <a:cs typeface="Arial"/>
              </a:rPr>
              <a:t>a</a:t>
            </a:r>
            <a:r>
              <a:rPr sz="1800" spc="-5" dirty="0" err="1" smtClean="0">
                <a:latin typeface="Arial"/>
                <a:cs typeface="Arial"/>
              </a:rPr>
              <a:t>gricultura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809" y="5375528"/>
            <a:ext cx="1656080" cy="367030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latin typeface="Arial"/>
                <a:cs typeface="Arial"/>
              </a:rPr>
              <a:t>jornaleros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7652" y="4726304"/>
            <a:ext cx="1656080" cy="734817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lang="es-PA" spc="-5" dirty="0">
                <a:latin typeface="Arial"/>
                <a:cs typeface="Arial"/>
              </a:rPr>
              <a:t>P</a:t>
            </a:r>
            <a:r>
              <a:rPr sz="1800" spc="-5" dirty="0" smtClean="0">
                <a:latin typeface="Arial"/>
                <a:cs typeface="Arial"/>
              </a:rPr>
              <a:t>eq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Med.</a:t>
            </a:r>
            <a:endParaRPr sz="18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090"/>
              </a:spcBef>
            </a:pPr>
            <a:r>
              <a:rPr sz="1800" spc="-5" dirty="0">
                <a:latin typeface="Arial"/>
                <a:cs typeface="Arial"/>
              </a:rPr>
              <a:t>Propietarios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029" y="4223384"/>
            <a:ext cx="1800860" cy="367030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Arial"/>
                <a:cs typeface="Arial"/>
              </a:rPr>
              <a:t>administración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13635" y="3646551"/>
            <a:ext cx="1656080" cy="367665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construcción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53856" y="5705729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1548" y="406527"/>
            <a:ext cx="4945379" cy="6192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2863" y="478408"/>
            <a:ext cx="212534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9575" marR="5080" indent="-397510">
              <a:lnSpc>
                <a:spcPct val="100000"/>
              </a:lnSpc>
            </a:pPr>
            <a:r>
              <a:rPr dirty="0"/>
              <a:t>Conquista</a:t>
            </a:r>
            <a:r>
              <a:rPr spc="-85" dirty="0"/>
              <a:t> </a:t>
            </a:r>
            <a:r>
              <a:rPr dirty="0"/>
              <a:t>de  América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630" y="551306"/>
            <a:ext cx="1008380" cy="33718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Portugal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3036" y="3575542"/>
            <a:ext cx="78740" cy="63500"/>
          </a:xfrm>
          <a:custGeom>
            <a:avLst/>
            <a:gdLst/>
            <a:ahLst/>
            <a:cxnLst/>
            <a:rect l="l" t="t" r="r" b="b"/>
            <a:pathLst>
              <a:path w="78740" h="63500">
                <a:moveTo>
                  <a:pt x="78486" y="25288"/>
                </a:moveTo>
                <a:lnTo>
                  <a:pt x="73294" y="13430"/>
                </a:lnTo>
                <a:lnTo>
                  <a:pt x="63246" y="4714"/>
                </a:lnTo>
                <a:lnTo>
                  <a:pt x="49768" y="0"/>
                </a:lnTo>
                <a:lnTo>
                  <a:pt x="34290" y="142"/>
                </a:lnTo>
                <a:lnTo>
                  <a:pt x="19180" y="5238"/>
                </a:lnTo>
                <a:lnTo>
                  <a:pt x="7715" y="14049"/>
                </a:lnTo>
                <a:lnTo>
                  <a:pt x="964" y="25431"/>
                </a:lnTo>
                <a:lnTo>
                  <a:pt x="0" y="38242"/>
                </a:lnTo>
                <a:lnTo>
                  <a:pt x="5191" y="49982"/>
                </a:lnTo>
                <a:lnTo>
                  <a:pt x="15240" y="58435"/>
                </a:lnTo>
                <a:lnTo>
                  <a:pt x="28717" y="62888"/>
                </a:lnTo>
                <a:lnTo>
                  <a:pt x="44196" y="62626"/>
                </a:lnTo>
                <a:lnTo>
                  <a:pt x="59305" y="57542"/>
                </a:lnTo>
                <a:lnTo>
                  <a:pt x="70770" y="48815"/>
                </a:lnTo>
                <a:lnTo>
                  <a:pt x="77521" y="37659"/>
                </a:lnTo>
                <a:lnTo>
                  <a:pt x="78486" y="25288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3036" y="3575542"/>
            <a:ext cx="78740" cy="63500"/>
          </a:xfrm>
          <a:custGeom>
            <a:avLst/>
            <a:gdLst/>
            <a:ahLst/>
            <a:cxnLst/>
            <a:rect l="l" t="t" r="r" b="b"/>
            <a:pathLst>
              <a:path w="78740" h="63500">
                <a:moveTo>
                  <a:pt x="34290" y="142"/>
                </a:moveTo>
                <a:lnTo>
                  <a:pt x="49768" y="0"/>
                </a:lnTo>
                <a:lnTo>
                  <a:pt x="63246" y="4714"/>
                </a:lnTo>
                <a:lnTo>
                  <a:pt x="73294" y="13430"/>
                </a:lnTo>
                <a:lnTo>
                  <a:pt x="78486" y="25288"/>
                </a:lnTo>
                <a:lnTo>
                  <a:pt x="77521" y="37659"/>
                </a:lnTo>
                <a:lnTo>
                  <a:pt x="70770" y="48815"/>
                </a:lnTo>
                <a:lnTo>
                  <a:pt x="59305" y="57542"/>
                </a:lnTo>
                <a:lnTo>
                  <a:pt x="44196" y="62626"/>
                </a:lnTo>
                <a:lnTo>
                  <a:pt x="28717" y="62888"/>
                </a:lnTo>
                <a:lnTo>
                  <a:pt x="15240" y="58435"/>
                </a:lnTo>
                <a:lnTo>
                  <a:pt x="5191" y="49982"/>
                </a:lnTo>
                <a:lnTo>
                  <a:pt x="0" y="38242"/>
                </a:lnTo>
                <a:lnTo>
                  <a:pt x="964" y="25431"/>
                </a:lnTo>
                <a:lnTo>
                  <a:pt x="7715" y="14049"/>
                </a:lnTo>
                <a:lnTo>
                  <a:pt x="19180" y="5238"/>
                </a:lnTo>
                <a:lnTo>
                  <a:pt x="34290" y="14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3610" y="3616833"/>
            <a:ext cx="41910" cy="10795"/>
          </a:xfrm>
          <a:custGeom>
            <a:avLst/>
            <a:gdLst/>
            <a:ahLst/>
            <a:cxnLst/>
            <a:rect l="l" t="t" r="r" b="b"/>
            <a:pathLst>
              <a:path w="41909" h="10795">
                <a:moveTo>
                  <a:pt x="41909" y="0"/>
                </a:moveTo>
                <a:lnTo>
                  <a:pt x="32039" y="6441"/>
                </a:lnTo>
                <a:lnTo>
                  <a:pt x="21812" y="9810"/>
                </a:lnTo>
                <a:lnTo>
                  <a:pt x="11156" y="10179"/>
                </a:lnTo>
                <a:lnTo>
                  <a:pt x="0" y="76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8756" y="3591686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9143" y="5334"/>
                </a:moveTo>
                <a:lnTo>
                  <a:pt x="8381" y="3048"/>
                </a:lnTo>
                <a:lnTo>
                  <a:pt x="8381" y="1524"/>
                </a:lnTo>
                <a:lnTo>
                  <a:pt x="6095" y="0"/>
                </a:lnTo>
                <a:lnTo>
                  <a:pt x="3809" y="762"/>
                </a:lnTo>
                <a:lnTo>
                  <a:pt x="1523" y="762"/>
                </a:lnTo>
                <a:lnTo>
                  <a:pt x="0" y="3048"/>
                </a:lnTo>
                <a:lnTo>
                  <a:pt x="0" y="4572"/>
                </a:lnTo>
                <a:lnTo>
                  <a:pt x="761" y="6096"/>
                </a:lnTo>
                <a:lnTo>
                  <a:pt x="3047" y="7620"/>
                </a:lnTo>
                <a:lnTo>
                  <a:pt x="5333" y="6858"/>
                </a:lnTo>
                <a:lnTo>
                  <a:pt x="7619" y="6858"/>
                </a:lnTo>
                <a:lnTo>
                  <a:pt x="9143" y="5334"/>
                </a:lnTo>
                <a:close/>
              </a:path>
            </a:pathLst>
          </a:custGeom>
          <a:solidFill>
            <a:srgbClr val="7B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3610" y="3596259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143" y="4572"/>
                </a:moveTo>
                <a:lnTo>
                  <a:pt x="8381" y="3047"/>
                </a:lnTo>
                <a:lnTo>
                  <a:pt x="8381" y="761"/>
                </a:lnTo>
                <a:lnTo>
                  <a:pt x="6095" y="0"/>
                </a:lnTo>
                <a:lnTo>
                  <a:pt x="3809" y="0"/>
                </a:lnTo>
                <a:lnTo>
                  <a:pt x="1523" y="762"/>
                </a:lnTo>
                <a:lnTo>
                  <a:pt x="0" y="2286"/>
                </a:lnTo>
                <a:lnTo>
                  <a:pt x="761" y="4572"/>
                </a:lnTo>
                <a:lnTo>
                  <a:pt x="761" y="6096"/>
                </a:lnTo>
                <a:lnTo>
                  <a:pt x="3047" y="6858"/>
                </a:lnTo>
                <a:lnTo>
                  <a:pt x="5333" y="6858"/>
                </a:lnTo>
                <a:lnTo>
                  <a:pt x="7619" y="6096"/>
                </a:lnTo>
                <a:lnTo>
                  <a:pt x="9143" y="4572"/>
                </a:lnTo>
                <a:close/>
              </a:path>
            </a:pathLst>
          </a:custGeom>
          <a:solidFill>
            <a:srgbClr val="7B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8756" y="3591686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3809" y="762"/>
                </a:moveTo>
                <a:lnTo>
                  <a:pt x="6095" y="0"/>
                </a:lnTo>
                <a:lnTo>
                  <a:pt x="8381" y="1524"/>
                </a:lnTo>
                <a:lnTo>
                  <a:pt x="8381" y="3048"/>
                </a:lnTo>
                <a:lnTo>
                  <a:pt x="9143" y="5334"/>
                </a:lnTo>
                <a:lnTo>
                  <a:pt x="7619" y="6858"/>
                </a:lnTo>
                <a:lnTo>
                  <a:pt x="5333" y="6858"/>
                </a:lnTo>
                <a:lnTo>
                  <a:pt x="3047" y="7620"/>
                </a:lnTo>
                <a:lnTo>
                  <a:pt x="761" y="6096"/>
                </a:lnTo>
                <a:lnTo>
                  <a:pt x="0" y="4572"/>
                </a:lnTo>
                <a:lnTo>
                  <a:pt x="0" y="3048"/>
                </a:lnTo>
                <a:lnTo>
                  <a:pt x="1523" y="762"/>
                </a:lnTo>
                <a:lnTo>
                  <a:pt x="3809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3610" y="3596259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3809" y="0"/>
                </a:moveTo>
                <a:lnTo>
                  <a:pt x="6095" y="0"/>
                </a:lnTo>
                <a:lnTo>
                  <a:pt x="8381" y="761"/>
                </a:lnTo>
                <a:lnTo>
                  <a:pt x="8381" y="3047"/>
                </a:lnTo>
                <a:lnTo>
                  <a:pt x="9143" y="4572"/>
                </a:lnTo>
                <a:lnTo>
                  <a:pt x="7619" y="6096"/>
                </a:lnTo>
                <a:lnTo>
                  <a:pt x="5333" y="6858"/>
                </a:lnTo>
                <a:lnTo>
                  <a:pt x="3047" y="6858"/>
                </a:lnTo>
                <a:lnTo>
                  <a:pt x="761" y="6096"/>
                </a:lnTo>
                <a:lnTo>
                  <a:pt x="761" y="4572"/>
                </a:lnTo>
                <a:lnTo>
                  <a:pt x="0" y="2286"/>
                </a:lnTo>
                <a:lnTo>
                  <a:pt x="1523" y="762"/>
                </a:lnTo>
                <a:lnTo>
                  <a:pt x="380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9894" y="3634359"/>
            <a:ext cx="95250" cy="134620"/>
          </a:xfrm>
          <a:custGeom>
            <a:avLst/>
            <a:gdLst/>
            <a:ahLst/>
            <a:cxnLst/>
            <a:rect l="l" t="t" r="r" b="b"/>
            <a:pathLst>
              <a:path w="95250" h="134620">
                <a:moveTo>
                  <a:pt x="95250" y="105918"/>
                </a:moveTo>
                <a:lnTo>
                  <a:pt x="79248" y="14478"/>
                </a:lnTo>
                <a:lnTo>
                  <a:pt x="58674" y="0"/>
                </a:lnTo>
                <a:lnTo>
                  <a:pt x="14478" y="7620"/>
                </a:lnTo>
                <a:lnTo>
                  <a:pt x="0" y="28194"/>
                </a:lnTo>
                <a:lnTo>
                  <a:pt x="15240" y="119634"/>
                </a:lnTo>
                <a:lnTo>
                  <a:pt x="35814" y="134112"/>
                </a:lnTo>
                <a:lnTo>
                  <a:pt x="80010" y="126492"/>
                </a:lnTo>
                <a:lnTo>
                  <a:pt x="95250" y="105918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9894" y="3634359"/>
            <a:ext cx="95250" cy="134620"/>
          </a:xfrm>
          <a:custGeom>
            <a:avLst/>
            <a:gdLst/>
            <a:ahLst/>
            <a:cxnLst/>
            <a:rect l="l" t="t" r="r" b="b"/>
            <a:pathLst>
              <a:path w="95250" h="134620">
                <a:moveTo>
                  <a:pt x="58674" y="0"/>
                </a:moveTo>
                <a:lnTo>
                  <a:pt x="79248" y="14478"/>
                </a:lnTo>
                <a:lnTo>
                  <a:pt x="95250" y="105918"/>
                </a:lnTo>
                <a:lnTo>
                  <a:pt x="80010" y="126492"/>
                </a:lnTo>
                <a:lnTo>
                  <a:pt x="35814" y="134112"/>
                </a:lnTo>
                <a:lnTo>
                  <a:pt x="15240" y="119634"/>
                </a:lnTo>
                <a:lnTo>
                  <a:pt x="0" y="28194"/>
                </a:lnTo>
                <a:lnTo>
                  <a:pt x="14478" y="7620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3603" y="3642740"/>
            <a:ext cx="34290" cy="87630"/>
          </a:xfrm>
          <a:custGeom>
            <a:avLst/>
            <a:gdLst/>
            <a:ahLst/>
            <a:cxnLst/>
            <a:rect l="l" t="t" r="r" b="b"/>
            <a:pathLst>
              <a:path w="34290" h="87629">
                <a:moveTo>
                  <a:pt x="6774" y="28109"/>
                </a:moveTo>
                <a:lnTo>
                  <a:pt x="6774" y="12596"/>
                </a:lnTo>
                <a:lnTo>
                  <a:pt x="392" y="0"/>
                </a:lnTo>
                <a:lnTo>
                  <a:pt x="0" y="15978"/>
                </a:lnTo>
                <a:lnTo>
                  <a:pt x="2964" y="23812"/>
                </a:lnTo>
                <a:lnTo>
                  <a:pt x="6774" y="28109"/>
                </a:lnTo>
                <a:close/>
              </a:path>
              <a:path w="34290" h="87629">
                <a:moveTo>
                  <a:pt x="33873" y="72199"/>
                </a:moveTo>
                <a:lnTo>
                  <a:pt x="33158" y="61341"/>
                </a:lnTo>
                <a:lnTo>
                  <a:pt x="31873" y="50482"/>
                </a:lnTo>
                <a:lnTo>
                  <a:pt x="30872" y="39624"/>
                </a:lnTo>
                <a:lnTo>
                  <a:pt x="27777" y="33813"/>
                </a:lnTo>
                <a:lnTo>
                  <a:pt x="24967" y="28003"/>
                </a:lnTo>
                <a:lnTo>
                  <a:pt x="21871" y="22479"/>
                </a:lnTo>
                <a:lnTo>
                  <a:pt x="17918" y="17526"/>
                </a:lnTo>
                <a:lnTo>
                  <a:pt x="7250" y="9215"/>
                </a:lnTo>
                <a:lnTo>
                  <a:pt x="6298" y="11620"/>
                </a:lnTo>
                <a:lnTo>
                  <a:pt x="6774" y="12596"/>
                </a:lnTo>
                <a:lnTo>
                  <a:pt x="6774" y="28109"/>
                </a:lnTo>
                <a:lnTo>
                  <a:pt x="24217" y="64519"/>
                </a:lnTo>
                <a:lnTo>
                  <a:pt x="27062" y="72390"/>
                </a:lnTo>
                <a:lnTo>
                  <a:pt x="33158" y="87630"/>
                </a:lnTo>
                <a:lnTo>
                  <a:pt x="33158" y="83058"/>
                </a:lnTo>
                <a:lnTo>
                  <a:pt x="33873" y="7219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3603" y="3642740"/>
            <a:ext cx="34290" cy="87630"/>
          </a:xfrm>
          <a:custGeom>
            <a:avLst/>
            <a:gdLst/>
            <a:ahLst/>
            <a:cxnLst/>
            <a:rect l="l" t="t" r="r" b="b"/>
            <a:pathLst>
              <a:path w="34290" h="87629">
                <a:moveTo>
                  <a:pt x="392" y="0"/>
                </a:moveTo>
                <a:lnTo>
                  <a:pt x="6774" y="12596"/>
                </a:lnTo>
                <a:lnTo>
                  <a:pt x="6298" y="11620"/>
                </a:lnTo>
                <a:lnTo>
                  <a:pt x="7250" y="9215"/>
                </a:lnTo>
                <a:lnTo>
                  <a:pt x="17918" y="17526"/>
                </a:lnTo>
                <a:lnTo>
                  <a:pt x="21871" y="22479"/>
                </a:lnTo>
                <a:lnTo>
                  <a:pt x="24967" y="28003"/>
                </a:lnTo>
                <a:lnTo>
                  <a:pt x="27777" y="33813"/>
                </a:lnTo>
                <a:lnTo>
                  <a:pt x="30872" y="39624"/>
                </a:lnTo>
                <a:lnTo>
                  <a:pt x="31873" y="50482"/>
                </a:lnTo>
                <a:lnTo>
                  <a:pt x="33158" y="61341"/>
                </a:lnTo>
                <a:lnTo>
                  <a:pt x="33873" y="72199"/>
                </a:lnTo>
                <a:lnTo>
                  <a:pt x="33158" y="83058"/>
                </a:lnTo>
                <a:lnTo>
                  <a:pt x="33158" y="87630"/>
                </a:lnTo>
                <a:lnTo>
                  <a:pt x="28586" y="76200"/>
                </a:lnTo>
                <a:lnTo>
                  <a:pt x="27062" y="72390"/>
                </a:lnTo>
                <a:lnTo>
                  <a:pt x="24217" y="64519"/>
                </a:lnTo>
                <a:lnTo>
                  <a:pt x="22014" y="56864"/>
                </a:lnTo>
                <a:lnTo>
                  <a:pt x="19669" y="49351"/>
                </a:lnTo>
                <a:lnTo>
                  <a:pt x="16394" y="41910"/>
                </a:lnTo>
                <a:lnTo>
                  <a:pt x="8643" y="30218"/>
                </a:lnTo>
                <a:lnTo>
                  <a:pt x="2964" y="23812"/>
                </a:lnTo>
                <a:lnTo>
                  <a:pt x="0" y="15978"/>
                </a:lnTo>
                <a:lnTo>
                  <a:pt x="39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2889" y="3587877"/>
            <a:ext cx="40640" cy="85090"/>
          </a:xfrm>
          <a:custGeom>
            <a:avLst/>
            <a:gdLst/>
            <a:ahLst/>
            <a:cxnLst/>
            <a:rect l="l" t="t" r="r" b="b"/>
            <a:pathLst>
              <a:path w="40640" h="85089">
                <a:moveTo>
                  <a:pt x="40588" y="69056"/>
                </a:moveTo>
                <a:lnTo>
                  <a:pt x="37004" y="61531"/>
                </a:lnTo>
                <a:lnTo>
                  <a:pt x="29848" y="55435"/>
                </a:lnTo>
                <a:lnTo>
                  <a:pt x="20335" y="44196"/>
                </a:lnTo>
                <a:lnTo>
                  <a:pt x="16621" y="37087"/>
                </a:lnTo>
                <a:lnTo>
                  <a:pt x="14049" y="29622"/>
                </a:lnTo>
                <a:lnTo>
                  <a:pt x="11763" y="22014"/>
                </a:lnTo>
                <a:lnTo>
                  <a:pt x="8905" y="14478"/>
                </a:lnTo>
                <a:lnTo>
                  <a:pt x="6619" y="10668"/>
                </a:lnTo>
                <a:lnTo>
                  <a:pt x="1285" y="0"/>
                </a:lnTo>
                <a:lnTo>
                  <a:pt x="1285" y="3810"/>
                </a:lnTo>
                <a:lnTo>
                  <a:pt x="0" y="14668"/>
                </a:lnTo>
                <a:lnTo>
                  <a:pt x="142" y="25527"/>
                </a:lnTo>
                <a:lnTo>
                  <a:pt x="857" y="36385"/>
                </a:lnTo>
                <a:lnTo>
                  <a:pt x="1285" y="47244"/>
                </a:lnTo>
                <a:lnTo>
                  <a:pt x="5286" y="52720"/>
                </a:lnTo>
                <a:lnTo>
                  <a:pt x="8715" y="58483"/>
                </a:lnTo>
                <a:lnTo>
                  <a:pt x="12430" y="63960"/>
                </a:lnTo>
                <a:lnTo>
                  <a:pt x="17287" y="68580"/>
                </a:lnTo>
                <a:lnTo>
                  <a:pt x="30384" y="75902"/>
                </a:lnTo>
                <a:lnTo>
                  <a:pt x="31432" y="74032"/>
                </a:lnTo>
                <a:lnTo>
                  <a:pt x="31432" y="72544"/>
                </a:lnTo>
                <a:lnTo>
                  <a:pt x="39385" y="84582"/>
                </a:lnTo>
                <a:lnTo>
                  <a:pt x="40588" y="69056"/>
                </a:lnTo>
                <a:close/>
              </a:path>
              <a:path w="40640" h="85089">
                <a:moveTo>
                  <a:pt x="31765" y="73437"/>
                </a:moveTo>
                <a:lnTo>
                  <a:pt x="31432" y="72544"/>
                </a:lnTo>
                <a:lnTo>
                  <a:pt x="31432" y="74032"/>
                </a:lnTo>
                <a:lnTo>
                  <a:pt x="31765" y="73437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2889" y="3587877"/>
            <a:ext cx="40640" cy="85090"/>
          </a:xfrm>
          <a:custGeom>
            <a:avLst/>
            <a:gdLst/>
            <a:ahLst/>
            <a:cxnLst/>
            <a:rect l="l" t="t" r="r" b="b"/>
            <a:pathLst>
              <a:path w="40640" h="85089">
                <a:moveTo>
                  <a:pt x="39385" y="84582"/>
                </a:moveTo>
                <a:lnTo>
                  <a:pt x="31432" y="72544"/>
                </a:lnTo>
                <a:lnTo>
                  <a:pt x="31765" y="73437"/>
                </a:lnTo>
                <a:lnTo>
                  <a:pt x="30384" y="75902"/>
                </a:lnTo>
                <a:lnTo>
                  <a:pt x="17287" y="68580"/>
                </a:lnTo>
                <a:lnTo>
                  <a:pt x="12430" y="63960"/>
                </a:lnTo>
                <a:lnTo>
                  <a:pt x="8715" y="58483"/>
                </a:lnTo>
                <a:lnTo>
                  <a:pt x="5286" y="52720"/>
                </a:lnTo>
                <a:lnTo>
                  <a:pt x="1285" y="47244"/>
                </a:lnTo>
                <a:lnTo>
                  <a:pt x="857" y="36385"/>
                </a:lnTo>
                <a:lnTo>
                  <a:pt x="142" y="25527"/>
                </a:lnTo>
                <a:lnTo>
                  <a:pt x="0" y="14668"/>
                </a:lnTo>
                <a:lnTo>
                  <a:pt x="1285" y="3810"/>
                </a:lnTo>
                <a:lnTo>
                  <a:pt x="1285" y="0"/>
                </a:lnTo>
                <a:lnTo>
                  <a:pt x="6619" y="10668"/>
                </a:lnTo>
                <a:lnTo>
                  <a:pt x="8905" y="14478"/>
                </a:lnTo>
                <a:lnTo>
                  <a:pt x="11763" y="22014"/>
                </a:lnTo>
                <a:lnTo>
                  <a:pt x="14049" y="29622"/>
                </a:lnTo>
                <a:lnTo>
                  <a:pt x="16621" y="37087"/>
                </a:lnTo>
                <a:lnTo>
                  <a:pt x="20335" y="44196"/>
                </a:lnTo>
                <a:lnTo>
                  <a:pt x="29848" y="55435"/>
                </a:lnTo>
                <a:lnTo>
                  <a:pt x="37004" y="61531"/>
                </a:lnTo>
                <a:lnTo>
                  <a:pt x="40588" y="69056"/>
                </a:lnTo>
                <a:lnTo>
                  <a:pt x="39385" y="8458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3131" y="3754754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12704" y="68580"/>
                </a:moveTo>
                <a:lnTo>
                  <a:pt x="109537" y="45719"/>
                </a:lnTo>
                <a:lnTo>
                  <a:pt x="104941" y="22859"/>
                </a:lnTo>
                <a:lnTo>
                  <a:pt x="101346" y="0"/>
                </a:lnTo>
                <a:lnTo>
                  <a:pt x="35052" y="16002"/>
                </a:lnTo>
                <a:lnTo>
                  <a:pt x="0" y="54864"/>
                </a:lnTo>
                <a:lnTo>
                  <a:pt x="40386" y="99469"/>
                </a:lnTo>
                <a:lnTo>
                  <a:pt x="40386" y="48006"/>
                </a:lnTo>
                <a:lnTo>
                  <a:pt x="74676" y="21336"/>
                </a:lnTo>
                <a:lnTo>
                  <a:pt x="76461" y="39373"/>
                </a:lnTo>
                <a:lnTo>
                  <a:pt x="77533" y="57626"/>
                </a:lnTo>
                <a:lnTo>
                  <a:pt x="80033" y="75449"/>
                </a:lnTo>
                <a:lnTo>
                  <a:pt x="86106" y="92202"/>
                </a:lnTo>
                <a:lnTo>
                  <a:pt x="91654" y="95726"/>
                </a:lnTo>
                <a:lnTo>
                  <a:pt x="100203" y="96964"/>
                </a:lnTo>
                <a:lnTo>
                  <a:pt x="108180" y="95631"/>
                </a:lnTo>
                <a:lnTo>
                  <a:pt x="112014" y="91440"/>
                </a:lnTo>
                <a:lnTo>
                  <a:pt x="112704" y="68580"/>
                </a:lnTo>
                <a:close/>
              </a:path>
              <a:path w="113029" h="111760">
                <a:moveTo>
                  <a:pt x="89916" y="105155"/>
                </a:moveTo>
                <a:lnTo>
                  <a:pt x="40386" y="48006"/>
                </a:lnTo>
                <a:lnTo>
                  <a:pt x="40386" y="99469"/>
                </a:lnTo>
                <a:lnTo>
                  <a:pt x="51054" y="111252"/>
                </a:lnTo>
                <a:lnTo>
                  <a:pt x="89916" y="105155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3131" y="3754754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01346" y="0"/>
                </a:moveTo>
                <a:lnTo>
                  <a:pt x="104941" y="22859"/>
                </a:lnTo>
                <a:lnTo>
                  <a:pt x="109537" y="45719"/>
                </a:lnTo>
                <a:lnTo>
                  <a:pt x="112704" y="68580"/>
                </a:lnTo>
                <a:lnTo>
                  <a:pt x="112014" y="91440"/>
                </a:lnTo>
                <a:lnTo>
                  <a:pt x="108180" y="95631"/>
                </a:lnTo>
                <a:lnTo>
                  <a:pt x="100203" y="96964"/>
                </a:lnTo>
                <a:lnTo>
                  <a:pt x="91654" y="95726"/>
                </a:lnTo>
                <a:lnTo>
                  <a:pt x="86106" y="92202"/>
                </a:lnTo>
                <a:lnTo>
                  <a:pt x="80033" y="75449"/>
                </a:lnTo>
                <a:lnTo>
                  <a:pt x="77533" y="57626"/>
                </a:lnTo>
                <a:lnTo>
                  <a:pt x="76461" y="39373"/>
                </a:lnTo>
                <a:lnTo>
                  <a:pt x="74676" y="21336"/>
                </a:lnTo>
                <a:lnTo>
                  <a:pt x="40386" y="48006"/>
                </a:lnTo>
                <a:lnTo>
                  <a:pt x="89916" y="105155"/>
                </a:lnTo>
                <a:lnTo>
                  <a:pt x="51054" y="111252"/>
                </a:lnTo>
                <a:lnTo>
                  <a:pt x="0" y="54864"/>
                </a:lnTo>
                <a:lnTo>
                  <a:pt x="35052" y="16002"/>
                </a:lnTo>
                <a:lnTo>
                  <a:pt x="10134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8103" y="4078604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71627" y="144780"/>
                </a:moveTo>
                <a:lnTo>
                  <a:pt x="35813" y="0"/>
                </a:lnTo>
                <a:lnTo>
                  <a:pt x="0" y="144780"/>
                </a:lnTo>
                <a:lnTo>
                  <a:pt x="35813" y="288798"/>
                </a:lnTo>
                <a:lnTo>
                  <a:pt x="71627" y="14478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58103" y="4078604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35813" y="0"/>
                </a:moveTo>
                <a:lnTo>
                  <a:pt x="0" y="144780"/>
                </a:lnTo>
                <a:lnTo>
                  <a:pt x="35813" y="288798"/>
                </a:lnTo>
                <a:lnTo>
                  <a:pt x="71627" y="144780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53503" y="3383660"/>
            <a:ext cx="781050" cy="33655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Congo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42457" y="1270635"/>
            <a:ext cx="779780" cy="33655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Arial"/>
                <a:cs typeface="Arial"/>
              </a:rPr>
              <a:t>Sevilla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46010" y="3575684"/>
            <a:ext cx="436245" cy="293370"/>
          </a:xfrm>
          <a:custGeom>
            <a:avLst/>
            <a:gdLst/>
            <a:ahLst/>
            <a:cxnLst/>
            <a:rect l="l" t="t" r="r" b="b"/>
            <a:pathLst>
              <a:path w="436245" h="293370">
                <a:moveTo>
                  <a:pt x="375287" y="46248"/>
                </a:moveTo>
                <a:lnTo>
                  <a:pt x="370086" y="38539"/>
                </a:lnTo>
                <a:lnTo>
                  <a:pt x="1524" y="284988"/>
                </a:lnTo>
                <a:lnTo>
                  <a:pt x="0" y="288035"/>
                </a:lnTo>
                <a:lnTo>
                  <a:pt x="762" y="291084"/>
                </a:lnTo>
                <a:lnTo>
                  <a:pt x="3810" y="293370"/>
                </a:lnTo>
                <a:lnTo>
                  <a:pt x="6858" y="292608"/>
                </a:lnTo>
                <a:lnTo>
                  <a:pt x="375287" y="46248"/>
                </a:lnTo>
                <a:close/>
              </a:path>
              <a:path w="436245" h="293370">
                <a:moveTo>
                  <a:pt x="435864" y="0"/>
                </a:moveTo>
                <a:lnTo>
                  <a:pt x="351282" y="10667"/>
                </a:lnTo>
                <a:lnTo>
                  <a:pt x="370086" y="38539"/>
                </a:lnTo>
                <a:lnTo>
                  <a:pt x="381000" y="31241"/>
                </a:lnTo>
                <a:lnTo>
                  <a:pt x="384048" y="30479"/>
                </a:lnTo>
                <a:lnTo>
                  <a:pt x="387096" y="32003"/>
                </a:lnTo>
                <a:lnTo>
                  <a:pt x="387858" y="35813"/>
                </a:lnTo>
                <a:lnTo>
                  <a:pt x="387858" y="64878"/>
                </a:lnTo>
                <a:lnTo>
                  <a:pt x="393954" y="73913"/>
                </a:lnTo>
                <a:lnTo>
                  <a:pt x="435864" y="0"/>
                </a:lnTo>
                <a:close/>
              </a:path>
              <a:path w="436245" h="293370">
                <a:moveTo>
                  <a:pt x="387858" y="35813"/>
                </a:moveTo>
                <a:lnTo>
                  <a:pt x="387096" y="32003"/>
                </a:lnTo>
                <a:lnTo>
                  <a:pt x="384048" y="30479"/>
                </a:lnTo>
                <a:lnTo>
                  <a:pt x="381000" y="31241"/>
                </a:lnTo>
                <a:lnTo>
                  <a:pt x="370086" y="38539"/>
                </a:lnTo>
                <a:lnTo>
                  <a:pt x="375287" y="46248"/>
                </a:lnTo>
                <a:lnTo>
                  <a:pt x="386334" y="38861"/>
                </a:lnTo>
                <a:lnTo>
                  <a:pt x="387858" y="35813"/>
                </a:lnTo>
                <a:close/>
              </a:path>
              <a:path w="436245" h="293370">
                <a:moveTo>
                  <a:pt x="387858" y="64878"/>
                </a:moveTo>
                <a:lnTo>
                  <a:pt x="387858" y="35813"/>
                </a:lnTo>
                <a:lnTo>
                  <a:pt x="386334" y="38861"/>
                </a:lnTo>
                <a:lnTo>
                  <a:pt x="375287" y="46248"/>
                </a:lnTo>
                <a:lnTo>
                  <a:pt x="387858" y="64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2678" y="1387983"/>
            <a:ext cx="509905" cy="104775"/>
          </a:xfrm>
          <a:custGeom>
            <a:avLst/>
            <a:gdLst/>
            <a:ahLst/>
            <a:cxnLst/>
            <a:rect l="l" t="t" r="r" b="b"/>
            <a:pathLst>
              <a:path w="509904" h="104775">
                <a:moveTo>
                  <a:pt x="434969" y="42170"/>
                </a:moveTo>
                <a:lnTo>
                  <a:pt x="433671" y="32994"/>
                </a:lnTo>
                <a:lnTo>
                  <a:pt x="3810" y="95250"/>
                </a:lnTo>
                <a:lnTo>
                  <a:pt x="762" y="96774"/>
                </a:lnTo>
                <a:lnTo>
                  <a:pt x="0" y="100584"/>
                </a:lnTo>
                <a:lnTo>
                  <a:pt x="2286" y="103632"/>
                </a:lnTo>
                <a:lnTo>
                  <a:pt x="5334" y="104394"/>
                </a:lnTo>
                <a:lnTo>
                  <a:pt x="434969" y="42170"/>
                </a:lnTo>
                <a:close/>
              </a:path>
              <a:path w="509904" h="104775">
                <a:moveTo>
                  <a:pt x="509778" y="26669"/>
                </a:moveTo>
                <a:lnTo>
                  <a:pt x="429006" y="0"/>
                </a:lnTo>
                <a:lnTo>
                  <a:pt x="433671" y="32994"/>
                </a:lnTo>
                <a:lnTo>
                  <a:pt x="445770" y="31241"/>
                </a:lnTo>
                <a:lnTo>
                  <a:pt x="449580" y="32003"/>
                </a:lnTo>
                <a:lnTo>
                  <a:pt x="451866" y="35051"/>
                </a:lnTo>
                <a:lnTo>
                  <a:pt x="451866" y="66956"/>
                </a:lnTo>
                <a:lnTo>
                  <a:pt x="509778" y="26669"/>
                </a:lnTo>
                <a:close/>
              </a:path>
              <a:path w="509904" h="104775">
                <a:moveTo>
                  <a:pt x="451866" y="35051"/>
                </a:moveTo>
                <a:lnTo>
                  <a:pt x="449580" y="32003"/>
                </a:lnTo>
                <a:lnTo>
                  <a:pt x="445770" y="31241"/>
                </a:lnTo>
                <a:lnTo>
                  <a:pt x="433671" y="32994"/>
                </a:lnTo>
                <a:lnTo>
                  <a:pt x="434969" y="42170"/>
                </a:lnTo>
                <a:lnTo>
                  <a:pt x="447294" y="40385"/>
                </a:lnTo>
                <a:lnTo>
                  <a:pt x="450342" y="38861"/>
                </a:lnTo>
                <a:lnTo>
                  <a:pt x="451866" y="35051"/>
                </a:lnTo>
                <a:close/>
              </a:path>
              <a:path w="509904" h="104775">
                <a:moveTo>
                  <a:pt x="451866" y="66956"/>
                </a:moveTo>
                <a:lnTo>
                  <a:pt x="451866" y="35051"/>
                </a:lnTo>
                <a:lnTo>
                  <a:pt x="450342" y="38861"/>
                </a:lnTo>
                <a:lnTo>
                  <a:pt x="447294" y="40385"/>
                </a:lnTo>
                <a:lnTo>
                  <a:pt x="434969" y="42170"/>
                </a:lnTo>
                <a:lnTo>
                  <a:pt x="439674" y="75437"/>
                </a:lnTo>
                <a:lnTo>
                  <a:pt x="451866" y="66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4330" y="910208"/>
            <a:ext cx="292100" cy="438150"/>
          </a:xfrm>
          <a:custGeom>
            <a:avLst/>
            <a:gdLst/>
            <a:ahLst/>
            <a:cxnLst/>
            <a:rect l="l" t="t" r="r" b="b"/>
            <a:pathLst>
              <a:path w="292100" h="438150">
                <a:moveTo>
                  <a:pt x="73913" y="41909"/>
                </a:moveTo>
                <a:lnTo>
                  <a:pt x="0" y="0"/>
                </a:lnTo>
                <a:lnTo>
                  <a:pt x="9905" y="84581"/>
                </a:lnTo>
                <a:lnTo>
                  <a:pt x="30479" y="70865"/>
                </a:lnTo>
                <a:lnTo>
                  <a:pt x="30479" y="51815"/>
                </a:lnTo>
                <a:lnTo>
                  <a:pt x="32765" y="48767"/>
                </a:lnTo>
                <a:lnTo>
                  <a:pt x="35813" y="48005"/>
                </a:lnTo>
                <a:lnTo>
                  <a:pt x="38861" y="50291"/>
                </a:lnTo>
                <a:lnTo>
                  <a:pt x="45754" y="60682"/>
                </a:lnTo>
                <a:lnTo>
                  <a:pt x="73913" y="41909"/>
                </a:lnTo>
                <a:close/>
              </a:path>
              <a:path w="292100" h="438150">
                <a:moveTo>
                  <a:pt x="45754" y="60682"/>
                </a:moveTo>
                <a:lnTo>
                  <a:pt x="38861" y="50291"/>
                </a:lnTo>
                <a:lnTo>
                  <a:pt x="35813" y="48005"/>
                </a:lnTo>
                <a:lnTo>
                  <a:pt x="32765" y="48767"/>
                </a:lnTo>
                <a:lnTo>
                  <a:pt x="30479" y="51815"/>
                </a:lnTo>
                <a:lnTo>
                  <a:pt x="31241" y="55625"/>
                </a:lnTo>
                <a:lnTo>
                  <a:pt x="38017" y="65840"/>
                </a:lnTo>
                <a:lnTo>
                  <a:pt x="45754" y="60682"/>
                </a:lnTo>
                <a:close/>
              </a:path>
              <a:path w="292100" h="438150">
                <a:moveTo>
                  <a:pt x="38017" y="65840"/>
                </a:moveTo>
                <a:lnTo>
                  <a:pt x="31241" y="55625"/>
                </a:lnTo>
                <a:lnTo>
                  <a:pt x="30479" y="51815"/>
                </a:lnTo>
                <a:lnTo>
                  <a:pt x="30479" y="70865"/>
                </a:lnTo>
                <a:lnTo>
                  <a:pt x="38017" y="65840"/>
                </a:lnTo>
                <a:close/>
              </a:path>
              <a:path w="292100" h="438150">
                <a:moveTo>
                  <a:pt x="291845" y="434339"/>
                </a:moveTo>
                <a:lnTo>
                  <a:pt x="291083" y="430529"/>
                </a:lnTo>
                <a:lnTo>
                  <a:pt x="45754" y="60682"/>
                </a:lnTo>
                <a:lnTo>
                  <a:pt x="38017" y="65840"/>
                </a:lnTo>
                <a:lnTo>
                  <a:pt x="283463" y="435863"/>
                </a:lnTo>
                <a:lnTo>
                  <a:pt x="286511" y="438149"/>
                </a:lnTo>
                <a:lnTo>
                  <a:pt x="289559" y="437387"/>
                </a:lnTo>
                <a:lnTo>
                  <a:pt x="291845" y="434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7489" y="2995620"/>
            <a:ext cx="354330" cy="197485"/>
          </a:xfrm>
          <a:custGeom>
            <a:avLst/>
            <a:gdLst/>
            <a:ahLst/>
            <a:cxnLst/>
            <a:rect l="l" t="t" r="r" b="b"/>
            <a:pathLst>
              <a:path w="354330" h="197485">
                <a:moveTo>
                  <a:pt x="354330" y="68762"/>
                </a:moveTo>
                <a:lnTo>
                  <a:pt x="340132" y="40599"/>
                </a:lnTo>
                <a:lnTo>
                  <a:pt x="310609" y="19019"/>
                </a:lnTo>
                <a:lnTo>
                  <a:pt x="268906" y="5120"/>
                </a:lnTo>
                <a:lnTo>
                  <a:pt x="218169" y="0"/>
                </a:lnTo>
                <a:lnTo>
                  <a:pt x="161544" y="4754"/>
                </a:lnTo>
                <a:lnTo>
                  <a:pt x="106192" y="19135"/>
                </a:lnTo>
                <a:lnTo>
                  <a:pt x="59801" y="40794"/>
                </a:lnTo>
                <a:lnTo>
                  <a:pt x="24932" y="67683"/>
                </a:lnTo>
                <a:lnTo>
                  <a:pt x="0" y="128960"/>
                </a:lnTo>
                <a:lnTo>
                  <a:pt x="14197" y="157051"/>
                </a:lnTo>
                <a:lnTo>
                  <a:pt x="43720" y="178484"/>
                </a:lnTo>
                <a:lnTo>
                  <a:pt x="85423" y="192273"/>
                </a:lnTo>
                <a:lnTo>
                  <a:pt x="136160" y="197431"/>
                </a:lnTo>
                <a:lnTo>
                  <a:pt x="192786" y="192968"/>
                </a:lnTo>
                <a:lnTo>
                  <a:pt x="248137" y="178588"/>
                </a:lnTo>
                <a:lnTo>
                  <a:pt x="294528" y="156929"/>
                </a:lnTo>
                <a:lnTo>
                  <a:pt x="329397" y="130039"/>
                </a:lnTo>
                <a:lnTo>
                  <a:pt x="354330" y="68762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07489" y="2995620"/>
            <a:ext cx="354330" cy="197485"/>
          </a:xfrm>
          <a:custGeom>
            <a:avLst/>
            <a:gdLst/>
            <a:ahLst/>
            <a:cxnLst/>
            <a:rect l="l" t="t" r="r" b="b"/>
            <a:pathLst>
              <a:path w="354330" h="197485">
                <a:moveTo>
                  <a:pt x="161544" y="4754"/>
                </a:moveTo>
                <a:lnTo>
                  <a:pt x="218169" y="0"/>
                </a:lnTo>
                <a:lnTo>
                  <a:pt x="268906" y="5120"/>
                </a:lnTo>
                <a:lnTo>
                  <a:pt x="310609" y="19019"/>
                </a:lnTo>
                <a:lnTo>
                  <a:pt x="354330" y="68762"/>
                </a:lnTo>
                <a:lnTo>
                  <a:pt x="350184" y="99968"/>
                </a:lnTo>
                <a:lnTo>
                  <a:pt x="294528" y="156929"/>
                </a:lnTo>
                <a:lnTo>
                  <a:pt x="248137" y="178588"/>
                </a:lnTo>
                <a:lnTo>
                  <a:pt x="192786" y="192968"/>
                </a:lnTo>
                <a:lnTo>
                  <a:pt x="136160" y="197431"/>
                </a:lnTo>
                <a:lnTo>
                  <a:pt x="85423" y="192273"/>
                </a:lnTo>
                <a:lnTo>
                  <a:pt x="43720" y="178484"/>
                </a:lnTo>
                <a:lnTo>
                  <a:pt x="14197" y="157051"/>
                </a:lnTo>
                <a:lnTo>
                  <a:pt x="0" y="128960"/>
                </a:lnTo>
                <a:lnTo>
                  <a:pt x="4145" y="97755"/>
                </a:lnTo>
                <a:lnTo>
                  <a:pt x="24932" y="67683"/>
                </a:lnTo>
                <a:lnTo>
                  <a:pt x="59801" y="40794"/>
                </a:lnTo>
                <a:lnTo>
                  <a:pt x="106192" y="19135"/>
                </a:lnTo>
                <a:lnTo>
                  <a:pt x="161544" y="47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95880" y="3119247"/>
            <a:ext cx="191770" cy="37465"/>
          </a:xfrm>
          <a:custGeom>
            <a:avLst/>
            <a:gdLst/>
            <a:ahLst/>
            <a:cxnLst/>
            <a:rect l="l" t="t" r="r" b="b"/>
            <a:pathLst>
              <a:path w="191769" h="37464">
                <a:moveTo>
                  <a:pt x="191262" y="0"/>
                </a:moveTo>
                <a:lnTo>
                  <a:pt x="145839" y="21288"/>
                </a:lnTo>
                <a:lnTo>
                  <a:pt x="98774" y="33718"/>
                </a:lnTo>
                <a:lnTo>
                  <a:pt x="50137" y="37290"/>
                </a:lnTo>
                <a:lnTo>
                  <a:pt x="0" y="320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7039" y="3045333"/>
            <a:ext cx="39370" cy="22860"/>
          </a:xfrm>
          <a:custGeom>
            <a:avLst/>
            <a:gdLst/>
            <a:ahLst/>
            <a:cxnLst/>
            <a:rect l="l" t="t" r="r" b="b"/>
            <a:pathLst>
              <a:path w="39369" h="22860">
                <a:moveTo>
                  <a:pt x="38861" y="13716"/>
                </a:moveTo>
                <a:lnTo>
                  <a:pt x="37337" y="3048"/>
                </a:lnTo>
                <a:lnTo>
                  <a:pt x="28193" y="0"/>
                </a:lnTo>
                <a:lnTo>
                  <a:pt x="18287" y="1524"/>
                </a:lnTo>
                <a:lnTo>
                  <a:pt x="7619" y="3048"/>
                </a:lnTo>
                <a:lnTo>
                  <a:pt x="0" y="9144"/>
                </a:lnTo>
                <a:lnTo>
                  <a:pt x="761" y="14478"/>
                </a:lnTo>
                <a:lnTo>
                  <a:pt x="2285" y="19812"/>
                </a:lnTo>
                <a:lnTo>
                  <a:pt x="11429" y="22860"/>
                </a:lnTo>
                <a:lnTo>
                  <a:pt x="21335" y="21336"/>
                </a:lnTo>
                <a:lnTo>
                  <a:pt x="31241" y="19050"/>
                </a:lnTo>
                <a:lnTo>
                  <a:pt x="38861" y="13716"/>
                </a:lnTo>
                <a:close/>
              </a:path>
            </a:pathLst>
          </a:custGeom>
          <a:solidFill>
            <a:srgbClr val="7B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04263" y="3064383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38099" y="13716"/>
                </a:moveTo>
                <a:lnTo>
                  <a:pt x="36575" y="3048"/>
                </a:lnTo>
                <a:lnTo>
                  <a:pt x="27431" y="0"/>
                </a:lnTo>
                <a:lnTo>
                  <a:pt x="17525" y="1524"/>
                </a:lnTo>
                <a:lnTo>
                  <a:pt x="6857" y="3048"/>
                </a:lnTo>
                <a:lnTo>
                  <a:pt x="0" y="9144"/>
                </a:lnTo>
                <a:lnTo>
                  <a:pt x="1523" y="19812"/>
                </a:lnTo>
                <a:lnTo>
                  <a:pt x="10667" y="22860"/>
                </a:lnTo>
                <a:lnTo>
                  <a:pt x="30479" y="19812"/>
                </a:lnTo>
                <a:lnTo>
                  <a:pt x="38099" y="13716"/>
                </a:lnTo>
                <a:close/>
              </a:path>
            </a:pathLst>
          </a:custGeom>
          <a:solidFill>
            <a:srgbClr val="7B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17039" y="3045333"/>
            <a:ext cx="39370" cy="22860"/>
          </a:xfrm>
          <a:custGeom>
            <a:avLst/>
            <a:gdLst/>
            <a:ahLst/>
            <a:cxnLst/>
            <a:rect l="l" t="t" r="r" b="b"/>
            <a:pathLst>
              <a:path w="39369" h="22860">
                <a:moveTo>
                  <a:pt x="18287" y="1524"/>
                </a:moveTo>
                <a:lnTo>
                  <a:pt x="28193" y="0"/>
                </a:lnTo>
                <a:lnTo>
                  <a:pt x="37337" y="3048"/>
                </a:lnTo>
                <a:lnTo>
                  <a:pt x="38099" y="8382"/>
                </a:lnTo>
                <a:lnTo>
                  <a:pt x="38861" y="13716"/>
                </a:lnTo>
                <a:lnTo>
                  <a:pt x="31241" y="19050"/>
                </a:lnTo>
                <a:lnTo>
                  <a:pt x="21335" y="21336"/>
                </a:lnTo>
                <a:lnTo>
                  <a:pt x="11429" y="22860"/>
                </a:lnTo>
                <a:lnTo>
                  <a:pt x="2285" y="19812"/>
                </a:lnTo>
                <a:lnTo>
                  <a:pt x="761" y="14478"/>
                </a:lnTo>
                <a:lnTo>
                  <a:pt x="0" y="9144"/>
                </a:lnTo>
                <a:lnTo>
                  <a:pt x="7619" y="3048"/>
                </a:lnTo>
                <a:lnTo>
                  <a:pt x="18287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4263" y="3064383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17525" y="1524"/>
                </a:moveTo>
                <a:lnTo>
                  <a:pt x="27431" y="0"/>
                </a:lnTo>
                <a:lnTo>
                  <a:pt x="36575" y="3048"/>
                </a:lnTo>
                <a:lnTo>
                  <a:pt x="37337" y="8382"/>
                </a:lnTo>
                <a:lnTo>
                  <a:pt x="38099" y="13716"/>
                </a:lnTo>
                <a:lnTo>
                  <a:pt x="30479" y="19812"/>
                </a:lnTo>
                <a:lnTo>
                  <a:pt x="20573" y="21336"/>
                </a:lnTo>
                <a:lnTo>
                  <a:pt x="10667" y="22860"/>
                </a:lnTo>
                <a:lnTo>
                  <a:pt x="1523" y="19812"/>
                </a:lnTo>
                <a:lnTo>
                  <a:pt x="761" y="14478"/>
                </a:lnTo>
                <a:lnTo>
                  <a:pt x="0" y="9144"/>
                </a:lnTo>
                <a:lnTo>
                  <a:pt x="6857" y="3048"/>
                </a:lnTo>
                <a:lnTo>
                  <a:pt x="17525" y="15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59305" y="3172586"/>
            <a:ext cx="391160" cy="410845"/>
          </a:xfrm>
          <a:custGeom>
            <a:avLst/>
            <a:gdLst/>
            <a:ahLst/>
            <a:cxnLst/>
            <a:rect l="l" t="t" r="r" b="b"/>
            <a:pathLst>
              <a:path w="391160" h="410845">
                <a:moveTo>
                  <a:pt x="390905" y="284988"/>
                </a:moveTo>
                <a:lnTo>
                  <a:pt x="353567" y="65531"/>
                </a:lnTo>
                <a:lnTo>
                  <a:pt x="261365" y="0"/>
                </a:lnTo>
                <a:lnTo>
                  <a:pt x="64769" y="32766"/>
                </a:lnTo>
                <a:lnTo>
                  <a:pt x="0" y="124968"/>
                </a:lnTo>
                <a:lnTo>
                  <a:pt x="37337" y="345186"/>
                </a:lnTo>
                <a:lnTo>
                  <a:pt x="128777" y="410718"/>
                </a:lnTo>
                <a:lnTo>
                  <a:pt x="325373" y="377190"/>
                </a:lnTo>
                <a:lnTo>
                  <a:pt x="390905" y="284988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59305" y="3172586"/>
            <a:ext cx="391160" cy="410845"/>
          </a:xfrm>
          <a:custGeom>
            <a:avLst/>
            <a:gdLst/>
            <a:ahLst/>
            <a:cxnLst/>
            <a:rect l="l" t="t" r="r" b="b"/>
            <a:pathLst>
              <a:path w="391160" h="410845">
                <a:moveTo>
                  <a:pt x="261365" y="0"/>
                </a:moveTo>
                <a:lnTo>
                  <a:pt x="353567" y="65531"/>
                </a:lnTo>
                <a:lnTo>
                  <a:pt x="390905" y="284988"/>
                </a:lnTo>
                <a:lnTo>
                  <a:pt x="325373" y="377190"/>
                </a:lnTo>
                <a:lnTo>
                  <a:pt x="128777" y="410718"/>
                </a:lnTo>
                <a:lnTo>
                  <a:pt x="37337" y="345186"/>
                </a:lnTo>
                <a:lnTo>
                  <a:pt x="0" y="124968"/>
                </a:lnTo>
                <a:lnTo>
                  <a:pt x="64769" y="32766"/>
                </a:lnTo>
                <a:lnTo>
                  <a:pt x="26136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6619" y="3203067"/>
            <a:ext cx="139700" cy="243840"/>
          </a:xfrm>
          <a:custGeom>
            <a:avLst/>
            <a:gdLst/>
            <a:ahLst/>
            <a:cxnLst/>
            <a:rect l="l" t="t" r="r" b="b"/>
            <a:pathLst>
              <a:path w="139700" h="243839">
                <a:moveTo>
                  <a:pt x="33198" y="85089"/>
                </a:moveTo>
                <a:lnTo>
                  <a:pt x="33198" y="36473"/>
                </a:lnTo>
                <a:lnTo>
                  <a:pt x="26231" y="26847"/>
                </a:lnTo>
                <a:lnTo>
                  <a:pt x="5095" y="0"/>
                </a:lnTo>
                <a:lnTo>
                  <a:pt x="0" y="47422"/>
                </a:lnTo>
                <a:lnTo>
                  <a:pt x="12334" y="70199"/>
                </a:lnTo>
                <a:lnTo>
                  <a:pt x="33198" y="85089"/>
                </a:lnTo>
                <a:close/>
              </a:path>
              <a:path w="139700" h="243839">
                <a:moveTo>
                  <a:pt x="139588" y="208204"/>
                </a:moveTo>
                <a:lnTo>
                  <a:pt x="139588" y="175355"/>
                </a:lnTo>
                <a:lnTo>
                  <a:pt x="137302" y="142648"/>
                </a:lnTo>
                <a:lnTo>
                  <a:pt x="136159" y="109728"/>
                </a:lnTo>
                <a:lnTo>
                  <a:pt x="122979" y="93523"/>
                </a:lnTo>
                <a:lnTo>
                  <a:pt x="111299" y="76676"/>
                </a:lnTo>
                <a:lnTo>
                  <a:pt x="98333" y="60543"/>
                </a:lnTo>
                <a:lnTo>
                  <a:pt x="81295" y="46481"/>
                </a:lnTo>
                <a:lnTo>
                  <a:pt x="48403" y="28591"/>
                </a:lnTo>
                <a:lnTo>
                  <a:pt x="33598" y="24937"/>
                </a:lnTo>
                <a:lnTo>
                  <a:pt x="30430" y="29227"/>
                </a:lnTo>
                <a:lnTo>
                  <a:pt x="32447" y="35169"/>
                </a:lnTo>
                <a:lnTo>
                  <a:pt x="33198" y="36473"/>
                </a:lnTo>
                <a:lnTo>
                  <a:pt x="33198" y="85089"/>
                </a:lnTo>
                <a:lnTo>
                  <a:pt x="69865" y="120396"/>
                </a:lnTo>
                <a:lnTo>
                  <a:pt x="90725" y="164973"/>
                </a:lnTo>
                <a:lnTo>
                  <a:pt x="98476" y="187475"/>
                </a:lnTo>
                <a:lnTo>
                  <a:pt x="108727" y="209550"/>
                </a:lnTo>
                <a:lnTo>
                  <a:pt x="115014" y="221515"/>
                </a:lnTo>
                <a:lnTo>
                  <a:pt x="123015" y="234981"/>
                </a:lnTo>
                <a:lnTo>
                  <a:pt x="130159" y="243732"/>
                </a:lnTo>
                <a:lnTo>
                  <a:pt x="133873" y="241554"/>
                </a:lnTo>
                <a:lnTo>
                  <a:pt x="139588" y="208204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86619" y="3203067"/>
            <a:ext cx="139700" cy="243840"/>
          </a:xfrm>
          <a:custGeom>
            <a:avLst/>
            <a:gdLst/>
            <a:ahLst/>
            <a:cxnLst/>
            <a:rect l="l" t="t" r="r" b="b"/>
            <a:pathLst>
              <a:path w="139700" h="243839">
                <a:moveTo>
                  <a:pt x="5095" y="0"/>
                </a:moveTo>
                <a:lnTo>
                  <a:pt x="26231" y="26847"/>
                </a:lnTo>
                <a:lnTo>
                  <a:pt x="33198" y="36473"/>
                </a:lnTo>
                <a:lnTo>
                  <a:pt x="32447" y="35169"/>
                </a:lnTo>
                <a:lnTo>
                  <a:pt x="30430" y="29227"/>
                </a:lnTo>
                <a:lnTo>
                  <a:pt x="33598" y="24937"/>
                </a:lnTo>
                <a:lnTo>
                  <a:pt x="48403" y="28591"/>
                </a:lnTo>
                <a:lnTo>
                  <a:pt x="81295" y="46481"/>
                </a:lnTo>
                <a:lnTo>
                  <a:pt x="98333" y="60543"/>
                </a:lnTo>
                <a:lnTo>
                  <a:pt x="111299" y="76676"/>
                </a:lnTo>
                <a:lnTo>
                  <a:pt x="122979" y="93523"/>
                </a:lnTo>
                <a:lnTo>
                  <a:pt x="136159" y="109728"/>
                </a:lnTo>
                <a:lnTo>
                  <a:pt x="137302" y="142648"/>
                </a:lnTo>
                <a:lnTo>
                  <a:pt x="139588" y="175355"/>
                </a:lnTo>
                <a:lnTo>
                  <a:pt x="139588" y="208204"/>
                </a:lnTo>
                <a:lnTo>
                  <a:pt x="133873" y="241554"/>
                </a:lnTo>
                <a:lnTo>
                  <a:pt x="130159" y="243732"/>
                </a:lnTo>
                <a:lnTo>
                  <a:pt x="123015" y="234981"/>
                </a:lnTo>
                <a:lnTo>
                  <a:pt x="115014" y="221515"/>
                </a:lnTo>
                <a:lnTo>
                  <a:pt x="108727" y="209550"/>
                </a:lnTo>
                <a:lnTo>
                  <a:pt x="98476" y="187475"/>
                </a:lnTo>
                <a:lnTo>
                  <a:pt x="90725" y="164973"/>
                </a:lnTo>
                <a:lnTo>
                  <a:pt x="82260" y="142470"/>
                </a:lnTo>
                <a:lnTo>
                  <a:pt x="69865" y="120396"/>
                </a:lnTo>
                <a:lnTo>
                  <a:pt x="37242" y="87975"/>
                </a:lnTo>
                <a:lnTo>
                  <a:pt x="12334" y="70199"/>
                </a:lnTo>
                <a:lnTo>
                  <a:pt x="0" y="47422"/>
                </a:lnTo>
                <a:lnTo>
                  <a:pt x="50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6039" y="3051393"/>
            <a:ext cx="168275" cy="234315"/>
          </a:xfrm>
          <a:custGeom>
            <a:avLst/>
            <a:gdLst/>
            <a:ahLst/>
            <a:cxnLst/>
            <a:rect l="l" t="t" r="r" b="b"/>
            <a:pathLst>
              <a:path w="168275" h="234314">
                <a:moveTo>
                  <a:pt x="168170" y="193614"/>
                </a:moveTo>
                <a:lnTo>
                  <a:pt x="161611" y="171912"/>
                </a:lnTo>
                <a:lnTo>
                  <a:pt x="143127" y="158806"/>
                </a:lnTo>
                <a:lnTo>
                  <a:pt x="116269" y="144236"/>
                </a:lnTo>
                <a:lnTo>
                  <a:pt x="84581" y="118145"/>
                </a:lnTo>
                <a:lnTo>
                  <a:pt x="69734" y="97083"/>
                </a:lnTo>
                <a:lnTo>
                  <a:pt x="60102" y="75378"/>
                </a:lnTo>
                <a:lnTo>
                  <a:pt x="51470" y="53530"/>
                </a:lnTo>
                <a:lnTo>
                  <a:pt x="39623" y="32039"/>
                </a:lnTo>
                <a:lnTo>
                  <a:pt x="32408" y="21074"/>
                </a:lnTo>
                <a:lnTo>
                  <a:pt x="23050" y="8322"/>
                </a:lnTo>
                <a:lnTo>
                  <a:pt x="14549" y="0"/>
                </a:lnTo>
                <a:lnTo>
                  <a:pt x="9905" y="2321"/>
                </a:lnTo>
                <a:lnTo>
                  <a:pt x="1523" y="34992"/>
                </a:lnTo>
                <a:lnTo>
                  <a:pt x="0" y="67091"/>
                </a:lnTo>
                <a:lnTo>
                  <a:pt x="1333" y="99190"/>
                </a:lnTo>
                <a:lnTo>
                  <a:pt x="1523" y="131861"/>
                </a:lnTo>
                <a:lnTo>
                  <a:pt x="17121" y="147042"/>
                </a:lnTo>
                <a:lnTo>
                  <a:pt x="30860" y="163008"/>
                </a:lnTo>
                <a:lnTo>
                  <a:pt x="46315" y="178260"/>
                </a:lnTo>
                <a:lnTo>
                  <a:pt x="67055" y="191297"/>
                </a:lnTo>
                <a:lnTo>
                  <a:pt x="103209" y="206351"/>
                </a:lnTo>
                <a:lnTo>
                  <a:pt x="121967" y="210716"/>
                </a:lnTo>
                <a:lnTo>
                  <a:pt x="125664" y="209378"/>
                </a:lnTo>
                <a:lnTo>
                  <a:pt x="125664" y="199237"/>
                </a:lnTo>
                <a:lnTo>
                  <a:pt x="126634" y="200406"/>
                </a:lnTo>
                <a:lnTo>
                  <a:pt x="136106" y="210664"/>
                </a:lnTo>
                <a:lnTo>
                  <a:pt x="159257" y="233969"/>
                </a:lnTo>
                <a:lnTo>
                  <a:pt x="168170" y="193614"/>
                </a:lnTo>
                <a:close/>
              </a:path>
              <a:path w="168275" h="234314">
                <a:moveTo>
                  <a:pt x="128510" y="208348"/>
                </a:moveTo>
                <a:lnTo>
                  <a:pt x="128015" y="203203"/>
                </a:lnTo>
                <a:lnTo>
                  <a:pt x="125664" y="199237"/>
                </a:lnTo>
                <a:lnTo>
                  <a:pt x="125664" y="209378"/>
                </a:lnTo>
                <a:lnTo>
                  <a:pt x="128510" y="208348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6039" y="3051393"/>
            <a:ext cx="168275" cy="234315"/>
          </a:xfrm>
          <a:custGeom>
            <a:avLst/>
            <a:gdLst/>
            <a:ahLst/>
            <a:cxnLst/>
            <a:rect l="l" t="t" r="r" b="b"/>
            <a:pathLst>
              <a:path w="168275" h="234314">
                <a:moveTo>
                  <a:pt x="159257" y="233969"/>
                </a:moveTo>
                <a:lnTo>
                  <a:pt x="136106" y="210664"/>
                </a:lnTo>
                <a:lnTo>
                  <a:pt x="126634" y="200406"/>
                </a:lnTo>
                <a:lnTo>
                  <a:pt x="125664" y="199237"/>
                </a:lnTo>
                <a:lnTo>
                  <a:pt x="128015" y="203203"/>
                </a:lnTo>
                <a:lnTo>
                  <a:pt x="128510" y="208348"/>
                </a:lnTo>
                <a:lnTo>
                  <a:pt x="121967" y="210716"/>
                </a:lnTo>
                <a:lnTo>
                  <a:pt x="103209" y="206351"/>
                </a:lnTo>
                <a:lnTo>
                  <a:pt x="67055" y="191297"/>
                </a:lnTo>
                <a:lnTo>
                  <a:pt x="46315" y="178260"/>
                </a:lnTo>
                <a:lnTo>
                  <a:pt x="30860" y="163008"/>
                </a:lnTo>
                <a:lnTo>
                  <a:pt x="17121" y="147042"/>
                </a:lnTo>
                <a:lnTo>
                  <a:pt x="1523" y="131861"/>
                </a:lnTo>
                <a:lnTo>
                  <a:pt x="1333" y="99190"/>
                </a:lnTo>
                <a:lnTo>
                  <a:pt x="0" y="67091"/>
                </a:lnTo>
                <a:lnTo>
                  <a:pt x="1523" y="34992"/>
                </a:lnTo>
                <a:lnTo>
                  <a:pt x="9905" y="2321"/>
                </a:lnTo>
                <a:lnTo>
                  <a:pt x="14549" y="0"/>
                </a:lnTo>
                <a:lnTo>
                  <a:pt x="23050" y="8322"/>
                </a:lnTo>
                <a:lnTo>
                  <a:pt x="32408" y="21074"/>
                </a:lnTo>
                <a:lnTo>
                  <a:pt x="39623" y="32039"/>
                </a:lnTo>
                <a:lnTo>
                  <a:pt x="51470" y="53530"/>
                </a:lnTo>
                <a:lnTo>
                  <a:pt x="60102" y="75378"/>
                </a:lnTo>
                <a:lnTo>
                  <a:pt x="69734" y="97083"/>
                </a:lnTo>
                <a:lnTo>
                  <a:pt x="84581" y="118145"/>
                </a:lnTo>
                <a:lnTo>
                  <a:pt x="116269" y="144236"/>
                </a:lnTo>
                <a:lnTo>
                  <a:pt x="143127" y="158806"/>
                </a:lnTo>
                <a:lnTo>
                  <a:pt x="161611" y="171912"/>
                </a:lnTo>
                <a:lnTo>
                  <a:pt x="168170" y="193614"/>
                </a:lnTo>
                <a:lnTo>
                  <a:pt x="159257" y="2339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68626" y="3524630"/>
            <a:ext cx="498475" cy="348615"/>
          </a:xfrm>
          <a:custGeom>
            <a:avLst/>
            <a:gdLst/>
            <a:ahLst/>
            <a:cxnLst/>
            <a:rect l="l" t="t" r="r" b="b"/>
            <a:pathLst>
              <a:path w="498475" h="348614">
                <a:moveTo>
                  <a:pt x="498312" y="226783"/>
                </a:moveTo>
                <a:lnTo>
                  <a:pt x="497303" y="180791"/>
                </a:lnTo>
                <a:lnTo>
                  <a:pt x="490156" y="135350"/>
                </a:lnTo>
                <a:lnTo>
                  <a:pt x="470316" y="45187"/>
                </a:lnTo>
                <a:lnTo>
                  <a:pt x="464057" y="0"/>
                </a:lnTo>
                <a:lnTo>
                  <a:pt x="164591" y="65532"/>
                </a:lnTo>
                <a:lnTo>
                  <a:pt x="0" y="189738"/>
                </a:lnTo>
                <a:lnTo>
                  <a:pt x="180593" y="324374"/>
                </a:lnTo>
                <a:lnTo>
                  <a:pt x="180593" y="159258"/>
                </a:lnTo>
                <a:lnTo>
                  <a:pt x="338327" y="70104"/>
                </a:lnTo>
                <a:lnTo>
                  <a:pt x="342272" y="113336"/>
                </a:lnTo>
                <a:lnTo>
                  <a:pt x="342814" y="157191"/>
                </a:lnTo>
                <a:lnTo>
                  <a:pt x="344966" y="200460"/>
                </a:lnTo>
                <a:lnTo>
                  <a:pt x="353738" y="241938"/>
                </a:lnTo>
                <a:lnTo>
                  <a:pt x="374141" y="280416"/>
                </a:lnTo>
                <a:lnTo>
                  <a:pt x="397490" y="290274"/>
                </a:lnTo>
                <a:lnTo>
                  <a:pt x="434625" y="292417"/>
                </a:lnTo>
                <a:lnTo>
                  <a:pt x="470475" y="286845"/>
                </a:lnTo>
                <a:lnTo>
                  <a:pt x="489965" y="273558"/>
                </a:lnTo>
                <a:lnTo>
                  <a:pt x="498312" y="226783"/>
                </a:lnTo>
                <a:close/>
              </a:path>
              <a:path w="498475" h="348614">
                <a:moveTo>
                  <a:pt x="388619" y="318516"/>
                </a:moveTo>
                <a:lnTo>
                  <a:pt x="180593" y="159258"/>
                </a:lnTo>
                <a:lnTo>
                  <a:pt x="180593" y="324374"/>
                </a:lnTo>
                <a:lnTo>
                  <a:pt x="212597" y="348234"/>
                </a:lnTo>
                <a:lnTo>
                  <a:pt x="388619" y="318516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68626" y="3524630"/>
            <a:ext cx="498475" cy="348615"/>
          </a:xfrm>
          <a:custGeom>
            <a:avLst/>
            <a:gdLst/>
            <a:ahLst/>
            <a:cxnLst/>
            <a:rect l="l" t="t" r="r" b="b"/>
            <a:pathLst>
              <a:path w="498475" h="348614">
                <a:moveTo>
                  <a:pt x="464057" y="0"/>
                </a:moveTo>
                <a:lnTo>
                  <a:pt x="470316" y="45187"/>
                </a:lnTo>
                <a:lnTo>
                  <a:pt x="480088" y="90226"/>
                </a:lnTo>
                <a:lnTo>
                  <a:pt x="490156" y="135350"/>
                </a:lnTo>
                <a:lnTo>
                  <a:pt x="497303" y="180791"/>
                </a:lnTo>
                <a:lnTo>
                  <a:pt x="498312" y="226783"/>
                </a:lnTo>
                <a:lnTo>
                  <a:pt x="489965" y="273558"/>
                </a:lnTo>
                <a:lnTo>
                  <a:pt x="470475" y="286845"/>
                </a:lnTo>
                <a:lnTo>
                  <a:pt x="434625" y="292417"/>
                </a:lnTo>
                <a:lnTo>
                  <a:pt x="397490" y="290274"/>
                </a:lnTo>
                <a:lnTo>
                  <a:pt x="353738" y="241938"/>
                </a:lnTo>
                <a:lnTo>
                  <a:pt x="344966" y="200460"/>
                </a:lnTo>
                <a:lnTo>
                  <a:pt x="342814" y="157191"/>
                </a:lnTo>
                <a:lnTo>
                  <a:pt x="342272" y="113336"/>
                </a:lnTo>
                <a:lnTo>
                  <a:pt x="338327" y="70104"/>
                </a:lnTo>
                <a:lnTo>
                  <a:pt x="180593" y="159258"/>
                </a:lnTo>
                <a:lnTo>
                  <a:pt x="388619" y="318516"/>
                </a:lnTo>
                <a:lnTo>
                  <a:pt x="212597" y="348234"/>
                </a:lnTo>
                <a:lnTo>
                  <a:pt x="0" y="189738"/>
                </a:lnTo>
                <a:lnTo>
                  <a:pt x="164591" y="65532"/>
                </a:lnTo>
                <a:lnTo>
                  <a:pt x="46405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26204" y="1486280"/>
            <a:ext cx="995680" cy="5810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8318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Santo  Domin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88839" y="1127879"/>
            <a:ext cx="78740" cy="63500"/>
          </a:xfrm>
          <a:custGeom>
            <a:avLst/>
            <a:gdLst/>
            <a:ahLst/>
            <a:cxnLst/>
            <a:rect l="l" t="t" r="r" b="b"/>
            <a:pathLst>
              <a:path w="78739" h="63500">
                <a:moveTo>
                  <a:pt x="78485" y="24645"/>
                </a:moveTo>
                <a:lnTo>
                  <a:pt x="73282" y="12906"/>
                </a:lnTo>
                <a:lnTo>
                  <a:pt x="63150" y="4452"/>
                </a:lnTo>
                <a:lnTo>
                  <a:pt x="49446" y="0"/>
                </a:lnTo>
                <a:lnTo>
                  <a:pt x="33527" y="261"/>
                </a:lnTo>
                <a:lnTo>
                  <a:pt x="18859" y="5024"/>
                </a:lnTo>
                <a:lnTo>
                  <a:pt x="7619" y="13787"/>
                </a:lnTo>
                <a:lnTo>
                  <a:pt x="952" y="25122"/>
                </a:lnTo>
                <a:lnTo>
                  <a:pt x="0" y="37599"/>
                </a:lnTo>
                <a:lnTo>
                  <a:pt x="5191" y="49458"/>
                </a:lnTo>
                <a:lnTo>
                  <a:pt x="15239" y="58173"/>
                </a:lnTo>
                <a:lnTo>
                  <a:pt x="28717" y="62888"/>
                </a:lnTo>
                <a:lnTo>
                  <a:pt x="44195" y="62745"/>
                </a:lnTo>
                <a:lnTo>
                  <a:pt x="59197" y="57650"/>
                </a:lnTo>
                <a:lnTo>
                  <a:pt x="70484" y="48839"/>
                </a:lnTo>
                <a:lnTo>
                  <a:pt x="77200" y="37457"/>
                </a:lnTo>
                <a:lnTo>
                  <a:pt x="78485" y="24645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88839" y="1127879"/>
            <a:ext cx="78740" cy="63500"/>
          </a:xfrm>
          <a:custGeom>
            <a:avLst/>
            <a:gdLst/>
            <a:ahLst/>
            <a:cxnLst/>
            <a:rect l="l" t="t" r="r" b="b"/>
            <a:pathLst>
              <a:path w="78739" h="63500">
                <a:moveTo>
                  <a:pt x="33527" y="261"/>
                </a:moveTo>
                <a:lnTo>
                  <a:pt x="49446" y="0"/>
                </a:lnTo>
                <a:lnTo>
                  <a:pt x="63150" y="4452"/>
                </a:lnTo>
                <a:lnTo>
                  <a:pt x="73282" y="12906"/>
                </a:lnTo>
                <a:lnTo>
                  <a:pt x="78485" y="24645"/>
                </a:lnTo>
                <a:lnTo>
                  <a:pt x="77200" y="37457"/>
                </a:lnTo>
                <a:lnTo>
                  <a:pt x="70484" y="48839"/>
                </a:lnTo>
                <a:lnTo>
                  <a:pt x="59197" y="57650"/>
                </a:lnTo>
                <a:lnTo>
                  <a:pt x="44195" y="62745"/>
                </a:lnTo>
                <a:lnTo>
                  <a:pt x="28717" y="62888"/>
                </a:lnTo>
                <a:lnTo>
                  <a:pt x="15239" y="58173"/>
                </a:lnTo>
                <a:lnTo>
                  <a:pt x="5191" y="49458"/>
                </a:lnTo>
                <a:lnTo>
                  <a:pt x="0" y="37599"/>
                </a:lnTo>
                <a:lnTo>
                  <a:pt x="952" y="25122"/>
                </a:lnTo>
                <a:lnTo>
                  <a:pt x="7619" y="13787"/>
                </a:lnTo>
                <a:lnTo>
                  <a:pt x="18859" y="5024"/>
                </a:lnTo>
                <a:lnTo>
                  <a:pt x="33527" y="2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09413" y="1169288"/>
            <a:ext cx="41910" cy="9525"/>
          </a:xfrm>
          <a:custGeom>
            <a:avLst/>
            <a:gdLst/>
            <a:ahLst/>
            <a:cxnLst/>
            <a:rect l="l" t="t" r="r" b="b"/>
            <a:pathLst>
              <a:path w="41910" h="9525">
                <a:moveTo>
                  <a:pt x="41910" y="0"/>
                </a:moveTo>
                <a:lnTo>
                  <a:pt x="32039" y="6000"/>
                </a:lnTo>
                <a:lnTo>
                  <a:pt x="21812" y="9144"/>
                </a:lnTo>
                <a:lnTo>
                  <a:pt x="11156" y="9429"/>
                </a:lnTo>
                <a:lnTo>
                  <a:pt x="0" y="685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34559" y="1144143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8382" y="4572"/>
                </a:moveTo>
                <a:lnTo>
                  <a:pt x="8382" y="761"/>
                </a:lnTo>
                <a:lnTo>
                  <a:pt x="6096" y="0"/>
                </a:lnTo>
                <a:lnTo>
                  <a:pt x="3810" y="0"/>
                </a:lnTo>
                <a:lnTo>
                  <a:pt x="1524" y="762"/>
                </a:lnTo>
                <a:lnTo>
                  <a:pt x="0" y="2286"/>
                </a:lnTo>
                <a:lnTo>
                  <a:pt x="0" y="4572"/>
                </a:lnTo>
                <a:lnTo>
                  <a:pt x="762" y="6096"/>
                </a:lnTo>
                <a:lnTo>
                  <a:pt x="2286" y="6858"/>
                </a:lnTo>
                <a:lnTo>
                  <a:pt x="4572" y="6858"/>
                </a:lnTo>
                <a:lnTo>
                  <a:pt x="6858" y="6096"/>
                </a:lnTo>
                <a:lnTo>
                  <a:pt x="8382" y="4572"/>
                </a:lnTo>
                <a:close/>
              </a:path>
            </a:pathLst>
          </a:custGeom>
          <a:solidFill>
            <a:srgbClr val="7B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9413" y="1147952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9144" y="5334"/>
                </a:moveTo>
                <a:lnTo>
                  <a:pt x="8382" y="3048"/>
                </a:lnTo>
                <a:lnTo>
                  <a:pt x="8382" y="1524"/>
                </a:lnTo>
                <a:lnTo>
                  <a:pt x="6096" y="0"/>
                </a:lnTo>
                <a:lnTo>
                  <a:pt x="3810" y="762"/>
                </a:lnTo>
                <a:lnTo>
                  <a:pt x="1524" y="762"/>
                </a:lnTo>
                <a:lnTo>
                  <a:pt x="0" y="3048"/>
                </a:lnTo>
                <a:lnTo>
                  <a:pt x="0" y="4572"/>
                </a:lnTo>
                <a:lnTo>
                  <a:pt x="762" y="6096"/>
                </a:lnTo>
                <a:lnTo>
                  <a:pt x="3048" y="7620"/>
                </a:lnTo>
                <a:lnTo>
                  <a:pt x="4572" y="6858"/>
                </a:lnTo>
                <a:lnTo>
                  <a:pt x="6858" y="6858"/>
                </a:lnTo>
                <a:lnTo>
                  <a:pt x="9144" y="5334"/>
                </a:lnTo>
                <a:close/>
              </a:path>
            </a:pathLst>
          </a:custGeom>
          <a:solidFill>
            <a:srgbClr val="7B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34559" y="1144143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3810" y="0"/>
                </a:moveTo>
                <a:lnTo>
                  <a:pt x="6096" y="0"/>
                </a:lnTo>
                <a:lnTo>
                  <a:pt x="8382" y="761"/>
                </a:lnTo>
                <a:lnTo>
                  <a:pt x="8382" y="3047"/>
                </a:lnTo>
                <a:lnTo>
                  <a:pt x="8382" y="4572"/>
                </a:lnTo>
                <a:lnTo>
                  <a:pt x="6858" y="6096"/>
                </a:lnTo>
                <a:lnTo>
                  <a:pt x="4572" y="6858"/>
                </a:lnTo>
                <a:lnTo>
                  <a:pt x="2286" y="6858"/>
                </a:lnTo>
                <a:lnTo>
                  <a:pt x="762" y="6096"/>
                </a:lnTo>
                <a:lnTo>
                  <a:pt x="0" y="4572"/>
                </a:lnTo>
                <a:lnTo>
                  <a:pt x="0" y="2286"/>
                </a:lnTo>
                <a:lnTo>
                  <a:pt x="1524" y="762"/>
                </a:lnTo>
                <a:lnTo>
                  <a:pt x="38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09413" y="1147952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3810" y="762"/>
                </a:moveTo>
                <a:lnTo>
                  <a:pt x="6096" y="0"/>
                </a:lnTo>
                <a:lnTo>
                  <a:pt x="8382" y="1524"/>
                </a:lnTo>
                <a:lnTo>
                  <a:pt x="8382" y="3048"/>
                </a:lnTo>
                <a:lnTo>
                  <a:pt x="9144" y="5334"/>
                </a:lnTo>
                <a:lnTo>
                  <a:pt x="6858" y="6858"/>
                </a:lnTo>
                <a:lnTo>
                  <a:pt x="4572" y="6858"/>
                </a:lnTo>
                <a:lnTo>
                  <a:pt x="3048" y="7620"/>
                </a:lnTo>
                <a:lnTo>
                  <a:pt x="762" y="6096"/>
                </a:lnTo>
                <a:lnTo>
                  <a:pt x="0" y="4572"/>
                </a:lnTo>
                <a:lnTo>
                  <a:pt x="0" y="3048"/>
                </a:lnTo>
                <a:lnTo>
                  <a:pt x="1524" y="762"/>
                </a:lnTo>
                <a:lnTo>
                  <a:pt x="3810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95697" y="1186815"/>
            <a:ext cx="95250" cy="134620"/>
          </a:xfrm>
          <a:custGeom>
            <a:avLst/>
            <a:gdLst/>
            <a:ahLst/>
            <a:cxnLst/>
            <a:rect l="l" t="t" r="r" b="b"/>
            <a:pathLst>
              <a:path w="95250" h="134619">
                <a:moveTo>
                  <a:pt x="95250" y="105918"/>
                </a:moveTo>
                <a:lnTo>
                  <a:pt x="79248" y="14478"/>
                </a:lnTo>
                <a:lnTo>
                  <a:pt x="58674" y="0"/>
                </a:lnTo>
                <a:lnTo>
                  <a:pt x="14478" y="6858"/>
                </a:lnTo>
                <a:lnTo>
                  <a:pt x="0" y="28194"/>
                </a:lnTo>
                <a:lnTo>
                  <a:pt x="15240" y="118872"/>
                </a:lnTo>
                <a:lnTo>
                  <a:pt x="35814" y="134112"/>
                </a:lnTo>
                <a:lnTo>
                  <a:pt x="80010" y="126492"/>
                </a:lnTo>
                <a:lnTo>
                  <a:pt x="95250" y="105918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95697" y="1186815"/>
            <a:ext cx="95250" cy="134620"/>
          </a:xfrm>
          <a:custGeom>
            <a:avLst/>
            <a:gdLst/>
            <a:ahLst/>
            <a:cxnLst/>
            <a:rect l="l" t="t" r="r" b="b"/>
            <a:pathLst>
              <a:path w="95250" h="134619">
                <a:moveTo>
                  <a:pt x="58674" y="0"/>
                </a:moveTo>
                <a:lnTo>
                  <a:pt x="79248" y="14478"/>
                </a:lnTo>
                <a:lnTo>
                  <a:pt x="95250" y="105918"/>
                </a:lnTo>
                <a:lnTo>
                  <a:pt x="80010" y="126492"/>
                </a:lnTo>
                <a:lnTo>
                  <a:pt x="35814" y="134112"/>
                </a:lnTo>
                <a:lnTo>
                  <a:pt x="15240" y="118872"/>
                </a:lnTo>
                <a:lnTo>
                  <a:pt x="0" y="28194"/>
                </a:lnTo>
                <a:lnTo>
                  <a:pt x="14478" y="6858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49036" y="1195197"/>
            <a:ext cx="34290" cy="86995"/>
          </a:xfrm>
          <a:custGeom>
            <a:avLst/>
            <a:gdLst/>
            <a:ahLst/>
            <a:cxnLst/>
            <a:rect l="l" t="t" r="r" b="b"/>
            <a:pathLst>
              <a:path w="34289" h="86994">
                <a:moveTo>
                  <a:pt x="6822" y="27385"/>
                </a:moveTo>
                <a:lnTo>
                  <a:pt x="6822" y="12263"/>
                </a:lnTo>
                <a:lnTo>
                  <a:pt x="0" y="0"/>
                </a:lnTo>
                <a:lnTo>
                  <a:pt x="47" y="15644"/>
                </a:lnTo>
                <a:lnTo>
                  <a:pt x="3238" y="23431"/>
                </a:lnTo>
                <a:lnTo>
                  <a:pt x="6822" y="27385"/>
                </a:lnTo>
                <a:close/>
              </a:path>
              <a:path w="34289" h="86994">
                <a:moveTo>
                  <a:pt x="33920" y="71866"/>
                </a:moveTo>
                <a:lnTo>
                  <a:pt x="33242" y="60960"/>
                </a:lnTo>
                <a:lnTo>
                  <a:pt x="32134" y="50053"/>
                </a:lnTo>
                <a:lnTo>
                  <a:pt x="31242" y="38862"/>
                </a:lnTo>
                <a:lnTo>
                  <a:pt x="28146" y="33373"/>
                </a:lnTo>
                <a:lnTo>
                  <a:pt x="25336" y="27527"/>
                </a:lnTo>
                <a:lnTo>
                  <a:pt x="22240" y="21824"/>
                </a:lnTo>
                <a:lnTo>
                  <a:pt x="18288" y="16764"/>
                </a:lnTo>
                <a:lnTo>
                  <a:pt x="7608" y="8786"/>
                </a:lnTo>
                <a:lnTo>
                  <a:pt x="6572" y="11239"/>
                </a:lnTo>
                <a:lnTo>
                  <a:pt x="6822" y="12263"/>
                </a:lnTo>
                <a:lnTo>
                  <a:pt x="6822" y="27385"/>
                </a:lnTo>
                <a:lnTo>
                  <a:pt x="24586" y="64079"/>
                </a:lnTo>
                <a:lnTo>
                  <a:pt x="27432" y="71628"/>
                </a:lnTo>
                <a:lnTo>
                  <a:pt x="33528" y="86868"/>
                </a:lnTo>
                <a:lnTo>
                  <a:pt x="33528" y="83058"/>
                </a:lnTo>
                <a:lnTo>
                  <a:pt x="33920" y="71866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49036" y="1195197"/>
            <a:ext cx="34290" cy="86995"/>
          </a:xfrm>
          <a:custGeom>
            <a:avLst/>
            <a:gdLst/>
            <a:ahLst/>
            <a:cxnLst/>
            <a:rect l="l" t="t" r="r" b="b"/>
            <a:pathLst>
              <a:path w="34289" h="86994">
                <a:moveTo>
                  <a:pt x="0" y="0"/>
                </a:moveTo>
                <a:lnTo>
                  <a:pt x="6822" y="12263"/>
                </a:lnTo>
                <a:lnTo>
                  <a:pt x="6572" y="11239"/>
                </a:lnTo>
                <a:lnTo>
                  <a:pt x="7608" y="8786"/>
                </a:lnTo>
                <a:lnTo>
                  <a:pt x="18288" y="16764"/>
                </a:lnTo>
                <a:lnTo>
                  <a:pt x="22240" y="21824"/>
                </a:lnTo>
                <a:lnTo>
                  <a:pt x="25336" y="27527"/>
                </a:lnTo>
                <a:lnTo>
                  <a:pt x="28146" y="33373"/>
                </a:lnTo>
                <a:lnTo>
                  <a:pt x="31242" y="38862"/>
                </a:lnTo>
                <a:lnTo>
                  <a:pt x="32134" y="50053"/>
                </a:lnTo>
                <a:lnTo>
                  <a:pt x="33242" y="60960"/>
                </a:lnTo>
                <a:lnTo>
                  <a:pt x="33920" y="71866"/>
                </a:lnTo>
                <a:lnTo>
                  <a:pt x="33528" y="83058"/>
                </a:lnTo>
                <a:lnTo>
                  <a:pt x="33528" y="86868"/>
                </a:lnTo>
                <a:lnTo>
                  <a:pt x="28956" y="75438"/>
                </a:lnTo>
                <a:lnTo>
                  <a:pt x="27432" y="71628"/>
                </a:lnTo>
                <a:lnTo>
                  <a:pt x="24586" y="64079"/>
                </a:lnTo>
                <a:lnTo>
                  <a:pt x="22383" y="56388"/>
                </a:lnTo>
                <a:lnTo>
                  <a:pt x="20038" y="48696"/>
                </a:lnTo>
                <a:lnTo>
                  <a:pt x="16764" y="41148"/>
                </a:lnTo>
                <a:lnTo>
                  <a:pt x="9001" y="29789"/>
                </a:lnTo>
                <a:lnTo>
                  <a:pt x="3238" y="23431"/>
                </a:lnTo>
                <a:lnTo>
                  <a:pt x="47" y="1564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48369" y="1139571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90">
                <a:moveTo>
                  <a:pt x="40909" y="69068"/>
                </a:moveTo>
                <a:lnTo>
                  <a:pt x="37326" y="61626"/>
                </a:lnTo>
                <a:lnTo>
                  <a:pt x="30170" y="55756"/>
                </a:lnTo>
                <a:lnTo>
                  <a:pt x="20657" y="44958"/>
                </a:lnTo>
                <a:lnTo>
                  <a:pt x="16930" y="37528"/>
                </a:lnTo>
                <a:lnTo>
                  <a:pt x="14275" y="30099"/>
                </a:lnTo>
                <a:lnTo>
                  <a:pt x="11763" y="22669"/>
                </a:lnTo>
                <a:lnTo>
                  <a:pt x="8465" y="15240"/>
                </a:lnTo>
                <a:lnTo>
                  <a:pt x="6941" y="11430"/>
                </a:lnTo>
                <a:lnTo>
                  <a:pt x="1607" y="0"/>
                </a:lnTo>
                <a:lnTo>
                  <a:pt x="1607" y="4572"/>
                </a:lnTo>
                <a:lnTo>
                  <a:pt x="0" y="15430"/>
                </a:lnTo>
                <a:lnTo>
                  <a:pt x="178" y="26289"/>
                </a:lnTo>
                <a:lnTo>
                  <a:pt x="1071" y="37147"/>
                </a:lnTo>
                <a:lnTo>
                  <a:pt x="1607" y="48006"/>
                </a:lnTo>
                <a:lnTo>
                  <a:pt x="5607" y="53375"/>
                </a:lnTo>
                <a:lnTo>
                  <a:pt x="9036" y="58959"/>
                </a:lnTo>
                <a:lnTo>
                  <a:pt x="12751" y="64400"/>
                </a:lnTo>
                <a:lnTo>
                  <a:pt x="17609" y="69342"/>
                </a:lnTo>
                <a:lnTo>
                  <a:pt x="30706" y="76652"/>
                </a:lnTo>
                <a:lnTo>
                  <a:pt x="31753" y="74719"/>
                </a:lnTo>
                <a:lnTo>
                  <a:pt x="31753" y="72985"/>
                </a:lnTo>
                <a:lnTo>
                  <a:pt x="39707" y="84582"/>
                </a:lnTo>
                <a:lnTo>
                  <a:pt x="40909" y="69068"/>
                </a:lnTo>
                <a:close/>
              </a:path>
              <a:path w="41275" h="85090">
                <a:moveTo>
                  <a:pt x="32087" y="74104"/>
                </a:moveTo>
                <a:lnTo>
                  <a:pt x="31753" y="72985"/>
                </a:lnTo>
                <a:lnTo>
                  <a:pt x="31753" y="74719"/>
                </a:lnTo>
                <a:lnTo>
                  <a:pt x="32087" y="74104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48369" y="1139571"/>
            <a:ext cx="41275" cy="85090"/>
          </a:xfrm>
          <a:custGeom>
            <a:avLst/>
            <a:gdLst/>
            <a:ahLst/>
            <a:cxnLst/>
            <a:rect l="l" t="t" r="r" b="b"/>
            <a:pathLst>
              <a:path w="41275" h="85090">
                <a:moveTo>
                  <a:pt x="39707" y="84582"/>
                </a:moveTo>
                <a:lnTo>
                  <a:pt x="31753" y="72985"/>
                </a:lnTo>
                <a:lnTo>
                  <a:pt x="32087" y="74104"/>
                </a:lnTo>
                <a:lnTo>
                  <a:pt x="30706" y="76652"/>
                </a:lnTo>
                <a:lnTo>
                  <a:pt x="17609" y="69342"/>
                </a:lnTo>
                <a:lnTo>
                  <a:pt x="12751" y="64400"/>
                </a:lnTo>
                <a:lnTo>
                  <a:pt x="9036" y="58959"/>
                </a:lnTo>
                <a:lnTo>
                  <a:pt x="5607" y="53375"/>
                </a:lnTo>
                <a:lnTo>
                  <a:pt x="1607" y="48006"/>
                </a:lnTo>
                <a:lnTo>
                  <a:pt x="1071" y="37147"/>
                </a:lnTo>
                <a:lnTo>
                  <a:pt x="178" y="26289"/>
                </a:lnTo>
                <a:lnTo>
                  <a:pt x="0" y="15430"/>
                </a:lnTo>
                <a:lnTo>
                  <a:pt x="1607" y="4572"/>
                </a:lnTo>
                <a:lnTo>
                  <a:pt x="1607" y="0"/>
                </a:lnTo>
                <a:lnTo>
                  <a:pt x="6941" y="11430"/>
                </a:lnTo>
                <a:lnTo>
                  <a:pt x="8465" y="15240"/>
                </a:lnTo>
                <a:lnTo>
                  <a:pt x="11763" y="22669"/>
                </a:lnTo>
                <a:lnTo>
                  <a:pt x="14275" y="30099"/>
                </a:lnTo>
                <a:lnTo>
                  <a:pt x="16930" y="37528"/>
                </a:lnTo>
                <a:lnTo>
                  <a:pt x="20657" y="44958"/>
                </a:lnTo>
                <a:lnTo>
                  <a:pt x="30170" y="55756"/>
                </a:lnTo>
                <a:lnTo>
                  <a:pt x="37326" y="61626"/>
                </a:lnTo>
                <a:lnTo>
                  <a:pt x="40909" y="69068"/>
                </a:lnTo>
                <a:lnTo>
                  <a:pt x="39707" y="845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8933" y="1306449"/>
            <a:ext cx="113030" cy="112395"/>
          </a:xfrm>
          <a:custGeom>
            <a:avLst/>
            <a:gdLst/>
            <a:ahLst/>
            <a:cxnLst/>
            <a:rect l="l" t="t" r="r" b="b"/>
            <a:pathLst>
              <a:path w="113029" h="112394">
                <a:moveTo>
                  <a:pt x="112704" y="68901"/>
                </a:moveTo>
                <a:lnTo>
                  <a:pt x="109537" y="45815"/>
                </a:lnTo>
                <a:lnTo>
                  <a:pt x="104941" y="22871"/>
                </a:lnTo>
                <a:lnTo>
                  <a:pt x="101346" y="0"/>
                </a:lnTo>
                <a:lnTo>
                  <a:pt x="35052" y="16764"/>
                </a:lnTo>
                <a:lnTo>
                  <a:pt x="0" y="54864"/>
                </a:lnTo>
                <a:lnTo>
                  <a:pt x="40386" y="100072"/>
                </a:lnTo>
                <a:lnTo>
                  <a:pt x="40386" y="48006"/>
                </a:lnTo>
                <a:lnTo>
                  <a:pt x="73914" y="21336"/>
                </a:lnTo>
                <a:lnTo>
                  <a:pt x="76140" y="39373"/>
                </a:lnTo>
                <a:lnTo>
                  <a:pt x="77438" y="57626"/>
                </a:lnTo>
                <a:lnTo>
                  <a:pt x="80021" y="75449"/>
                </a:lnTo>
                <a:lnTo>
                  <a:pt x="86106" y="92202"/>
                </a:lnTo>
                <a:lnTo>
                  <a:pt x="91547" y="96166"/>
                </a:lnTo>
                <a:lnTo>
                  <a:pt x="99917" y="97631"/>
                </a:lnTo>
                <a:lnTo>
                  <a:pt x="107858" y="96381"/>
                </a:lnTo>
                <a:lnTo>
                  <a:pt x="112014" y="92202"/>
                </a:lnTo>
                <a:lnTo>
                  <a:pt x="112704" y="68901"/>
                </a:lnTo>
                <a:close/>
              </a:path>
              <a:path w="113029" h="112394">
                <a:moveTo>
                  <a:pt x="89916" y="105155"/>
                </a:moveTo>
                <a:lnTo>
                  <a:pt x="40386" y="48006"/>
                </a:lnTo>
                <a:lnTo>
                  <a:pt x="40386" y="100072"/>
                </a:lnTo>
                <a:lnTo>
                  <a:pt x="51054" y="112014"/>
                </a:lnTo>
                <a:lnTo>
                  <a:pt x="89916" y="105155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8933" y="1306449"/>
            <a:ext cx="113030" cy="112395"/>
          </a:xfrm>
          <a:custGeom>
            <a:avLst/>
            <a:gdLst/>
            <a:ahLst/>
            <a:cxnLst/>
            <a:rect l="l" t="t" r="r" b="b"/>
            <a:pathLst>
              <a:path w="113029" h="112394">
                <a:moveTo>
                  <a:pt x="101346" y="0"/>
                </a:moveTo>
                <a:lnTo>
                  <a:pt x="104941" y="22871"/>
                </a:lnTo>
                <a:lnTo>
                  <a:pt x="109537" y="45815"/>
                </a:lnTo>
                <a:lnTo>
                  <a:pt x="112704" y="68901"/>
                </a:lnTo>
                <a:lnTo>
                  <a:pt x="112014" y="92202"/>
                </a:lnTo>
                <a:lnTo>
                  <a:pt x="107858" y="96381"/>
                </a:lnTo>
                <a:lnTo>
                  <a:pt x="99917" y="97631"/>
                </a:lnTo>
                <a:lnTo>
                  <a:pt x="91547" y="96166"/>
                </a:lnTo>
                <a:lnTo>
                  <a:pt x="86106" y="92202"/>
                </a:lnTo>
                <a:lnTo>
                  <a:pt x="80021" y="75449"/>
                </a:lnTo>
                <a:lnTo>
                  <a:pt x="77438" y="57626"/>
                </a:lnTo>
                <a:lnTo>
                  <a:pt x="76140" y="39373"/>
                </a:lnTo>
                <a:lnTo>
                  <a:pt x="73914" y="21336"/>
                </a:lnTo>
                <a:lnTo>
                  <a:pt x="40386" y="48006"/>
                </a:lnTo>
                <a:lnTo>
                  <a:pt x="89916" y="105155"/>
                </a:lnTo>
                <a:lnTo>
                  <a:pt x="51054" y="112014"/>
                </a:lnTo>
                <a:lnTo>
                  <a:pt x="0" y="54864"/>
                </a:lnTo>
                <a:lnTo>
                  <a:pt x="35052" y="16764"/>
                </a:lnTo>
                <a:lnTo>
                  <a:pt x="10134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60645" y="1473327"/>
            <a:ext cx="264160" cy="106680"/>
          </a:xfrm>
          <a:custGeom>
            <a:avLst/>
            <a:gdLst/>
            <a:ahLst/>
            <a:cxnLst/>
            <a:rect l="l" t="t" r="r" b="b"/>
            <a:pathLst>
              <a:path w="264160" h="106680">
                <a:moveTo>
                  <a:pt x="263651" y="0"/>
                </a:moveTo>
                <a:lnTo>
                  <a:pt x="116585" y="16002"/>
                </a:lnTo>
                <a:lnTo>
                  <a:pt x="0" y="106680"/>
                </a:lnTo>
                <a:lnTo>
                  <a:pt x="147065" y="90678"/>
                </a:lnTo>
                <a:lnTo>
                  <a:pt x="263651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0645" y="1473327"/>
            <a:ext cx="264160" cy="106680"/>
          </a:xfrm>
          <a:custGeom>
            <a:avLst/>
            <a:gdLst/>
            <a:ahLst/>
            <a:cxnLst/>
            <a:rect l="l" t="t" r="r" b="b"/>
            <a:pathLst>
              <a:path w="264160" h="106680">
                <a:moveTo>
                  <a:pt x="263651" y="0"/>
                </a:moveTo>
                <a:lnTo>
                  <a:pt x="147065" y="90678"/>
                </a:lnTo>
                <a:lnTo>
                  <a:pt x="0" y="106680"/>
                </a:lnTo>
                <a:lnTo>
                  <a:pt x="116585" y="16002"/>
                </a:lnTo>
                <a:lnTo>
                  <a:pt x="26365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8675" y="4726304"/>
            <a:ext cx="2161540" cy="1657350"/>
          </a:xfrm>
          <a:custGeom>
            <a:avLst/>
            <a:gdLst/>
            <a:ahLst/>
            <a:cxnLst/>
            <a:rect l="l" t="t" r="r" b="b"/>
            <a:pathLst>
              <a:path w="2161540" h="1657350">
                <a:moveTo>
                  <a:pt x="2161032" y="1450086"/>
                </a:moveTo>
                <a:lnTo>
                  <a:pt x="2161032" y="0"/>
                </a:lnTo>
                <a:lnTo>
                  <a:pt x="0" y="0"/>
                </a:lnTo>
                <a:lnTo>
                  <a:pt x="0" y="1657350"/>
                </a:lnTo>
                <a:lnTo>
                  <a:pt x="1890522" y="1657350"/>
                </a:lnTo>
                <a:lnTo>
                  <a:pt x="2161032" y="1450086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19197" y="6176390"/>
            <a:ext cx="270510" cy="207645"/>
          </a:xfrm>
          <a:custGeom>
            <a:avLst/>
            <a:gdLst/>
            <a:ahLst/>
            <a:cxnLst/>
            <a:rect l="l" t="t" r="r" b="b"/>
            <a:pathLst>
              <a:path w="270510" h="207645">
                <a:moveTo>
                  <a:pt x="270510" y="0"/>
                </a:moveTo>
                <a:lnTo>
                  <a:pt x="200298" y="21967"/>
                </a:lnTo>
                <a:lnTo>
                  <a:pt x="142589" y="30003"/>
                </a:lnTo>
                <a:lnTo>
                  <a:pt x="98738" y="24753"/>
                </a:lnTo>
                <a:lnTo>
                  <a:pt x="70103" y="6857"/>
                </a:lnTo>
                <a:lnTo>
                  <a:pt x="0" y="207263"/>
                </a:lnTo>
                <a:lnTo>
                  <a:pt x="270510" y="0"/>
                </a:lnTo>
                <a:close/>
              </a:path>
            </a:pathLst>
          </a:custGeom>
          <a:solidFill>
            <a:srgbClr val="CD7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8675" y="4726304"/>
            <a:ext cx="2161540" cy="1657350"/>
          </a:xfrm>
          <a:custGeom>
            <a:avLst/>
            <a:gdLst/>
            <a:ahLst/>
            <a:cxnLst/>
            <a:rect l="l" t="t" r="r" b="b"/>
            <a:pathLst>
              <a:path w="2161540" h="1657350">
                <a:moveTo>
                  <a:pt x="0" y="0"/>
                </a:moveTo>
                <a:lnTo>
                  <a:pt x="0" y="1657350"/>
                </a:lnTo>
                <a:lnTo>
                  <a:pt x="1890522" y="1657350"/>
                </a:lnTo>
                <a:lnTo>
                  <a:pt x="2161032" y="1450086"/>
                </a:lnTo>
                <a:lnTo>
                  <a:pt x="216103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19197" y="6176390"/>
            <a:ext cx="270510" cy="207645"/>
          </a:xfrm>
          <a:custGeom>
            <a:avLst/>
            <a:gdLst/>
            <a:ahLst/>
            <a:cxnLst/>
            <a:rect l="l" t="t" r="r" b="b"/>
            <a:pathLst>
              <a:path w="270510" h="207645">
                <a:moveTo>
                  <a:pt x="0" y="207263"/>
                </a:moveTo>
                <a:lnTo>
                  <a:pt x="70103" y="6857"/>
                </a:lnTo>
                <a:lnTo>
                  <a:pt x="98738" y="24753"/>
                </a:lnTo>
                <a:lnTo>
                  <a:pt x="142589" y="30003"/>
                </a:lnTo>
                <a:lnTo>
                  <a:pt x="200298" y="21967"/>
                </a:lnTo>
                <a:lnTo>
                  <a:pt x="27051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203833" y="4642363"/>
            <a:ext cx="1347470" cy="133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 marR="399415" algn="ctr">
              <a:lnSpc>
                <a:spcPct val="120600"/>
              </a:lnSpc>
            </a:pPr>
            <a:r>
              <a:rPr sz="1800" spc="-5" dirty="0">
                <a:latin typeface="Arial"/>
                <a:cs typeface="Arial"/>
              </a:rPr>
              <a:t>Caso  de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20200"/>
              </a:lnSpc>
            </a:pPr>
            <a:r>
              <a:rPr sz="1800" spc="-5" dirty="0">
                <a:latin typeface="Arial"/>
                <a:cs typeface="Arial"/>
              </a:rPr>
              <a:t>Juan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Garrido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Congo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015108" y="1410080"/>
            <a:ext cx="76200" cy="508634"/>
          </a:xfrm>
          <a:custGeom>
            <a:avLst/>
            <a:gdLst/>
            <a:ahLst/>
            <a:cxnLst/>
            <a:rect l="l" t="t" r="r" b="b"/>
            <a:pathLst>
              <a:path w="76200" h="508635">
                <a:moveTo>
                  <a:pt x="76199" y="432054"/>
                </a:moveTo>
                <a:lnTo>
                  <a:pt x="0" y="432054"/>
                </a:lnTo>
                <a:lnTo>
                  <a:pt x="32765" y="497586"/>
                </a:lnTo>
                <a:lnTo>
                  <a:pt x="32765" y="444246"/>
                </a:lnTo>
                <a:lnTo>
                  <a:pt x="34289" y="448056"/>
                </a:lnTo>
                <a:lnTo>
                  <a:pt x="38099" y="448818"/>
                </a:lnTo>
                <a:lnTo>
                  <a:pt x="41147" y="448056"/>
                </a:lnTo>
                <a:lnTo>
                  <a:pt x="42671" y="444246"/>
                </a:lnTo>
                <a:lnTo>
                  <a:pt x="42671" y="499110"/>
                </a:lnTo>
                <a:lnTo>
                  <a:pt x="76199" y="432054"/>
                </a:lnTo>
                <a:close/>
              </a:path>
              <a:path w="76200" h="508635">
                <a:moveTo>
                  <a:pt x="42671" y="432054"/>
                </a:moveTo>
                <a:lnTo>
                  <a:pt x="42671" y="4572"/>
                </a:lnTo>
                <a:lnTo>
                  <a:pt x="41147" y="1524"/>
                </a:lnTo>
                <a:lnTo>
                  <a:pt x="38099" y="0"/>
                </a:lnTo>
                <a:lnTo>
                  <a:pt x="34289" y="1524"/>
                </a:lnTo>
                <a:lnTo>
                  <a:pt x="32765" y="4572"/>
                </a:lnTo>
                <a:lnTo>
                  <a:pt x="32765" y="432054"/>
                </a:lnTo>
                <a:lnTo>
                  <a:pt x="42671" y="432054"/>
                </a:lnTo>
                <a:close/>
              </a:path>
              <a:path w="76200" h="508635">
                <a:moveTo>
                  <a:pt x="42671" y="499110"/>
                </a:moveTo>
                <a:lnTo>
                  <a:pt x="42671" y="444246"/>
                </a:lnTo>
                <a:lnTo>
                  <a:pt x="41147" y="448056"/>
                </a:lnTo>
                <a:lnTo>
                  <a:pt x="38099" y="448818"/>
                </a:lnTo>
                <a:lnTo>
                  <a:pt x="34289" y="448056"/>
                </a:lnTo>
                <a:lnTo>
                  <a:pt x="32765" y="444246"/>
                </a:lnTo>
                <a:lnTo>
                  <a:pt x="32765" y="497586"/>
                </a:lnTo>
                <a:lnTo>
                  <a:pt x="38099" y="508254"/>
                </a:lnTo>
                <a:lnTo>
                  <a:pt x="42671" y="499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28675" y="1990725"/>
            <a:ext cx="2376805" cy="641985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3968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migración de  primeros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africanos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77334" y="6425819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00480">
              <a:lnSpc>
                <a:spcPct val="100000"/>
              </a:lnSpc>
            </a:pPr>
            <a:r>
              <a:rPr dirty="0"/>
              <a:t>Caso de Juan Garrido en</a:t>
            </a:r>
            <a:r>
              <a:rPr spc="-65" dirty="0"/>
              <a:t> </a:t>
            </a:r>
            <a:r>
              <a:rPr dirty="0"/>
              <a:t>América</a:t>
            </a:r>
          </a:p>
        </p:txBody>
      </p:sp>
      <p:sp>
        <p:nvSpPr>
          <p:cNvPr id="3" name="object 3"/>
          <p:cNvSpPr/>
          <p:nvPr/>
        </p:nvSpPr>
        <p:spPr>
          <a:xfrm>
            <a:off x="2486786" y="1269872"/>
            <a:ext cx="6485382" cy="5023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0427" y="1486280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71628" y="144018"/>
                </a:moveTo>
                <a:lnTo>
                  <a:pt x="35814" y="0"/>
                </a:lnTo>
                <a:lnTo>
                  <a:pt x="0" y="144018"/>
                </a:lnTo>
                <a:lnTo>
                  <a:pt x="35814" y="288798"/>
                </a:lnTo>
                <a:lnTo>
                  <a:pt x="71628" y="14401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50427" y="1486280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35814" y="0"/>
                </a:moveTo>
                <a:lnTo>
                  <a:pt x="0" y="144018"/>
                </a:lnTo>
                <a:lnTo>
                  <a:pt x="35814" y="288798"/>
                </a:lnTo>
                <a:lnTo>
                  <a:pt x="71628" y="144018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3269" y="2998184"/>
            <a:ext cx="166877" cy="16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9297" y="2953892"/>
            <a:ext cx="240286" cy="222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9297" y="2953892"/>
            <a:ext cx="240665" cy="222885"/>
          </a:xfrm>
          <a:custGeom>
            <a:avLst/>
            <a:gdLst/>
            <a:ahLst/>
            <a:cxnLst/>
            <a:rect l="l" t="t" r="r" b="b"/>
            <a:pathLst>
              <a:path w="240665" h="222885">
                <a:moveTo>
                  <a:pt x="240286" y="109727"/>
                </a:moveTo>
                <a:lnTo>
                  <a:pt x="209159" y="157008"/>
                </a:lnTo>
                <a:lnTo>
                  <a:pt x="171779" y="192621"/>
                </a:lnTo>
                <a:lnTo>
                  <a:pt x="131216" y="214957"/>
                </a:lnTo>
                <a:lnTo>
                  <a:pt x="90543" y="222406"/>
                </a:lnTo>
                <a:lnTo>
                  <a:pt x="52834" y="213359"/>
                </a:lnTo>
                <a:lnTo>
                  <a:pt x="23079" y="187878"/>
                </a:lnTo>
                <a:lnTo>
                  <a:pt x="5358" y="150327"/>
                </a:lnTo>
                <a:lnTo>
                  <a:pt x="0" y="104180"/>
                </a:lnTo>
                <a:lnTo>
                  <a:pt x="7333" y="52913"/>
                </a:lnTo>
                <a:lnTo>
                  <a:pt x="27688" y="0"/>
                </a:lnTo>
                <a:lnTo>
                  <a:pt x="22818" y="52554"/>
                </a:lnTo>
                <a:lnTo>
                  <a:pt x="30450" y="98678"/>
                </a:lnTo>
                <a:lnTo>
                  <a:pt x="49655" y="135659"/>
                </a:lnTo>
                <a:lnTo>
                  <a:pt x="79504" y="160781"/>
                </a:lnTo>
                <a:lnTo>
                  <a:pt x="117163" y="170485"/>
                </a:lnTo>
                <a:lnTo>
                  <a:pt x="158466" y="164687"/>
                </a:lnTo>
                <a:lnTo>
                  <a:pt x="200483" y="144172"/>
                </a:lnTo>
                <a:lnTo>
                  <a:pt x="240286" y="1097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8751" y="2846451"/>
            <a:ext cx="548640" cy="513715"/>
          </a:xfrm>
          <a:custGeom>
            <a:avLst/>
            <a:gdLst/>
            <a:ahLst/>
            <a:cxnLst/>
            <a:rect l="l" t="t" r="r" b="b"/>
            <a:pathLst>
              <a:path w="548640" h="513714">
                <a:moveTo>
                  <a:pt x="91439" y="27431"/>
                </a:moveTo>
                <a:lnTo>
                  <a:pt x="0" y="0"/>
                </a:lnTo>
                <a:lnTo>
                  <a:pt x="33527" y="89915"/>
                </a:lnTo>
                <a:lnTo>
                  <a:pt x="42671" y="80050"/>
                </a:lnTo>
                <a:lnTo>
                  <a:pt x="42671" y="59436"/>
                </a:lnTo>
                <a:lnTo>
                  <a:pt x="61721" y="38861"/>
                </a:lnTo>
                <a:lnTo>
                  <a:pt x="71979" y="48429"/>
                </a:lnTo>
                <a:lnTo>
                  <a:pt x="91439" y="27431"/>
                </a:lnTo>
                <a:close/>
              </a:path>
              <a:path w="548640" h="513714">
                <a:moveTo>
                  <a:pt x="71979" y="48429"/>
                </a:moveTo>
                <a:lnTo>
                  <a:pt x="61721" y="38861"/>
                </a:lnTo>
                <a:lnTo>
                  <a:pt x="42671" y="59436"/>
                </a:lnTo>
                <a:lnTo>
                  <a:pt x="52911" y="69001"/>
                </a:lnTo>
                <a:lnTo>
                  <a:pt x="71979" y="48429"/>
                </a:lnTo>
                <a:close/>
              </a:path>
              <a:path w="548640" h="513714">
                <a:moveTo>
                  <a:pt x="52911" y="69001"/>
                </a:moveTo>
                <a:lnTo>
                  <a:pt x="42671" y="59436"/>
                </a:lnTo>
                <a:lnTo>
                  <a:pt x="42671" y="80050"/>
                </a:lnTo>
                <a:lnTo>
                  <a:pt x="52911" y="69001"/>
                </a:lnTo>
                <a:close/>
              </a:path>
              <a:path w="548640" h="513714">
                <a:moveTo>
                  <a:pt x="548639" y="493014"/>
                </a:moveTo>
                <a:lnTo>
                  <a:pt x="71979" y="48429"/>
                </a:lnTo>
                <a:lnTo>
                  <a:pt x="52911" y="69001"/>
                </a:lnTo>
                <a:lnTo>
                  <a:pt x="528827" y="513588"/>
                </a:lnTo>
                <a:lnTo>
                  <a:pt x="548639" y="49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0698" y="1845564"/>
            <a:ext cx="166115" cy="161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6184" y="1801748"/>
            <a:ext cx="240828" cy="221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6184" y="1801748"/>
            <a:ext cx="241300" cy="222250"/>
          </a:xfrm>
          <a:custGeom>
            <a:avLst/>
            <a:gdLst/>
            <a:ahLst/>
            <a:cxnLst/>
            <a:rect l="l" t="t" r="r" b="b"/>
            <a:pathLst>
              <a:path w="241300" h="222250">
                <a:moveTo>
                  <a:pt x="240828" y="109727"/>
                </a:moveTo>
                <a:lnTo>
                  <a:pt x="209623" y="156709"/>
                </a:lnTo>
                <a:lnTo>
                  <a:pt x="172053" y="192243"/>
                </a:lnTo>
                <a:lnTo>
                  <a:pt x="131265" y="214573"/>
                </a:lnTo>
                <a:lnTo>
                  <a:pt x="90403" y="221943"/>
                </a:lnTo>
                <a:lnTo>
                  <a:pt x="52614" y="212597"/>
                </a:lnTo>
                <a:lnTo>
                  <a:pt x="23152" y="187122"/>
                </a:lnTo>
                <a:lnTo>
                  <a:pt x="5468" y="149614"/>
                </a:lnTo>
                <a:lnTo>
                  <a:pt x="0" y="103583"/>
                </a:lnTo>
                <a:lnTo>
                  <a:pt x="7187" y="52541"/>
                </a:lnTo>
                <a:lnTo>
                  <a:pt x="27468" y="0"/>
                </a:lnTo>
                <a:lnTo>
                  <a:pt x="22717" y="52542"/>
                </a:lnTo>
                <a:lnTo>
                  <a:pt x="30611" y="98583"/>
                </a:lnTo>
                <a:lnTo>
                  <a:pt x="50078" y="135338"/>
                </a:lnTo>
                <a:lnTo>
                  <a:pt x="80046" y="160019"/>
                </a:lnTo>
                <a:lnTo>
                  <a:pt x="117598" y="170164"/>
                </a:lnTo>
                <a:lnTo>
                  <a:pt x="158723" y="164591"/>
                </a:lnTo>
                <a:lnTo>
                  <a:pt x="200704" y="144160"/>
                </a:lnTo>
                <a:lnTo>
                  <a:pt x="240828" y="1097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5419" y="1694307"/>
            <a:ext cx="548640" cy="513715"/>
          </a:xfrm>
          <a:custGeom>
            <a:avLst/>
            <a:gdLst/>
            <a:ahLst/>
            <a:cxnLst/>
            <a:rect l="l" t="t" r="r" b="b"/>
            <a:pathLst>
              <a:path w="548639" h="513714">
                <a:moveTo>
                  <a:pt x="92201" y="26669"/>
                </a:moveTo>
                <a:lnTo>
                  <a:pt x="0" y="0"/>
                </a:lnTo>
                <a:lnTo>
                  <a:pt x="33527" y="89915"/>
                </a:lnTo>
                <a:lnTo>
                  <a:pt x="42671" y="80059"/>
                </a:lnTo>
                <a:lnTo>
                  <a:pt x="42671" y="59436"/>
                </a:lnTo>
                <a:lnTo>
                  <a:pt x="62483" y="38100"/>
                </a:lnTo>
                <a:lnTo>
                  <a:pt x="72723" y="47665"/>
                </a:lnTo>
                <a:lnTo>
                  <a:pt x="92201" y="26669"/>
                </a:lnTo>
                <a:close/>
              </a:path>
              <a:path w="548639" h="513714">
                <a:moveTo>
                  <a:pt x="72723" y="47665"/>
                </a:moveTo>
                <a:lnTo>
                  <a:pt x="62483" y="38100"/>
                </a:lnTo>
                <a:lnTo>
                  <a:pt x="42671" y="59436"/>
                </a:lnTo>
                <a:lnTo>
                  <a:pt x="52929" y="69002"/>
                </a:lnTo>
                <a:lnTo>
                  <a:pt x="72723" y="47665"/>
                </a:lnTo>
                <a:close/>
              </a:path>
              <a:path w="548639" h="513714">
                <a:moveTo>
                  <a:pt x="52929" y="69002"/>
                </a:moveTo>
                <a:lnTo>
                  <a:pt x="42671" y="59436"/>
                </a:lnTo>
                <a:lnTo>
                  <a:pt x="42671" y="80059"/>
                </a:lnTo>
                <a:lnTo>
                  <a:pt x="52929" y="69002"/>
                </a:lnTo>
                <a:close/>
              </a:path>
              <a:path w="548639" h="513714">
                <a:moveTo>
                  <a:pt x="548639" y="492252"/>
                </a:moveTo>
                <a:lnTo>
                  <a:pt x="72723" y="47665"/>
                </a:lnTo>
                <a:lnTo>
                  <a:pt x="52929" y="69002"/>
                </a:lnTo>
                <a:lnTo>
                  <a:pt x="529589" y="513588"/>
                </a:lnTo>
                <a:lnTo>
                  <a:pt x="548639" y="492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5919" y="2421731"/>
            <a:ext cx="166877" cy="161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1947" y="2377820"/>
            <a:ext cx="240286" cy="22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1947" y="2377820"/>
            <a:ext cx="240665" cy="222250"/>
          </a:xfrm>
          <a:custGeom>
            <a:avLst/>
            <a:gdLst/>
            <a:ahLst/>
            <a:cxnLst/>
            <a:rect l="l" t="t" r="r" b="b"/>
            <a:pathLst>
              <a:path w="240664" h="222250">
                <a:moveTo>
                  <a:pt x="240286" y="109727"/>
                </a:moveTo>
                <a:lnTo>
                  <a:pt x="209159" y="157002"/>
                </a:lnTo>
                <a:lnTo>
                  <a:pt x="171779" y="192572"/>
                </a:lnTo>
                <a:lnTo>
                  <a:pt x="131216" y="214792"/>
                </a:lnTo>
                <a:lnTo>
                  <a:pt x="90543" y="222016"/>
                </a:lnTo>
                <a:lnTo>
                  <a:pt x="52834" y="212597"/>
                </a:lnTo>
                <a:lnTo>
                  <a:pt x="23079" y="187488"/>
                </a:lnTo>
                <a:lnTo>
                  <a:pt x="5358" y="150162"/>
                </a:lnTo>
                <a:lnTo>
                  <a:pt x="0" y="104131"/>
                </a:lnTo>
                <a:lnTo>
                  <a:pt x="7333" y="52907"/>
                </a:lnTo>
                <a:lnTo>
                  <a:pt x="27688" y="0"/>
                </a:lnTo>
                <a:lnTo>
                  <a:pt x="22818" y="52542"/>
                </a:lnTo>
                <a:lnTo>
                  <a:pt x="30450" y="98583"/>
                </a:lnTo>
                <a:lnTo>
                  <a:pt x="49655" y="135338"/>
                </a:lnTo>
                <a:lnTo>
                  <a:pt x="79504" y="160019"/>
                </a:lnTo>
                <a:lnTo>
                  <a:pt x="117163" y="170164"/>
                </a:lnTo>
                <a:lnTo>
                  <a:pt x="158466" y="164591"/>
                </a:lnTo>
                <a:lnTo>
                  <a:pt x="200483" y="144160"/>
                </a:lnTo>
                <a:lnTo>
                  <a:pt x="240286" y="1097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1401" y="2270379"/>
            <a:ext cx="548640" cy="513715"/>
          </a:xfrm>
          <a:custGeom>
            <a:avLst/>
            <a:gdLst/>
            <a:ahLst/>
            <a:cxnLst/>
            <a:rect l="l" t="t" r="r" b="b"/>
            <a:pathLst>
              <a:path w="548639" h="513714">
                <a:moveTo>
                  <a:pt x="91439" y="27431"/>
                </a:moveTo>
                <a:lnTo>
                  <a:pt x="0" y="0"/>
                </a:lnTo>
                <a:lnTo>
                  <a:pt x="33527" y="89915"/>
                </a:lnTo>
                <a:lnTo>
                  <a:pt x="42671" y="80050"/>
                </a:lnTo>
                <a:lnTo>
                  <a:pt x="42671" y="59436"/>
                </a:lnTo>
                <a:lnTo>
                  <a:pt x="61721" y="38100"/>
                </a:lnTo>
                <a:lnTo>
                  <a:pt x="72349" y="48029"/>
                </a:lnTo>
                <a:lnTo>
                  <a:pt x="91439" y="27431"/>
                </a:lnTo>
                <a:close/>
              </a:path>
              <a:path w="548639" h="513714">
                <a:moveTo>
                  <a:pt x="72349" y="48029"/>
                </a:moveTo>
                <a:lnTo>
                  <a:pt x="61721" y="38100"/>
                </a:lnTo>
                <a:lnTo>
                  <a:pt x="42671" y="59436"/>
                </a:lnTo>
                <a:lnTo>
                  <a:pt x="52911" y="69001"/>
                </a:lnTo>
                <a:lnTo>
                  <a:pt x="72349" y="48029"/>
                </a:lnTo>
                <a:close/>
              </a:path>
              <a:path w="548639" h="513714">
                <a:moveTo>
                  <a:pt x="52911" y="69001"/>
                </a:moveTo>
                <a:lnTo>
                  <a:pt x="42671" y="59436"/>
                </a:lnTo>
                <a:lnTo>
                  <a:pt x="42671" y="80050"/>
                </a:lnTo>
                <a:lnTo>
                  <a:pt x="52911" y="69001"/>
                </a:lnTo>
                <a:close/>
              </a:path>
              <a:path w="548639" h="513714">
                <a:moveTo>
                  <a:pt x="548639" y="493014"/>
                </a:moveTo>
                <a:lnTo>
                  <a:pt x="72349" y="48029"/>
                </a:lnTo>
                <a:lnTo>
                  <a:pt x="52911" y="69001"/>
                </a:lnTo>
                <a:lnTo>
                  <a:pt x="528827" y="513588"/>
                </a:lnTo>
                <a:lnTo>
                  <a:pt x="548639" y="49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46544" y="2925734"/>
            <a:ext cx="119380" cy="80010"/>
          </a:xfrm>
          <a:custGeom>
            <a:avLst/>
            <a:gdLst/>
            <a:ahLst/>
            <a:cxnLst/>
            <a:rect l="l" t="t" r="r" b="b"/>
            <a:pathLst>
              <a:path w="119379" h="80010">
                <a:moveTo>
                  <a:pt x="118871" y="29682"/>
                </a:moveTo>
                <a:lnTo>
                  <a:pt x="111513" y="15406"/>
                </a:lnTo>
                <a:lnTo>
                  <a:pt x="96583" y="5203"/>
                </a:lnTo>
                <a:lnTo>
                  <a:pt x="76223" y="0"/>
                </a:lnTo>
                <a:lnTo>
                  <a:pt x="52577" y="726"/>
                </a:lnTo>
                <a:lnTo>
                  <a:pt x="30003" y="7608"/>
                </a:lnTo>
                <a:lnTo>
                  <a:pt x="12572" y="19204"/>
                </a:lnTo>
                <a:lnTo>
                  <a:pt x="2000" y="33944"/>
                </a:lnTo>
                <a:lnTo>
                  <a:pt x="0" y="50256"/>
                </a:lnTo>
                <a:lnTo>
                  <a:pt x="7250" y="64531"/>
                </a:lnTo>
                <a:lnTo>
                  <a:pt x="22002" y="74735"/>
                </a:lnTo>
                <a:lnTo>
                  <a:pt x="42326" y="79938"/>
                </a:lnTo>
                <a:lnTo>
                  <a:pt x="66293" y="79212"/>
                </a:lnTo>
                <a:lnTo>
                  <a:pt x="88868" y="72330"/>
                </a:lnTo>
                <a:lnTo>
                  <a:pt x="106298" y="60733"/>
                </a:lnTo>
                <a:lnTo>
                  <a:pt x="116871" y="45993"/>
                </a:lnTo>
                <a:lnTo>
                  <a:pt x="118871" y="29682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6544" y="2925734"/>
            <a:ext cx="119380" cy="80010"/>
          </a:xfrm>
          <a:custGeom>
            <a:avLst/>
            <a:gdLst/>
            <a:ahLst/>
            <a:cxnLst/>
            <a:rect l="l" t="t" r="r" b="b"/>
            <a:pathLst>
              <a:path w="119379" h="80010">
                <a:moveTo>
                  <a:pt x="52577" y="726"/>
                </a:moveTo>
                <a:lnTo>
                  <a:pt x="76223" y="0"/>
                </a:lnTo>
                <a:lnTo>
                  <a:pt x="96583" y="5203"/>
                </a:lnTo>
                <a:lnTo>
                  <a:pt x="111513" y="15406"/>
                </a:lnTo>
                <a:lnTo>
                  <a:pt x="118871" y="29682"/>
                </a:lnTo>
                <a:lnTo>
                  <a:pt x="116871" y="45993"/>
                </a:lnTo>
                <a:lnTo>
                  <a:pt x="106298" y="60733"/>
                </a:lnTo>
                <a:lnTo>
                  <a:pt x="88868" y="72330"/>
                </a:lnTo>
                <a:lnTo>
                  <a:pt x="66293" y="79212"/>
                </a:lnTo>
                <a:lnTo>
                  <a:pt x="42326" y="79938"/>
                </a:lnTo>
                <a:lnTo>
                  <a:pt x="22002" y="74735"/>
                </a:lnTo>
                <a:lnTo>
                  <a:pt x="7250" y="64531"/>
                </a:lnTo>
                <a:lnTo>
                  <a:pt x="0" y="50256"/>
                </a:lnTo>
                <a:lnTo>
                  <a:pt x="2000" y="33944"/>
                </a:lnTo>
                <a:lnTo>
                  <a:pt x="12572" y="19204"/>
                </a:lnTo>
                <a:lnTo>
                  <a:pt x="30003" y="7608"/>
                </a:lnTo>
                <a:lnTo>
                  <a:pt x="52577" y="7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76263" y="2977514"/>
            <a:ext cx="64769" cy="13970"/>
          </a:xfrm>
          <a:custGeom>
            <a:avLst/>
            <a:gdLst/>
            <a:ahLst/>
            <a:cxnLst/>
            <a:rect l="l" t="t" r="r" b="b"/>
            <a:pathLst>
              <a:path w="64770" h="13969">
                <a:moveTo>
                  <a:pt x="64770" y="0"/>
                </a:moveTo>
                <a:lnTo>
                  <a:pt x="49613" y="7989"/>
                </a:lnTo>
                <a:lnTo>
                  <a:pt x="33813" y="12477"/>
                </a:lnTo>
                <a:lnTo>
                  <a:pt x="17299" y="13394"/>
                </a:lnTo>
                <a:lnTo>
                  <a:pt x="0" y="1066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16648" y="2946273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5333" y="762"/>
                </a:moveTo>
                <a:lnTo>
                  <a:pt x="9143" y="0"/>
                </a:lnTo>
                <a:lnTo>
                  <a:pt x="12191" y="1524"/>
                </a:lnTo>
                <a:lnTo>
                  <a:pt x="12191" y="3810"/>
                </a:lnTo>
                <a:lnTo>
                  <a:pt x="12953" y="6096"/>
                </a:lnTo>
                <a:lnTo>
                  <a:pt x="10667" y="8382"/>
                </a:lnTo>
                <a:lnTo>
                  <a:pt x="6857" y="8382"/>
                </a:lnTo>
                <a:lnTo>
                  <a:pt x="3809" y="9144"/>
                </a:lnTo>
                <a:lnTo>
                  <a:pt x="761" y="7620"/>
                </a:lnTo>
                <a:lnTo>
                  <a:pt x="0" y="5334"/>
                </a:lnTo>
                <a:lnTo>
                  <a:pt x="0" y="3048"/>
                </a:lnTo>
                <a:lnTo>
                  <a:pt x="2285" y="762"/>
                </a:lnTo>
                <a:lnTo>
                  <a:pt x="5333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78548" y="2952369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5333" y="762"/>
                </a:moveTo>
                <a:lnTo>
                  <a:pt x="9143" y="0"/>
                </a:lnTo>
                <a:lnTo>
                  <a:pt x="12191" y="1524"/>
                </a:lnTo>
                <a:lnTo>
                  <a:pt x="12191" y="3810"/>
                </a:lnTo>
                <a:lnTo>
                  <a:pt x="12953" y="6096"/>
                </a:lnTo>
                <a:lnTo>
                  <a:pt x="10667" y="8382"/>
                </a:lnTo>
                <a:lnTo>
                  <a:pt x="6857" y="9144"/>
                </a:lnTo>
                <a:lnTo>
                  <a:pt x="3809" y="9906"/>
                </a:lnTo>
                <a:lnTo>
                  <a:pt x="761" y="8382"/>
                </a:lnTo>
                <a:lnTo>
                  <a:pt x="0" y="6096"/>
                </a:lnTo>
                <a:lnTo>
                  <a:pt x="0" y="3810"/>
                </a:lnTo>
                <a:lnTo>
                  <a:pt x="2285" y="1524"/>
                </a:lnTo>
                <a:lnTo>
                  <a:pt x="5333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1022" y="2999613"/>
            <a:ext cx="135890" cy="169545"/>
          </a:xfrm>
          <a:custGeom>
            <a:avLst/>
            <a:gdLst/>
            <a:ahLst/>
            <a:cxnLst/>
            <a:rect l="l" t="t" r="r" b="b"/>
            <a:pathLst>
              <a:path w="135890" h="169544">
                <a:moveTo>
                  <a:pt x="135636" y="127254"/>
                </a:moveTo>
                <a:lnTo>
                  <a:pt x="117348" y="21336"/>
                </a:lnTo>
                <a:lnTo>
                  <a:pt x="86868" y="0"/>
                </a:lnTo>
                <a:lnTo>
                  <a:pt x="22098" y="10668"/>
                </a:lnTo>
                <a:lnTo>
                  <a:pt x="0" y="41148"/>
                </a:lnTo>
                <a:lnTo>
                  <a:pt x="18288" y="147066"/>
                </a:lnTo>
                <a:lnTo>
                  <a:pt x="48768" y="169164"/>
                </a:lnTo>
                <a:lnTo>
                  <a:pt x="113538" y="157734"/>
                </a:lnTo>
                <a:lnTo>
                  <a:pt x="135636" y="127254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1022" y="2999613"/>
            <a:ext cx="135890" cy="169545"/>
          </a:xfrm>
          <a:custGeom>
            <a:avLst/>
            <a:gdLst/>
            <a:ahLst/>
            <a:cxnLst/>
            <a:rect l="l" t="t" r="r" b="b"/>
            <a:pathLst>
              <a:path w="135890" h="169544">
                <a:moveTo>
                  <a:pt x="86868" y="0"/>
                </a:moveTo>
                <a:lnTo>
                  <a:pt x="117348" y="21336"/>
                </a:lnTo>
                <a:lnTo>
                  <a:pt x="135636" y="127254"/>
                </a:lnTo>
                <a:lnTo>
                  <a:pt x="113538" y="157734"/>
                </a:lnTo>
                <a:lnTo>
                  <a:pt x="48768" y="169164"/>
                </a:lnTo>
                <a:lnTo>
                  <a:pt x="18288" y="147066"/>
                </a:lnTo>
                <a:lnTo>
                  <a:pt x="0" y="41148"/>
                </a:lnTo>
                <a:lnTo>
                  <a:pt x="22098" y="10668"/>
                </a:lnTo>
                <a:lnTo>
                  <a:pt x="8686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8270" y="3011042"/>
            <a:ext cx="50165" cy="104139"/>
          </a:xfrm>
          <a:custGeom>
            <a:avLst/>
            <a:gdLst/>
            <a:ahLst/>
            <a:cxnLst/>
            <a:rect l="l" t="t" r="r" b="b"/>
            <a:pathLst>
              <a:path w="50165" h="104139">
                <a:moveTo>
                  <a:pt x="10965" y="34963"/>
                </a:moveTo>
                <a:lnTo>
                  <a:pt x="10965" y="15001"/>
                </a:lnTo>
                <a:lnTo>
                  <a:pt x="1238" y="0"/>
                </a:lnTo>
                <a:lnTo>
                  <a:pt x="0" y="19657"/>
                </a:lnTo>
                <a:lnTo>
                  <a:pt x="4476" y="29241"/>
                </a:lnTo>
                <a:lnTo>
                  <a:pt x="10965" y="34963"/>
                </a:lnTo>
                <a:close/>
              </a:path>
              <a:path w="50165" h="104139">
                <a:moveTo>
                  <a:pt x="49637" y="89142"/>
                </a:moveTo>
                <a:lnTo>
                  <a:pt x="49148" y="75342"/>
                </a:lnTo>
                <a:lnTo>
                  <a:pt x="47946" y="61400"/>
                </a:lnTo>
                <a:lnTo>
                  <a:pt x="46958" y="47244"/>
                </a:lnTo>
                <a:lnTo>
                  <a:pt x="42362" y="40505"/>
                </a:lnTo>
                <a:lnTo>
                  <a:pt x="38195" y="33337"/>
                </a:lnTo>
                <a:lnTo>
                  <a:pt x="33456" y="26455"/>
                </a:lnTo>
                <a:lnTo>
                  <a:pt x="27146" y="20574"/>
                </a:lnTo>
                <a:lnTo>
                  <a:pt x="11846" y="10715"/>
                </a:lnTo>
                <a:lnTo>
                  <a:pt x="10477" y="13716"/>
                </a:lnTo>
                <a:lnTo>
                  <a:pt x="10965" y="15001"/>
                </a:lnTo>
                <a:lnTo>
                  <a:pt x="10965" y="34963"/>
                </a:lnTo>
                <a:lnTo>
                  <a:pt x="32670" y="70104"/>
                </a:lnTo>
                <a:lnTo>
                  <a:pt x="35575" y="79771"/>
                </a:lnTo>
                <a:lnTo>
                  <a:pt x="39338" y="89154"/>
                </a:lnTo>
                <a:lnTo>
                  <a:pt x="41624" y="94297"/>
                </a:lnTo>
                <a:lnTo>
                  <a:pt x="44481" y="100012"/>
                </a:lnTo>
                <a:lnTo>
                  <a:pt x="47053" y="103727"/>
                </a:lnTo>
                <a:lnTo>
                  <a:pt x="48482" y="102870"/>
                </a:lnTo>
                <a:lnTo>
                  <a:pt x="49637" y="89142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8270" y="3011042"/>
            <a:ext cx="50165" cy="104139"/>
          </a:xfrm>
          <a:custGeom>
            <a:avLst/>
            <a:gdLst/>
            <a:ahLst/>
            <a:cxnLst/>
            <a:rect l="l" t="t" r="r" b="b"/>
            <a:pathLst>
              <a:path w="50165" h="104139">
                <a:moveTo>
                  <a:pt x="1238" y="0"/>
                </a:moveTo>
                <a:lnTo>
                  <a:pt x="10965" y="15001"/>
                </a:lnTo>
                <a:lnTo>
                  <a:pt x="10477" y="13716"/>
                </a:lnTo>
                <a:lnTo>
                  <a:pt x="11846" y="10715"/>
                </a:lnTo>
                <a:lnTo>
                  <a:pt x="27146" y="20574"/>
                </a:lnTo>
                <a:lnTo>
                  <a:pt x="33456" y="26455"/>
                </a:lnTo>
                <a:lnTo>
                  <a:pt x="38195" y="33337"/>
                </a:lnTo>
                <a:lnTo>
                  <a:pt x="42362" y="40505"/>
                </a:lnTo>
                <a:lnTo>
                  <a:pt x="46958" y="47244"/>
                </a:lnTo>
                <a:lnTo>
                  <a:pt x="47946" y="61400"/>
                </a:lnTo>
                <a:lnTo>
                  <a:pt x="49148" y="75342"/>
                </a:lnTo>
                <a:lnTo>
                  <a:pt x="49637" y="89142"/>
                </a:lnTo>
                <a:lnTo>
                  <a:pt x="48482" y="102870"/>
                </a:lnTo>
                <a:lnTo>
                  <a:pt x="47053" y="103727"/>
                </a:lnTo>
                <a:lnTo>
                  <a:pt x="44481" y="100012"/>
                </a:lnTo>
                <a:lnTo>
                  <a:pt x="41624" y="94297"/>
                </a:lnTo>
                <a:lnTo>
                  <a:pt x="39338" y="89154"/>
                </a:lnTo>
                <a:lnTo>
                  <a:pt x="35575" y="79771"/>
                </a:lnTo>
                <a:lnTo>
                  <a:pt x="32670" y="70104"/>
                </a:lnTo>
                <a:lnTo>
                  <a:pt x="29479" y="60436"/>
                </a:lnTo>
                <a:lnTo>
                  <a:pt x="24860" y="51053"/>
                </a:lnTo>
                <a:lnTo>
                  <a:pt x="13239" y="36968"/>
                </a:lnTo>
                <a:lnTo>
                  <a:pt x="4476" y="29241"/>
                </a:lnTo>
                <a:lnTo>
                  <a:pt x="0" y="19657"/>
                </a:lnTo>
                <a:lnTo>
                  <a:pt x="123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8538" y="2946939"/>
            <a:ext cx="57785" cy="100965"/>
          </a:xfrm>
          <a:custGeom>
            <a:avLst/>
            <a:gdLst/>
            <a:ahLst/>
            <a:cxnLst/>
            <a:rect l="l" t="t" r="r" b="b"/>
            <a:pathLst>
              <a:path w="57784" h="100964">
                <a:moveTo>
                  <a:pt x="57769" y="81045"/>
                </a:moveTo>
                <a:lnTo>
                  <a:pt x="52673" y="71628"/>
                </a:lnTo>
                <a:lnTo>
                  <a:pt x="42433" y="64353"/>
                </a:lnTo>
                <a:lnTo>
                  <a:pt x="29051" y="51149"/>
                </a:lnTo>
                <a:lnTo>
                  <a:pt x="23979" y="41898"/>
                </a:lnTo>
                <a:lnTo>
                  <a:pt x="20478" y="32575"/>
                </a:lnTo>
                <a:lnTo>
                  <a:pt x="17264" y="23395"/>
                </a:lnTo>
                <a:lnTo>
                  <a:pt x="13049" y="14573"/>
                </a:lnTo>
                <a:lnTo>
                  <a:pt x="10203" y="9429"/>
                </a:lnTo>
                <a:lnTo>
                  <a:pt x="6858" y="3714"/>
                </a:lnTo>
                <a:lnTo>
                  <a:pt x="3940" y="0"/>
                </a:lnTo>
                <a:lnTo>
                  <a:pt x="2381" y="857"/>
                </a:lnTo>
                <a:lnTo>
                  <a:pt x="11" y="14573"/>
                </a:lnTo>
                <a:lnTo>
                  <a:pt x="0" y="28289"/>
                </a:lnTo>
                <a:lnTo>
                  <a:pt x="988" y="42005"/>
                </a:lnTo>
                <a:lnTo>
                  <a:pt x="1619" y="55721"/>
                </a:lnTo>
                <a:lnTo>
                  <a:pt x="6858" y="62426"/>
                </a:lnTo>
                <a:lnTo>
                  <a:pt x="11620" y="69246"/>
                </a:lnTo>
                <a:lnTo>
                  <a:pt x="17156" y="75866"/>
                </a:lnTo>
                <a:lnTo>
                  <a:pt x="24479" y="81629"/>
                </a:lnTo>
                <a:lnTo>
                  <a:pt x="42862" y="90392"/>
                </a:lnTo>
                <a:lnTo>
                  <a:pt x="44196" y="88005"/>
                </a:lnTo>
                <a:lnTo>
                  <a:pt x="44196" y="85915"/>
                </a:lnTo>
                <a:lnTo>
                  <a:pt x="55721" y="100679"/>
                </a:lnTo>
                <a:lnTo>
                  <a:pt x="57769" y="81045"/>
                </a:lnTo>
                <a:close/>
              </a:path>
              <a:path w="57784" h="100964">
                <a:moveTo>
                  <a:pt x="44672" y="87153"/>
                </a:moveTo>
                <a:lnTo>
                  <a:pt x="44196" y="85915"/>
                </a:lnTo>
                <a:lnTo>
                  <a:pt x="44196" y="88005"/>
                </a:lnTo>
                <a:lnTo>
                  <a:pt x="44672" y="87153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88538" y="2946939"/>
            <a:ext cx="57785" cy="100965"/>
          </a:xfrm>
          <a:custGeom>
            <a:avLst/>
            <a:gdLst/>
            <a:ahLst/>
            <a:cxnLst/>
            <a:rect l="l" t="t" r="r" b="b"/>
            <a:pathLst>
              <a:path w="57784" h="100964">
                <a:moveTo>
                  <a:pt x="55721" y="100679"/>
                </a:moveTo>
                <a:lnTo>
                  <a:pt x="44196" y="85915"/>
                </a:lnTo>
                <a:lnTo>
                  <a:pt x="44672" y="87153"/>
                </a:lnTo>
                <a:lnTo>
                  <a:pt x="42862" y="90392"/>
                </a:lnTo>
                <a:lnTo>
                  <a:pt x="24479" y="81629"/>
                </a:lnTo>
                <a:lnTo>
                  <a:pt x="17156" y="75866"/>
                </a:lnTo>
                <a:lnTo>
                  <a:pt x="11620" y="69246"/>
                </a:lnTo>
                <a:lnTo>
                  <a:pt x="6798" y="62341"/>
                </a:lnTo>
                <a:lnTo>
                  <a:pt x="1619" y="55721"/>
                </a:lnTo>
                <a:lnTo>
                  <a:pt x="988" y="42005"/>
                </a:lnTo>
                <a:lnTo>
                  <a:pt x="0" y="28289"/>
                </a:lnTo>
                <a:lnTo>
                  <a:pt x="11" y="14573"/>
                </a:lnTo>
                <a:lnTo>
                  <a:pt x="2381" y="857"/>
                </a:lnTo>
                <a:lnTo>
                  <a:pt x="3940" y="0"/>
                </a:lnTo>
                <a:lnTo>
                  <a:pt x="6858" y="3714"/>
                </a:lnTo>
                <a:lnTo>
                  <a:pt x="10203" y="9429"/>
                </a:lnTo>
                <a:lnTo>
                  <a:pt x="13049" y="14573"/>
                </a:lnTo>
                <a:lnTo>
                  <a:pt x="17264" y="23395"/>
                </a:lnTo>
                <a:lnTo>
                  <a:pt x="20478" y="32575"/>
                </a:lnTo>
                <a:lnTo>
                  <a:pt x="23979" y="41898"/>
                </a:lnTo>
                <a:lnTo>
                  <a:pt x="29051" y="51149"/>
                </a:lnTo>
                <a:lnTo>
                  <a:pt x="42433" y="64353"/>
                </a:lnTo>
                <a:lnTo>
                  <a:pt x="52673" y="71628"/>
                </a:lnTo>
                <a:lnTo>
                  <a:pt x="57769" y="81045"/>
                </a:lnTo>
                <a:lnTo>
                  <a:pt x="55721" y="10067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2829" y="3148964"/>
            <a:ext cx="168275" cy="142875"/>
          </a:xfrm>
          <a:custGeom>
            <a:avLst/>
            <a:gdLst/>
            <a:ahLst/>
            <a:cxnLst/>
            <a:rect l="l" t="t" r="r" b="b"/>
            <a:pathLst>
              <a:path w="168275" h="142875">
                <a:moveTo>
                  <a:pt x="168163" y="85725"/>
                </a:moveTo>
                <a:lnTo>
                  <a:pt x="164210" y="56959"/>
                </a:lnTo>
                <a:lnTo>
                  <a:pt x="157972" y="28479"/>
                </a:lnTo>
                <a:lnTo>
                  <a:pt x="153161" y="0"/>
                </a:lnTo>
                <a:lnTo>
                  <a:pt x="53339" y="22860"/>
                </a:lnTo>
                <a:lnTo>
                  <a:pt x="0" y="73152"/>
                </a:lnTo>
                <a:lnTo>
                  <a:pt x="60197" y="129626"/>
                </a:lnTo>
                <a:lnTo>
                  <a:pt x="60197" y="62484"/>
                </a:lnTo>
                <a:lnTo>
                  <a:pt x="112013" y="27432"/>
                </a:lnTo>
                <a:lnTo>
                  <a:pt x="114288" y="50137"/>
                </a:lnTo>
                <a:lnTo>
                  <a:pt x="115347" y="73056"/>
                </a:lnTo>
                <a:lnTo>
                  <a:pt x="118550" y="95261"/>
                </a:lnTo>
                <a:lnTo>
                  <a:pt x="127253" y="115823"/>
                </a:lnTo>
                <a:lnTo>
                  <a:pt x="135254" y="120526"/>
                </a:lnTo>
                <a:lnTo>
                  <a:pt x="147827" y="122015"/>
                </a:lnTo>
                <a:lnTo>
                  <a:pt x="159829" y="120217"/>
                </a:lnTo>
                <a:lnTo>
                  <a:pt x="166115" y="115062"/>
                </a:lnTo>
                <a:lnTo>
                  <a:pt x="168163" y="85725"/>
                </a:lnTo>
                <a:close/>
              </a:path>
              <a:path w="168275" h="142875">
                <a:moveTo>
                  <a:pt x="132587" y="132588"/>
                </a:moveTo>
                <a:lnTo>
                  <a:pt x="60197" y="62484"/>
                </a:lnTo>
                <a:lnTo>
                  <a:pt x="60197" y="129626"/>
                </a:lnTo>
                <a:lnTo>
                  <a:pt x="73913" y="142494"/>
                </a:lnTo>
                <a:lnTo>
                  <a:pt x="132587" y="132588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32829" y="3148964"/>
            <a:ext cx="168275" cy="142875"/>
          </a:xfrm>
          <a:custGeom>
            <a:avLst/>
            <a:gdLst/>
            <a:ahLst/>
            <a:cxnLst/>
            <a:rect l="l" t="t" r="r" b="b"/>
            <a:pathLst>
              <a:path w="168275" h="142875">
                <a:moveTo>
                  <a:pt x="153161" y="0"/>
                </a:moveTo>
                <a:lnTo>
                  <a:pt x="157972" y="28479"/>
                </a:lnTo>
                <a:lnTo>
                  <a:pt x="164210" y="56959"/>
                </a:lnTo>
                <a:lnTo>
                  <a:pt x="168163" y="85725"/>
                </a:lnTo>
                <a:lnTo>
                  <a:pt x="166115" y="115062"/>
                </a:lnTo>
                <a:lnTo>
                  <a:pt x="159829" y="120217"/>
                </a:lnTo>
                <a:lnTo>
                  <a:pt x="147827" y="122015"/>
                </a:lnTo>
                <a:lnTo>
                  <a:pt x="135254" y="120526"/>
                </a:lnTo>
                <a:lnTo>
                  <a:pt x="127253" y="115823"/>
                </a:lnTo>
                <a:lnTo>
                  <a:pt x="118550" y="95261"/>
                </a:lnTo>
                <a:lnTo>
                  <a:pt x="115347" y="73056"/>
                </a:lnTo>
                <a:lnTo>
                  <a:pt x="114288" y="50137"/>
                </a:lnTo>
                <a:lnTo>
                  <a:pt x="112013" y="27432"/>
                </a:lnTo>
                <a:lnTo>
                  <a:pt x="60197" y="62484"/>
                </a:lnTo>
                <a:lnTo>
                  <a:pt x="132587" y="132588"/>
                </a:lnTo>
                <a:lnTo>
                  <a:pt x="73913" y="142494"/>
                </a:lnTo>
                <a:lnTo>
                  <a:pt x="0" y="73152"/>
                </a:lnTo>
                <a:lnTo>
                  <a:pt x="53339" y="22860"/>
                </a:lnTo>
                <a:lnTo>
                  <a:pt x="15316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7856" y="3070479"/>
            <a:ext cx="71755" cy="215900"/>
          </a:xfrm>
          <a:custGeom>
            <a:avLst/>
            <a:gdLst/>
            <a:ahLst/>
            <a:cxnLst/>
            <a:rect l="l" t="t" r="r" b="b"/>
            <a:pathLst>
              <a:path w="71754" h="215900">
                <a:moveTo>
                  <a:pt x="71628" y="108204"/>
                </a:moveTo>
                <a:lnTo>
                  <a:pt x="35814" y="0"/>
                </a:lnTo>
                <a:lnTo>
                  <a:pt x="0" y="108204"/>
                </a:lnTo>
                <a:lnTo>
                  <a:pt x="35814" y="215646"/>
                </a:lnTo>
                <a:lnTo>
                  <a:pt x="71628" y="10820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37856" y="3070479"/>
            <a:ext cx="71755" cy="215900"/>
          </a:xfrm>
          <a:custGeom>
            <a:avLst/>
            <a:gdLst/>
            <a:ahLst/>
            <a:cxnLst/>
            <a:rect l="l" t="t" r="r" b="b"/>
            <a:pathLst>
              <a:path w="71754" h="215900">
                <a:moveTo>
                  <a:pt x="35814" y="0"/>
                </a:moveTo>
                <a:lnTo>
                  <a:pt x="0" y="108204"/>
                </a:lnTo>
                <a:lnTo>
                  <a:pt x="35814" y="215646"/>
                </a:lnTo>
                <a:lnTo>
                  <a:pt x="71628" y="108204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98310" y="2277998"/>
            <a:ext cx="436245" cy="725805"/>
          </a:xfrm>
          <a:custGeom>
            <a:avLst/>
            <a:gdLst/>
            <a:ahLst/>
            <a:cxnLst/>
            <a:rect l="l" t="t" r="r" b="b"/>
            <a:pathLst>
              <a:path w="436245" h="725805">
                <a:moveTo>
                  <a:pt x="401001" y="68284"/>
                </a:moveTo>
                <a:lnTo>
                  <a:pt x="392790" y="63415"/>
                </a:lnTo>
                <a:lnTo>
                  <a:pt x="0" y="718565"/>
                </a:lnTo>
                <a:lnTo>
                  <a:pt x="0" y="722375"/>
                </a:lnTo>
                <a:lnTo>
                  <a:pt x="2286" y="725423"/>
                </a:lnTo>
                <a:lnTo>
                  <a:pt x="5334" y="725423"/>
                </a:lnTo>
                <a:lnTo>
                  <a:pt x="8382" y="723899"/>
                </a:lnTo>
                <a:lnTo>
                  <a:pt x="401001" y="68284"/>
                </a:lnTo>
                <a:close/>
              </a:path>
              <a:path w="436245" h="725805">
                <a:moveTo>
                  <a:pt x="435864" y="0"/>
                </a:moveTo>
                <a:lnTo>
                  <a:pt x="364235" y="46481"/>
                </a:lnTo>
                <a:lnTo>
                  <a:pt x="392790" y="63415"/>
                </a:lnTo>
                <a:lnTo>
                  <a:pt x="399288" y="52577"/>
                </a:lnTo>
                <a:lnTo>
                  <a:pt x="402335" y="50291"/>
                </a:lnTo>
                <a:lnTo>
                  <a:pt x="406145" y="51053"/>
                </a:lnTo>
                <a:lnTo>
                  <a:pt x="408431" y="53339"/>
                </a:lnTo>
                <a:lnTo>
                  <a:pt x="408431" y="72691"/>
                </a:lnTo>
                <a:lnTo>
                  <a:pt x="429768" y="85343"/>
                </a:lnTo>
                <a:lnTo>
                  <a:pt x="435864" y="0"/>
                </a:lnTo>
                <a:close/>
              </a:path>
              <a:path w="436245" h="725805">
                <a:moveTo>
                  <a:pt x="408431" y="53339"/>
                </a:moveTo>
                <a:lnTo>
                  <a:pt x="406145" y="51053"/>
                </a:lnTo>
                <a:lnTo>
                  <a:pt x="402335" y="50291"/>
                </a:lnTo>
                <a:lnTo>
                  <a:pt x="399288" y="52577"/>
                </a:lnTo>
                <a:lnTo>
                  <a:pt x="392790" y="63415"/>
                </a:lnTo>
                <a:lnTo>
                  <a:pt x="401001" y="68284"/>
                </a:lnTo>
                <a:lnTo>
                  <a:pt x="407670" y="57149"/>
                </a:lnTo>
                <a:lnTo>
                  <a:pt x="408431" y="53339"/>
                </a:lnTo>
                <a:close/>
              </a:path>
              <a:path w="436245" h="725805">
                <a:moveTo>
                  <a:pt x="408431" y="72691"/>
                </a:moveTo>
                <a:lnTo>
                  <a:pt x="408431" y="53339"/>
                </a:lnTo>
                <a:lnTo>
                  <a:pt x="407670" y="57149"/>
                </a:lnTo>
                <a:lnTo>
                  <a:pt x="401001" y="68284"/>
                </a:lnTo>
                <a:lnTo>
                  <a:pt x="408431" y="7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734175" y="1701926"/>
            <a:ext cx="996315" cy="58166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8382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Santo  Domin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05675" y="3259454"/>
            <a:ext cx="508634" cy="104775"/>
          </a:xfrm>
          <a:custGeom>
            <a:avLst/>
            <a:gdLst/>
            <a:ahLst/>
            <a:cxnLst/>
            <a:rect l="l" t="t" r="r" b="b"/>
            <a:pathLst>
              <a:path w="508634" h="104775">
                <a:moveTo>
                  <a:pt x="433564" y="43010"/>
                </a:moveTo>
                <a:lnTo>
                  <a:pt x="432164" y="33108"/>
                </a:lnTo>
                <a:lnTo>
                  <a:pt x="4572" y="95250"/>
                </a:lnTo>
                <a:lnTo>
                  <a:pt x="1524" y="97536"/>
                </a:lnTo>
                <a:lnTo>
                  <a:pt x="0" y="100584"/>
                </a:lnTo>
                <a:lnTo>
                  <a:pt x="2286" y="103632"/>
                </a:lnTo>
                <a:lnTo>
                  <a:pt x="6096" y="104394"/>
                </a:lnTo>
                <a:lnTo>
                  <a:pt x="433564" y="43010"/>
                </a:lnTo>
                <a:close/>
              </a:path>
              <a:path w="508634" h="104775">
                <a:moveTo>
                  <a:pt x="508254" y="26669"/>
                </a:moveTo>
                <a:lnTo>
                  <a:pt x="427482" y="0"/>
                </a:lnTo>
                <a:lnTo>
                  <a:pt x="432164" y="33108"/>
                </a:lnTo>
                <a:lnTo>
                  <a:pt x="445008" y="31241"/>
                </a:lnTo>
                <a:lnTo>
                  <a:pt x="448056" y="32003"/>
                </a:lnTo>
                <a:lnTo>
                  <a:pt x="450342" y="35051"/>
                </a:lnTo>
                <a:lnTo>
                  <a:pt x="450342" y="66956"/>
                </a:lnTo>
                <a:lnTo>
                  <a:pt x="508254" y="26669"/>
                </a:lnTo>
                <a:close/>
              </a:path>
              <a:path w="508634" h="104775">
                <a:moveTo>
                  <a:pt x="450342" y="35051"/>
                </a:moveTo>
                <a:lnTo>
                  <a:pt x="448056" y="32003"/>
                </a:lnTo>
                <a:lnTo>
                  <a:pt x="445008" y="31241"/>
                </a:lnTo>
                <a:lnTo>
                  <a:pt x="432164" y="33108"/>
                </a:lnTo>
                <a:lnTo>
                  <a:pt x="433564" y="43010"/>
                </a:lnTo>
                <a:lnTo>
                  <a:pt x="446532" y="41147"/>
                </a:lnTo>
                <a:lnTo>
                  <a:pt x="449580" y="38861"/>
                </a:lnTo>
                <a:lnTo>
                  <a:pt x="450342" y="35051"/>
                </a:lnTo>
                <a:close/>
              </a:path>
              <a:path w="508634" h="104775">
                <a:moveTo>
                  <a:pt x="450342" y="66956"/>
                </a:moveTo>
                <a:lnTo>
                  <a:pt x="450342" y="35051"/>
                </a:lnTo>
                <a:lnTo>
                  <a:pt x="449580" y="38861"/>
                </a:lnTo>
                <a:lnTo>
                  <a:pt x="446532" y="41147"/>
                </a:lnTo>
                <a:lnTo>
                  <a:pt x="433564" y="43010"/>
                </a:lnTo>
                <a:lnTo>
                  <a:pt x="438150" y="75437"/>
                </a:lnTo>
                <a:lnTo>
                  <a:pt x="450342" y="66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13929" y="3143630"/>
            <a:ext cx="840105" cy="5810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14097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Puerto  Rico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37251" y="1343025"/>
            <a:ext cx="803910" cy="33718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Florida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8504" y="1990725"/>
            <a:ext cx="668655" cy="33718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Arial"/>
                <a:cs typeface="Arial"/>
              </a:rPr>
              <a:t>Cuba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34330" y="1990725"/>
            <a:ext cx="71755" cy="289560"/>
          </a:xfrm>
          <a:custGeom>
            <a:avLst/>
            <a:gdLst/>
            <a:ahLst/>
            <a:cxnLst/>
            <a:rect l="l" t="t" r="r" b="b"/>
            <a:pathLst>
              <a:path w="71754" h="289560">
                <a:moveTo>
                  <a:pt x="71627" y="144780"/>
                </a:moveTo>
                <a:lnTo>
                  <a:pt x="35813" y="0"/>
                </a:lnTo>
                <a:lnTo>
                  <a:pt x="0" y="144780"/>
                </a:lnTo>
                <a:lnTo>
                  <a:pt x="35813" y="289560"/>
                </a:lnTo>
                <a:lnTo>
                  <a:pt x="71627" y="14478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4330" y="1990725"/>
            <a:ext cx="71755" cy="289560"/>
          </a:xfrm>
          <a:custGeom>
            <a:avLst/>
            <a:gdLst/>
            <a:ahLst/>
            <a:cxnLst/>
            <a:rect l="l" t="t" r="r" b="b"/>
            <a:pathLst>
              <a:path w="71754" h="289560">
                <a:moveTo>
                  <a:pt x="35813" y="0"/>
                </a:moveTo>
                <a:lnTo>
                  <a:pt x="0" y="144780"/>
                </a:lnTo>
                <a:lnTo>
                  <a:pt x="35813" y="289560"/>
                </a:lnTo>
                <a:lnTo>
                  <a:pt x="71627" y="144780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1386" y="1630298"/>
            <a:ext cx="436245" cy="220979"/>
          </a:xfrm>
          <a:custGeom>
            <a:avLst/>
            <a:gdLst/>
            <a:ahLst/>
            <a:cxnLst/>
            <a:rect l="l" t="t" r="r" b="b"/>
            <a:pathLst>
              <a:path w="436245" h="220980">
                <a:moveTo>
                  <a:pt x="370136" y="38566"/>
                </a:moveTo>
                <a:lnTo>
                  <a:pt x="365950" y="30003"/>
                </a:lnTo>
                <a:lnTo>
                  <a:pt x="2286" y="211836"/>
                </a:lnTo>
                <a:lnTo>
                  <a:pt x="0" y="214884"/>
                </a:lnTo>
                <a:lnTo>
                  <a:pt x="0" y="218694"/>
                </a:lnTo>
                <a:lnTo>
                  <a:pt x="3048" y="220980"/>
                </a:lnTo>
                <a:lnTo>
                  <a:pt x="6096" y="220218"/>
                </a:lnTo>
                <a:lnTo>
                  <a:pt x="370136" y="38566"/>
                </a:lnTo>
                <a:close/>
              </a:path>
              <a:path w="436245" h="220980">
                <a:moveTo>
                  <a:pt x="435864" y="0"/>
                </a:moveTo>
                <a:lnTo>
                  <a:pt x="351282" y="0"/>
                </a:lnTo>
                <a:lnTo>
                  <a:pt x="365950" y="30003"/>
                </a:lnTo>
                <a:lnTo>
                  <a:pt x="377190" y="24384"/>
                </a:lnTo>
                <a:lnTo>
                  <a:pt x="381000" y="24384"/>
                </a:lnTo>
                <a:lnTo>
                  <a:pt x="383286" y="26670"/>
                </a:lnTo>
                <a:lnTo>
                  <a:pt x="384048" y="30480"/>
                </a:lnTo>
                <a:lnTo>
                  <a:pt x="384048" y="67021"/>
                </a:lnTo>
                <a:lnTo>
                  <a:pt x="384810" y="68580"/>
                </a:lnTo>
                <a:lnTo>
                  <a:pt x="435864" y="0"/>
                </a:lnTo>
                <a:close/>
              </a:path>
              <a:path w="436245" h="220980">
                <a:moveTo>
                  <a:pt x="384048" y="30480"/>
                </a:moveTo>
                <a:lnTo>
                  <a:pt x="383286" y="26670"/>
                </a:lnTo>
                <a:lnTo>
                  <a:pt x="381000" y="24384"/>
                </a:lnTo>
                <a:lnTo>
                  <a:pt x="377190" y="24384"/>
                </a:lnTo>
                <a:lnTo>
                  <a:pt x="365950" y="30003"/>
                </a:lnTo>
                <a:lnTo>
                  <a:pt x="370136" y="38566"/>
                </a:lnTo>
                <a:lnTo>
                  <a:pt x="381762" y="32766"/>
                </a:lnTo>
                <a:lnTo>
                  <a:pt x="384048" y="30480"/>
                </a:lnTo>
                <a:close/>
              </a:path>
              <a:path w="436245" h="220980">
                <a:moveTo>
                  <a:pt x="384048" y="67021"/>
                </a:moveTo>
                <a:lnTo>
                  <a:pt x="384048" y="30480"/>
                </a:lnTo>
                <a:lnTo>
                  <a:pt x="381762" y="32766"/>
                </a:lnTo>
                <a:lnTo>
                  <a:pt x="370136" y="38566"/>
                </a:lnTo>
                <a:lnTo>
                  <a:pt x="384048" y="6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26204" y="2327529"/>
            <a:ext cx="797560" cy="171450"/>
          </a:xfrm>
          <a:custGeom>
            <a:avLst/>
            <a:gdLst/>
            <a:ahLst/>
            <a:cxnLst/>
            <a:rect l="l" t="t" r="r" b="b"/>
            <a:pathLst>
              <a:path w="797560" h="171450">
                <a:moveTo>
                  <a:pt x="81533" y="0"/>
                </a:moveTo>
                <a:lnTo>
                  <a:pt x="0" y="23622"/>
                </a:lnTo>
                <a:lnTo>
                  <a:pt x="57911" y="66734"/>
                </a:lnTo>
                <a:lnTo>
                  <a:pt x="57911" y="34290"/>
                </a:lnTo>
                <a:lnTo>
                  <a:pt x="59435" y="31242"/>
                </a:lnTo>
                <a:lnTo>
                  <a:pt x="63245" y="30480"/>
                </a:lnTo>
                <a:lnTo>
                  <a:pt x="75851" y="32756"/>
                </a:lnTo>
                <a:lnTo>
                  <a:pt x="81533" y="0"/>
                </a:lnTo>
                <a:close/>
              </a:path>
              <a:path w="797560" h="171450">
                <a:moveTo>
                  <a:pt x="75851" y="32756"/>
                </a:moveTo>
                <a:lnTo>
                  <a:pt x="63245" y="30480"/>
                </a:lnTo>
                <a:lnTo>
                  <a:pt x="59435" y="31242"/>
                </a:lnTo>
                <a:lnTo>
                  <a:pt x="57911" y="34290"/>
                </a:lnTo>
                <a:lnTo>
                  <a:pt x="58673" y="38100"/>
                </a:lnTo>
                <a:lnTo>
                  <a:pt x="61721" y="39624"/>
                </a:lnTo>
                <a:lnTo>
                  <a:pt x="74267" y="41891"/>
                </a:lnTo>
                <a:lnTo>
                  <a:pt x="75851" y="32756"/>
                </a:lnTo>
                <a:close/>
              </a:path>
              <a:path w="797560" h="171450">
                <a:moveTo>
                  <a:pt x="74267" y="41891"/>
                </a:moveTo>
                <a:lnTo>
                  <a:pt x="61721" y="39624"/>
                </a:lnTo>
                <a:lnTo>
                  <a:pt x="58673" y="38100"/>
                </a:lnTo>
                <a:lnTo>
                  <a:pt x="57911" y="34290"/>
                </a:lnTo>
                <a:lnTo>
                  <a:pt x="57911" y="66734"/>
                </a:lnTo>
                <a:lnTo>
                  <a:pt x="68579" y="74676"/>
                </a:lnTo>
                <a:lnTo>
                  <a:pt x="74267" y="41891"/>
                </a:lnTo>
                <a:close/>
              </a:path>
              <a:path w="797560" h="171450">
                <a:moveTo>
                  <a:pt x="797051" y="167640"/>
                </a:moveTo>
                <a:lnTo>
                  <a:pt x="796289" y="163830"/>
                </a:lnTo>
                <a:lnTo>
                  <a:pt x="793241" y="162306"/>
                </a:lnTo>
                <a:lnTo>
                  <a:pt x="75851" y="32756"/>
                </a:lnTo>
                <a:lnTo>
                  <a:pt x="74267" y="41891"/>
                </a:lnTo>
                <a:lnTo>
                  <a:pt x="790955" y="171450"/>
                </a:lnTo>
                <a:lnTo>
                  <a:pt x="794765" y="170688"/>
                </a:lnTo>
                <a:lnTo>
                  <a:pt x="797051" y="1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0719" y="2493133"/>
            <a:ext cx="119380" cy="66040"/>
          </a:xfrm>
          <a:custGeom>
            <a:avLst/>
            <a:gdLst/>
            <a:ahLst/>
            <a:cxnLst/>
            <a:rect l="l" t="t" r="r" b="b"/>
            <a:pathLst>
              <a:path w="119379" h="66039">
                <a:moveTo>
                  <a:pt x="118871" y="22609"/>
                </a:moveTo>
                <a:lnTo>
                  <a:pt x="112073" y="11453"/>
                </a:lnTo>
                <a:lnTo>
                  <a:pt x="97631" y="3655"/>
                </a:lnTo>
                <a:lnTo>
                  <a:pt x="77616" y="0"/>
                </a:lnTo>
                <a:lnTo>
                  <a:pt x="54101" y="1273"/>
                </a:lnTo>
                <a:lnTo>
                  <a:pt x="31396" y="7929"/>
                </a:lnTo>
                <a:lnTo>
                  <a:pt x="13620" y="17942"/>
                </a:lnTo>
                <a:lnTo>
                  <a:pt x="2559" y="30098"/>
                </a:lnTo>
                <a:lnTo>
                  <a:pt x="0" y="43183"/>
                </a:lnTo>
                <a:lnTo>
                  <a:pt x="6798" y="54340"/>
                </a:lnTo>
                <a:lnTo>
                  <a:pt x="21240" y="62138"/>
                </a:lnTo>
                <a:lnTo>
                  <a:pt x="41255" y="65793"/>
                </a:lnTo>
                <a:lnTo>
                  <a:pt x="64769" y="64519"/>
                </a:lnTo>
                <a:lnTo>
                  <a:pt x="87475" y="57864"/>
                </a:lnTo>
                <a:lnTo>
                  <a:pt x="105251" y="47851"/>
                </a:lnTo>
                <a:lnTo>
                  <a:pt x="116312" y="35694"/>
                </a:lnTo>
                <a:lnTo>
                  <a:pt x="118871" y="22609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0719" y="2493133"/>
            <a:ext cx="119380" cy="66040"/>
          </a:xfrm>
          <a:custGeom>
            <a:avLst/>
            <a:gdLst/>
            <a:ahLst/>
            <a:cxnLst/>
            <a:rect l="l" t="t" r="r" b="b"/>
            <a:pathLst>
              <a:path w="119379" h="66039">
                <a:moveTo>
                  <a:pt x="54101" y="1273"/>
                </a:moveTo>
                <a:lnTo>
                  <a:pt x="77616" y="0"/>
                </a:lnTo>
                <a:lnTo>
                  <a:pt x="97631" y="3655"/>
                </a:lnTo>
                <a:lnTo>
                  <a:pt x="112073" y="11453"/>
                </a:lnTo>
                <a:lnTo>
                  <a:pt x="118871" y="22609"/>
                </a:lnTo>
                <a:lnTo>
                  <a:pt x="116312" y="35694"/>
                </a:lnTo>
                <a:lnTo>
                  <a:pt x="105251" y="47851"/>
                </a:lnTo>
                <a:lnTo>
                  <a:pt x="87475" y="57864"/>
                </a:lnTo>
                <a:lnTo>
                  <a:pt x="64769" y="64519"/>
                </a:lnTo>
                <a:lnTo>
                  <a:pt x="41255" y="65793"/>
                </a:lnTo>
                <a:lnTo>
                  <a:pt x="21240" y="62138"/>
                </a:lnTo>
                <a:lnTo>
                  <a:pt x="6798" y="54340"/>
                </a:lnTo>
                <a:lnTo>
                  <a:pt x="0" y="43183"/>
                </a:lnTo>
                <a:lnTo>
                  <a:pt x="2559" y="30098"/>
                </a:lnTo>
                <a:lnTo>
                  <a:pt x="13620" y="17942"/>
                </a:lnTo>
                <a:lnTo>
                  <a:pt x="31396" y="7929"/>
                </a:lnTo>
                <a:lnTo>
                  <a:pt x="54101" y="127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0436" y="2534030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5" h="13335">
                <a:moveTo>
                  <a:pt x="64008" y="0"/>
                </a:moveTo>
                <a:lnTo>
                  <a:pt x="48863" y="7143"/>
                </a:lnTo>
                <a:lnTo>
                  <a:pt x="33147" y="11430"/>
                </a:lnTo>
                <a:lnTo>
                  <a:pt x="16859" y="12858"/>
                </a:lnTo>
                <a:lnTo>
                  <a:pt x="0" y="114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0822" y="250964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6096" y="762"/>
                </a:moveTo>
                <a:lnTo>
                  <a:pt x="9906" y="0"/>
                </a:lnTo>
                <a:lnTo>
                  <a:pt x="12954" y="762"/>
                </a:lnTo>
                <a:lnTo>
                  <a:pt x="12954" y="3048"/>
                </a:lnTo>
                <a:lnTo>
                  <a:pt x="12954" y="4572"/>
                </a:lnTo>
                <a:lnTo>
                  <a:pt x="10668" y="6096"/>
                </a:lnTo>
                <a:lnTo>
                  <a:pt x="7620" y="6858"/>
                </a:lnTo>
                <a:lnTo>
                  <a:pt x="3810" y="7620"/>
                </a:lnTo>
                <a:lnTo>
                  <a:pt x="762" y="6858"/>
                </a:lnTo>
                <a:lnTo>
                  <a:pt x="762" y="4572"/>
                </a:lnTo>
                <a:lnTo>
                  <a:pt x="0" y="3048"/>
                </a:lnTo>
                <a:lnTo>
                  <a:pt x="3048" y="762"/>
                </a:lnTo>
                <a:lnTo>
                  <a:pt x="6096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2722" y="2515742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6096" y="762"/>
                </a:moveTo>
                <a:lnTo>
                  <a:pt x="9906" y="0"/>
                </a:lnTo>
                <a:lnTo>
                  <a:pt x="12954" y="1524"/>
                </a:lnTo>
                <a:lnTo>
                  <a:pt x="12954" y="3048"/>
                </a:lnTo>
                <a:lnTo>
                  <a:pt x="12954" y="4572"/>
                </a:lnTo>
                <a:lnTo>
                  <a:pt x="10668" y="6858"/>
                </a:lnTo>
                <a:lnTo>
                  <a:pt x="7620" y="7620"/>
                </a:lnTo>
                <a:lnTo>
                  <a:pt x="3810" y="7620"/>
                </a:lnTo>
                <a:lnTo>
                  <a:pt x="762" y="6858"/>
                </a:lnTo>
                <a:lnTo>
                  <a:pt x="762" y="5334"/>
                </a:lnTo>
                <a:lnTo>
                  <a:pt x="0" y="3048"/>
                </a:lnTo>
                <a:lnTo>
                  <a:pt x="3048" y="1524"/>
                </a:lnTo>
                <a:lnTo>
                  <a:pt x="6096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08245" y="2551557"/>
            <a:ext cx="129539" cy="138430"/>
          </a:xfrm>
          <a:custGeom>
            <a:avLst/>
            <a:gdLst/>
            <a:ahLst/>
            <a:cxnLst/>
            <a:rect l="l" t="t" r="r" b="b"/>
            <a:pathLst>
              <a:path w="129539" h="138430">
                <a:moveTo>
                  <a:pt x="129539" y="96012"/>
                </a:moveTo>
                <a:lnTo>
                  <a:pt x="117347" y="21336"/>
                </a:lnTo>
                <a:lnTo>
                  <a:pt x="86867" y="0"/>
                </a:lnTo>
                <a:lnTo>
                  <a:pt x="21335" y="10668"/>
                </a:lnTo>
                <a:lnTo>
                  <a:pt x="0" y="41910"/>
                </a:lnTo>
                <a:lnTo>
                  <a:pt x="12191" y="115823"/>
                </a:lnTo>
                <a:lnTo>
                  <a:pt x="42671" y="137922"/>
                </a:lnTo>
                <a:lnTo>
                  <a:pt x="108203" y="126492"/>
                </a:lnTo>
                <a:lnTo>
                  <a:pt x="129539" y="96012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08245" y="2551557"/>
            <a:ext cx="129539" cy="138430"/>
          </a:xfrm>
          <a:custGeom>
            <a:avLst/>
            <a:gdLst/>
            <a:ahLst/>
            <a:cxnLst/>
            <a:rect l="l" t="t" r="r" b="b"/>
            <a:pathLst>
              <a:path w="129539" h="138430">
                <a:moveTo>
                  <a:pt x="86867" y="0"/>
                </a:moveTo>
                <a:lnTo>
                  <a:pt x="117347" y="21336"/>
                </a:lnTo>
                <a:lnTo>
                  <a:pt x="129539" y="96012"/>
                </a:lnTo>
                <a:lnTo>
                  <a:pt x="108203" y="126492"/>
                </a:lnTo>
                <a:lnTo>
                  <a:pt x="42671" y="137922"/>
                </a:lnTo>
                <a:lnTo>
                  <a:pt x="12191" y="115823"/>
                </a:lnTo>
                <a:lnTo>
                  <a:pt x="0" y="41910"/>
                </a:lnTo>
                <a:lnTo>
                  <a:pt x="21335" y="10668"/>
                </a:lnTo>
                <a:lnTo>
                  <a:pt x="8686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83516" y="2562986"/>
            <a:ext cx="47625" cy="85725"/>
          </a:xfrm>
          <a:custGeom>
            <a:avLst/>
            <a:gdLst/>
            <a:ahLst/>
            <a:cxnLst/>
            <a:rect l="l" t="t" r="r" b="b"/>
            <a:pathLst>
              <a:path w="47625" h="85725">
                <a:moveTo>
                  <a:pt x="11096" y="28186"/>
                </a:moveTo>
                <a:lnTo>
                  <a:pt x="11096" y="11596"/>
                </a:lnTo>
                <a:lnTo>
                  <a:pt x="1690" y="0"/>
                </a:lnTo>
                <a:lnTo>
                  <a:pt x="0" y="15847"/>
                </a:lnTo>
                <a:lnTo>
                  <a:pt x="4167" y="23336"/>
                </a:lnTo>
                <a:lnTo>
                  <a:pt x="11096" y="28186"/>
                </a:lnTo>
                <a:close/>
              </a:path>
              <a:path w="47625" h="85725">
                <a:moveTo>
                  <a:pt x="47220" y="58674"/>
                </a:moveTo>
                <a:lnTo>
                  <a:pt x="46410" y="47767"/>
                </a:lnTo>
                <a:lnTo>
                  <a:pt x="45886" y="36576"/>
                </a:lnTo>
                <a:lnTo>
                  <a:pt x="41421" y="31206"/>
                </a:lnTo>
                <a:lnTo>
                  <a:pt x="37599" y="25622"/>
                </a:lnTo>
                <a:lnTo>
                  <a:pt x="33349" y="20181"/>
                </a:lnTo>
                <a:lnTo>
                  <a:pt x="27598" y="15239"/>
                </a:lnTo>
                <a:lnTo>
                  <a:pt x="12192" y="7929"/>
                </a:lnTo>
                <a:lnTo>
                  <a:pt x="10644" y="10477"/>
                </a:lnTo>
                <a:lnTo>
                  <a:pt x="11096" y="11596"/>
                </a:lnTo>
                <a:lnTo>
                  <a:pt x="11096" y="28186"/>
                </a:lnTo>
                <a:lnTo>
                  <a:pt x="33432" y="62567"/>
                </a:lnTo>
                <a:lnTo>
                  <a:pt x="36742" y="70104"/>
                </a:lnTo>
                <a:lnTo>
                  <a:pt x="39028" y="73914"/>
                </a:lnTo>
                <a:lnTo>
                  <a:pt x="44362" y="85344"/>
                </a:lnTo>
                <a:lnTo>
                  <a:pt x="45124" y="80772"/>
                </a:lnTo>
                <a:lnTo>
                  <a:pt x="47172" y="69580"/>
                </a:lnTo>
                <a:lnTo>
                  <a:pt x="47220" y="58674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83516" y="2562986"/>
            <a:ext cx="47625" cy="85725"/>
          </a:xfrm>
          <a:custGeom>
            <a:avLst/>
            <a:gdLst/>
            <a:ahLst/>
            <a:cxnLst/>
            <a:rect l="l" t="t" r="r" b="b"/>
            <a:pathLst>
              <a:path w="47625" h="85725">
                <a:moveTo>
                  <a:pt x="1690" y="0"/>
                </a:moveTo>
                <a:lnTo>
                  <a:pt x="11096" y="11596"/>
                </a:lnTo>
                <a:lnTo>
                  <a:pt x="10644" y="10477"/>
                </a:lnTo>
                <a:lnTo>
                  <a:pt x="12192" y="7929"/>
                </a:lnTo>
                <a:lnTo>
                  <a:pt x="27598" y="15239"/>
                </a:lnTo>
                <a:lnTo>
                  <a:pt x="33349" y="20181"/>
                </a:lnTo>
                <a:lnTo>
                  <a:pt x="37599" y="25622"/>
                </a:lnTo>
                <a:lnTo>
                  <a:pt x="41421" y="31206"/>
                </a:lnTo>
                <a:lnTo>
                  <a:pt x="45886" y="36576"/>
                </a:lnTo>
                <a:lnTo>
                  <a:pt x="46410" y="47767"/>
                </a:lnTo>
                <a:lnTo>
                  <a:pt x="47220" y="58674"/>
                </a:lnTo>
                <a:lnTo>
                  <a:pt x="47172" y="69580"/>
                </a:lnTo>
                <a:lnTo>
                  <a:pt x="45124" y="80772"/>
                </a:lnTo>
                <a:lnTo>
                  <a:pt x="44362" y="85344"/>
                </a:lnTo>
                <a:lnTo>
                  <a:pt x="39028" y="73914"/>
                </a:lnTo>
                <a:lnTo>
                  <a:pt x="36742" y="70104"/>
                </a:lnTo>
                <a:lnTo>
                  <a:pt x="33432" y="62567"/>
                </a:lnTo>
                <a:lnTo>
                  <a:pt x="30837" y="54959"/>
                </a:lnTo>
                <a:lnTo>
                  <a:pt x="27955" y="47494"/>
                </a:lnTo>
                <a:lnTo>
                  <a:pt x="23788" y="40386"/>
                </a:lnTo>
                <a:lnTo>
                  <a:pt x="12620" y="29253"/>
                </a:lnTo>
                <a:lnTo>
                  <a:pt x="4167" y="23336"/>
                </a:lnTo>
                <a:lnTo>
                  <a:pt x="0" y="15847"/>
                </a:lnTo>
                <a:lnTo>
                  <a:pt x="16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33759" y="2507361"/>
            <a:ext cx="56515" cy="83185"/>
          </a:xfrm>
          <a:custGeom>
            <a:avLst/>
            <a:gdLst/>
            <a:ahLst/>
            <a:cxnLst/>
            <a:rect l="l" t="t" r="r" b="b"/>
            <a:pathLst>
              <a:path w="56514" h="83185">
                <a:moveTo>
                  <a:pt x="55971" y="67234"/>
                </a:moveTo>
                <a:lnTo>
                  <a:pt x="51149" y="59912"/>
                </a:lnTo>
                <a:lnTo>
                  <a:pt x="41040" y="54447"/>
                </a:lnTo>
                <a:lnTo>
                  <a:pt x="28003" y="44196"/>
                </a:lnTo>
                <a:lnTo>
                  <a:pt x="23062" y="37087"/>
                </a:lnTo>
                <a:lnTo>
                  <a:pt x="19907" y="29622"/>
                </a:lnTo>
                <a:lnTo>
                  <a:pt x="17180" y="22014"/>
                </a:lnTo>
                <a:lnTo>
                  <a:pt x="13525" y="14478"/>
                </a:lnTo>
                <a:lnTo>
                  <a:pt x="11239" y="10668"/>
                </a:lnTo>
                <a:lnTo>
                  <a:pt x="4381" y="0"/>
                </a:lnTo>
                <a:lnTo>
                  <a:pt x="2857" y="4572"/>
                </a:lnTo>
                <a:lnTo>
                  <a:pt x="357" y="15763"/>
                </a:lnTo>
                <a:lnTo>
                  <a:pt x="0" y="26670"/>
                </a:lnTo>
                <a:lnTo>
                  <a:pt x="500" y="37576"/>
                </a:lnTo>
                <a:lnTo>
                  <a:pt x="571" y="48768"/>
                </a:lnTo>
                <a:lnTo>
                  <a:pt x="5619" y="53685"/>
                </a:lnTo>
                <a:lnTo>
                  <a:pt x="10096" y="58959"/>
                </a:lnTo>
                <a:lnTo>
                  <a:pt x="15144" y="64091"/>
                </a:lnTo>
                <a:lnTo>
                  <a:pt x="21907" y="68580"/>
                </a:lnTo>
                <a:lnTo>
                  <a:pt x="40505" y="75235"/>
                </a:lnTo>
                <a:lnTo>
                  <a:pt x="42267" y="73153"/>
                </a:lnTo>
                <a:lnTo>
                  <a:pt x="42267" y="71687"/>
                </a:lnTo>
                <a:lnTo>
                  <a:pt x="53149" y="83058"/>
                </a:lnTo>
                <a:lnTo>
                  <a:pt x="55971" y="67234"/>
                </a:lnTo>
                <a:close/>
              </a:path>
              <a:path w="56514" h="83185">
                <a:moveTo>
                  <a:pt x="42672" y="72675"/>
                </a:moveTo>
                <a:lnTo>
                  <a:pt x="42267" y="71687"/>
                </a:lnTo>
                <a:lnTo>
                  <a:pt x="42267" y="73153"/>
                </a:lnTo>
                <a:lnTo>
                  <a:pt x="42672" y="72675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33759" y="2507361"/>
            <a:ext cx="56515" cy="83185"/>
          </a:xfrm>
          <a:custGeom>
            <a:avLst/>
            <a:gdLst/>
            <a:ahLst/>
            <a:cxnLst/>
            <a:rect l="l" t="t" r="r" b="b"/>
            <a:pathLst>
              <a:path w="56514" h="83185">
                <a:moveTo>
                  <a:pt x="53149" y="83058"/>
                </a:moveTo>
                <a:lnTo>
                  <a:pt x="42267" y="71687"/>
                </a:lnTo>
                <a:lnTo>
                  <a:pt x="42672" y="72675"/>
                </a:lnTo>
                <a:lnTo>
                  <a:pt x="40505" y="75235"/>
                </a:lnTo>
                <a:lnTo>
                  <a:pt x="21907" y="68580"/>
                </a:lnTo>
                <a:lnTo>
                  <a:pt x="15144" y="64091"/>
                </a:lnTo>
                <a:lnTo>
                  <a:pt x="10096" y="58959"/>
                </a:lnTo>
                <a:lnTo>
                  <a:pt x="5619" y="53685"/>
                </a:lnTo>
                <a:lnTo>
                  <a:pt x="571" y="48768"/>
                </a:lnTo>
                <a:lnTo>
                  <a:pt x="500" y="37576"/>
                </a:lnTo>
                <a:lnTo>
                  <a:pt x="0" y="26670"/>
                </a:lnTo>
                <a:lnTo>
                  <a:pt x="357" y="15763"/>
                </a:lnTo>
                <a:lnTo>
                  <a:pt x="2857" y="4572"/>
                </a:lnTo>
                <a:lnTo>
                  <a:pt x="4381" y="0"/>
                </a:lnTo>
                <a:lnTo>
                  <a:pt x="11239" y="10668"/>
                </a:lnTo>
                <a:lnTo>
                  <a:pt x="13525" y="14478"/>
                </a:lnTo>
                <a:lnTo>
                  <a:pt x="17180" y="22014"/>
                </a:lnTo>
                <a:lnTo>
                  <a:pt x="19907" y="29622"/>
                </a:lnTo>
                <a:lnTo>
                  <a:pt x="23062" y="37087"/>
                </a:lnTo>
                <a:lnTo>
                  <a:pt x="28003" y="44196"/>
                </a:lnTo>
                <a:lnTo>
                  <a:pt x="41040" y="54447"/>
                </a:lnTo>
                <a:lnTo>
                  <a:pt x="51149" y="59912"/>
                </a:lnTo>
                <a:lnTo>
                  <a:pt x="55971" y="67234"/>
                </a:lnTo>
                <a:lnTo>
                  <a:pt x="53149" y="8305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77765" y="2669667"/>
            <a:ext cx="167005" cy="116839"/>
          </a:xfrm>
          <a:custGeom>
            <a:avLst/>
            <a:gdLst/>
            <a:ahLst/>
            <a:cxnLst/>
            <a:rect l="l" t="t" r="r" b="b"/>
            <a:pathLst>
              <a:path w="167004" h="116839">
                <a:moveTo>
                  <a:pt x="166580" y="68579"/>
                </a:moveTo>
                <a:lnTo>
                  <a:pt x="163544" y="45529"/>
                </a:lnTo>
                <a:lnTo>
                  <a:pt x="158365" y="22764"/>
                </a:lnTo>
                <a:lnTo>
                  <a:pt x="154686" y="0"/>
                </a:lnTo>
                <a:lnTo>
                  <a:pt x="54864" y="21336"/>
                </a:lnTo>
                <a:lnTo>
                  <a:pt x="0" y="63246"/>
                </a:lnTo>
                <a:lnTo>
                  <a:pt x="60198" y="108556"/>
                </a:lnTo>
                <a:lnTo>
                  <a:pt x="60198" y="53340"/>
                </a:lnTo>
                <a:lnTo>
                  <a:pt x="112776" y="23622"/>
                </a:lnTo>
                <a:lnTo>
                  <a:pt x="114466" y="41755"/>
                </a:lnTo>
                <a:lnTo>
                  <a:pt x="114871" y="60102"/>
                </a:lnTo>
                <a:lnTo>
                  <a:pt x="117276" y="77735"/>
                </a:lnTo>
                <a:lnTo>
                  <a:pt x="124968" y="93726"/>
                </a:lnTo>
                <a:lnTo>
                  <a:pt x="132861" y="97452"/>
                </a:lnTo>
                <a:lnTo>
                  <a:pt x="145256" y="98393"/>
                </a:lnTo>
                <a:lnTo>
                  <a:pt x="157222" y="96619"/>
                </a:lnTo>
                <a:lnTo>
                  <a:pt x="163830" y="92202"/>
                </a:lnTo>
                <a:lnTo>
                  <a:pt x="166580" y="68579"/>
                </a:lnTo>
                <a:close/>
              </a:path>
              <a:path w="167004" h="116839">
                <a:moveTo>
                  <a:pt x="129540" y="106680"/>
                </a:moveTo>
                <a:lnTo>
                  <a:pt x="60198" y="53340"/>
                </a:lnTo>
                <a:lnTo>
                  <a:pt x="60198" y="108556"/>
                </a:lnTo>
                <a:lnTo>
                  <a:pt x="70866" y="116586"/>
                </a:lnTo>
                <a:lnTo>
                  <a:pt x="129540" y="10668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77765" y="2669667"/>
            <a:ext cx="167005" cy="116839"/>
          </a:xfrm>
          <a:custGeom>
            <a:avLst/>
            <a:gdLst/>
            <a:ahLst/>
            <a:cxnLst/>
            <a:rect l="l" t="t" r="r" b="b"/>
            <a:pathLst>
              <a:path w="167004" h="116839">
                <a:moveTo>
                  <a:pt x="154686" y="0"/>
                </a:moveTo>
                <a:lnTo>
                  <a:pt x="158365" y="22764"/>
                </a:lnTo>
                <a:lnTo>
                  <a:pt x="163544" y="45529"/>
                </a:lnTo>
                <a:lnTo>
                  <a:pt x="166580" y="68579"/>
                </a:lnTo>
                <a:lnTo>
                  <a:pt x="163830" y="92202"/>
                </a:lnTo>
                <a:lnTo>
                  <a:pt x="157222" y="96619"/>
                </a:lnTo>
                <a:lnTo>
                  <a:pt x="145256" y="98393"/>
                </a:lnTo>
                <a:lnTo>
                  <a:pt x="132861" y="97452"/>
                </a:lnTo>
                <a:lnTo>
                  <a:pt x="124968" y="93726"/>
                </a:lnTo>
                <a:lnTo>
                  <a:pt x="117276" y="77735"/>
                </a:lnTo>
                <a:lnTo>
                  <a:pt x="114871" y="60102"/>
                </a:lnTo>
                <a:lnTo>
                  <a:pt x="114466" y="41755"/>
                </a:lnTo>
                <a:lnTo>
                  <a:pt x="112776" y="23622"/>
                </a:lnTo>
                <a:lnTo>
                  <a:pt x="60198" y="53340"/>
                </a:lnTo>
                <a:lnTo>
                  <a:pt x="129540" y="106680"/>
                </a:lnTo>
                <a:lnTo>
                  <a:pt x="70866" y="116586"/>
                </a:lnTo>
                <a:lnTo>
                  <a:pt x="0" y="63246"/>
                </a:lnTo>
                <a:lnTo>
                  <a:pt x="54864" y="21336"/>
                </a:lnTo>
                <a:lnTo>
                  <a:pt x="15468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89551" y="2277998"/>
            <a:ext cx="71755" cy="289560"/>
          </a:xfrm>
          <a:custGeom>
            <a:avLst/>
            <a:gdLst/>
            <a:ahLst/>
            <a:cxnLst/>
            <a:rect l="l" t="t" r="r" b="b"/>
            <a:pathLst>
              <a:path w="71754" h="289560">
                <a:moveTo>
                  <a:pt x="71627" y="144780"/>
                </a:moveTo>
                <a:lnTo>
                  <a:pt x="35813" y="0"/>
                </a:lnTo>
                <a:lnTo>
                  <a:pt x="0" y="144780"/>
                </a:lnTo>
                <a:lnTo>
                  <a:pt x="35813" y="289560"/>
                </a:lnTo>
                <a:lnTo>
                  <a:pt x="71627" y="14478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9551" y="2277998"/>
            <a:ext cx="71755" cy="289560"/>
          </a:xfrm>
          <a:custGeom>
            <a:avLst/>
            <a:gdLst/>
            <a:ahLst/>
            <a:cxnLst/>
            <a:rect l="l" t="t" r="r" b="b"/>
            <a:pathLst>
              <a:path w="71754" h="289560">
                <a:moveTo>
                  <a:pt x="35813" y="0"/>
                </a:moveTo>
                <a:lnTo>
                  <a:pt x="0" y="144780"/>
                </a:lnTo>
                <a:lnTo>
                  <a:pt x="35813" y="289560"/>
                </a:lnTo>
                <a:lnTo>
                  <a:pt x="71627" y="144780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61784" y="3359277"/>
            <a:ext cx="71120" cy="216535"/>
          </a:xfrm>
          <a:custGeom>
            <a:avLst/>
            <a:gdLst/>
            <a:ahLst/>
            <a:cxnLst/>
            <a:rect l="l" t="t" r="r" b="b"/>
            <a:pathLst>
              <a:path w="71120" h="216535">
                <a:moveTo>
                  <a:pt x="70865" y="108204"/>
                </a:moveTo>
                <a:lnTo>
                  <a:pt x="35051" y="0"/>
                </a:lnTo>
                <a:lnTo>
                  <a:pt x="0" y="108204"/>
                </a:lnTo>
                <a:lnTo>
                  <a:pt x="35051" y="216408"/>
                </a:lnTo>
                <a:lnTo>
                  <a:pt x="70865" y="10820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61784" y="3359277"/>
            <a:ext cx="71120" cy="216535"/>
          </a:xfrm>
          <a:custGeom>
            <a:avLst/>
            <a:gdLst/>
            <a:ahLst/>
            <a:cxnLst/>
            <a:rect l="l" t="t" r="r" b="b"/>
            <a:pathLst>
              <a:path w="71120" h="216535">
                <a:moveTo>
                  <a:pt x="35051" y="0"/>
                </a:moveTo>
                <a:lnTo>
                  <a:pt x="0" y="108204"/>
                </a:lnTo>
                <a:lnTo>
                  <a:pt x="35051" y="216408"/>
                </a:lnTo>
                <a:lnTo>
                  <a:pt x="70865" y="108204"/>
                </a:lnTo>
                <a:lnTo>
                  <a:pt x="3505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07377" y="3214116"/>
            <a:ext cx="166116" cy="161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2862" y="3170301"/>
            <a:ext cx="240828" cy="221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92862" y="3170301"/>
            <a:ext cx="241300" cy="222250"/>
          </a:xfrm>
          <a:custGeom>
            <a:avLst/>
            <a:gdLst/>
            <a:ahLst/>
            <a:cxnLst/>
            <a:rect l="l" t="t" r="r" b="b"/>
            <a:pathLst>
              <a:path w="241300" h="222250">
                <a:moveTo>
                  <a:pt x="240828" y="109727"/>
                </a:moveTo>
                <a:lnTo>
                  <a:pt x="209623" y="156709"/>
                </a:lnTo>
                <a:lnTo>
                  <a:pt x="172053" y="192243"/>
                </a:lnTo>
                <a:lnTo>
                  <a:pt x="131265" y="214573"/>
                </a:lnTo>
                <a:lnTo>
                  <a:pt x="90403" y="221943"/>
                </a:lnTo>
                <a:lnTo>
                  <a:pt x="52614" y="212597"/>
                </a:lnTo>
                <a:lnTo>
                  <a:pt x="23152" y="187122"/>
                </a:lnTo>
                <a:lnTo>
                  <a:pt x="5468" y="149614"/>
                </a:lnTo>
                <a:lnTo>
                  <a:pt x="0" y="103583"/>
                </a:lnTo>
                <a:lnTo>
                  <a:pt x="7187" y="52541"/>
                </a:lnTo>
                <a:lnTo>
                  <a:pt x="27468" y="0"/>
                </a:lnTo>
                <a:lnTo>
                  <a:pt x="22598" y="52220"/>
                </a:lnTo>
                <a:lnTo>
                  <a:pt x="30230" y="98297"/>
                </a:lnTo>
                <a:lnTo>
                  <a:pt x="49435" y="135231"/>
                </a:lnTo>
                <a:lnTo>
                  <a:pt x="79284" y="160019"/>
                </a:lnTo>
                <a:lnTo>
                  <a:pt x="117277" y="170056"/>
                </a:lnTo>
                <a:lnTo>
                  <a:pt x="158627" y="164306"/>
                </a:lnTo>
                <a:lnTo>
                  <a:pt x="200692" y="143839"/>
                </a:lnTo>
                <a:lnTo>
                  <a:pt x="240828" y="1097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72096" y="3062858"/>
            <a:ext cx="548640" cy="513715"/>
          </a:xfrm>
          <a:custGeom>
            <a:avLst/>
            <a:gdLst/>
            <a:ahLst/>
            <a:cxnLst/>
            <a:rect l="l" t="t" r="r" b="b"/>
            <a:pathLst>
              <a:path w="548640" h="513714">
                <a:moveTo>
                  <a:pt x="92202" y="26669"/>
                </a:moveTo>
                <a:lnTo>
                  <a:pt x="0" y="0"/>
                </a:lnTo>
                <a:lnTo>
                  <a:pt x="33528" y="89915"/>
                </a:lnTo>
                <a:lnTo>
                  <a:pt x="42672" y="80059"/>
                </a:lnTo>
                <a:lnTo>
                  <a:pt x="42672" y="58673"/>
                </a:lnTo>
                <a:lnTo>
                  <a:pt x="62484" y="38100"/>
                </a:lnTo>
                <a:lnTo>
                  <a:pt x="72723" y="47665"/>
                </a:lnTo>
                <a:lnTo>
                  <a:pt x="92202" y="26669"/>
                </a:lnTo>
                <a:close/>
              </a:path>
              <a:path w="548640" h="513714">
                <a:moveTo>
                  <a:pt x="72723" y="47665"/>
                </a:moveTo>
                <a:lnTo>
                  <a:pt x="62484" y="38100"/>
                </a:lnTo>
                <a:lnTo>
                  <a:pt x="42672" y="58673"/>
                </a:lnTo>
                <a:lnTo>
                  <a:pt x="53299" y="68603"/>
                </a:lnTo>
                <a:lnTo>
                  <a:pt x="72723" y="47665"/>
                </a:lnTo>
                <a:close/>
              </a:path>
              <a:path w="548640" h="513714">
                <a:moveTo>
                  <a:pt x="53299" y="68603"/>
                </a:moveTo>
                <a:lnTo>
                  <a:pt x="42672" y="58673"/>
                </a:lnTo>
                <a:lnTo>
                  <a:pt x="42672" y="80059"/>
                </a:lnTo>
                <a:lnTo>
                  <a:pt x="53299" y="68603"/>
                </a:lnTo>
                <a:close/>
              </a:path>
              <a:path w="548640" h="513714">
                <a:moveTo>
                  <a:pt x="548640" y="492252"/>
                </a:moveTo>
                <a:lnTo>
                  <a:pt x="72723" y="47665"/>
                </a:lnTo>
                <a:lnTo>
                  <a:pt x="53299" y="68603"/>
                </a:lnTo>
                <a:lnTo>
                  <a:pt x="529590" y="513588"/>
                </a:lnTo>
                <a:lnTo>
                  <a:pt x="548640" y="492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708783" y="613702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535" y="1775078"/>
            <a:ext cx="8229600" cy="4179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300480">
              <a:lnSpc>
                <a:spcPct val="100000"/>
              </a:lnSpc>
            </a:pPr>
            <a:r>
              <a:rPr dirty="0"/>
              <a:t>Caso de Juan Garrido en</a:t>
            </a:r>
            <a:r>
              <a:rPr spc="-65" dirty="0"/>
              <a:t> </a:t>
            </a:r>
            <a:r>
              <a:rPr dirty="0"/>
              <a:t>América</a:t>
            </a:r>
          </a:p>
        </p:txBody>
      </p:sp>
      <p:sp>
        <p:nvSpPr>
          <p:cNvPr id="14" name="object 14"/>
          <p:cNvSpPr/>
          <p:nvPr/>
        </p:nvSpPr>
        <p:spPr>
          <a:xfrm>
            <a:off x="4505325" y="4439388"/>
            <a:ext cx="158115" cy="126364"/>
          </a:xfrm>
          <a:custGeom>
            <a:avLst/>
            <a:gdLst/>
            <a:ahLst/>
            <a:cxnLst/>
            <a:rect l="l" t="t" r="r" b="b"/>
            <a:pathLst>
              <a:path w="158114" h="126364">
                <a:moveTo>
                  <a:pt x="157733" y="49934"/>
                </a:moveTo>
                <a:lnTo>
                  <a:pt x="147661" y="26336"/>
                </a:lnTo>
                <a:lnTo>
                  <a:pt x="127444" y="9167"/>
                </a:lnTo>
                <a:lnTo>
                  <a:pt x="100083" y="0"/>
                </a:lnTo>
                <a:lnTo>
                  <a:pt x="68579" y="404"/>
                </a:lnTo>
                <a:lnTo>
                  <a:pt x="38361" y="10596"/>
                </a:lnTo>
                <a:lnTo>
                  <a:pt x="15430" y="28217"/>
                </a:lnTo>
                <a:lnTo>
                  <a:pt x="1928" y="50982"/>
                </a:lnTo>
                <a:lnTo>
                  <a:pt x="0" y="76604"/>
                </a:lnTo>
                <a:lnTo>
                  <a:pt x="10072" y="99762"/>
                </a:lnTo>
                <a:lnTo>
                  <a:pt x="30289" y="116705"/>
                </a:lnTo>
                <a:lnTo>
                  <a:pt x="57650" y="125789"/>
                </a:lnTo>
                <a:lnTo>
                  <a:pt x="89153" y="125372"/>
                </a:lnTo>
                <a:lnTo>
                  <a:pt x="119372" y="115514"/>
                </a:lnTo>
                <a:lnTo>
                  <a:pt x="142303" y="97940"/>
                </a:lnTo>
                <a:lnTo>
                  <a:pt x="155805" y="75223"/>
                </a:lnTo>
                <a:lnTo>
                  <a:pt x="157733" y="49934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5325" y="4439388"/>
            <a:ext cx="158115" cy="126364"/>
          </a:xfrm>
          <a:custGeom>
            <a:avLst/>
            <a:gdLst/>
            <a:ahLst/>
            <a:cxnLst/>
            <a:rect l="l" t="t" r="r" b="b"/>
            <a:pathLst>
              <a:path w="158114" h="126364">
                <a:moveTo>
                  <a:pt x="68579" y="404"/>
                </a:moveTo>
                <a:lnTo>
                  <a:pt x="100083" y="0"/>
                </a:lnTo>
                <a:lnTo>
                  <a:pt x="127444" y="9167"/>
                </a:lnTo>
                <a:lnTo>
                  <a:pt x="147661" y="26336"/>
                </a:lnTo>
                <a:lnTo>
                  <a:pt x="157733" y="49934"/>
                </a:lnTo>
                <a:lnTo>
                  <a:pt x="155805" y="75223"/>
                </a:lnTo>
                <a:lnTo>
                  <a:pt x="142303" y="97940"/>
                </a:lnTo>
                <a:lnTo>
                  <a:pt x="119372" y="115514"/>
                </a:lnTo>
                <a:lnTo>
                  <a:pt x="89153" y="125372"/>
                </a:lnTo>
                <a:lnTo>
                  <a:pt x="57650" y="125789"/>
                </a:lnTo>
                <a:lnTo>
                  <a:pt x="30289" y="116705"/>
                </a:lnTo>
                <a:lnTo>
                  <a:pt x="10072" y="99762"/>
                </a:lnTo>
                <a:lnTo>
                  <a:pt x="0" y="76604"/>
                </a:lnTo>
                <a:lnTo>
                  <a:pt x="1928" y="50982"/>
                </a:lnTo>
                <a:lnTo>
                  <a:pt x="15430" y="28217"/>
                </a:lnTo>
                <a:lnTo>
                  <a:pt x="38361" y="10596"/>
                </a:lnTo>
                <a:lnTo>
                  <a:pt x="68579" y="4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5710" y="4522851"/>
            <a:ext cx="86360" cy="19685"/>
          </a:xfrm>
          <a:custGeom>
            <a:avLst/>
            <a:gdLst/>
            <a:ahLst/>
            <a:cxnLst/>
            <a:rect l="l" t="t" r="r" b="b"/>
            <a:pathLst>
              <a:path w="86360" h="19685">
                <a:moveTo>
                  <a:pt x="86105" y="0"/>
                </a:moveTo>
                <a:lnTo>
                  <a:pt x="66115" y="12120"/>
                </a:lnTo>
                <a:lnTo>
                  <a:pt x="45053" y="18669"/>
                </a:lnTo>
                <a:lnTo>
                  <a:pt x="22990" y="19502"/>
                </a:lnTo>
                <a:lnTo>
                  <a:pt x="0" y="1447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7527" y="4471797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79" h="15239">
                <a:moveTo>
                  <a:pt x="7620" y="762"/>
                </a:moveTo>
                <a:lnTo>
                  <a:pt x="12192" y="0"/>
                </a:lnTo>
                <a:lnTo>
                  <a:pt x="16764" y="2286"/>
                </a:lnTo>
                <a:lnTo>
                  <a:pt x="16764" y="6096"/>
                </a:lnTo>
                <a:lnTo>
                  <a:pt x="17526" y="9906"/>
                </a:lnTo>
                <a:lnTo>
                  <a:pt x="14478" y="13716"/>
                </a:lnTo>
                <a:lnTo>
                  <a:pt x="9906" y="14478"/>
                </a:lnTo>
                <a:lnTo>
                  <a:pt x="5334" y="15240"/>
                </a:lnTo>
                <a:lnTo>
                  <a:pt x="1524" y="12954"/>
                </a:lnTo>
                <a:lnTo>
                  <a:pt x="762" y="9144"/>
                </a:lnTo>
                <a:lnTo>
                  <a:pt x="0" y="5334"/>
                </a:lnTo>
                <a:lnTo>
                  <a:pt x="3048" y="1524"/>
                </a:lnTo>
                <a:lnTo>
                  <a:pt x="7620" y="7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7234" y="4480940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7620" y="762"/>
                </a:moveTo>
                <a:lnTo>
                  <a:pt x="12192" y="0"/>
                </a:lnTo>
                <a:lnTo>
                  <a:pt x="16002" y="2286"/>
                </a:lnTo>
                <a:lnTo>
                  <a:pt x="16764" y="5334"/>
                </a:lnTo>
                <a:lnTo>
                  <a:pt x="17526" y="9144"/>
                </a:lnTo>
                <a:lnTo>
                  <a:pt x="14478" y="12954"/>
                </a:lnTo>
                <a:lnTo>
                  <a:pt x="9906" y="13716"/>
                </a:lnTo>
                <a:lnTo>
                  <a:pt x="5334" y="14478"/>
                </a:lnTo>
                <a:lnTo>
                  <a:pt x="762" y="12192"/>
                </a:lnTo>
                <a:lnTo>
                  <a:pt x="0" y="8382"/>
                </a:lnTo>
                <a:lnTo>
                  <a:pt x="0" y="4572"/>
                </a:lnTo>
                <a:lnTo>
                  <a:pt x="3048" y="1524"/>
                </a:lnTo>
                <a:lnTo>
                  <a:pt x="7620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1327" y="4558665"/>
            <a:ext cx="189230" cy="266700"/>
          </a:xfrm>
          <a:custGeom>
            <a:avLst/>
            <a:gdLst/>
            <a:ahLst/>
            <a:cxnLst/>
            <a:rect l="l" t="t" r="r" b="b"/>
            <a:pathLst>
              <a:path w="189229" h="266700">
                <a:moveTo>
                  <a:pt x="188976" y="211074"/>
                </a:moveTo>
                <a:lnTo>
                  <a:pt x="158496" y="28956"/>
                </a:lnTo>
                <a:lnTo>
                  <a:pt x="117348" y="0"/>
                </a:lnTo>
                <a:lnTo>
                  <a:pt x="29718" y="15240"/>
                </a:lnTo>
                <a:lnTo>
                  <a:pt x="0" y="55626"/>
                </a:lnTo>
                <a:lnTo>
                  <a:pt x="31242" y="237744"/>
                </a:lnTo>
                <a:lnTo>
                  <a:pt x="72390" y="266700"/>
                </a:lnTo>
                <a:lnTo>
                  <a:pt x="160020" y="252222"/>
                </a:lnTo>
                <a:lnTo>
                  <a:pt x="188976" y="211074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1327" y="4558665"/>
            <a:ext cx="189230" cy="266700"/>
          </a:xfrm>
          <a:custGeom>
            <a:avLst/>
            <a:gdLst/>
            <a:ahLst/>
            <a:cxnLst/>
            <a:rect l="l" t="t" r="r" b="b"/>
            <a:pathLst>
              <a:path w="189229" h="266700">
                <a:moveTo>
                  <a:pt x="117348" y="0"/>
                </a:moveTo>
                <a:lnTo>
                  <a:pt x="158496" y="28956"/>
                </a:lnTo>
                <a:lnTo>
                  <a:pt x="188976" y="211074"/>
                </a:lnTo>
                <a:lnTo>
                  <a:pt x="160020" y="252222"/>
                </a:lnTo>
                <a:lnTo>
                  <a:pt x="72390" y="266700"/>
                </a:lnTo>
                <a:lnTo>
                  <a:pt x="31242" y="237744"/>
                </a:lnTo>
                <a:lnTo>
                  <a:pt x="0" y="55626"/>
                </a:lnTo>
                <a:lnTo>
                  <a:pt x="29718" y="15240"/>
                </a:lnTo>
                <a:lnTo>
                  <a:pt x="11734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26268" y="4573142"/>
            <a:ext cx="70485" cy="167005"/>
          </a:xfrm>
          <a:custGeom>
            <a:avLst/>
            <a:gdLst/>
            <a:ahLst/>
            <a:cxnLst/>
            <a:rect l="l" t="t" r="r" b="b"/>
            <a:pathLst>
              <a:path w="70485" h="167004">
                <a:moveTo>
                  <a:pt x="14835" y="55877"/>
                </a:moveTo>
                <a:lnTo>
                  <a:pt x="14835" y="24526"/>
                </a:lnTo>
                <a:lnTo>
                  <a:pt x="976" y="0"/>
                </a:lnTo>
                <a:lnTo>
                  <a:pt x="0" y="31289"/>
                </a:lnTo>
                <a:lnTo>
                  <a:pt x="6310" y="46863"/>
                </a:lnTo>
                <a:lnTo>
                  <a:pt x="14835" y="55877"/>
                </a:lnTo>
                <a:close/>
              </a:path>
              <a:path w="70485" h="167004">
                <a:moveTo>
                  <a:pt x="70342" y="143184"/>
                </a:moveTo>
                <a:lnTo>
                  <a:pt x="69175" y="121157"/>
                </a:lnTo>
                <a:lnTo>
                  <a:pt x="66865" y="99131"/>
                </a:lnTo>
                <a:lnTo>
                  <a:pt x="64984" y="76962"/>
                </a:lnTo>
                <a:lnTo>
                  <a:pt x="58340" y="66103"/>
                </a:lnTo>
                <a:lnTo>
                  <a:pt x="52411" y="54673"/>
                </a:lnTo>
                <a:lnTo>
                  <a:pt x="45910" y="43529"/>
                </a:lnTo>
                <a:lnTo>
                  <a:pt x="37552" y="33528"/>
                </a:lnTo>
                <a:lnTo>
                  <a:pt x="15978" y="17573"/>
                </a:lnTo>
                <a:lnTo>
                  <a:pt x="14120" y="22479"/>
                </a:lnTo>
                <a:lnTo>
                  <a:pt x="14835" y="24526"/>
                </a:lnTo>
                <a:lnTo>
                  <a:pt x="14835" y="55877"/>
                </a:lnTo>
                <a:lnTo>
                  <a:pt x="41159" y="97393"/>
                </a:lnTo>
                <a:lnTo>
                  <a:pt x="50470" y="128158"/>
                </a:lnTo>
                <a:lnTo>
                  <a:pt x="55840" y="143256"/>
                </a:lnTo>
                <a:lnTo>
                  <a:pt x="63746" y="160305"/>
                </a:lnTo>
                <a:lnTo>
                  <a:pt x="67306" y="166508"/>
                </a:lnTo>
                <a:lnTo>
                  <a:pt x="68794" y="165354"/>
                </a:lnTo>
                <a:lnTo>
                  <a:pt x="70342" y="143184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6268" y="4573142"/>
            <a:ext cx="70485" cy="167005"/>
          </a:xfrm>
          <a:custGeom>
            <a:avLst/>
            <a:gdLst/>
            <a:ahLst/>
            <a:cxnLst/>
            <a:rect l="l" t="t" r="r" b="b"/>
            <a:pathLst>
              <a:path w="70485" h="167004">
                <a:moveTo>
                  <a:pt x="976" y="0"/>
                </a:moveTo>
                <a:lnTo>
                  <a:pt x="14835" y="24526"/>
                </a:lnTo>
                <a:lnTo>
                  <a:pt x="14120" y="22479"/>
                </a:lnTo>
                <a:lnTo>
                  <a:pt x="15978" y="17573"/>
                </a:lnTo>
                <a:lnTo>
                  <a:pt x="37552" y="33528"/>
                </a:lnTo>
                <a:lnTo>
                  <a:pt x="45910" y="43529"/>
                </a:lnTo>
                <a:lnTo>
                  <a:pt x="52411" y="54673"/>
                </a:lnTo>
                <a:lnTo>
                  <a:pt x="58340" y="66103"/>
                </a:lnTo>
                <a:lnTo>
                  <a:pt x="64984" y="76962"/>
                </a:lnTo>
                <a:lnTo>
                  <a:pt x="66865" y="99131"/>
                </a:lnTo>
                <a:lnTo>
                  <a:pt x="69175" y="121157"/>
                </a:lnTo>
                <a:lnTo>
                  <a:pt x="70342" y="143184"/>
                </a:lnTo>
                <a:lnTo>
                  <a:pt x="68794" y="165354"/>
                </a:lnTo>
                <a:lnTo>
                  <a:pt x="67306" y="166508"/>
                </a:lnTo>
                <a:lnTo>
                  <a:pt x="63746" y="160305"/>
                </a:lnTo>
                <a:lnTo>
                  <a:pt x="59471" y="151102"/>
                </a:lnTo>
                <a:lnTo>
                  <a:pt x="55840" y="143256"/>
                </a:lnTo>
                <a:lnTo>
                  <a:pt x="50470" y="128158"/>
                </a:lnTo>
                <a:lnTo>
                  <a:pt x="46029" y="112776"/>
                </a:lnTo>
                <a:lnTo>
                  <a:pt x="41159" y="97393"/>
                </a:lnTo>
                <a:lnTo>
                  <a:pt x="34504" y="82296"/>
                </a:lnTo>
                <a:lnTo>
                  <a:pt x="18335" y="59578"/>
                </a:lnTo>
                <a:lnTo>
                  <a:pt x="6310" y="46863"/>
                </a:lnTo>
                <a:lnTo>
                  <a:pt x="0" y="31289"/>
                </a:lnTo>
                <a:lnTo>
                  <a:pt x="9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5922" y="4472047"/>
            <a:ext cx="80645" cy="160020"/>
          </a:xfrm>
          <a:custGeom>
            <a:avLst/>
            <a:gdLst/>
            <a:ahLst/>
            <a:cxnLst/>
            <a:rect l="l" t="t" r="r" b="b"/>
            <a:pathLst>
              <a:path w="80645" h="160020">
                <a:moveTo>
                  <a:pt x="80295" y="129063"/>
                </a:moveTo>
                <a:lnTo>
                  <a:pt x="73211" y="114145"/>
                </a:lnTo>
                <a:lnTo>
                  <a:pt x="59126" y="102227"/>
                </a:lnTo>
                <a:lnTo>
                  <a:pt x="40540" y="80521"/>
                </a:lnTo>
                <a:lnTo>
                  <a:pt x="33099" y="66436"/>
                </a:lnTo>
                <a:lnTo>
                  <a:pt x="27872" y="51851"/>
                </a:lnTo>
                <a:lnTo>
                  <a:pt x="23074" y="37123"/>
                </a:lnTo>
                <a:lnTo>
                  <a:pt x="16918" y="22609"/>
                </a:lnTo>
                <a:lnTo>
                  <a:pt x="13477" y="14882"/>
                </a:lnTo>
                <a:lnTo>
                  <a:pt x="8822" y="5941"/>
                </a:lnTo>
                <a:lnTo>
                  <a:pt x="4595" y="0"/>
                </a:lnTo>
                <a:lnTo>
                  <a:pt x="2440" y="1273"/>
                </a:lnTo>
                <a:lnTo>
                  <a:pt x="0" y="22752"/>
                </a:lnTo>
                <a:lnTo>
                  <a:pt x="631" y="43945"/>
                </a:lnTo>
                <a:lnTo>
                  <a:pt x="2547" y="65139"/>
                </a:lnTo>
                <a:lnTo>
                  <a:pt x="3964" y="86617"/>
                </a:lnTo>
                <a:lnTo>
                  <a:pt x="11203" y="97345"/>
                </a:lnTo>
                <a:lnTo>
                  <a:pt x="17871" y="108430"/>
                </a:lnTo>
                <a:lnTo>
                  <a:pt x="25396" y="119086"/>
                </a:lnTo>
                <a:lnTo>
                  <a:pt x="35206" y="128527"/>
                </a:lnTo>
                <a:lnTo>
                  <a:pt x="58005" y="142603"/>
                </a:lnTo>
                <a:lnTo>
                  <a:pt x="62090" y="141640"/>
                </a:lnTo>
                <a:lnTo>
                  <a:pt x="62090" y="136044"/>
                </a:lnTo>
                <a:lnTo>
                  <a:pt x="63492" y="138379"/>
                </a:lnTo>
                <a:lnTo>
                  <a:pt x="77878" y="159769"/>
                </a:lnTo>
                <a:lnTo>
                  <a:pt x="80295" y="129063"/>
                </a:lnTo>
                <a:close/>
              </a:path>
              <a:path w="80645" h="160020">
                <a:moveTo>
                  <a:pt x="63614" y="141280"/>
                </a:moveTo>
                <a:lnTo>
                  <a:pt x="62090" y="136044"/>
                </a:lnTo>
                <a:lnTo>
                  <a:pt x="62090" y="141640"/>
                </a:lnTo>
                <a:lnTo>
                  <a:pt x="63614" y="14128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5922" y="4472047"/>
            <a:ext cx="80645" cy="160020"/>
          </a:xfrm>
          <a:custGeom>
            <a:avLst/>
            <a:gdLst/>
            <a:ahLst/>
            <a:cxnLst/>
            <a:rect l="l" t="t" r="r" b="b"/>
            <a:pathLst>
              <a:path w="80645" h="160020">
                <a:moveTo>
                  <a:pt x="77878" y="159769"/>
                </a:moveTo>
                <a:lnTo>
                  <a:pt x="63492" y="138379"/>
                </a:lnTo>
                <a:lnTo>
                  <a:pt x="62090" y="136044"/>
                </a:lnTo>
                <a:lnTo>
                  <a:pt x="63614" y="141280"/>
                </a:lnTo>
                <a:lnTo>
                  <a:pt x="25396" y="119086"/>
                </a:lnTo>
                <a:lnTo>
                  <a:pt x="11203" y="97345"/>
                </a:lnTo>
                <a:lnTo>
                  <a:pt x="3964" y="86617"/>
                </a:lnTo>
                <a:lnTo>
                  <a:pt x="2547" y="65139"/>
                </a:lnTo>
                <a:lnTo>
                  <a:pt x="631" y="43945"/>
                </a:lnTo>
                <a:lnTo>
                  <a:pt x="0" y="22752"/>
                </a:lnTo>
                <a:lnTo>
                  <a:pt x="2440" y="1273"/>
                </a:lnTo>
                <a:lnTo>
                  <a:pt x="4595" y="0"/>
                </a:lnTo>
                <a:lnTo>
                  <a:pt x="8822" y="5941"/>
                </a:lnTo>
                <a:lnTo>
                  <a:pt x="13477" y="14882"/>
                </a:lnTo>
                <a:lnTo>
                  <a:pt x="16918" y="22609"/>
                </a:lnTo>
                <a:lnTo>
                  <a:pt x="23074" y="37123"/>
                </a:lnTo>
                <a:lnTo>
                  <a:pt x="27872" y="51851"/>
                </a:lnTo>
                <a:lnTo>
                  <a:pt x="33099" y="66436"/>
                </a:lnTo>
                <a:lnTo>
                  <a:pt x="40540" y="80521"/>
                </a:lnTo>
                <a:lnTo>
                  <a:pt x="59126" y="102227"/>
                </a:lnTo>
                <a:lnTo>
                  <a:pt x="73211" y="114145"/>
                </a:lnTo>
                <a:lnTo>
                  <a:pt x="80295" y="129063"/>
                </a:lnTo>
                <a:lnTo>
                  <a:pt x="77878" y="159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7036" y="4797933"/>
            <a:ext cx="226060" cy="220979"/>
          </a:xfrm>
          <a:custGeom>
            <a:avLst/>
            <a:gdLst/>
            <a:ahLst/>
            <a:cxnLst/>
            <a:rect l="l" t="t" r="r" b="b"/>
            <a:pathLst>
              <a:path w="226060" h="220979">
                <a:moveTo>
                  <a:pt x="225730" y="136088"/>
                </a:moveTo>
                <a:lnTo>
                  <a:pt x="219360" y="90487"/>
                </a:lnTo>
                <a:lnTo>
                  <a:pt x="209990" y="45172"/>
                </a:lnTo>
                <a:lnTo>
                  <a:pt x="202691" y="0"/>
                </a:lnTo>
                <a:lnTo>
                  <a:pt x="69341" y="32004"/>
                </a:lnTo>
                <a:lnTo>
                  <a:pt x="0" y="108204"/>
                </a:lnTo>
                <a:lnTo>
                  <a:pt x="80009" y="197237"/>
                </a:lnTo>
                <a:lnTo>
                  <a:pt x="80009" y="94488"/>
                </a:lnTo>
                <a:lnTo>
                  <a:pt x="148589" y="41910"/>
                </a:lnTo>
                <a:lnTo>
                  <a:pt x="152173" y="77854"/>
                </a:lnTo>
                <a:lnTo>
                  <a:pt x="154400" y="114014"/>
                </a:lnTo>
                <a:lnTo>
                  <a:pt x="159627" y="149173"/>
                </a:lnTo>
                <a:lnTo>
                  <a:pt x="172211" y="182118"/>
                </a:lnTo>
                <a:lnTo>
                  <a:pt x="183201" y="189618"/>
                </a:lnTo>
                <a:lnTo>
                  <a:pt x="200120" y="192405"/>
                </a:lnTo>
                <a:lnTo>
                  <a:pt x="216038" y="190047"/>
                </a:lnTo>
                <a:lnTo>
                  <a:pt x="224027" y="182118"/>
                </a:lnTo>
                <a:lnTo>
                  <a:pt x="225730" y="136088"/>
                </a:lnTo>
                <a:close/>
              </a:path>
              <a:path w="226060" h="220979">
                <a:moveTo>
                  <a:pt x="179831" y="208026"/>
                </a:moveTo>
                <a:lnTo>
                  <a:pt x="80009" y="94488"/>
                </a:lnTo>
                <a:lnTo>
                  <a:pt x="80009" y="197237"/>
                </a:lnTo>
                <a:lnTo>
                  <a:pt x="101345" y="220979"/>
                </a:lnTo>
                <a:lnTo>
                  <a:pt x="179831" y="208026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7036" y="4797933"/>
            <a:ext cx="226060" cy="220979"/>
          </a:xfrm>
          <a:custGeom>
            <a:avLst/>
            <a:gdLst/>
            <a:ahLst/>
            <a:cxnLst/>
            <a:rect l="l" t="t" r="r" b="b"/>
            <a:pathLst>
              <a:path w="226060" h="220979">
                <a:moveTo>
                  <a:pt x="202691" y="0"/>
                </a:moveTo>
                <a:lnTo>
                  <a:pt x="209990" y="45172"/>
                </a:lnTo>
                <a:lnTo>
                  <a:pt x="219360" y="90487"/>
                </a:lnTo>
                <a:lnTo>
                  <a:pt x="225730" y="136088"/>
                </a:lnTo>
                <a:lnTo>
                  <a:pt x="224027" y="182118"/>
                </a:lnTo>
                <a:lnTo>
                  <a:pt x="216038" y="190047"/>
                </a:lnTo>
                <a:lnTo>
                  <a:pt x="200120" y="192405"/>
                </a:lnTo>
                <a:lnTo>
                  <a:pt x="183201" y="189618"/>
                </a:lnTo>
                <a:lnTo>
                  <a:pt x="172211" y="182118"/>
                </a:lnTo>
                <a:lnTo>
                  <a:pt x="159627" y="149173"/>
                </a:lnTo>
                <a:lnTo>
                  <a:pt x="154400" y="114014"/>
                </a:lnTo>
                <a:lnTo>
                  <a:pt x="152173" y="77854"/>
                </a:lnTo>
                <a:lnTo>
                  <a:pt x="148589" y="41910"/>
                </a:lnTo>
                <a:lnTo>
                  <a:pt x="80009" y="94488"/>
                </a:lnTo>
                <a:lnTo>
                  <a:pt x="179831" y="208026"/>
                </a:lnTo>
                <a:lnTo>
                  <a:pt x="101345" y="220979"/>
                </a:lnTo>
                <a:lnTo>
                  <a:pt x="0" y="108204"/>
                </a:lnTo>
                <a:lnTo>
                  <a:pt x="69341" y="32004"/>
                </a:lnTo>
                <a:lnTo>
                  <a:pt x="20269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4175" y="3430904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71628" y="144780"/>
                </a:moveTo>
                <a:lnTo>
                  <a:pt x="35814" y="0"/>
                </a:lnTo>
                <a:lnTo>
                  <a:pt x="0" y="144780"/>
                </a:lnTo>
                <a:lnTo>
                  <a:pt x="35814" y="288798"/>
                </a:lnTo>
                <a:lnTo>
                  <a:pt x="71628" y="14478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4175" y="3430904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35814" y="0"/>
                </a:moveTo>
                <a:lnTo>
                  <a:pt x="0" y="144780"/>
                </a:lnTo>
                <a:lnTo>
                  <a:pt x="35814" y="288798"/>
                </a:lnTo>
                <a:lnTo>
                  <a:pt x="71628" y="144780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13151" y="2082926"/>
            <a:ext cx="3405504" cy="916305"/>
          </a:xfrm>
          <a:custGeom>
            <a:avLst/>
            <a:gdLst/>
            <a:ahLst/>
            <a:cxnLst/>
            <a:rect l="l" t="t" r="r" b="b"/>
            <a:pathLst>
              <a:path w="3405504" h="916305">
                <a:moveTo>
                  <a:pt x="0" y="0"/>
                </a:moveTo>
                <a:lnTo>
                  <a:pt x="0" y="915924"/>
                </a:lnTo>
                <a:lnTo>
                  <a:pt x="3405378" y="915923"/>
                </a:lnTo>
                <a:lnTo>
                  <a:pt x="34053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113151" y="2082926"/>
            <a:ext cx="3405504" cy="9163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2075" marR="142875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Juan Garrido </a:t>
            </a:r>
            <a:r>
              <a:rPr sz="1800" b="1" spc="-5" dirty="0">
                <a:latin typeface="Arial"/>
                <a:cs typeface="Arial"/>
              </a:rPr>
              <a:t>se </a:t>
            </a:r>
            <a:r>
              <a:rPr sz="1800" b="1" dirty="0">
                <a:latin typeface="Arial"/>
                <a:cs typeface="Arial"/>
              </a:rPr>
              <a:t>une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tropas  </a:t>
            </a:r>
            <a:r>
              <a:rPr sz="1800" b="1" spc="-5" dirty="0">
                <a:latin typeface="Arial"/>
                <a:cs typeface="Arial"/>
              </a:rPr>
              <a:t>de Cortés para la conquista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México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38903" y="4655439"/>
            <a:ext cx="158115" cy="125730"/>
          </a:xfrm>
          <a:custGeom>
            <a:avLst/>
            <a:gdLst/>
            <a:ahLst/>
            <a:cxnLst/>
            <a:rect l="l" t="t" r="r" b="b"/>
            <a:pathLst>
              <a:path w="158114" h="125729">
                <a:moveTo>
                  <a:pt x="157733" y="49529"/>
                </a:moveTo>
                <a:lnTo>
                  <a:pt x="147327" y="26360"/>
                </a:lnTo>
                <a:lnTo>
                  <a:pt x="127063" y="9334"/>
                </a:lnTo>
                <a:lnTo>
                  <a:pt x="99655" y="23"/>
                </a:lnTo>
                <a:lnTo>
                  <a:pt x="67817" y="0"/>
                </a:lnTo>
                <a:lnTo>
                  <a:pt x="38040" y="10298"/>
                </a:lnTo>
                <a:lnTo>
                  <a:pt x="15335" y="28098"/>
                </a:lnTo>
                <a:lnTo>
                  <a:pt x="1916" y="50899"/>
                </a:lnTo>
                <a:lnTo>
                  <a:pt x="0" y="76200"/>
                </a:lnTo>
                <a:lnTo>
                  <a:pt x="10072" y="99369"/>
                </a:lnTo>
                <a:lnTo>
                  <a:pt x="30289" y="116395"/>
                </a:lnTo>
                <a:lnTo>
                  <a:pt x="57650" y="125706"/>
                </a:lnTo>
                <a:lnTo>
                  <a:pt x="89153" y="125730"/>
                </a:lnTo>
                <a:lnTo>
                  <a:pt x="119050" y="115431"/>
                </a:lnTo>
                <a:lnTo>
                  <a:pt x="142017" y="97631"/>
                </a:lnTo>
                <a:lnTo>
                  <a:pt x="155698" y="74830"/>
                </a:lnTo>
                <a:lnTo>
                  <a:pt x="157733" y="495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38903" y="4655439"/>
            <a:ext cx="158115" cy="125730"/>
          </a:xfrm>
          <a:custGeom>
            <a:avLst/>
            <a:gdLst/>
            <a:ahLst/>
            <a:cxnLst/>
            <a:rect l="l" t="t" r="r" b="b"/>
            <a:pathLst>
              <a:path w="158114" h="125729">
                <a:moveTo>
                  <a:pt x="67817" y="0"/>
                </a:moveTo>
                <a:lnTo>
                  <a:pt x="99655" y="23"/>
                </a:lnTo>
                <a:lnTo>
                  <a:pt x="127063" y="9334"/>
                </a:lnTo>
                <a:lnTo>
                  <a:pt x="147327" y="26360"/>
                </a:lnTo>
                <a:lnTo>
                  <a:pt x="157733" y="49529"/>
                </a:lnTo>
                <a:lnTo>
                  <a:pt x="155698" y="74830"/>
                </a:lnTo>
                <a:lnTo>
                  <a:pt x="142017" y="97631"/>
                </a:lnTo>
                <a:lnTo>
                  <a:pt x="119050" y="115431"/>
                </a:lnTo>
                <a:lnTo>
                  <a:pt x="89153" y="125730"/>
                </a:lnTo>
                <a:lnTo>
                  <a:pt x="57650" y="125706"/>
                </a:lnTo>
                <a:lnTo>
                  <a:pt x="30289" y="116395"/>
                </a:lnTo>
                <a:lnTo>
                  <a:pt x="10072" y="99369"/>
                </a:lnTo>
                <a:lnTo>
                  <a:pt x="0" y="76200"/>
                </a:lnTo>
                <a:lnTo>
                  <a:pt x="1916" y="50899"/>
                </a:lnTo>
                <a:lnTo>
                  <a:pt x="15335" y="28098"/>
                </a:lnTo>
                <a:lnTo>
                  <a:pt x="38040" y="10298"/>
                </a:lnTo>
                <a:lnTo>
                  <a:pt x="6781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79289" y="4738497"/>
            <a:ext cx="85725" cy="19685"/>
          </a:xfrm>
          <a:custGeom>
            <a:avLst/>
            <a:gdLst/>
            <a:ahLst/>
            <a:cxnLst/>
            <a:rect l="l" t="t" r="r" b="b"/>
            <a:pathLst>
              <a:path w="85725" h="19685">
                <a:moveTo>
                  <a:pt x="85344" y="0"/>
                </a:moveTo>
                <a:lnTo>
                  <a:pt x="65472" y="12442"/>
                </a:lnTo>
                <a:lnTo>
                  <a:pt x="44672" y="18954"/>
                </a:lnTo>
                <a:lnTo>
                  <a:pt x="22871" y="19609"/>
                </a:lnTo>
                <a:lnTo>
                  <a:pt x="0" y="1447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31104" y="4688204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7620" y="762"/>
                </a:moveTo>
                <a:lnTo>
                  <a:pt x="12192" y="0"/>
                </a:lnTo>
                <a:lnTo>
                  <a:pt x="16002" y="2286"/>
                </a:lnTo>
                <a:lnTo>
                  <a:pt x="16764" y="6096"/>
                </a:lnTo>
                <a:lnTo>
                  <a:pt x="17526" y="9144"/>
                </a:lnTo>
                <a:lnTo>
                  <a:pt x="14478" y="12954"/>
                </a:lnTo>
                <a:lnTo>
                  <a:pt x="9906" y="13716"/>
                </a:lnTo>
                <a:lnTo>
                  <a:pt x="5334" y="14478"/>
                </a:lnTo>
                <a:lnTo>
                  <a:pt x="762" y="12192"/>
                </a:lnTo>
                <a:lnTo>
                  <a:pt x="762" y="8382"/>
                </a:lnTo>
                <a:lnTo>
                  <a:pt x="0" y="4572"/>
                </a:lnTo>
                <a:lnTo>
                  <a:pt x="3048" y="1524"/>
                </a:lnTo>
                <a:lnTo>
                  <a:pt x="7620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80051" y="4696586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7620" y="762"/>
                </a:moveTo>
                <a:lnTo>
                  <a:pt x="12192" y="0"/>
                </a:lnTo>
                <a:lnTo>
                  <a:pt x="16764" y="2286"/>
                </a:lnTo>
                <a:lnTo>
                  <a:pt x="17526" y="6096"/>
                </a:lnTo>
                <a:lnTo>
                  <a:pt x="17526" y="9906"/>
                </a:lnTo>
                <a:lnTo>
                  <a:pt x="14478" y="12954"/>
                </a:lnTo>
                <a:lnTo>
                  <a:pt x="9906" y="13716"/>
                </a:lnTo>
                <a:lnTo>
                  <a:pt x="5334" y="14478"/>
                </a:lnTo>
                <a:lnTo>
                  <a:pt x="1524" y="12192"/>
                </a:lnTo>
                <a:lnTo>
                  <a:pt x="762" y="8382"/>
                </a:lnTo>
                <a:lnTo>
                  <a:pt x="0" y="5334"/>
                </a:lnTo>
                <a:lnTo>
                  <a:pt x="3048" y="1524"/>
                </a:lnTo>
                <a:lnTo>
                  <a:pt x="7620" y="7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4904" y="4774310"/>
            <a:ext cx="189230" cy="267970"/>
          </a:xfrm>
          <a:custGeom>
            <a:avLst/>
            <a:gdLst/>
            <a:ahLst/>
            <a:cxnLst/>
            <a:rect l="l" t="t" r="r" b="b"/>
            <a:pathLst>
              <a:path w="189229" h="267970">
                <a:moveTo>
                  <a:pt x="188976" y="211074"/>
                </a:moveTo>
                <a:lnTo>
                  <a:pt x="157734" y="29718"/>
                </a:lnTo>
                <a:lnTo>
                  <a:pt x="117348" y="0"/>
                </a:lnTo>
                <a:lnTo>
                  <a:pt x="28956" y="15240"/>
                </a:lnTo>
                <a:lnTo>
                  <a:pt x="0" y="56388"/>
                </a:lnTo>
                <a:lnTo>
                  <a:pt x="30480" y="237744"/>
                </a:lnTo>
                <a:lnTo>
                  <a:pt x="71628" y="267462"/>
                </a:lnTo>
                <a:lnTo>
                  <a:pt x="160020" y="252222"/>
                </a:lnTo>
                <a:lnTo>
                  <a:pt x="188976" y="2110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54904" y="4774310"/>
            <a:ext cx="189230" cy="267970"/>
          </a:xfrm>
          <a:custGeom>
            <a:avLst/>
            <a:gdLst/>
            <a:ahLst/>
            <a:cxnLst/>
            <a:rect l="l" t="t" r="r" b="b"/>
            <a:pathLst>
              <a:path w="189229" h="267970">
                <a:moveTo>
                  <a:pt x="117348" y="0"/>
                </a:moveTo>
                <a:lnTo>
                  <a:pt x="157734" y="29718"/>
                </a:lnTo>
                <a:lnTo>
                  <a:pt x="188976" y="211074"/>
                </a:lnTo>
                <a:lnTo>
                  <a:pt x="160020" y="252222"/>
                </a:lnTo>
                <a:lnTo>
                  <a:pt x="71628" y="267462"/>
                </a:lnTo>
                <a:lnTo>
                  <a:pt x="30480" y="237744"/>
                </a:lnTo>
                <a:lnTo>
                  <a:pt x="0" y="56388"/>
                </a:lnTo>
                <a:lnTo>
                  <a:pt x="28956" y="15240"/>
                </a:lnTo>
                <a:lnTo>
                  <a:pt x="11734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59846" y="4788789"/>
            <a:ext cx="70485" cy="167005"/>
          </a:xfrm>
          <a:custGeom>
            <a:avLst/>
            <a:gdLst/>
            <a:ahLst/>
            <a:cxnLst/>
            <a:rect l="l" t="t" r="r" b="b"/>
            <a:pathLst>
              <a:path w="70485" h="167004">
                <a:moveTo>
                  <a:pt x="14728" y="56017"/>
                </a:moveTo>
                <a:lnTo>
                  <a:pt x="14728" y="24526"/>
                </a:lnTo>
                <a:lnTo>
                  <a:pt x="976" y="0"/>
                </a:lnTo>
                <a:lnTo>
                  <a:pt x="0" y="31301"/>
                </a:lnTo>
                <a:lnTo>
                  <a:pt x="6310" y="46958"/>
                </a:lnTo>
                <a:lnTo>
                  <a:pt x="14728" y="56017"/>
                </a:lnTo>
                <a:close/>
              </a:path>
              <a:path w="70485" h="167004">
                <a:moveTo>
                  <a:pt x="70020" y="143625"/>
                </a:moveTo>
                <a:lnTo>
                  <a:pt x="68889" y="121824"/>
                </a:lnTo>
                <a:lnTo>
                  <a:pt x="66758" y="99881"/>
                </a:lnTo>
                <a:lnTo>
                  <a:pt x="64984" y="77724"/>
                </a:lnTo>
                <a:lnTo>
                  <a:pt x="58340" y="66424"/>
                </a:lnTo>
                <a:lnTo>
                  <a:pt x="52411" y="54768"/>
                </a:lnTo>
                <a:lnTo>
                  <a:pt x="45910" y="43541"/>
                </a:lnTo>
                <a:lnTo>
                  <a:pt x="37552" y="33528"/>
                </a:lnTo>
                <a:lnTo>
                  <a:pt x="15656" y="17573"/>
                </a:lnTo>
                <a:lnTo>
                  <a:pt x="13835" y="22479"/>
                </a:lnTo>
                <a:lnTo>
                  <a:pt x="14728" y="24526"/>
                </a:lnTo>
                <a:lnTo>
                  <a:pt x="14728" y="56017"/>
                </a:lnTo>
                <a:lnTo>
                  <a:pt x="41052" y="97714"/>
                </a:lnTo>
                <a:lnTo>
                  <a:pt x="50149" y="128170"/>
                </a:lnTo>
                <a:lnTo>
                  <a:pt x="55840" y="143256"/>
                </a:lnTo>
                <a:lnTo>
                  <a:pt x="59150" y="151423"/>
                </a:lnTo>
                <a:lnTo>
                  <a:pt x="63460" y="160591"/>
                </a:lnTo>
                <a:lnTo>
                  <a:pt x="67198" y="166616"/>
                </a:lnTo>
                <a:lnTo>
                  <a:pt x="68794" y="165354"/>
                </a:lnTo>
                <a:lnTo>
                  <a:pt x="70020" y="143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59846" y="4788789"/>
            <a:ext cx="70485" cy="167005"/>
          </a:xfrm>
          <a:custGeom>
            <a:avLst/>
            <a:gdLst/>
            <a:ahLst/>
            <a:cxnLst/>
            <a:rect l="l" t="t" r="r" b="b"/>
            <a:pathLst>
              <a:path w="70485" h="167004">
                <a:moveTo>
                  <a:pt x="976" y="0"/>
                </a:moveTo>
                <a:lnTo>
                  <a:pt x="14728" y="24526"/>
                </a:lnTo>
                <a:lnTo>
                  <a:pt x="13835" y="22479"/>
                </a:lnTo>
                <a:lnTo>
                  <a:pt x="15656" y="17573"/>
                </a:lnTo>
                <a:lnTo>
                  <a:pt x="37552" y="33528"/>
                </a:lnTo>
                <a:lnTo>
                  <a:pt x="45910" y="43541"/>
                </a:lnTo>
                <a:lnTo>
                  <a:pt x="52411" y="54768"/>
                </a:lnTo>
                <a:lnTo>
                  <a:pt x="58340" y="66424"/>
                </a:lnTo>
                <a:lnTo>
                  <a:pt x="64984" y="77724"/>
                </a:lnTo>
                <a:lnTo>
                  <a:pt x="66758" y="99881"/>
                </a:lnTo>
                <a:lnTo>
                  <a:pt x="68889" y="121824"/>
                </a:lnTo>
                <a:lnTo>
                  <a:pt x="70020" y="143625"/>
                </a:lnTo>
                <a:lnTo>
                  <a:pt x="68794" y="165354"/>
                </a:lnTo>
                <a:lnTo>
                  <a:pt x="67198" y="166616"/>
                </a:lnTo>
                <a:lnTo>
                  <a:pt x="63460" y="160591"/>
                </a:lnTo>
                <a:lnTo>
                  <a:pt x="59150" y="151423"/>
                </a:lnTo>
                <a:lnTo>
                  <a:pt x="55840" y="143256"/>
                </a:lnTo>
                <a:lnTo>
                  <a:pt x="50149" y="128170"/>
                </a:lnTo>
                <a:lnTo>
                  <a:pt x="45743" y="112871"/>
                </a:lnTo>
                <a:lnTo>
                  <a:pt x="41052" y="97714"/>
                </a:lnTo>
                <a:lnTo>
                  <a:pt x="34504" y="83058"/>
                </a:lnTo>
                <a:lnTo>
                  <a:pt x="18335" y="59900"/>
                </a:lnTo>
                <a:lnTo>
                  <a:pt x="6310" y="46958"/>
                </a:lnTo>
                <a:lnTo>
                  <a:pt x="0" y="31301"/>
                </a:lnTo>
                <a:lnTo>
                  <a:pt x="9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59488" y="4688335"/>
            <a:ext cx="80645" cy="159385"/>
          </a:xfrm>
          <a:custGeom>
            <a:avLst/>
            <a:gdLst/>
            <a:ahLst/>
            <a:cxnLst/>
            <a:rect l="l" t="t" r="r" b="b"/>
            <a:pathLst>
              <a:path w="80645" h="159385">
                <a:moveTo>
                  <a:pt x="80295" y="128754"/>
                </a:moveTo>
                <a:lnTo>
                  <a:pt x="73128" y="113883"/>
                </a:lnTo>
                <a:lnTo>
                  <a:pt x="58816" y="102012"/>
                </a:lnTo>
                <a:lnTo>
                  <a:pt x="39790" y="80641"/>
                </a:lnTo>
                <a:lnTo>
                  <a:pt x="32789" y="66115"/>
                </a:lnTo>
                <a:lnTo>
                  <a:pt x="27789" y="51304"/>
                </a:lnTo>
                <a:lnTo>
                  <a:pt x="23074" y="36492"/>
                </a:lnTo>
                <a:lnTo>
                  <a:pt x="16930" y="21967"/>
                </a:lnTo>
                <a:lnTo>
                  <a:pt x="13168" y="14358"/>
                </a:lnTo>
                <a:lnTo>
                  <a:pt x="8548" y="5679"/>
                </a:lnTo>
                <a:lnTo>
                  <a:pt x="4500" y="0"/>
                </a:lnTo>
                <a:lnTo>
                  <a:pt x="2452" y="1393"/>
                </a:lnTo>
                <a:lnTo>
                  <a:pt x="0" y="22550"/>
                </a:lnTo>
                <a:lnTo>
                  <a:pt x="547" y="43779"/>
                </a:lnTo>
                <a:lnTo>
                  <a:pt x="2238" y="65150"/>
                </a:lnTo>
                <a:lnTo>
                  <a:pt x="3214" y="86737"/>
                </a:lnTo>
                <a:lnTo>
                  <a:pt x="10894" y="97131"/>
                </a:lnTo>
                <a:lnTo>
                  <a:pt x="17787" y="108168"/>
                </a:lnTo>
                <a:lnTo>
                  <a:pt x="25396" y="118776"/>
                </a:lnTo>
                <a:lnTo>
                  <a:pt x="35218" y="127885"/>
                </a:lnTo>
                <a:lnTo>
                  <a:pt x="57944" y="141960"/>
                </a:lnTo>
                <a:lnTo>
                  <a:pt x="61772" y="141033"/>
                </a:lnTo>
                <a:lnTo>
                  <a:pt x="61772" y="135401"/>
                </a:lnTo>
                <a:lnTo>
                  <a:pt x="63211" y="137736"/>
                </a:lnTo>
                <a:lnTo>
                  <a:pt x="77890" y="159127"/>
                </a:lnTo>
                <a:lnTo>
                  <a:pt x="80295" y="128754"/>
                </a:lnTo>
                <a:close/>
              </a:path>
              <a:path w="80645" h="159385">
                <a:moveTo>
                  <a:pt x="63406" y="140637"/>
                </a:moveTo>
                <a:lnTo>
                  <a:pt x="61772" y="135401"/>
                </a:lnTo>
                <a:lnTo>
                  <a:pt x="61772" y="141033"/>
                </a:lnTo>
                <a:lnTo>
                  <a:pt x="63406" y="1406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59488" y="4688335"/>
            <a:ext cx="80645" cy="159385"/>
          </a:xfrm>
          <a:custGeom>
            <a:avLst/>
            <a:gdLst/>
            <a:ahLst/>
            <a:cxnLst/>
            <a:rect l="l" t="t" r="r" b="b"/>
            <a:pathLst>
              <a:path w="80645" h="159385">
                <a:moveTo>
                  <a:pt x="77890" y="159127"/>
                </a:moveTo>
                <a:lnTo>
                  <a:pt x="63211" y="137736"/>
                </a:lnTo>
                <a:lnTo>
                  <a:pt x="61772" y="135401"/>
                </a:lnTo>
                <a:lnTo>
                  <a:pt x="63406" y="140637"/>
                </a:lnTo>
                <a:lnTo>
                  <a:pt x="25396" y="118776"/>
                </a:lnTo>
                <a:lnTo>
                  <a:pt x="10894" y="97131"/>
                </a:lnTo>
                <a:lnTo>
                  <a:pt x="3214" y="86737"/>
                </a:lnTo>
                <a:lnTo>
                  <a:pt x="2238" y="65150"/>
                </a:lnTo>
                <a:lnTo>
                  <a:pt x="547" y="43779"/>
                </a:lnTo>
                <a:lnTo>
                  <a:pt x="0" y="22550"/>
                </a:lnTo>
                <a:lnTo>
                  <a:pt x="2452" y="1393"/>
                </a:lnTo>
                <a:lnTo>
                  <a:pt x="4500" y="0"/>
                </a:lnTo>
                <a:lnTo>
                  <a:pt x="8548" y="5679"/>
                </a:lnTo>
                <a:lnTo>
                  <a:pt x="13168" y="14358"/>
                </a:lnTo>
                <a:lnTo>
                  <a:pt x="16930" y="21967"/>
                </a:lnTo>
                <a:lnTo>
                  <a:pt x="23074" y="36492"/>
                </a:lnTo>
                <a:lnTo>
                  <a:pt x="27789" y="51304"/>
                </a:lnTo>
                <a:lnTo>
                  <a:pt x="32789" y="66115"/>
                </a:lnTo>
                <a:lnTo>
                  <a:pt x="39790" y="80641"/>
                </a:lnTo>
                <a:lnTo>
                  <a:pt x="58816" y="102012"/>
                </a:lnTo>
                <a:lnTo>
                  <a:pt x="73128" y="113883"/>
                </a:lnTo>
                <a:lnTo>
                  <a:pt x="80295" y="128754"/>
                </a:lnTo>
                <a:lnTo>
                  <a:pt x="77890" y="1591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9853" y="5013578"/>
            <a:ext cx="226695" cy="222250"/>
          </a:xfrm>
          <a:custGeom>
            <a:avLst/>
            <a:gdLst/>
            <a:ahLst/>
            <a:cxnLst/>
            <a:rect l="l" t="t" r="r" b="b"/>
            <a:pathLst>
              <a:path w="226695" h="222250">
                <a:moveTo>
                  <a:pt x="226159" y="136088"/>
                </a:moveTo>
                <a:lnTo>
                  <a:pt x="219741" y="90487"/>
                </a:lnTo>
                <a:lnTo>
                  <a:pt x="210323" y="45172"/>
                </a:lnTo>
                <a:lnTo>
                  <a:pt x="202691" y="0"/>
                </a:lnTo>
                <a:lnTo>
                  <a:pt x="70103" y="32766"/>
                </a:lnTo>
                <a:lnTo>
                  <a:pt x="0" y="108966"/>
                </a:lnTo>
                <a:lnTo>
                  <a:pt x="80771" y="198176"/>
                </a:lnTo>
                <a:lnTo>
                  <a:pt x="80771" y="95250"/>
                </a:lnTo>
                <a:lnTo>
                  <a:pt x="149351" y="41910"/>
                </a:lnTo>
                <a:lnTo>
                  <a:pt x="152935" y="77962"/>
                </a:lnTo>
                <a:lnTo>
                  <a:pt x="155162" y="114299"/>
                </a:lnTo>
                <a:lnTo>
                  <a:pt x="160389" y="149494"/>
                </a:lnTo>
                <a:lnTo>
                  <a:pt x="172973" y="182118"/>
                </a:lnTo>
                <a:lnTo>
                  <a:pt x="183856" y="190047"/>
                </a:lnTo>
                <a:lnTo>
                  <a:pt x="200596" y="192976"/>
                </a:lnTo>
                <a:lnTo>
                  <a:pt x="216479" y="190476"/>
                </a:lnTo>
                <a:lnTo>
                  <a:pt x="224789" y="182118"/>
                </a:lnTo>
                <a:lnTo>
                  <a:pt x="226159" y="136088"/>
                </a:lnTo>
                <a:close/>
              </a:path>
              <a:path w="226695" h="222250">
                <a:moveTo>
                  <a:pt x="180593" y="208026"/>
                </a:moveTo>
                <a:lnTo>
                  <a:pt x="80771" y="95250"/>
                </a:lnTo>
                <a:lnTo>
                  <a:pt x="80771" y="198176"/>
                </a:lnTo>
                <a:lnTo>
                  <a:pt x="102107" y="221742"/>
                </a:lnTo>
                <a:lnTo>
                  <a:pt x="180593" y="2080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19853" y="5013578"/>
            <a:ext cx="226695" cy="222250"/>
          </a:xfrm>
          <a:custGeom>
            <a:avLst/>
            <a:gdLst/>
            <a:ahLst/>
            <a:cxnLst/>
            <a:rect l="l" t="t" r="r" b="b"/>
            <a:pathLst>
              <a:path w="226695" h="222250">
                <a:moveTo>
                  <a:pt x="202691" y="0"/>
                </a:moveTo>
                <a:lnTo>
                  <a:pt x="210323" y="45172"/>
                </a:lnTo>
                <a:lnTo>
                  <a:pt x="219741" y="90487"/>
                </a:lnTo>
                <a:lnTo>
                  <a:pt x="226159" y="136088"/>
                </a:lnTo>
                <a:lnTo>
                  <a:pt x="224789" y="182118"/>
                </a:lnTo>
                <a:lnTo>
                  <a:pt x="216479" y="190476"/>
                </a:lnTo>
                <a:lnTo>
                  <a:pt x="200596" y="192976"/>
                </a:lnTo>
                <a:lnTo>
                  <a:pt x="183856" y="190047"/>
                </a:lnTo>
                <a:lnTo>
                  <a:pt x="172973" y="182118"/>
                </a:lnTo>
                <a:lnTo>
                  <a:pt x="160389" y="149494"/>
                </a:lnTo>
                <a:lnTo>
                  <a:pt x="155162" y="114299"/>
                </a:lnTo>
                <a:lnTo>
                  <a:pt x="152935" y="77962"/>
                </a:lnTo>
                <a:lnTo>
                  <a:pt x="149351" y="41910"/>
                </a:lnTo>
                <a:lnTo>
                  <a:pt x="80771" y="95250"/>
                </a:lnTo>
                <a:lnTo>
                  <a:pt x="180593" y="208026"/>
                </a:lnTo>
                <a:lnTo>
                  <a:pt x="102107" y="221742"/>
                </a:lnTo>
                <a:lnTo>
                  <a:pt x="0" y="108966"/>
                </a:lnTo>
                <a:lnTo>
                  <a:pt x="70103" y="32766"/>
                </a:lnTo>
                <a:lnTo>
                  <a:pt x="20269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75478" y="4581144"/>
            <a:ext cx="166370" cy="161290"/>
          </a:xfrm>
          <a:custGeom>
            <a:avLst/>
            <a:gdLst/>
            <a:ahLst/>
            <a:cxnLst/>
            <a:rect l="l" t="t" r="r" b="b"/>
            <a:pathLst>
              <a:path w="166370" h="161289">
                <a:moveTo>
                  <a:pt x="166116" y="80914"/>
                </a:moveTo>
                <a:lnTo>
                  <a:pt x="152685" y="30527"/>
                </a:lnTo>
                <a:lnTo>
                  <a:pt x="105346" y="381"/>
                </a:lnTo>
                <a:lnTo>
                  <a:pt x="78295" y="0"/>
                </a:lnTo>
                <a:lnTo>
                  <a:pt x="53816" y="9334"/>
                </a:lnTo>
                <a:lnTo>
                  <a:pt x="35052" y="27813"/>
                </a:lnTo>
                <a:lnTo>
                  <a:pt x="0" y="83439"/>
                </a:lnTo>
                <a:lnTo>
                  <a:pt x="121158" y="161163"/>
                </a:lnTo>
                <a:lnTo>
                  <a:pt x="156972" y="105537"/>
                </a:lnTo>
                <a:lnTo>
                  <a:pt x="166116" y="80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5478" y="4581144"/>
            <a:ext cx="166370" cy="161290"/>
          </a:xfrm>
          <a:custGeom>
            <a:avLst/>
            <a:gdLst/>
            <a:ahLst/>
            <a:cxnLst/>
            <a:rect l="l" t="t" r="r" b="b"/>
            <a:pathLst>
              <a:path w="166370" h="161289">
                <a:moveTo>
                  <a:pt x="156972" y="105537"/>
                </a:moveTo>
                <a:lnTo>
                  <a:pt x="166116" y="80914"/>
                </a:lnTo>
                <a:lnTo>
                  <a:pt x="164401" y="54864"/>
                </a:lnTo>
                <a:lnTo>
                  <a:pt x="152685" y="30527"/>
                </a:lnTo>
                <a:lnTo>
                  <a:pt x="131826" y="11049"/>
                </a:lnTo>
                <a:lnTo>
                  <a:pt x="105346" y="381"/>
                </a:lnTo>
                <a:lnTo>
                  <a:pt x="78295" y="0"/>
                </a:lnTo>
                <a:lnTo>
                  <a:pt x="53816" y="9334"/>
                </a:lnTo>
                <a:lnTo>
                  <a:pt x="35052" y="27813"/>
                </a:lnTo>
                <a:lnTo>
                  <a:pt x="0" y="83439"/>
                </a:lnTo>
                <a:lnTo>
                  <a:pt x="121158" y="161163"/>
                </a:lnTo>
                <a:lnTo>
                  <a:pt x="156972" y="1055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0964" y="4536566"/>
            <a:ext cx="240665" cy="222885"/>
          </a:xfrm>
          <a:custGeom>
            <a:avLst/>
            <a:gdLst/>
            <a:ahLst/>
            <a:cxnLst/>
            <a:rect l="l" t="t" r="r" b="b"/>
            <a:pathLst>
              <a:path w="240664" h="222885">
                <a:moveTo>
                  <a:pt x="27468" y="0"/>
                </a:moveTo>
                <a:lnTo>
                  <a:pt x="7187" y="52913"/>
                </a:lnTo>
                <a:lnTo>
                  <a:pt x="0" y="104180"/>
                </a:lnTo>
                <a:lnTo>
                  <a:pt x="5468" y="150327"/>
                </a:lnTo>
                <a:lnTo>
                  <a:pt x="22598" y="186703"/>
                </a:lnTo>
                <a:lnTo>
                  <a:pt x="22598" y="52554"/>
                </a:lnTo>
                <a:lnTo>
                  <a:pt x="27468" y="0"/>
                </a:lnTo>
                <a:close/>
              </a:path>
              <a:path w="240664" h="222885">
                <a:moveTo>
                  <a:pt x="240066" y="109727"/>
                </a:moveTo>
                <a:lnTo>
                  <a:pt x="200263" y="144172"/>
                </a:lnTo>
                <a:lnTo>
                  <a:pt x="158246" y="164687"/>
                </a:lnTo>
                <a:lnTo>
                  <a:pt x="116944" y="170485"/>
                </a:lnTo>
                <a:lnTo>
                  <a:pt x="79284" y="160781"/>
                </a:lnTo>
                <a:lnTo>
                  <a:pt x="49435" y="135659"/>
                </a:lnTo>
                <a:lnTo>
                  <a:pt x="30230" y="98678"/>
                </a:lnTo>
                <a:lnTo>
                  <a:pt x="22598" y="52554"/>
                </a:lnTo>
                <a:lnTo>
                  <a:pt x="22598" y="186703"/>
                </a:lnTo>
                <a:lnTo>
                  <a:pt x="23152" y="187878"/>
                </a:lnTo>
                <a:lnTo>
                  <a:pt x="52614" y="213359"/>
                </a:lnTo>
                <a:lnTo>
                  <a:pt x="90324" y="222699"/>
                </a:lnTo>
                <a:lnTo>
                  <a:pt x="130996" y="215286"/>
                </a:lnTo>
                <a:lnTo>
                  <a:pt x="171559" y="192840"/>
                </a:lnTo>
                <a:lnTo>
                  <a:pt x="208940" y="157081"/>
                </a:lnTo>
                <a:lnTo>
                  <a:pt x="240066" y="1097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60964" y="4536566"/>
            <a:ext cx="240665" cy="222885"/>
          </a:xfrm>
          <a:custGeom>
            <a:avLst/>
            <a:gdLst/>
            <a:ahLst/>
            <a:cxnLst/>
            <a:rect l="l" t="t" r="r" b="b"/>
            <a:pathLst>
              <a:path w="240664" h="222885">
                <a:moveTo>
                  <a:pt x="240066" y="109727"/>
                </a:moveTo>
                <a:lnTo>
                  <a:pt x="208940" y="157081"/>
                </a:lnTo>
                <a:lnTo>
                  <a:pt x="171559" y="192840"/>
                </a:lnTo>
                <a:lnTo>
                  <a:pt x="130996" y="215286"/>
                </a:lnTo>
                <a:lnTo>
                  <a:pt x="90324" y="222699"/>
                </a:lnTo>
                <a:lnTo>
                  <a:pt x="52614" y="213359"/>
                </a:lnTo>
                <a:lnTo>
                  <a:pt x="23152" y="187878"/>
                </a:lnTo>
                <a:lnTo>
                  <a:pt x="5468" y="150327"/>
                </a:lnTo>
                <a:lnTo>
                  <a:pt x="0" y="104180"/>
                </a:lnTo>
                <a:lnTo>
                  <a:pt x="7187" y="52913"/>
                </a:lnTo>
                <a:lnTo>
                  <a:pt x="27468" y="0"/>
                </a:lnTo>
                <a:lnTo>
                  <a:pt x="22598" y="52554"/>
                </a:lnTo>
                <a:lnTo>
                  <a:pt x="30230" y="98678"/>
                </a:lnTo>
                <a:lnTo>
                  <a:pt x="49435" y="135659"/>
                </a:lnTo>
                <a:lnTo>
                  <a:pt x="79284" y="160781"/>
                </a:lnTo>
                <a:lnTo>
                  <a:pt x="116944" y="170485"/>
                </a:lnTo>
                <a:lnTo>
                  <a:pt x="158246" y="164687"/>
                </a:lnTo>
                <a:lnTo>
                  <a:pt x="200263" y="144172"/>
                </a:lnTo>
                <a:lnTo>
                  <a:pt x="240066" y="1097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11827" y="4573904"/>
            <a:ext cx="548640" cy="513715"/>
          </a:xfrm>
          <a:custGeom>
            <a:avLst/>
            <a:gdLst/>
            <a:ahLst/>
            <a:cxnLst/>
            <a:rect l="l" t="t" r="r" b="b"/>
            <a:pathLst>
              <a:path w="548639" h="513714">
                <a:moveTo>
                  <a:pt x="91439" y="27431"/>
                </a:moveTo>
                <a:lnTo>
                  <a:pt x="0" y="0"/>
                </a:lnTo>
                <a:lnTo>
                  <a:pt x="33527" y="89915"/>
                </a:lnTo>
                <a:lnTo>
                  <a:pt x="41909" y="80872"/>
                </a:lnTo>
                <a:lnTo>
                  <a:pt x="41909" y="59436"/>
                </a:lnTo>
                <a:lnTo>
                  <a:pt x="61721" y="38100"/>
                </a:lnTo>
                <a:lnTo>
                  <a:pt x="72349" y="48029"/>
                </a:lnTo>
                <a:lnTo>
                  <a:pt x="91439" y="27431"/>
                </a:lnTo>
                <a:close/>
              </a:path>
              <a:path w="548639" h="513714">
                <a:moveTo>
                  <a:pt x="72349" y="48029"/>
                </a:moveTo>
                <a:lnTo>
                  <a:pt x="61721" y="38100"/>
                </a:lnTo>
                <a:lnTo>
                  <a:pt x="41909" y="59436"/>
                </a:lnTo>
                <a:lnTo>
                  <a:pt x="52566" y="69374"/>
                </a:lnTo>
                <a:lnTo>
                  <a:pt x="72349" y="48029"/>
                </a:lnTo>
                <a:close/>
              </a:path>
              <a:path w="548639" h="513714">
                <a:moveTo>
                  <a:pt x="52566" y="69374"/>
                </a:moveTo>
                <a:lnTo>
                  <a:pt x="41909" y="59436"/>
                </a:lnTo>
                <a:lnTo>
                  <a:pt x="41909" y="80872"/>
                </a:lnTo>
                <a:lnTo>
                  <a:pt x="52566" y="69374"/>
                </a:lnTo>
                <a:close/>
              </a:path>
              <a:path w="548639" h="513714">
                <a:moveTo>
                  <a:pt x="548639" y="493014"/>
                </a:moveTo>
                <a:lnTo>
                  <a:pt x="72349" y="48029"/>
                </a:lnTo>
                <a:lnTo>
                  <a:pt x="52566" y="69374"/>
                </a:lnTo>
                <a:lnTo>
                  <a:pt x="528827" y="513588"/>
                </a:lnTo>
                <a:lnTo>
                  <a:pt x="548639" y="49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43425" y="4366640"/>
            <a:ext cx="166115" cy="161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8910" y="4322445"/>
            <a:ext cx="240828" cy="2224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27778" y="2925698"/>
            <a:ext cx="1724405" cy="2387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43425" y="4366640"/>
            <a:ext cx="166115" cy="161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28910" y="4322445"/>
            <a:ext cx="240828" cy="2224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8910" y="4322445"/>
            <a:ext cx="241300" cy="222885"/>
          </a:xfrm>
          <a:custGeom>
            <a:avLst/>
            <a:gdLst/>
            <a:ahLst/>
            <a:cxnLst/>
            <a:rect l="l" t="t" r="r" b="b"/>
            <a:pathLst>
              <a:path w="241300" h="222885">
                <a:moveTo>
                  <a:pt x="240828" y="109727"/>
                </a:moveTo>
                <a:lnTo>
                  <a:pt x="209623" y="157008"/>
                </a:lnTo>
                <a:lnTo>
                  <a:pt x="172053" y="192621"/>
                </a:lnTo>
                <a:lnTo>
                  <a:pt x="131265" y="214957"/>
                </a:lnTo>
                <a:lnTo>
                  <a:pt x="90403" y="222406"/>
                </a:lnTo>
                <a:lnTo>
                  <a:pt x="52614" y="213359"/>
                </a:lnTo>
                <a:lnTo>
                  <a:pt x="23152" y="187878"/>
                </a:lnTo>
                <a:lnTo>
                  <a:pt x="5468" y="150327"/>
                </a:lnTo>
                <a:lnTo>
                  <a:pt x="0" y="104180"/>
                </a:lnTo>
                <a:lnTo>
                  <a:pt x="7187" y="52913"/>
                </a:lnTo>
                <a:lnTo>
                  <a:pt x="27468" y="0"/>
                </a:lnTo>
                <a:lnTo>
                  <a:pt x="22610" y="52554"/>
                </a:lnTo>
                <a:lnTo>
                  <a:pt x="30326" y="98678"/>
                </a:lnTo>
                <a:lnTo>
                  <a:pt x="49757" y="135659"/>
                </a:lnTo>
                <a:lnTo>
                  <a:pt x="80046" y="160781"/>
                </a:lnTo>
                <a:lnTo>
                  <a:pt x="117598" y="170485"/>
                </a:lnTo>
                <a:lnTo>
                  <a:pt x="158723" y="164687"/>
                </a:lnTo>
                <a:lnTo>
                  <a:pt x="200704" y="144172"/>
                </a:lnTo>
                <a:lnTo>
                  <a:pt x="240828" y="1097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9275" y="5994527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126" rIns="0" bIns="0" rtlCol="0">
            <a:spAutoFit/>
          </a:bodyPr>
          <a:lstStyle/>
          <a:p>
            <a:pPr marL="368300">
              <a:lnSpc>
                <a:spcPct val="100000"/>
              </a:lnSpc>
            </a:pPr>
            <a:r>
              <a:rPr sz="2000" spc="-5" dirty="0"/>
              <a:t>Período Colonial Comunidades Palenqueras y explotación</a:t>
            </a:r>
            <a:r>
              <a:rPr sz="2000" spc="135" dirty="0"/>
              <a:t> </a:t>
            </a:r>
            <a:r>
              <a:rPr sz="2000" spc="-5" dirty="0"/>
              <a:t>minera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333880" y="1127378"/>
            <a:ext cx="6624828" cy="5275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9308" y="1122807"/>
            <a:ext cx="6634480" cy="5284470"/>
          </a:xfrm>
          <a:custGeom>
            <a:avLst/>
            <a:gdLst/>
            <a:ahLst/>
            <a:cxnLst/>
            <a:rect l="l" t="t" r="r" b="b"/>
            <a:pathLst>
              <a:path w="6634480" h="5284470">
                <a:moveTo>
                  <a:pt x="0" y="5284470"/>
                </a:moveTo>
                <a:lnTo>
                  <a:pt x="0" y="0"/>
                </a:lnTo>
                <a:lnTo>
                  <a:pt x="6633972" y="0"/>
                </a:lnTo>
                <a:lnTo>
                  <a:pt x="6633972" y="5284470"/>
                </a:lnTo>
                <a:lnTo>
                  <a:pt x="0" y="52844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8708" y="5302377"/>
            <a:ext cx="1008380" cy="574675"/>
          </a:xfrm>
          <a:custGeom>
            <a:avLst/>
            <a:gdLst/>
            <a:ahLst/>
            <a:cxnLst/>
            <a:rect l="l" t="t" r="r" b="b"/>
            <a:pathLst>
              <a:path w="1008379" h="574675">
                <a:moveTo>
                  <a:pt x="0" y="0"/>
                </a:moveTo>
                <a:lnTo>
                  <a:pt x="0" y="574548"/>
                </a:lnTo>
                <a:lnTo>
                  <a:pt x="1008126" y="574548"/>
                </a:lnTo>
                <a:lnTo>
                  <a:pt x="10081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8708" y="5302377"/>
            <a:ext cx="1008380" cy="574675"/>
          </a:xfrm>
          <a:custGeom>
            <a:avLst/>
            <a:gdLst/>
            <a:ahLst/>
            <a:cxnLst/>
            <a:rect l="l" t="t" r="r" b="b"/>
            <a:pathLst>
              <a:path w="1008379" h="574675">
                <a:moveTo>
                  <a:pt x="0" y="0"/>
                </a:moveTo>
                <a:lnTo>
                  <a:pt x="0" y="574548"/>
                </a:lnTo>
                <a:lnTo>
                  <a:pt x="1008126" y="574548"/>
                </a:lnTo>
                <a:lnTo>
                  <a:pt x="100812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81060" y="5308472"/>
            <a:ext cx="90106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 marR="5080" indent="-214629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Panamá  </a:t>
            </a:r>
            <a:r>
              <a:rPr sz="1800" b="1" spc="-5" dirty="0">
                <a:latin typeface="Arial"/>
                <a:cs typeface="Arial"/>
              </a:rPr>
              <a:t>1560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4510" y="5807583"/>
            <a:ext cx="1007744" cy="360680"/>
          </a:xfrm>
          <a:custGeom>
            <a:avLst/>
            <a:gdLst/>
            <a:ahLst/>
            <a:cxnLst/>
            <a:rect l="l" t="t" r="r" b="b"/>
            <a:pathLst>
              <a:path w="1007745" h="360679">
                <a:moveTo>
                  <a:pt x="0" y="0"/>
                </a:moveTo>
                <a:lnTo>
                  <a:pt x="0" y="360426"/>
                </a:lnTo>
                <a:lnTo>
                  <a:pt x="1007363" y="360426"/>
                </a:lnTo>
                <a:lnTo>
                  <a:pt x="1007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73748" y="5807583"/>
            <a:ext cx="1008380" cy="3606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Arial"/>
                <a:cs typeface="Arial"/>
              </a:rPr>
              <a:t>Bayano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8955" y="4654677"/>
            <a:ext cx="1008380" cy="36068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Arial"/>
                <a:cs typeface="Arial"/>
              </a:rPr>
              <a:t>Portobelo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86630" y="5879210"/>
            <a:ext cx="1008380" cy="502920"/>
          </a:xfrm>
          <a:custGeom>
            <a:avLst/>
            <a:gdLst/>
            <a:ahLst/>
            <a:cxnLst/>
            <a:rect l="l" t="t" r="r" b="b"/>
            <a:pathLst>
              <a:path w="1008379" h="502920">
                <a:moveTo>
                  <a:pt x="0" y="0"/>
                </a:moveTo>
                <a:lnTo>
                  <a:pt x="0" y="502920"/>
                </a:lnTo>
                <a:lnTo>
                  <a:pt x="1008126" y="502920"/>
                </a:lnTo>
                <a:lnTo>
                  <a:pt x="10081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6630" y="5878448"/>
            <a:ext cx="1008380" cy="504190"/>
          </a:xfrm>
          <a:custGeom>
            <a:avLst/>
            <a:gdLst/>
            <a:ahLst/>
            <a:cxnLst/>
            <a:rect l="l" t="t" r="r" b="b"/>
            <a:pathLst>
              <a:path w="1008379" h="504189">
                <a:moveTo>
                  <a:pt x="0" y="0"/>
                </a:moveTo>
                <a:lnTo>
                  <a:pt x="0" y="503681"/>
                </a:lnTo>
                <a:lnTo>
                  <a:pt x="1008126" y="503681"/>
                </a:lnTo>
                <a:lnTo>
                  <a:pt x="100812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34128" y="5850254"/>
            <a:ext cx="9144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Cerro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Cabra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83107" y="4871084"/>
            <a:ext cx="495934" cy="351155"/>
          </a:xfrm>
          <a:custGeom>
            <a:avLst/>
            <a:gdLst/>
            <a:ahLst/>
            <a:cxnLst/>
            <a:rect l="l" t="t" r="r" b="b"/>
            <a:pathLst>
              <a:path w="495934" h="351154">
                <a:moveTo>
                  <a:pt x="106477" y="244086"/>
                </a:moveTo>
                <a:lnTo>
                  <a:pt x="97512" y="235350"/>
                </a:lnTo>
                <a:lnTo>
                  <a:pt x="74842" y="226218"/>
                </a:lnTo>
                <a:lnTo>
                  <a:pt x="50458" y="226087"/>
                </a:lnTo>
                <a:lnTo>
                  <a:pt x="27217" y="235457"/>
                </a:lnTo>
                <a:lnTo>
                  <a:pt x="9477" y="253555"/>
                </a:lnTo>
                <a:lnTo>
                  <a:pt x="166" y="276224"/>
                </a:lnTo>
                <a:lnTo>
                  <a:pt x="0" y="300608"/>
                </a:lnTo>
                <a:lnTo>
                  <a:pt x="9691" y="323849"/>
                </a:lnTo>
                <a:lnTo>
                  <a:pt x="27348" y="341590"/>
                </a:lnTo>
                <a:lnTo>
                  <a:pt x="49791" y="350900"/>
                </a:lnTo>
                <a:lnTo>
                  <a:pt x="55411" y="350939"/>
                </a:lnTo>
                <a:lnTo>
                  <a:pt x="55411" y="278129"/>
                </a:lnTo>
                <a:lnTo>
                  <a:pt x="106477" y="244086"/>
                </a:lnTo>
                <a:close/>
              </a:path>
              <a:path w="495934" h="351154">
                <a:moveTo>
                  <a:pt x="120457" y="265245"/>
                </a:moveTo>
                <a:lnTo>
                  <a:pt x="115609" y="252983"/>
                </a:lnTo>
                <a:lnTo>
                  <a:pt x="106477" y="244086"/>
                </a:lnTo>
                <a:lnTo>
                  <a:pt x="55411" y="278129"/>
                </a:lnTo>
                <a:lnTo>
                  <a:pt x="69127" y="299465"/>
                </a:lnTo>
                <a:lnTo>
                  <a:pt x="120457" y="265245"/>
                </a:lnTo>
                <a:close/>
              </a:path>
              <a:path w="495934" h="351154">
                <a:moveTo>
                  <a:pt x="124968" y="276653"/>
                </a:moveTo>
                <a:lnTo>
                  <a:pt x="120457" y="265245"/>
                </a:lnTo>
                <a:lnTo>
                  <a:pt x="69127" y="299465"/>
                </a:lnTo>
                <a:lnTo>
                  <a:pt x="55411" y="278129"/>
                </a:lnTo>
                <a:lnTo>
                  <a:pt x="55411" y="350939"/>
                </a:lnTo>
                <a:lnTo>
                  <a:pt x="74092" y="351067"/>
                </a:lnTo>
                <a:lnTo>
                  <a:pt x="97321" y="341375"/>
                </a:lnTo>
                <a:lnTo>
                  <a:pt x="115395" y="323707"/>
                </a:lnTo>
                <a:lnTo>
                  <a:pt x="124753" y="301180"/>
                </a:lnTo>
                <a:lnTo>
                  <a:pt x="124968" y="276653"/>
                </a:lnTo>
                <a:close/>
              </a:path>
              <a:path w="495934" h="351154">
                <a:moveTo>
                  <a:pt x="397397" y="80619"/>
                </a:moveTo>
                <a:lnTo>
                  <a:pt x="383224" y="59588"/>
                </a:lnTo>
                <a:lnTo>
                  <a:pt x="106477" y="244086"/>
                </a:lnTo>
                <a:lnTo>
                  <a:pt x="115609" y="252983"/>
                </a:lnTo>
                <a:lnTo>
                  <a:pt x="120457" y="265245"/>
                </a:lnTo>
                <a:lnTo>
                  <a:pt x="397397" y="80619"/>
                </a:lnTo>
                <a:close/>
              </a:path>
              <a:path w="495934" h="351154">
                <a:moveTo>
                  <a:pt x="495847" y="0"/>
                </a:moveTo>
                <a:lnTo>
                  <a:pt x="354877" y="17525"/>
                </a:lnTo>
                <a:lnTo>
                  <a:pt x="383224" y="59588"/>
                </a:lnTo>
                <a:lnTo>
                  <a:pt x="393739" y="52577"/>
                </a:lnTo>
                <a:lnTo>
                  <a:pt x="407455" y="73913"/>
                </a:lnTo>
                <a:lnTo>
                  <a:pt x="407455" y="95544"/>
                </a:lnTo>
                <a:lnTo>
                  <a:pt x="425743" y="122681"/>
                </a:lnTo>
                <a:lnTo>
                  <a:pt x="495847" y="0"/>
                </a:lnTo>
                <a:close/>
              </a:path>
              <a:path w="495934" h="351154">
                <a:moveTo>
                  <a:pt x="407455" y="73913"/>
                </a:moveTo>
                <a:lnTo>
                  <a:pt x="393739" y="52577"/>
                </a:lnTo>
                <a:lnTo>
                  <a:pt x="383224" y="59588"/>
                </a:lnTo>
                <a:lnTo>
                  <a:pt x="397397" y="80619"/>
                </a:lnTo>
                <a:lnTo>
                  <a:pt x="407455" y="73913"/>
                </a:lnTo>
                <a:close/>
              </a:path>
              <a:path w="495934" h="351154">
                <a:moveTo>
                  <a:pt x="407455" y="95544"/>
                </a:moveTo>
                <a:lnTo>
                  <a:pt x="407455" y="73913"/>
                </a:lnTo>
                <a:lnTo>
                  <a:pt x="397397" y="80619"/>
                </a:lnTo>
                <a:lnTo>
                  <a:pt x="407455" y="95544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70929" y="5240654"/>
            <a:ext cx="127635" cy="567055"/>
          </a:xfrm>
          <a:custGeom>
            <a:avLst/>
            <a:gdLst/>
            <a:ahLst/>
            <a:cxnLst/>
            <a:rect l="l" t="t" r="r" b="b"/>
            <a:pathLst>
              <a:path w="127634" h="567054">
                <a:moveTo>
                  <a:pt x="127253" y="63246"/>
                </a:moveTo>
                <a:lnTo>
                  <a:pt x="122181" y="38576"/>
                </a:lnTo>
                <a:lnTo>
                  <a:pt x="108394" y="18478"/>
                </a:lnTo>
                <a:lnTo>
                  <a:pt x="88034" y="4952"/>
                </a:lnTo>
                <a:lnTo>
                  <a:pt x="63246" y="0"/>
                </a:lnTo>
                <a:lnTo>
                  <a:pt x="38576" y="4953"/>
                </a:lnTo>
                <a:lnTo>
                  <a:pt x="18478" y="18478"/>
                </a:lnTo>
                <a:lnTo>
                  <a:pt x="4952" y="38576"/>
                </a:lnTo>
                <a:lnTo>
                  <a:pt x="0" y="63246"/>
                </a:lnTo>
                <a:lnTo>
                  <a:pt x="4952" y="88034"/>
                </a:lnTo>
                <a:lnTo>
                  <a:pt x="18478" y="108394"/>
                </a:lnTo>
                <a:lnTo>
                  <a:pt x="38576" y="122181"/>
                </a:lnTo>
                <a:lnTo>
                  <a:pt x="51053" y="124747"/>
                </a:lnTo>
                <a:lnTo>
                  <a:pt x="51053" y="63246"/>
                </a:lnTo>
                <a:lnTo>
                  <a:pt x="76200" y="63246"/>
                </a:lnTo>
                <a:lnTo>
                  <a:pt x="76200" y="124603"/>
                </a:lnTo>
                <a:lnTo>
                  <a:pt x="88034" y="122181"/>
                </a:lnTo>
                <a:lnTo>
                  <a:pt x="108394" y="108394"/>
                </a:lnTo>
                <a:lnTo>
                  <a:pt x="122181" y="88034"/>
                </a:lnTo>
                <a:lnTo>
                  <a:pt x="127253" y="63246"/>
                </a:lnTo>
                <a:close/>
              </a:path>
              <a:path w="127634" h="567054">
                <a:moveTo>
                  <a:pt x="127253" y="439674"/>
                </a:moveTo>
                <a:lnTo>
                  <a:pt x="0" y="439674"/>
                </a:lnTo>
                <a:lnTo>
                  <a:pt x="51053" y="542397"/>
                </a:lnTo>
                <a:lnTo>
                  <a:pt x="51053" y="452628"/>
                </a:lnTo>
                <a:lnTo>
                  <a:pt x="76200" y="452628"/>
                </a:lnTo>
                <a:lnTo>
                  <a:pt x="76200" y="541174"/>
                </a:lnTo>
                <a:lnTo>
                  <a:pt x="127253" y="439674"/>
                </a:lnTo>
                <a:close/>
              </a:path>
              <a:path w="127634" h="567054">
                <a:moveTo>
                  <a:pt x="76200" y="124603"/>
                </a:moveTo>
                <a:lnTo>
                  <a:pt x="76200" y="63246"/>
                </a:lnTo>
                <a:lnTo>
                  <a:pt x="51053" y="63246"/>
                </a:lnTo>
                <a:lnTo>
                  <a:pt x="51053" y="124747"/>
                </a:lnTo>
                <a:lnTo>
                  <a:pt x="63246" y="127253"/>
                </a:lnTo>
                <a:lnTo>
                  <a:pt x="76200" y="124603"/>
                </a:lnTo>
                <a:close/>
              </a:path>
              <a:path w="127634" h="567054">
                <a:moveTo>
                  <a:pt x="76200" y="439674"/>
                </a:moveTo>
                <a:lnTo>
                  <a:pt x="76200" y="124603"/>
                </a:lnTo>
                <a:lnTo>
                  <a:pt x="63246" y="127253"/>
                </a:lnTo>
                <a:lnTo>
                  <a:pt x="51053" y="124747"/>
                </a:lnTo>
                <a:lnTo>
                  <a:pt x="51053" y="439674"/>
                </a:lnTo>
                <a:lnTo>
                  <a:pt x="76200" y="439674"/>
                </a:lnTo>
                <a:close/>
              </a:path>
              <a:path w="127634" h="567054">
                <a:moveTo>
                  <a:pt x="76200" y="541174"/>
                </a:moveTo>
                <a:lnTo>
                  <a:pt x="76200" y="452628"/>
                </a:lnTo>
                <a:lnTo>
                  <a:pt x="51053" y="452628"/>
                </a:lnTo>
                <a:lnTo>
                  <a:pt x="51053" y="542397"/>
                </a:lnTo>
                <a:lnTo>
                  <a:pt x="63246" y="566927"/>
                </a:lnTo>
                <a:lnTo>
                  <a:pt x="76200" y="541174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4757" y="5240583"/>
            <a:ext cx="1287145" cy="641985"/>
          </a:xfrm>
          <a:custGeom>
            <a:avLst/>
            <a:gdLst/>
            <a:ahLst/>
            <a:cxnLst/>
            <a:rect l="l" t="t" r="r" b="b"/>
            <a:pathLst>
              <a:path w="1287145" h="641985">
                <a:moveTo>
                  <a:pt x="109378" y="572866"/>
                </a:moveTo>
                <a:lnTo>
                  <a:pt x="87629" y="526613"/>
                </a:lnTo>
                <a:lnTo>
                  <a:pt x="0" y="637865"/>
                </a:lnTo>
                <a:lnTo>
                  <a:pt x="97535" y="640487"/>
                </a:lnTo>
                <a:lnTo>
                  <a:pt x="97535" y="578429"/>
                </a:lnTo>
                <a:lnTo>
                  <a:pt x="109378" y="572866"/>
                </a:lnTo>
                <a:close/>
              </a:path>
              <a:path w="1287145" h="641985">
                <a:moveTo>
                  <a:pt x="120248" y="595985"/>
                </a:moveTo>
                <a:lnTo>
                  <a:pt x="109378" y="572866"/>
                </a:lnTo>
                <a:lnTo>
                  <a:pt x="97535" y="578429"/>
                </a:lnTo>
                <a:lnTo>
                  <a:pt x="108965" y="601289"/>
                </a:lnTo>
                <a:lnTo>
                  <a:pt x="120248" y="595985"/>
                </a:lnTo>
                <a:close/>
              </a:path>
              <a:path w="1287145" h="641985">
                <a:moveTo>
                  <a:pt x="141731" y="641675"/>
                </a:moveTo>
                <a:lnTo>
                  <a:pt x="120248" y="595985"/>
                </a:lnTo>
                <a:lnTo>
                  <a:pt x="108965" y="601289"/>
                </a:lnTo>
                <a:lnTo>
                  <a:pt x="97535" y="578429"/>
                </a:lnTo>
                <a:lnTo>
                  <a:pt x="97535" y="640487"/>
                </a:lnTo>
                <a:lnTo>
                  <a:pt x="141731" y="641675"/>
                </a:lnTo>
                <a:close/>
              </a:path>
              <a:path w="1287145" h="641985">
                <a:moveTo>
                  <a:pt x="1173972" y="100664"/>
                </a:moveTo>
                <a:lnTo>
                  <a:pt x="1166621" y="90749"/>
                </a:lnTo>
                <a:lnTo>
                  <a:pt x="1163374" y="77753"/>
                </a:lnTo>
                <a:lnTo>
                  <a:pt x="109378" y="572866"/>
                </a:lnTo>
                <a:lnTo>
                  <a:pt x="120248" y="595985"/>
                </a:lnTo>
                <a:lnTo>
                  <a:pt x="1173972" y="100664"/>
                </a:lnTo>
                <a:close/>
              </a:path>
              <a:path w="1287145" h="641985">
                <a:moveTo>
                  <a:pt x="1287089" y="61221"/>
                </a:moveTo>
                <a:lnTo>
                  <a:pt x="1280921" y="36647"/>
                </a:lnTo>
                <a:lnTo>
                  <a:pt x="1266110" y="16240"/>
                </a:lnTo>
                <a:lnTo>
                  <a:pt x="1245298" y="3690"/>
                </a:lnTo>
                <a:lnTo>
                  <a:pt x="1221343" y="0"/>
                </a:lnTo>
                <a:lnTo>
                  <a:pt x="1197101" y="6167"/>
                </a:lnTo>
                <a:lnTo>
                  <a:pt x="1176694" y="20990"/>
                </a:lnTo>
                <a:lnTo>
                  <a:pt x="1164145" y="41886"/>
                </a:lnTo>
                <a:lnTo>
                  <a:pt x="1160454" y="66067"/>
                </a:lnTo>
                <a:lnTo>
                  <a:pt x="1163374" y="77753"/>
                </a:lnTo>
                <a:lnTo>
                  <a:pt x="1218437" y="51887"/>
                </a:lnTo>
                <a:lnTo>
                  <a:pt x="1229105" y="74747"/>
                </a:lnTo>
                <a:lnTo>
                  <a:pt x="1229105" y="126280"/>
                </a:lnTo>
                <a:lnTo>
                  <a:pt x="1250441" y="121229"/>
                </a:lnTo>
                <a:lnTo>
                  <a:pt x="1270849" y="106084"/>
                </a:lnTo>
                <a:lnTo>
                  <a:pt x="1283398" y="85224"/>
                </a:lnTo>
                <a:lnTo>
                  <a:pt x="1287089" y="61221"/>
                </a:lnTo>
                <a:close/>
              </a:path>
              <a:path w="1287145" h="641985">
                <a:moveTo>
                  <a:pt x="1229105" y="74747"/>
                </a:moveTo>
                <a:lnTo>
                  <a:pt x="1218437" y="51887"/>
                </a:lnTo>
                <a:lnTo>
                  <a:pt x="1163374" y="77753"/>
                </a:lnTo>
                <a:lnTo>
                  <a:pt x="1166621" y="90749"/>
                </a:lnTo>
                <a:lnTo>
                  <a:pt x="1173972" y="100664"/>
                </a:lnTo>
                <a:lnTo>
                  <a:pt x="1229105" y="74747"/>
                </a:lnTo>
                <a:close/>
              </a:path>
              <a:path w="1287145" h="641985">
                <a:moveTo>
                  <a:pt x="1229105" y="126280"/>
                </a:moveTo>
                <a:lnTo>
                  <a:pt x="1229105" y="74747"/>
                </a:lnTo>
                <a:lnTo>
                  <a:pt x="1173972" y="100664"/>
                </a:lnTo>
                <a:lnTo>
                  <a:pt x="1181433" y="110728"/>
                </a:lnTo>
                <a:lnTo>
                  <a:pt x="1202245" y="123134"/>
                </a:lnTo>
                <a:lnTo>
                  <a:pt x="1226200" y="126968"/>
                </a:lnTo>
                <a:lnTo>
                  <a:pt x="1229105" y="12628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603" y="1270635"/>
            <a:ext cx="2521585" cy="1008380"/>
          </a:xfrm>
          <a:custGeom>
            <a:avLst/>
            <a:gdLst/>
            <a:ahLst/>
            <a:cxnLst/>
            <a:rect l="l" t="t" r="r" b="b"/>
            <a:pathLst>
              <a:path w="2521585" h="1008380">
                <a:moveTo>
                  <a:pt x="0" y="0"/>
                </a:moveTo>
                <a:lnTo>
                  <a:pt x="0" y="1008126"/>
                </a:lnTo>
                <a:lnTo>
                  <a:pt x="2521458" y="1008126"/>
                </a:lnTo>
                <a:lnTo>
                  <a:pt x="25214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603" y="1270635"/>
            <a:ext cx="2520950" cy="1007744"/>
          </a:xfrm>
          <a:custGeom>
            <a:avLst/>
            <a:gdLst/>
            <a:ahLst/>
            <a:cxnLst/>
            <a:rect l="l" t="t" r="r" b="b"/>
            <a:pathLst>
              <a:path w="2520950" h="1007744">
                <a:moveTo>
                  <a:pt x="0" y="0"/>
                </a:moveTo>
                <a:lnTo>
                  <a:pt x="0" y="1007364"/>
                </a:lnTo>
                <a:lnTo>
                  <a:pt x="2520696" y="1007363"/>
                </a:lnTo>
                <a:lnTo>
                  <a:pt x="252069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2001" y="1355978"/>
            <a:ext cx="250190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295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Frontera  </a:t>
            </a:r>
            <a:r>
              <a:rPr sz="1800" b="1" spc="-5" dirty="0">
                <a:latin typeface="Arial"/>
                <a:cs typeface="Arial"/>
              </a:rPr>
              <a:t>Guatemala/El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Salvador</a:t>
            </a:r>
            <a:endParaRPr sz="1800">
              <a:latin typeface="Arial"/>
              <a:cs typeface="Arial"/>
            </a:endParaRPr>
          </a:p>
          <a:p>
            <a:pPr marL="69215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Siglo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XVIII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81580" y="2277998"/>
            <a:ext cx="495300" cy="855980"/>
          </a:xfrm>
          <a:custGeom>
            <a:avLst/>
            <a:gdLst/>
            <a:ahLst/>
            <a:cxnLst/>
            <a:rect l="l" t="t" r="r" b="b"/>
            <a:pathLst>
              <a:path w="495300" h="855980">
                <a:moveTo>
                  <a:pt x="116586" y="81533"/>
                </a:moveTo>
                <a:lnTo>
                  <a:pt x="0" y="0"/>
                </a:lnTo>
                <a:lnTo>
                  <a:pt x="4572" y="142494"/>
                </a:lnTo>
                <a:lnTo>
                  <a:pt x="43434" y="121344"/>
                </a:lnTo>
                <a:lnTo>
                  <a:pt x="43434" y="106679"/>
                </a:lnTo>
                <a:lnTo>
                  <a:pt x="65532" y="94487"/>
                </a:lnTo>
                <a:lnTo>
                  <a:pt x="71767" y="105925"/>
                </a:lnTo>
                <a:lnTo>
                  <a:pt x="116586" y="81533"/>
                </a:lnTo>
                <a:close/>
              </a:path>
              <a:path w="495300" h="855980">
                <a:moveTo>
                  <a:pt x="71767" y="105925"/>
                </a:moveTo>
                <a:lnTo>
                  <a:pt x="65532" y="94487"/>
                </a:lnTo>
                <a:lnTo>
                  <a:pt x="43434" y="106679"/>
                </a:lnTo>
                <a:lnTo>
                  <a:pt x="49599" y="117989"/>
                </a:lnTo>
                <a:lnTo>
                  <a:pt x="71767" y="105925"/>
                </a:lnTo>
                <a:close/>
              </a:path>
              <a:path w="495300" h="855980">
                <a:moveTo>
                  <a:pt x="49599" y="117989"/>
                </a:moveTo>
                <a:lnTo>
                  <a:pt x="43434" y="106679"/>
                </a:lnTo>
                <a:lnTo>
                  <a:pt x="43434" y="121344"/>
                </a:lnTo>
                <a:lnTo>
                  <a:pt x="49599" y="117989"/>
                </a:lnTo>
                <a:close/>
              </a:path>
              <a:path w="495300" h="855980">
                <a:moveTo>
                  <a:pt x="413674" y="733101"/>
                </a:moveTo>
                <a:lnTo>
                  <a:pt x="71767" y="105925"/>
                </a:lnTo>
                <a:lnTo>
                  <a:pt x="49599" y="117989"/>
                </a:lnTo>
                <a:lnTo>
                  <a:pt x="391520" y="745190"/>
                </a:lnTo>
                <a:lnTo>
                  <a:pt x="401574" y="736854"/>
                </a:lnTo>
                <a:lnTo>
                  <a:pt x="413674" y="733101"/>
                </a:lnTo>
                <a:close/>
              </a:path>
              <a:path w="495300" h="855980">
                <a:moveTo>
                  <a:pt x="442722" y="854014"/>
                </a:moveTo>
                <a:lnTo>
                  <a:pt x="442722" y="786383"/>
                </a:lnTo>
                <a:lnTo>
                  <a:pt x="420624" y="798576"/>
                </a:lnTo>
                <a:lnTo>
                  <a:pt x="391520" y="745190"/>
                </a:lnTo>
                <a:lnTo>
                  <a:pt x="381988" y="753094"/>
                </a:lnTo>
                <a:lnTo>
                  <a:pt x="370617" y="774763"/>
                </a:lnTo>
                <a:lnTo>
                  <a:pt x="368248" y="799004"/>
                </a:lnTo>
                <a:lnTo>
                  <a:pt x="375666" y="822960"/>
                </a:lnTo>
                <a:lnTo>
                  <a:pt x="391906" y="842105"/>
                </a:lnTo>
                <a:lnTo>
                  <a:pt x="413575" y="853249"/>
                </a:lnTo>
                <a:lnTo>
                  <a:pt x="437816" y="855535"/>
                </a:lnTo>
                <a:lnTo>
                  <a:pt x="442722" y="854014"/>
                </a:lnTo>
                <a:close/>
              </a:path>
              <a:path w="495300" h="855980">
                <a:moveTo>
                  <a:pt x="442722" y="786383"/>
                </a:moveTo>
                <a:lnTo>
                  <a:pt x="413674" y="733101"/>
                </a:lnTo>
                <a:lnTo>
                  <a:pt x="401574" y="736854"/>
                </a:lnTo>
                <a:lnTo>
                  <a:pt x="391520" y="745190"/>
                </a:lnTo>
                <a:lnTo>
                  <a:pt x="420624" y="798576"/>
                </a:lnTo>
                <a:lnTo>
                  <a:pt x="442722" y="786383"/>
                </a:lnTo>
                <a:close/>
              </a:path>
              <a:path w="495300" h="855980">
                <a:moveTo>
                  <a:pt x="495097" y="786276"/>
                </a:moveTo>
                <a:lnTo>
                  <a:pt x="487680" y="761999"/>
                </a:lnTo>
                <a:lnTo>
                  <a:pt x="471439" y="742854"/>
                </a:lnTo>
                <a:lnTo>
                  <a:pt x="449770" y="731710"/>
                </a:lnTo>
                <a:lnTo>
                  <a:pt x="425529" y="729424"/>
                </a:lnTo>
                <a:lnTo>
                  <a:pt x="413674" y="733101"/>
                </a:lnTo>
                <a:lnTo>
                  <a:pt x="442722" y="786383"/>
                </a:lnTo>
                <a:lnTo>
                  <a:pt x="442722" y="854014"/>
                </a:lnTo>
                <a:lnTo>
                  <a:pt x="461772" y="848106"/>
                </a:lnTo>
                <a:lnTo>
                  <a:pt x="481357" y="831973"/>
                </a:lnTo>
                <a:lnTo>
                  <a:pt x="492728" y="810482"/>
                </a:lnTo>
                <a:lnTo>
                  <a:pt x="495097" y="786276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2030" y="1199007"/>
            <a:ext cx="2447925" cy="647700"/>
          </a:xfrm>
          <a:custGeom>
            <a:avLst/>
            <a:gdLst/>
            <a:ahLst/>
            <a:cxnLst/>
            <a:rect l="l" t="t" r="r" b="b"/>
            <a:pathLst>
              <a:path w="2447925" h="647700">
                <a:moveTo>
                  <a:pt x="0" y="0"/>
                </a:moveTo>
                <a:lnTo>
                  <a:pt x="0" y="647699"/>
                </a:lnTo>
                <a:lnTo>
                  <a:pt x="2447544" y="647699"/>
                </a:lnTo>
                <a:lnTo>
                  <a:pt x="2447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2030" y="1199007"/>
            <a:ext cx="2447925" cy="647700"/>
          </a:xfrm>
          <a:custGeom>
            <a:avLst/>
            <a:gdLst/>
            <a:ahLst/>
            <a:cxnLst/>
            <a:rect l="l" t="t" r="r" b="b"/>
            <a:pathLst>
              <a:path w="2447925" h="647700">
                <a:moveTo>
                  <a:pt x="0" y="0"/>
                </a:moveTo>
                <a:lnTo>
                  <a:pt x="0" y="647699"/>
                </a:lnTo>
                <a:lnTo>
                  <a:pt x="2447544" y="647699"/>
                </a:lnTo>
                <a:lnTo>
                  <a:pt x="244754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83529" y="1241678"/>
            <a:ext cx="20453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7561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Honduras  </a:t>
            </a:r>
            <a:r>
              <a:rPr sz="1800" b="1" spc="-5" dirty="0">
                <a:latin typeface="Arial"/>
                <a:cs typeface="Arial"/>
              </a:rPr>
              <a:t>Explotación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minas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6801" y="4943475"/>
            <a:ext cx="1440180" cy="36068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Arial"/>
                <a:cs typeface="Arial"/>
              </a:rPr>
              <a:t>Río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Guayape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37251" y="2494407"/>
            <a:ext cx="1440180" cy="36068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Arial"/>
                <a:cs typeface="Arial"/>
              </a:rPr>
              <a:t>Olancho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7809" y="3575684"/>
            <a:ext cx="1439545" cy="360680"/>
          </a:xfrm>
          <a:custGeom>
            <a:avLst/>
            <a:gdLst/>
            <a:ahLst/>
            <a:cxnLst/>
            <a:rect l="l" t="t" r="r" b="b"/>
            <a:pathLst>
              <a:path w="1439545" h="360679">
                <a:moveTo>
                  <a:pt x="0" y="0"/>
                </a:moveTo>
                <a:lnTo>
                  <a:pt x="0" y="360425"/>
                </a:lnTo>
                <a:lnTo>
                  <a:pt x="1439418" y="360425"/>
                </a:lnTo>
                <a:lnTo>
                  <a:pt x="1439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7809" y="3575684"/>
            <a:ext cx="1439545" cy="360045"/>
          </a:xfrm>
          <a:custGeom>
            <a:avLst/>
            <a:gdLst/>
            <a:ahLst/>
            <a:cxnLst/>
            <a:rect l="l" t="t" r="r" b="b"/>
            <a:pathLst>
              <a:path w="1439545" h="360045">
                <a:moveTo>
                  <a:pt x="0" y="0"/>
                </a:moveTo>
                <a:lnTo>
                  <a:pt x="0" y="359663"/>
                </a:lnTo>
                <a:lnTo>
                  <a:pt x="1439418" y="359663"/>
                </a:lnTo>
                <a:lnTo>
                  <a:pt x="143941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1883" y="3611498"/>
            <a:ext cx="1270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Guazucaran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77899" y="4223384"/>
            <a:ext cx="1440180" cy="36004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Arial"/>
                <a:cs typeface="Arial"/>
              </a:rPr>
              <a:t>Tegucigalpa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29125" y="1918335"/>
            <a:ext cx="1440180" cy="36004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Arial"/>
                <a:cs typeface="Arial"/>
              </a:rPr>
              <a:t>San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Miguel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20998" y="1630298"/>
            <a:ext cx="866140" cy="36068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Arial"/>
                <a:cs typeface="Arial"/>
              </a:rPr>
              <a:t>Omoa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77158" y="3007852"/>
            <a:ext cx="596265" cy="1936114"/>
          </a:xfrm>
          <a:custGeom>
            <a:avLst/>
            <a:gdLst/>
            <a:ahLst/>
            <a:cxnLst/>
            <a:rect l="l" t="t" r="r" b="b"/>
            <a:pathLst>
              <a:path w="596264" h="1936114">
                <a:moveTo>
                  <a:pt x="48975" y="1810019"/>
                </a:moveTo>
                <a:lnTo>
                  <a:pt x="0" y="1796938"/>
                </a:lnTo>
                <a:lnTo>
                  <a:pt x="28193" y="1935622"/>
                </a:lnTo>
                <a:lnTo>
                  <a:pt x="45719" y="1915976"/>
                </a:lnTo>
                <a:lnTo>
                  <a:pt x="45719" y="1822084"/>
                </a:lnTo>
                <a:lnTo>
                  <a:pt x="48975" y="1810019"/>
                </a:lnTo>
                <a:close/>
              </a:path>
              <a:path w="596264" h="1936114">
                <a:moveTo>
                  <a:pt x="73444" y="1816554"/>
                </a:moveTo>
                <a:lnTo>
                  <a:pt x="48975" y="1810019"/>
                </a:lnTo>
                <a:lnTo>
                  <a:pt x="45719" y="1822084"/>
                </a:lnTo>
                <a:lnTo>
                  <a:pt x="70103" y="1828942"/>
                </a:lnTo>
                <a:lnTo>
                  <a:pt x="73444" y="1816554"/>
                </a:lnTo>
                <a:close/>
              </a:path>
              <a:path w="596264" h="1936114">
                <a:moveTo>
                  <a:pt x="122681" y="1829704"/>
                </a:moveTo>
                <a:lnTo>
                  <a:pt x="73444" y="1816554"/>
                </a:lnTo>
                <a:lnTo>
                  <a:pt x="70103" y="1828942"/>
                </a:lnTo>
                <a:lnTo>
                  <a:pt x="45719" y="1822084"/>
                </a:lnTo>
                <a:lnTo>
                  <a:pt x="45719" y="1915976"/>
                </a:lnTo>
                <a:lnTo>
                  <a:pt x="122681" y="1829704"/>
                </a:lnTo>
                <a:close/>
              </a:path>
              <a:path w="596264" h="1936114">
                <a:moveTo>
                  <a:pt x="529598" y="124984"/>
                </a:moveTo>
                <a:lnTo>
                  <a:pt x="516635" y="124348"/>
                </a:lnTo>
                <a:lnTo>
                  <a:pt x="505276" y="118632"/>
                </a:lnTo>
                <a:lnTo>
                  <a:pt x="48975" y="1810019"/>
                </a:lnTo>
                <a:lnTo>
                  <a:pt x="73444" y="1816554"/>
                </a:lnTo>
                <a:lnTo>
                  <a:pt x="529598" y="124984"/>
                </a:lnTo>
                <a:close/>
              </a:path>
              <a:path w="596264" h="1936114">
                <a:moveTo>
                  <a:pt x="596014" y="54066"/>
                </a:moveTo>
                <a:lnTo>
                  <a:pt x="588168" y="31099"/>
                </a:lnTo>
                <a:lnTo>
                  <a:pt x="572178" y="12846"/>
                </a:lnTo>
                <a:lnTo>
                  <a:pt x="549401" y="1666"/>
                </a:lnTo>
                <a:lnTo>
                  <a:pt x="524398" y="0"/>
                </a:lnTo>
                <a:lnTo>
                  <a:pt x="501395" y="7762"/>
                </a:lnTo>
                <a:lnTo>
                  <a:pt x="482965" y="23526"/>
                </a:lnTo>
                <a:lnTo>
                  <a:pt x="471677" y="45862"/>
                </a:lnTo>
                <a:lnTo>
                  <a:pt x="470130" y="71306"/>
                </a:lnTo>
                <a:lnTo>
                  <a:pt x="478154" y="94535"/>
                </a:lnTo>
                <a:lnTo>
                  <a:pt x="494180" y="113049"/>
                </a:lnTo>
                <a:lnTo>
                  <a:pt x="505276" y="118632"/>
                </a:lnTo>
                <a:lnTo>
                  <a:pt x="521207" y="59578"/>
                </a:lnTo>
                <a:lnTo>
                  <a:pt x="545591" y="65674"/>
                </a:lnTo>
                <a:lnTo>
                  <a:pt x="545591" y="124202"/>
                </a:lnTo>
                <a:lnTo>
                  <a:pt x="564641" y="117586"/>
                </a:lnTo>
                <a:lnTo>
                  <a:pt x="583072" y="101738"/>
                </a:lnTo>
                <a:lnTo>
                  <a:pt x="594359" y="79390"/>
                </a:lnTo>
                <a:lnTo>
                  <a:pt x="596014" y="54066"/>
                </a:lnTo>
                <a:close/>
              </a:path>
              <a:path w="596264" h="1936114">
                <a:moveTo>
                  <a:pt x="545591" y="65674"/>
                </a:moveTo>
                <a:lnTo>
                  <a:pt x="521207" y="59578"/>
                </a:lnTo>
                <a:lnTo>
                  <a:pt x="505276" y="118632"/>
                </a:lnTo>
                <a:lnTo>
                  <a:pt x="516635" y="124348"/>
                </a:lnTo>
                <a:lnTo>
                  <a:pt x="529598" y="124984"/>
                </a:lnTo>
                <a:lnTo>
                  <a:pt x="545591" y="65674"/>
                </a:lnTo>
                <a:close/>
              </a:path>
              <a:path w="596264" h="1936114">
                <a:moveTo>
                  <a:pt x="545591" y="124202"/>
                </a:moveTo>
                <a:lnTo>
                  <a:pt x="545591" y="65674"/>
                </a:lnTo>
                <a:lnTo>
                  <a:pt x="529598" y="124984"/>
                </a:lnTo>
                <a:lnTo>
                  <a:pt x="541639" y="125575"/>
                </a:lnTo>
                <a:lnTo>
                  <a:pt x="545591" y="12420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42202" y="1990725"/>
            <a:ext cx="424180" cy="495934"/>
          </a:xfrm>
          <a:custGeom>
            <a:avLst/>
            <a:gdLst/>
            <a:ahLst/>
            <a:cxnLst/>
            <a:rect l="l" t="t" r="r" b="b"/>
            <a:pathLst>
              <a:path w="424179" h="495935">
                <a:moveTo>
                  <a:pt x="92312" y="376936"/>
                </a:moveTo>
                <a:lnTo>
                  <a:pt x="81891" y="371415"/>
                </a:lnTo>
                <a:lnTo>
                  <a:pt x="57626" y="368903"/>
                </a:lnTo>
                <a:lnTo>
                  <a:pt x="34218" y="375677"/>
                </a:lnTo>
                <a:lnTo>
                  <a:pt x="14382" y="391668"/>
                </a:lnTo>
                <a:lnTo>
                  <a:pt x="2512" y="413742"/>
                </a:lnTo>
                <a:lnTo>
                  <a:pt x="0" y="437959"/>
                </a:lnTo>
                <a:lnTo>
                  <a:pt x="6774" y="461319"/>
                </a:lnTo>
                <a:lnTo>
                  <a:pt x="22764" y="480822"/>
                </a:lnTo>
                <a:lnTo>
                  <a:pt x="44838" y="493014"/>
                </a:lnTo>
                <a:lnTo>
                  <a:pt x="53244" y="493873"/>
                </a:lnTo>
                <a:lnTo>
                  <a:pt x="53244" y="423672"/>
                </a:lnTo>
                <a:lnTo>
                  <a:pt x="92312" y="376936"/>
                </a:lnTo>
                <a:close/>
              </a:path>
              <a:path w="424179" h="495935">
                <a:moveTo>
                  <a:pt x="112287" y="393400"/>
                </a:moveTo>
                <a:lnTo>
                  <a:pt x="104298" y="383286"/>
                </a:lnTo>
                <a:lnTo>
                  <a:pt x="92312" y="376936"/>
                </a:lnTo>
                <a:lnTo>
                  <a:pt x="53244" y="423672"/>
                </a:lnTo>
                <a:lnTo>
                  <a:pt x="73056" y="440436"/>
                </a:lnTo>
                <a:lnTo>
                  <a:pt x="112287" y="393400"/>
                </a:lnTo>
                <a:close/>
              </a:path>
              <a:path w="424179" h="495935">
                <a:moveTo>
                  <a:pt x="126682" y="426434"/>
                </a:moveTo>
                <a:lnTo>
                  <a:pt x="119955" y="403109"/>
                </a:lnTo>
                <a:lnTo>
                  <a:pt x="112287" y="393400"/>
                </a:lnTo>
                <a:lnTo>
                  <a:pt x="73056" y="440436"/>
                </a:lnTo>
                <a:lnTo>
                  <a:pt x="53244" y="423672"/>
                </a:lnTo>
                <a:lnTo>
                  <a:pt x="53244" y="493873"/>
                </a:lnTo>
                <a:lnTo>
                  <a:pt x="69056" y="495490"/>
                </a:lnTo>
                <a:lnTo>
                  <a:pt x="92416" y="488537"/>
                </a:lnTo>
                <a:lnTo>
                  <a:pt x="111918" y="472440"/>
                </a:lnTo>
                <a:lnTo>
                  <a:pt x="124122" y="450472"/>
                </a:lnTo>
                <a:lnTo>
                  <a:pt x="126682" y="426434"/>
                </a:lnTo>
                <a:close/>
              </a:path>
              <a:path w="424179" h="495935">
                <a:moveTo>
                  <a:pt x="351881" y="106141"/>
                </a:moveTo>
                <a:lnTo>
                  <a:pt x="332334" y="89801"/>
                </a:lnTo>
                <a:lnTo>
                  <a:pt x="92312" y="376936"/>
                </a:lnTo>
                <a:lnTo>
                  <a:pt x="104298" y="383286"/>
                </a:lnTo>
                <a:lnTo>
                  <a:pt x="112287" y="393400"/>
                </a:lnTo>
                <a:lnTo>
                  <a:pt x="351881" y="106141"/>
                </a:lnTo>
                <a:close/>
              </a:path>
              <a:path w="424179" h="495935">
                <a:moveTo>
                  <a:pt x="423576" y="0"/>
                </a:moveTo>
                <a:lnTo>
                  <a:pt x="293274" y="57150"/>
                </a:lnTo>
                <a:lnTo>
                  <a:pt x="332334" y="89801"/>
                </a:lnTo>
                <a:lnTo>
                  <a:pt x="340518" y="80010"/>
                </a:lnTo>
                <a:lnTo>
                  <a:pt x="360330" y="96012"/>
                </a:lnTo>
                <a:lnTo>
                  <a:pt x="360330" y="113204"/>
                </a:lnTo>
                <a:lnTo>
                  <a:pt x="390810" y="138684"/>
                </a:lnTo>
                <a:lnTo>
                  <a:pt x="423576" y="0"/>
                </a:lnTo>
                <a:close/>
              </a:path>
              <a:path w="424179" h="495935">
                <a:moveTo>
                  <a:pt x="360330" y="96012"/>
                </a:moveTo>
                <a:lnTo>
                  <a:pt x="340518" y="80010"/>
                </a:lnTo>
                <a:lnTo>
                  <a:pt x="332334" y="89801"/>
                </a:lnTo>
                <a:lnTo>
                  <a:pt x="351881" y="106141"/>
                </a:lnTo>
                <a:lnTo>
                  <a:pt x="360330" y="96012"/>
                </a:lnTo>
                <a:close/>
              </a:path>
              <a:path w="424179" h="495935">
                <a:moveTo>
                  <a:pt x="360330" y="113204"/>
                </a:moveTo>
                <a:lnTo>
                  <a:pt x="360330" y="96012"/>
                </a:lnTo>
                <a:lnTo>
                  <a:pt x="351881" y="106141"/>
                </a:lnTo>
                <a:lnTo>
                  <a:pt x="360330" y="113204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8960" y="2263520"/>
            <a:ext cx="1790700" cy="728345"/>
          </a:xfrm>
          <a:custGeom>
            <a:avLst/>
            <a:gdLst/>
            <a:ahLst/>
            <a:cxnLst/>
            <a:rect l="l" t="t" r="r" b="b"/>
            <a:pathLst>
              <a:path w="1790700" h="728344">
                <a:moveTo>
                  <a:pt x="116114" y="630769"/>
                </a:moveTo>
                <a:lnTo>
                  <a:pt x="109513" y="620244"/>
                </a:lnTo>
                <a:lnTo>
                  <a:pt x="89475" y="606171"/>
                </a:lnTo>
                <a:lnTo>
                  <a:pt x="65579" y="600670"/>
                </a:lnTo>
                <a:lnTo>
                  <a:pt x="40612" y="605028"/>
                </a:lnTo>
                <a:lnTo>
                  <a:pt x="19359" y="618303"/>
                </a:lnTo>
                <a:lnTo>
                  <a:pt x="5464" y="638079"/>
                </a:lnTo>
                <a:lnTo>
                  <a:pt x="0" y="661713"/>
                </a:lnTo>
                <a:lnTo>
                  <a:pt x="4036" y="686562"/>
                </a:lnTo>
                <a:lnTo>
                  <a:pt x="17311" y="707933"/>
                </a:lnTo>
                <a:lnTo>
                  <a:pt x="37087" y="722090"/>
                </a:lnTo>
                <a:lnTo>
                  <a:pt x="58900" y="727375"/>
                </a:lnTo>
                <a:lnTo>
                  <a:pt x="58900" y="652272"/>
                </a:lnTo>
                <a:lnTo>
                  <a:pt x="116114" y="630769"/>
                </a:lnTo>
                <a:close/>
              </a:path>
              <a:path w="1790700" h="728344">
                <a:moveTo>
                  <a:pt x="124941" y="654510"/>
                </a:moveTo>
                <a:lnTo>
                  <a:pt x="122908" y="641604"/>
                </a:lnTo>
                <a:lnTo>
                  <a:pt x="116114" y="630769"/>
                </a:lnTo>
                <a:lnTo>
                  <a:pt x="58900" y="652272"/>
                </a:lnTo>
                <a:lnTo>
                  <a:pt x="68044" y="675894"/>
                </a:lnTo>
                <a:lnTo>
                  <a:pt x="124941" y="654510"/>
                </a:lnTo>
                <a:close/>
              </a:path>
              <a:path w="1790700" h="728344">
                <a:moveTo>
                  <a:pt x="126825" y="666464"/>
                </a:moveTo>
                <a:lnTo>
                  <a:pt x="124941" y="654510"/>
                </a:lnTo>
                <a:lnTo>
                  <a:pt x="68044" y="675894"/>
                </a:lnTo>
                <a:lnTo>
                  <a:pt x="58900" y="652272"/>
                </a:lnTo>
                <a:lnTo>
                  <a:pt x="58900" y="727375"/>
                </a:lnTo>
                <a:lnTo>
                  <a:pt x="60721" y="727817"/>
                </a:lnTo>
                <a:lnTo>
                  <a:pt x="85570" y="723900"/>
                </a:lnTo>
                <a:lnTo>
                  <a:pt x="106941" y="710184"/>
                </a:lnTo>
                <a:lnTo>
                  <a:pt x="121098" y="690181"/>
                </a:lnTo>
                <a:lnTo>
                  <a:pt x="126825" y="666464"/>
                </a:lnTo>
                <a:close/>
              </a:path>
              <a:path w="1790700" h="728344">
                <a:moveTo>
                  <a:pt x="1676235" y="71498"/>
                </a:moveTo>
                <a:lnTo>
                  <a:pt x="1667275" y="47807"/>
                </a:lnTo>
                <a:lnTo>
                  <a:pt x="116114" y="630769"/>
                </a:lnTo>
                <a:lnTo>
                  <a:pt x="122908" y="641604"/>
                </a:lnTo>
                <a:lnTo>
                  <a:pt x="124941" y="654510"/>
                </a:lnTo>
                <a:lnTo>
                  <a:pt x="1676235" y="71498"/>
                </a:lnTo>
                <a:close/>
              </a:path>
              <a:path w="1790700" h="728344">
                <a:moveTo>
                  <a:pt x="1790164" y="14478"/>
                </a:moveTo>
                <a:lnTo>
                  <a:pt x="1649194" y="0"/>
                </a:lnTo>
                <a:lnTo>
                  <a:pt x="1667275" y="47807"/>
                </a:lnTo>
                <a:lnTo>
                  <a:pt x="1678912" y="43434"/>
                </a:lnTo>
                <a:lnTo>
                  <a:pt x="1688056" y="67056"/>
                </a:lnTo>
                <a:lnTo>
                  <a:pt x="1688056" y="102753"/>
                </a:lnTo>
                <a:lnTo>
                  <a:pt x="1694152" y="118872"/>
                </a:lnTo>
                <a:lnTo>
                  <a:pt x="1790164" y="14478"/>
                </a:lnTo>
                <a:close/>
              </a:path>
              <a:path w="1790700" h="728344">
                <a:moveTo>
                  <a:pt x="1688056" y="67056"/>
                </a:moveTo>
                <a:lnTo>
                  <a:pt x="1678912" y="43434"/>
                </a:lnTo>
                <a:lnTo>
                  <a:pt x="1667275" y="47807"/>
                </a:lnTo>
                <a:lnTo>
                  <a:pt x="1676235" y="71498"/>
                </a:lnTo>
                <a:lnTo>
                  <a:pt x="1688056" y="67056"/>
                </a:lnTo>
                <a:close/>
              </a:path>
              <a:path w="1790700" h="728344">
                <a:moveTo>
                  <a:pt x="1688056" y="102753"/>
                </a:moveTo>
                <a:lnTo>
                  <a:pt x="1688056" y="67056"/>
                </a:lnTo>
                <a:lnTo>
                  <a:pt x="1676235" y="71498"/>
                </a:lnTo>
                <a:lnTo>
                  <a:pt x="1688056" y="102753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8079" y="2935914"/>
            <a:ext cx="711200" cy="1287780"/>
          </a:xfrm>
          <a:custGeom>
            <a:avLst/>
            <a:gdLst/>
            <a:ahLst/>
            <a:cxnLst/>
            <a:rect l="l" t="t" r="r" b="b"/>
            <a:pathLst>
              <a:path w="711200" h="1287779">
                <a:moveTo>
                  <a:pt x="47942" y="1168636"/>
                </a:moveTo>
                <a:lnTo>
                  <a:pt x="3047" y="1144976"/>
                </a:lnTo>
                <a:lnTo>
                  <a:pt x="0" y="1287470"/>
                </a:lnTo>
                <a:lnTo>
                  <a:pt x="41909" y="1257416"/>
                </a:lnTo>
                <a:lnTo>
                  <a:pt x="41909" y="1180028"/>
                </a:lnTo>
                <a:lnTo>
                  <a:pt x="47942" y="1168636"/>
                </a:lnTo>
                <a:close/>
              </a:path>
              <a:path w="711200" h="1287779">
                <a:moveTo>
                  <a:pt x="70858" y="1180714"/>
                </a:moveTo>
                <a:lnTo>
                  <a:pt x="47942" y="1168636"/>
                </a:lnTo>
                <a:lnTo>
                  <a:pt x="41909" y="1180028"/>
                </a:lnTo>
                <a:lnTo>
                  <a:pt x="64769" y="1192220"/>
                </a:lnTo>
                <a:lnTo>
                  <a:pt x="70858" y="1180714"/>
                </a:lnTo>
                <a:close/>
              </a:path>
              <a:path w="711200" h="1287779">
                <a:moveTo>
                  <a:pt x="115823" y="1204412"/>
                </a:moveTo>
                <a:lnTo>
                  <a:pt x="70858" y="1180714"/>
                </a:lnTo>
                <a:lnTo>
                  <a:pt x="64769" y="1192220"/>
                </a:lnTo>
                <a:lnTo>
                  <a:pt x="41909" y="1180028"/>
                </a:lnTo>
                <a:lnTo>
                  <a:pt x="41909" y="1257416"/>
                </a:lnTo>
                <a:lnTo>
                  <a:pt x="115823" y="1204412"/>
                </a:lnTo>
                <a:close/>
              </a:path>
              <a:path w="711200" h="1287779">
                <a:moveTo>
                  <a:pt x="630598" y="122950"/>
                </a:moveTo>
                <a:lnTo>
                  <a:pt x="617981" y="119324"/>
                </a:lnTo>
                <a:lnTo>
                  <a:pt x="607956" y="111071"/>
                </a:lnTo>
                <a:lnTo>
                  <a:pt x="47942" y="1168636"/>
                </a:lnTo>
                <a:lnTo>
                  <a:pt x="70858" y="1180714"/>
                </a:lnTo>
                <a:lnTo>
                  <a:pt x="630598" y="122950"/>
                </a:lnTo>
                <a:close/>
              </a:path>
              <a:path w="711200" h="1287779">
                <a:moveTo>
                  <a:pt x="711065" y="68710"/>
                </a:moveTo>
                <a:lnTo>
                  <a:pt x="708469" y="44553"/>
                </a:lnTo>
                <a:lnTo>
                  <a:pt x="697015" y="23110"/>
                </a:lnTo>
                <a:lnTo>
                  <a:pt x="677417" y="7310"/>
                </a:lnTo>
                <a:lnTo>
                  <a:pt x="653141" y="0"/>
                </a:lnTo>
                <a:lnTo>
                  <a:pt x="628935" y="2547"/>
                </a:lnTo>
                <a:lnTo>
                  <a:pt x="607444" y="13954"/>
                </a:lnTo>
                <a:lnTo>
                  <a:pt x="591311" y="33218"/>
                </a:lnTo>
                <a:lnTo>
                  <a:pt x="584334" y="57495"/>
                </a:lnTo>
                <a:lnTo>
                  <a:pt x="586930" y="81700"/>
                </a:lnTo>
                <a:lnTo>
                  <a:pt x="598384" y="103191"/>
                </a:lnTo>
                <a:lnTo>
                  <a:pt x="607956" y="111071"/>
                </a:lnTo>
                <a:lnTo>
                  <a:pt x="636269" y="57602"/>
                </a:lnTo>
                <a:lnTo>
                  <a:pt x="659129" y="69032"/>
                </a:lnTo>
                <a:lnTo>
                  <a:pt x="659129" y="124492"/>
                </a:lnTo>
                <a:lnTo>
                  <a:pt x="666464" y="123705"/>
                </a:lnTo>
                <a:lnTo>
                  <a:pt x="687955" y="112252"/>
                </a:lnTo>
                <a:lnTo>
                  <a:pt x="704087" y="92654"/>
                </a:lnTo>
                <a:lnTo>
                  <a:pt x="711065" y="68710"/>
                </a:lnTo>
                <a:close/>
              </a:path>
              <a:path w="711200" h="1287779">
                <a:moveTo>
                  <a:pt x="659129" y="69032"/>
                </a:moveTo>
                <a:lnTo>
                  <a:pt x="636269" y="57602"/>
                </a:lnTo>
                <a:lnTo>
                  <a:pt x="607956" y="111071"/>
                </a:lnTo>
                <a:lnTo>
                  <a:pt x="617981" y="119324"/>
                </a:lnTo>
                <a:lnTo>
                  <a:pt x="630598" y="122950"/>
                </a:lnTo>
                <a:lnTo>
                  <a:pt x="659129" y="69032"/>
                </a:lnTo>
                <a:close/>
              </a:path>
              <a:path w="711200" h="1287779">
                <a:moveTo>
                  <a:pt x="659129" y="124492"/>
                </a:moveTo>
                <a:lnTo>
                  <a:pt x="659129" y="69032"/>
                </a:lnTo>
                <a:lnTo>
                  <a:pt x="630598" y="122950"/>
                </a:lnTo>
                <a:lnTo>
                  <a:pt x="642258" y="126301"/>
                </a:lnTo>
                <a:lnTo>
                  <a:pt x="659129" y="12449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6215" y="2668142"/>
            <a:ext cx="1360170" cy="321310"/>
          </a:xfrm>
          <a:custGeom>
            <a:avLst/>
            <a:gdLst/>
            <a:ahLst/>
            <a:cxnLst/>
            <a:rect l="l" t="t" r="r" b="b"/>
            <a:pathLst>
              <a:path w="1360170" h="321310">
                <a:moveTo>
                  <a:pt x="120980" y="235360"/>
                </a:moveTo>
                <a:lnTo>
                  <a:pt x="116550" y="223897"/>
                </a:lnTo>
                <a:lnTo>
                  <a:pt x="99726" y="206216"/>
                </a:lnTo>
                <a:lnTo>
                  <a:pt x="77616" y="196107"/>
                </a:lnTo>
                <a:lnTo>
                  <a:pt x="52578" y="195071"/>
                </a:lnTo>
                <a:lnTo>
                  <a:pt x="28825" y="204251"/>
                </a:lnTo>
                <a:lnTo>
                  <a:pt x="11144" y="221075"/>
                </a:lnTo>
                <a:lnTo>
                  <a:pt x="1035" y="243185"/>
                </a:lnTo>
                <a:lnTo>
                  <a:pt x="0" y="268223"/>
                </a:lnTo>
                <a:lnTo>
                  <a:pt x="9179" y="291976"/>
                </a:lnTo>
                <a:lnTo>
                  <a:pt x="26003" y="309657"/>
                </a:lnTo>
                <a:lnTo>
                  <a:pt x="48113" y="319766"/>
                </a:lnTo>
                <a:lnTo>
                  <a:pt x="60960" y="320297"/>
                </a:lnTo>
                <a:lnTo>
                  <a:pt x="60960" y="245363"/>
                </a:lnTo>
                <a:lnTo>
                  <a:pt x="120980" y="235360"/>
                </a:lnTo>
                <a:close/>
              </a:path>
              <a:path w="1360170" h="321310">
                <a:moveTo>
                  <a:pt x="125730" y="247649"/>
                </a:moveTo>
                <a:lnTo>
                  <a:pt x="120980" y="235360"/>
                </a:lnTo>
                <a:lnTo>
                  <a:pt x="60960" y="245363"/>
                </a:lnTo>
                <a:lnTo>
                  <a:pt x="64770" y="270509"/>
                </a:lnTo>
                <a:lnTo>
                  <a:pt x="125200" y="260438"/>
                </a:lnTo>
                <a:lnTo>
                  <a:pt x="125730" y="247649"/>
                </a:lnTo>
                <a:close/>
              </a:path>
              <a:path w="1360170" h="321310">
                <a:moveTo>
                  <a:pt x="125200" y="260438"/>
                </a:moveTo>
                <a:lnTo>
                  <a:pt x="64770" y="270509"/>
                </a:lnTo>
                <a:lnTo>
                  <a:pt x="60960" y="245363"/>
                </a:lnTo>
                <a:lnTo>
                  <a:pt x="60960" y="320297"/>
                </a:lnTo>
                <a:lnTo>
                  <a:pt x="73152" y="320801"/>
                </a:lnTo>
                <a:lnTo>
                  <a:pt x="96904" y="311622"/>
                </a:lnTo>
                <a:lnTo>
                  <a:pt x="114585" y="294798"/>
                </a:lnTo>
                <a:lnTo>
                  <a:pt x="124694" y="272688"/>
                </a:lnTo>
                <a:lnTo>
                  <a:pt x="125200" y="260438"/>
                </a:lnTo>
                <a:close/>
              </a:path>
              <a:path w="1360170" h="321310">
                <a:moveTo>
                  <a:pt x="1236535" y="75215"/>
                </a:moveTo>
                <a:lnTo>
                  <a:pt x="1232281" y="50143"/>
                </a:lnTo>
                <a:lnTo>
                  <a:pt x="120980" y="235360"/>
                </a:lnTo>
                <a:lnTo>
                  <a:pt x="125730" y="247649"/>
                </a:lnTo>
                <a:lnTo>
                  <a:pt x="125730" y="260349"/>
                </a:lnTo>
                <a:lnTo>
                  <a:pt x="1236535" y="75215"/>
                </a:lnTo>
                <a:close/>
              </a:path>
              <a:path w="1360170" h="321310">
                <a:moveTo>
                  <a:pt x="125730" y="260349"/>
                </a:moveTo>
                <a:lnTo>
                  <a:pt x="125730" y="247649"/>
                </a:lnTo>
                <a:lnTo>
                  <a:pt x="125200" y="260438"/>
                </a:lnTo>
                <a:lnTo>
                  <a:pt x="125730" y="260349"/>
                </a:lnTo>
                <a:close/>
              </a:path>
              <a:path w="1360170" h="321310">
                <a:moveTo>
                  <a:pt x="1360170" y="41909"/>
                </a:moveTo>
                <a:lnTo>
                  <a:pt x="1223772" y="0"/>
                </a:lnTo>
                <a:lnTo>
                  <a:pt x="1232281" y="50143"/>
                </a:lnTo>
                <a:lnTo>
                  <a:pt x="1245108" y="48005"/>
                </a:lnTo>
                <a:lnTo>
                  <a:pt x="1248918" y="73151"/>
                </a:lnTo>
                <a:lnTo>
                  <a:pt x="1248918" y="122954"/>
                </a:lnTo>
                <a:lnTo>
                  <a:pt x="1360170" y="41909"/>
                </a:lnTo>
                <a:close/>
              </a:path>
              <a:path w="1360170" h="321310">
                <a:moveTo>
                  <a:pt x="1248918" y="73151"/>
                </a:moveTo>
                <a:lnTo>
                  <a:pt x="1245108" y="48005"/>
                </a:lnTo>
                <a:lnTo>
                  <a:pt x="1232281" y="50143"/>
                </a:lnTo>
                <a:lnTo>
                  <a:pt x="1236535" y="75215"/>
                </a:lnTo>
                <a:lnTo>
                  <a:pt x="1248918" y="73151"/>
                </a:lnTo>
                <a:close/>
              </a:path>
              <a:path w="1360170" h="321310">
                <a:moveTo>
                  <a:pt x="1248918" y="122954"/>
                </a:moveTo>
                <a:lnTo>
                  <a:pt x="1248918" y="73151"/>
                </a:lnTo>
                <a:lnTo>
                  <a:pt x="1236535" y="75215"/>
                </a:lnTo>
                <a:lnTo>
                  <a:pt x="1245108" y="125729"/>
                </a:lnTo>
                <a:lnTo>
                  <a:pt x="1248918" y="122954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97226" y="3007161"/>
            <a:ext cx="1287780" cy="643255"/>
          </a:xfrm>
          <a:custGeom>
            <a:avLst/>
            <a:gdLst/>
            <a:ahLst/>
            <a:cxnLst/>
            <a:rect l="l" t="t" r="r" b="b"/>
            <a:pathLst>
              <a:path w="1287779" h="643254">
                <a:moveTo>
                  <a:pt x="109842" y="573756"/>
                </a:moveTo>
                <a:lnTo>
                  <a:pt x="88392" y="528137"/>
                </a:lnTo>
                <a:lnTo>
                  <a:pt x="0" y="639389"/>
                </a:lnTo>
                <a:lnTo>
                  <a:pt x="98298" y="642017"/>
                </a:lnTo>
                <a:lnTo>
                  <a:pt x="98298" y="579191"/>
                </a:lnTo>
                <a:lnTo>
                  <a:pt x="109842" y="573756"/>
                </a:lnTo>
                <a:close/>
              </a:path>
              <a:path w="1287779" h="643254">
                <a:moveTo>
                  <a:pt x="120577" y="596588"/>
                </a:moveTo>
                <a:lnTo>
                  <a:pt x="109842" y="573756"/>
                </a:lnTo>
                <a:lnTo>
                  <a:pt x="98298" y="579191"/>
                </a:lnTo>
                <a:lnTo>
                  <a:pt x="108965" y="602051"/>
                </a:lnTo>
                <a:lnTo>
                  <a:pt x="120577" y="596588"/>
                </a:lnTo>
                <a:close/>
              </a:path>
              <a:path w="1287779" h="643254">
                <a:moveTo>
                  <a:pt x="142494" y="643199"/>
                </a:moveTo>
                <a:lnTo>
                  <a:pt x="120577" y="596588"/>
                </a:lnTo>
                <a:lnTo>
                  <a:pt x="108965" y="602051"/>
                </a:lnTo>
                <a:lnTo>
                  <a:pt x="98298" y="579191"/>
                </a:lnTo>
                <a:lnTo>
                  <a:pt x="98298" y="642017"/>
                </a:lnTo>
                <a:lnTo>
                  <a:pt x="142494" y="643199"/>
                </a:lnTo>
                <a:close/>
              </a:path>
              <a:path w="1287779" h="643254">
                <a:moveTo>
                  <a:pt x="1174309" y="100883"/>
                </a:moveTo>
                <a:lnTo>
                  <a:pt x="1166622" y="90749"/>
                </a:lnTo>
                <a:lnTo>
                  <a:pt x="1163386" y="77802"/>
                </a:lnTo>
                <a:lnTo>
                  <a:pt x="109842" y="573756"/>
                </a:lnTo>
                <a:lnTo>
                  <a:pt x="120577" y="596588"/>
                </a:lnTo>
                <a:lnTo>
                  <a:pt x="1174309" y="100883"/>
                </a:lnTo>
                <a:close/>
              </a:path>
              <a:path w="1287779" h="643254">
                <a:moveTo>
                  <a:pt x="1287529" y="60888"/>
                </a:moveTo>
                <a:lnTo>
                  <a:pt x="1281684" y="36647"/>
                </a:lnTo>
                <a:lnTo>
                  <a:pt x="1266539" y="16240"/>
                </a:lnTo>
                <a:lnTo>
                  <a:pt x="1245679" y="3690"/>
                </a:lnTo>
                <a:lnTo>
                  <a:pt x="1221676" y="0"/>
                </a:lnTo>
                <a:lnTo>
                  <a:pt x="1197102" y="6167"/>
                </a:lnTo>
                <a:lnTo>
                  <a:pt x="1176694" y="20990"/>
                </a:lnTo>
                <a:lnTo>
                  <a:pt x="1164145" y="41886"/>
                </a:lnTo>
                <a:lnTo>
                  <a:pt x="1160454" y="66067"/>
                </a:lnTo>
                <a:lnTo>
                  <a:pt x="1163386" y="77802"/>
                </a:lnTo>
                <a:lnTo>
                  <a:pt x="1218438" y="51887"/>
                </a:lnTo>
                <a:lnTo>
                  <a:pt x="1229868" y="74747"/>
                </a:lnTo>
                <a:lnTo>
                  <a:pt x="1229868" y="125832"/>
                </a:lnTo>
                <a:lnTo>
                  <a:pt x="1251204" y="120467"/>
                </a:lnTo>
                <a:lnTo>
                  <a:pt x="1271504" y="105656"/>
                </a:lnTo>
                <a:lnTo>
                  <a:pt x="1283874" y="84843"/>
                </a:lnTo>
                <a:lnTo>
                  <a:pt x="1287529" y="60888"/>
                </a:lnTo>
                <a:close/>
              </a:path>
              <a:path w="1287779" h="643254">
                <a:moveTo>
                  <a:pt x="1229868" y="74747"/>
                </a:moveTo>
                <a:lnTo>
                  <a:pt x="1218438" y="51887"/>
                </a:lnTo>
                <a:lnTo>
                  <a:pt x="1163386" y="77802"/>
                </a:lnTo>
                <a:lnTo>
                  <a:pt x="1166622" y="90749"/>
                </a:lnTo>
                <a:lnTo>
                  <a:pt x="1174309" y="100883"/>
                </a:lnTo>
                <a:lnTo>
                  <a:pt x="1229868" y="74747"/>
                </a:lnTo>
                <a:close/>
              </a:path>
              <a:path w="1287779" h="643254">
                <a:moveTo>
                  <a:pt x="1229868" y="125832"/>
                </a:moveTo>
                <a:lnTo>
                  <a:pt x="1229868" y="74747"/>
                </a:lnTo>
                <a:lnTo>
                  <a:pt x="1174309" y="100883"/>
                </a:lnTo>
                <a:lnTo>
                  <a:pt x="1181766" y="110716"/>
                </a:lnTo>
                <a:lnTo>
                  <a:pt x="1202626" y="123039"/>
                </a:lnTo>
                <a:lnTo>
                  <a:pt x="1226629" y="126646"/>
                </a:lnTo>
                <a:lnTo>
                  <a:pt x="1229868" y="125832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52957" y="6210172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2935" marR="5080" indent="-2765425">
              <a:lnSpc>
                <a:spcPct val="100000"/>
              </a:lnSpc>
            </a:pPr>
            <a:r>
              <a:rPr dirty="0"/>
              <a:t>Período Colonial: Afrocentroamericanos en el  </a:t>
            </a:r>
            <a:r>
              <a:rPr spc="-5" dirty="0"/>
              <a:t>Siglo</a:t>
            </a:r>
            <a:r>
              <a:rPr spc="-90" dirty="0"/>
              <a:t> </a:t>
            </a:r>
            <a:r>
              <a:rPr spc="-5" dirty="0"/>
              <a:t>XVIII</a:t>
            </a:r>
          </a:p>
        </p:txBody>
      </p:sp>
      <p:sp>
        <p:nvSpPr>
          <p:cNvPr id="3" name="object 3"/>
          <p:cNvSpPr/>
          <p:nvPr/>
        </p:nvSpPr>
        <p:spPr>
          <a:xfrm>
            <a:off x="1333880" y="1343786"/>
            <a:ext cx="6491478" cy="5168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5" y="1630298"/>
            <a:ext cx="1943100" cy="65151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259079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Santiago de </a:t>
            </a:r>
            <a:r>
              <a:rPr sz="1800" spc="-10" dirty="0">
                <a:latin typeface="Arial"/>
                <a:cs typeface="Arial"/>
              </a:rPr>
              <a:t>los  </a:t>
            </a:r>
            <a:r>
              <a:rPr sz="1800" spc="-5" dirty="0">
                <a:latin typeface="Arial"/>
                <a:cs typeface="Arial"/>
              </a:rPr>
              <a:t>Caballeros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" y="2998851"/>
            <a:ext cx="1511300" cy="651510"/>
          </a:xfrm>
          <a:custGeom>
            <a:avLst/>
            <a:gdLst/>
            <a:ahLst/>
            <a:cxnLst/>
            <a:rect l="l" t="t" r="r" b="b"/>
            <a:pathLst>
              <a:path w="1511300" h="651510">
                <a:moveTo>
                  <a:pt x="0" y="0"/>
                </a:moveTo>
                <a:lnTo>
                  <a:pt x="0" y="651510"/>
                </a:lnTo>
                <a:lnTo>
                  <a:pt x="1511046" y="651510"/>
                </a:lnTo>
                <a:lnTo>
                  <a:pt x="1511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2998851"/>
            <a:ext cx="1511300" cy="650875"/>
          </a:xfrm>
          <a:custGeom>
            <a:avLst/>
            <a:gdLst/>
            <a:ahLst/>
            <a:cxnLst/>
            <a:rect l="l" t="t" r="r" b="b"/>
            <a:pathLst>
              <a:path w="1511300" h="650875">
                <a:moveTo>
                  <a:pt x="0" y="0"/>
                </a:moveTo>
                <a:lnTo>
                  <a:pt x="0" y="650748"/>
                </a:lnTo>
                <a:lnTo>
                  <a:pt x="1511046" y="650748"/>
                </a:lnTo>
                <a:lnTo>
                  <a:pt x="151104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979" y="3043046"/>
            <a:ext cx="101536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Villa 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  </a:t>
            </a:r>
            <a:r>
              <a:rPr sz="1800" dirty="0">
                <a:latin typeface="Arial"/>
                <a:cs typeface="Arial"/>
              </a:rPr>
              <a:t>Gomera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535" y="4006977"/>
            <a:ext cx="1297305" cy="37655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El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Realejo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809" y="4726304"/>
            <a:ext cx="1656080" cy="6508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3589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San Felipe de  </a:t>
            </a:r>
            <a:r>
              <a:rPr sz="1800" dirty="0">
                <a:latin typeface="Arial"/>
                <a:cs typeface="Arial"/>
              </a:rPr>
              <a:t>Austria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7226" y="5735954"/>
            <a:ext cx="792480" cy="37655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León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5352" y="5951601"/>
            <a:ext cx="1513840" cy="651510"/>
          </a:xfrm>
          <a:custGeom>
            <a:avLst/>
            <a:gdLst/>
            <a:ahLst/>
            <a:cxnLst/>
            <a:rect l="l" t="t" r="r" b="b"/>
            <a:pathLst>
              <a:path w="1513839" h="651509">
                <a:moveTo>
                  <a:pt x="0" y="0"/>
                </a:moveTo>
                <a:lnTo>
                  <a:pt x="0" y="651509"/>
                </a:lnTo>
                <a:lnTo>
                  <a:pt x="1513331" y="651509"/>
                </a:lnTo>
                <a:lnTo>
                  <a:pt x="15133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5352" y="5951601"/>
            <a:ext cx="1513840" cy="650875"/>
          </a:xfrm>
          <a:custGeom>
            <a:avLst/>
            <a:gdLst/>
            <a:ahLst/>
            <a:cxnLst/>
            <a:rect l="l" t="t" r="r" b="b"/>
            <a:pathLst>
              <a:path w="1513839" h="650875">
                <a:moveTo>
                  <a:pt x="0" y="0"/>
                </a:moveTo>
                <a:lnTo>
                  <a:pt x="0" y="650748"/>
                </a:lnTo>
                <a:lnTo>
                  <a:pt x="1513331" y="650748"/>
                </a:lnTo>
                <a:lnTo>
                  <a:pt x="1513331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89427" y="5995796"/>
            <a:ext cx="127063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Santa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María  del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3659" y="3215258"/>
            <a:ext cx="1152525" cy="6508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17804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Nueva  </a:t>
            </a:r>
            <a:r>
              <a:rPr sz="1800" spc="-10" dirty="0">
                <a:latin typeface="Arial"/>
                <a:cs typeface="Arial"/>
              </a:rPr>
              <a:t>Segovia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5959" y="4223384"/>
            <a:ext cx="1297305" cy="59690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 marR="146050">
              <a:lnSpc>
                <a:spcPts val="1950"/>
              </a:lnSpc>
              <a:spcBef>
                <a:spcPts val="370"/>
              </a:spcBef>
            </a:pPr>
            <a:r>
              <a:rPr sz="1800" spc="-5" dirty="0">
                <a:latin typeface="Arial"/>
                <a:cs typeface="Arial"/>
              </a:rPr>
              <a:t>Abierto en  </a:t>
            </a:r>
            <a:r>
              <a:rPr sz="1800" spc="-10" dirty="0">
                <a:latin typeface="Arial"/>
                <a:cs typeface="Arial"/>
              </a:rPr>
              <a:t>Granada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3904" y="2135504"/>
            <a:ext cx="1440180" cy="37655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San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Vicente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0156" y="4943475"/>
            <a:ext cx="1656080" cy="59753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1440" marR="199390">
              <a:lnSpc>
                <a:spcPts val="1950"/>
              </a:lnSpc>
              <a:spcBef>
                <a:spcPts val="375"/>
              </a:spcBef>
            </a:pPr>
            <a:r>
              <a:rPr sz="1800" spc="-5" dirty="0">
                <a:latin typeface="Arial"/>
                <a:cs typeface="Arial"/>
              </a:rPr>
              <a:t>La Puebla de  los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33880" y="2277998"/>
            <a:ext cx="711200" cy="855980"/>
          </a:xfrm>
          <a:custGeom>
            <a:avLst/>
            <a:gdLst/>
            <a:ahLst/>
            <a:cxnLst/>
            <a:rect l="l" t="t" r="r" b="b"/>
            <a:pathLst>
              <a:path w="711200" h="855980">
                <a:moveTo>
                  <a:pt x="129539" y="58674"/>
                </a:moveTo>
                <a:lnTo>
                  <a:pt x="0" y="0"/>
                </a:lnTo>
                <a:lnTo>
                  <a:pt x="31242" y="138684"/>
                </a:lnTo>
                <a:lnTo>
                  <a:pt x="62484" y="113254"/>
                </a:lnTo>
                <a:lnTo>
                  <a:pt x="62484" y="96774"/>
                </a:lnTo>
                <a:lnTo>
                  <a:pt x="82295" y="80772"/>
                </a:lnTo>
                <a:lnTo>
                  <a:pt x="90322" y="90595"/>
                </a:lnTo>
                <a:lnTo>
                  <a:pt x="129539" y="58674"/>
                </a:lnTo>
                <a:close/>
              </a:path>
              <a:path w="711200" h="855980">
                <a:moveTo>
                  <a:pt x="90322" y="90595"/>
                </a:moveTo>
                <a:lnTo>
                  <a:pt x="82295" y="80772"/>
                </a:lnTo>
                <a:lnTo>
                  <a:pt x="62484" y="96774"/>
                </a:lnTo>
                <a:lnTo>
                  <a:pt x="70571" y="106671"/>
                </a:lnTo>
                <a:lnTo>
                  <a:pt x="90322" y="90595"/>
                </a:lnTo>
                <a:close/>
              </a:path>
              <a:path w="711200" h="855980">
                <a:moveTo>
                  <a:pt x="70571" y="106671"/>
                </a:moveTo>
                <a:lnTo>
                  <a:pt x="62484" y="96774"/>
                </a:lnTo>
                <a:lnTo>
                  <a:pt x="62484" y="113254"/>
                </a:lnTo>
                <a:lnTo>
                  <a:pt x="70571" y="106671"/>
                </a:lnTo>
                <a:close/>
              </a:path>
              <a:path w="711200" h="855980">
                <a:moveTo>
                  <a:pt x="618883" y="737469"/>
                </a:moveTo>
                <a:lnTo>
                  <a:pt x="90322" y="90595"/>
                </a:lnTo>
                <a:lnTo>
                  <a:pt x="70571" y="106671"/>
                </a:lnTo>
                <a:lnTo>
                  <a:pt x="599220" y="753654"/>
                </a:lnTo>
                <a:lnTo>
                  <a:pt x="607314" y="743712"/>
                </a:lnTo>
                <a:lnTo>
                  <a:pt x="618883" y="737469"/>
                </a:lnTo>
                <a:close/>
              </a:path>
              <a:path w="711200" h="855980">
                <a:moveTo>
                  <a:pt x="657606" y="854343"/>
                </a:moveTo>
                <a:lnTo>
                  <a:pt x="657606" y="784860"/>
                </a:lnTo>
                <a:lnTo>
                  <a:pt x="637794" y="800862"/>
                </a:lnTo>
                <a:lnTo>
                  <a:pt x="599220" y="753654"/>
                </a:lnTo>
                <a:lnTo>
                  <a:pt x="591526" y="763107"/>
                </a:lnTo>
                <a:lnTo>
                  <a:pt x="584454" y="786288"/>
                </a:lnTo>
                <a:lnTo>
                  <a:pt x="586525" y="810470"/>
                </a:lnTo>
                <a:lnTo>
                  <a:pt x="598170" y="832866"/>
                </a:lnTo>
                <a:lnTo>
                  <a:pt x="618005" y="848653"/>
                </a:lnTo>
                <a:lnTo>
                  <a:pt x="641413" y="855726"/>
                </a:lnTo>
                <a:lnTo>
                  <a:pt x="657606" y="854343"/>
                </a:lnTo>
                <a:close/>
              </a:path>
              <a:path w="711200" h="855980">
                <a:moveTo>
                  <a:pt x="657606" y="784860"/>
                </a:moveTo>
                <a:lnTo>
                  <a:pt x="618883" y="737469"/>
                </a:lnTo>
                <a:lnTo>
                  <a:pt x="607314" y="743712"/>
                </a:lnTo>
                <a:lnTo>
                  <a:pt x="599220" y="753654"/>
                </a:lnTo>
                <a:lnTo>
                  <a:pt x="637794" y="800862"/>
                </a:lnTo>
                <a:lnTo>
                  <a:pt x="657606" y="784860"/>
                </a:lnTo>
                <a:close/>
              </a:path>
              <a:path w="711200" h="855980">
                <a:moveTo>
                  <a:pt x="710850" y="798766"/>
                </a:moveTo>
                <a:lnTo>
                  <a:pt x="708552" y="774501"/>
                </a:lnTo>
                <a:lnTo>
                  <a:pt x="696468" y="752094"/>
                </a:lnTo>
                <a:lnTo>
                  <a:pt x="677072" y="736318"/>
                </a:lnTo>
                <a:lnTo>
                  <a:pt x="653891" y="729329"/>
                </a:lnTo>
                <a:lnTo>
                  <a:pt x="629709" y="731627"/>
                </a:lnTo>
                <a:lnTo>
                  <a:pt x="618883" y="737469"/>
                </a:lnTo>
                <a:lnTo>
                  <a:pt x="657606" y="784860"/>
                </a:lnTo>
                <a:lnTo>
                  <a:pt x="657606" y="854343"/>
                </a:lnTo>
                <a:lnTo>
                  <a:pt x="665678" y="853654"/>
                </a:lnTo>
                <a:lnTo>
                  <a:pt x="688086" y="842010"/>
                </a:lnTo>
                <a:lnTo>
                  <a:pt x="703861" y="822174"/>
                </a:lnTo>
                <a:lnTo>
                  <a:pt x="710850" y="79876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7899" y="3151822"/>
            <a:ext cx="495934" cy="227329"/>
          </a:xfrm>
          <a:custGeom>
            <a:avLst/>
            <a:gdLst/>
            <a:ahLst/>
            <a:cxnLst/>
            <a:rect l="l" t="t" r="r" b="b"/>
            <a:pathLst>
              <a:path w="495935" h="227329">
                <a:moveTo>
                  <a:pt x="116827" y="155294"/>
                </a:moveTo>
                <a:lnTo>
                  <a:pt x="100583" y="106870"/>
                </a:lnTo>
                <a:lnTo>
                  <a:pt x="0" y="207454"/>
                </a:lnTo>
                <a:lnTo>
                  <a:pt x="104393" y="222126"/>
                </a:lnTo>
                <a:lnTo>
                  <a:pt x="104393" y="159448"/>
                </a:lnTo>
                <a:lnTo>
                  <a:pt x="116827" y="155294"/>
                </a:lnTo>
                <a:close/>
              </a:path>
              <a:path w="495935" h="227329">
                <a:moveTo>
                  <a:pt x="124794" y="179045"/>
                </a:moveTo>
                <a:lnTo>
                  <a:pt x="116827" y="155294"/>
                </a:lnTo>
                <a:lnTo>
                  <a:pt x="104393" y="159448"/>
                </a:lnTo>
                <a:lnTo>
                  <a:pt x="112775" y="183070"/>
                </a:lnTo>
                <a:lnTo>
                  <a:pt x="124794" y="179045"/>
                </a:lnTo>
                <a:close/>
              </a:path>
              <a:path w="495935" h="227329">
                <a:moveTo>
                  <a:pt x="140969" y="227266"/>
                </a:moveTo>
                <a:lnTo>
                  <a:pt x="124794" y="179045"/>
                </a:lnTo>
                <a:lnTo>
                  <a:pt x="112775" y="183070"/>
                </a:lnTo>
                <a:lnTo>
                  <a:pt x="104393" y="159448"/>
                </a:lnTo>
                <a:lnTo>
                  <a:pt x="104393" y="222126"/>
                </a:lnTo>
                <a:lnTo>
                  <a:pt x="140969" y="227266"/>
                </a:lnTo>
                <a:close/>
              </a:path>
              <a:path w="495935" h="227329">
                <a:moveTo>
                  <a:pt x="378193" y="94180"/>
                </a:moveTo>
                <a:lnTo>
                  <a:pt x="371855" y="83248"/>
                </a:lnTo>
                <a:lnTo>
                  <a:pt x="370391" y="70573"/>
                </a:lnTo>
                <a:lnTo>
                  <a:pt x="116827" y="155294"/>
                </a:lnTo>
                <a:lnTo>
                  <a:pt x="124794" y="179045"/>
                </a:lnTo>
                <a:lnTo>
                  <a:pt x="378193" y="94180"/>
                </a:lnTo>
                <a:close/>
              </a:path>
              <a:path w="495935" h="227329">
                <a:moveTo>
                  <a:pt x="495490" y="68020"/>
                </a:moveTo>
                <a:lnTo>
                  <a:pt x="492251" y="42862"/>
                </a:lnTo>
                <a:lnTo>
                  <a:pt x="479857" y="21240"/>
                </a:lnTo>
                <a:lnTo>
                  <a:pt x="460533" y="6476"/>
                </a:lnTo>
                <a:lnTo>
                  <a:pt x="437066" y="0"/>
                </a:lnTo>
                <a:lnTo>
                  <a:pt x="412241" y="3238"/>
                </a:lnTo>
                <a:lnTo>
                  <a:pt x="390286" y="15525"/>
                </a:lnTo>
                <a:lnTo>
                  <a:pt x="375475" y="34670"/>
                </a:lnTo>
                <a:lnTo>
                  <a:pt x="368950" y="58102"/>
                </a:lnTo>
                <a:lnTo>
                  <a:pt x="370391" y="70573"/>
                </a:lnTo>
                <a:lnTo>
                  <a:pt x="428243" y="51244"/>
                </a:lnTo>
                <a:lnTo>
                  <a:pt x="435863" y="74866"/>
                </a:lnTo>
                <a:lnTo>
                  <a:pt x="435863" y="125570"/>
                </a:lnTo>
                <a:lnTo>
                  <a:pt x="452627" y="123634"/>
                </a:lnTo>
                <a:lnTo>
                  <a:pt x="474249" y="110906"/>
                </a:lnTo>
                <a:lnTo>
                  <a:pt x="489013" y="91535"/>
                </a:lnTo>
                <a:lnTo>
                  <a:pt x="495490" y="68020"/>
                </a:lnTo>
                <a:close/>
              </a:path>
              <a:path w="495935" h="227329">
                <a:moveTo>
                  <a:pt x="435863" y="74866"/>
                </a:moveTo>
                <a:lnTo>
                  <a:pt x="428243" y="51244"/>
                </a:lnTo>
                <a:lnTo>
                  <a:pt x="370391" y="70573"/>
                </a:lnTo>
                <a:lnTo>
                  <a:pt x="371855" y="83248"/>
                </a:lnTo>
                <a:lnTo>
                  <a:pt x="378193" y="94180"/>
                </a:lnTo>
                <a:lnTo>
                  <a:pt x="435863" y="74866"/>
                </a:lnTo>
                <a:close/>
              </a:path>
              <a:path w="495935" h="227329">
                <a:moveTo>
                  <a:pt x="435863" y="125570"/>
                </a:moveTo>
                <a:lnTo>
                  <a:pt x="435863" y="74866"/>
                </a:lnTo>
                <a:lnTo>
                  <a:pt x="378193" y="94180"/>
                </a:lnTo>
                <a:lnTo>
                  <a:pt x="384583" y="105203"/>
                </a:lnTo>
                <a:lnTo>
                  <a:pt x="403955" y="120014"/>
                </a:lnTo>
                <a:lnTo>
                  <a:pt x="427470" y="126539"/>
                </a:lnTo>
                <a:lnTo>
                  <a:pt x="435863" y="12557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5935" y="3872865"/>
            <a:ext cx="1647189" cy="391795"/>
          </a:xfrm>
          <a:custGeom>
            <a:avLst/>
            <a:gdLst/>
            <a:ahLst/>
            <a:cxnLst/>
            <a:rect l="l" t="t" r="r" b="b"/>
            <a:pathLst>
              <a:path w="1647189" h="391795">
                <a:moveTo>
                  <a:pt x="122295" y="316226"/>
                </a:moveTo>
                <a:lnTo>
                  <a:pt x="113538" y="266700"/>
                </a:lnTo>
                <a:lnTo>
                  <a:pt x="0" y="352044"/>
                </a:lnTo>
                <a:lnTo>
                  <a:pt x="109728" y="384099"/>
                </a:lnTo>
                <a:lnTo>
                  <a:pt x="109728" y="318516"/>
                </a:lnTo>
                <a:lnTo>
                  <a:pt x="122295" y="316226"/>
                </a:lnTo>
                <a:close/>
              </a:path>
              <a:path w="1647189" h="391795">
                <a:moveTo>
                  <a:pt x="126746" y="341394"/>
                </a:moveTo>
                <a:lnTo>
                  <a:pt x="122295" y="316226"/>
                </a:lnTo>
                <a:lnTo>
                  <a:pt x="109728" y="318516"/>
                </a:lnTo>
                <a:lnTo>
                  <a:pt x="114300" y="343662"/>
                </a:lnTo>
                <a:lnTo>
                  <a:pt x="126746" y="341394"/>
                </a:lnTo>
                <a:close/>
              </a:path>
              <a:path w="1647189" h="391795">
                <a:moveTo>
                  <a:pt x="135636" y="391668"/>
                </a:moveTo>
                <a:lnTo>
                  <a:pt x="126746" y="341394"/>
                </a:lnTo>
                <a:lnTo>
                  <a:pt x="114300" y="343662"/>
                </a:lnTo>
                <a:lnTo>
                  <a:pt x="109728" y="318516"/>
                </a:lnTo>
                <a:lnTo>
                  <a:pt x="109728" y="384099"/>
                </a:lnTo>
                <a:lnTo>
                  <a:pt x="135636" y="391668"/>
                </a:lnTo>
                <a:close/>
              </a:path>
              <a:path w="1647189" h="391795">
                <a:moveTo>
                  <a:pt x="1526535" y="86360"/>
                </a:moveTo>
                <a:lnTo>
                  <a:pt x="1521714" y="73913"/>
                </a:lnTo>
                <a:lnTo>
                  <a:pt x="1521714" y="61259"/>
                </a:lnTo>
                <a:lnTo>
                  <a:pt x="122295" y="316226"/>
                </a:lnTo>
                <a:lnTo>
                  <a:pt x="126746" y="341394"/>
                </a:lnTo>
                <a:lnTo>
                  <a:pt x="1521714" y="87238"/>
                </a:lnTo>
                <a:lnTo>
                  <a:pt x="1521714" y="73913"/>
                </a:lnTo>
                <a:lnTo>
                  <a:pt x="1521792" y="87224"/>
                </a:lnTo>
                <a:lnTo>
                  <a:pt x="1526535" y="86360"/>
                </a:lnTo>
                <a:close/>
              </a:path>
              <a:path w="1647189" h="391795">
                <a:moveTo>
                  <a:pt x="1586484" y="75437"/>
                </a:moveTo>
                <a:lnTo>
                  <a:pt x="1581912" y="50291"/>
                </a:lnTo>
                <a:lnTo>
                  <a:pt x="1521792" y="61245"/>
                </a:lnTo>
                <a:lnTo>
                  <a:pt x="1521714" y="73913"/>
                </a:lnTo>
                <a:lnTo>
                  <a:pt x="1526535" y="86360"/>
                </a:lnTo>
                <a:lnTo>
                  <a:pt x="1586484" y="75437"/>
                </a:lnTo>
                <a:close/>
              </a:path>
              <a:path w="1647189" h="391795">
                <a:moveTo>
                  <a:pt x="1646682" y="51815"/>
                </a:moveTo>
                <a:lnTo>
                  <a:pt x="1637061" y="28074"/>
                </a:lnTo>
                <a:lnTo>
                  <a:pt x="1620012" y="10477"/>
                </a:lnTo>
                <a:lnTo>
                  <a:pt x="1597818" y="595"/>
                </a:lnTo>
                <a:lnTo>
                  <a:pt x="1572768" y="0"/>
                </a:lnTo>
                <a:lnTo>
                  <a:pt x="1549038" y="9620"/>
                </a:lnTo>
                <a:lnTo>
                  <a:pt x="1531524" y="26669"/>
                </a:lnTo>
                <a:lnTo>
                  <a:pt x="1521868" y="48863"/>
                </a:lnTo>
                <a:lnTo>
                  <a:pt x="1521792" y="61245"/>
                </a:lnTo>
                <a:lnTo>
                  <a:pt x="1581912" y="50291"/>
                </a:lnTo>
                <a:lnTo>
                  <a:pt x="1586484" y="75437"/>
                </a:lnTo>
                <a:lnTo>
                  <a:pt x="1586484" y="124912"/>
                </a:lnTo>
                <a:lnTo>
                  <a:pt x="1595628" y="124967"/>
                </a:lnTo>
                <a:lnTo>
                  <a:pt x="1618928" y="115788"/>
                </a:lnTo>
                <a:lnTo>
                  <a:pt x="1636299" y="98964"/>
                </a:lnTo>
                <a:lnTo>
                  <a:pt x="1646098" y="76854"/>
                </a:lnTo>
                <a:lnTo>
                  <a:pt x="1646682" y="51815"/>
                </a:lnTo>
                <a:close/>
              </a:path>
              <a:path w="1647189" h="391795">
                <a:moveTo>
                  <a:pt x="1586484" y="124912"/>
                </a:moveTo>
                <a:lnTo>
                  <a:pt x="1586484" y="75437"/>
                </a:lnTo>
                <a:lnTo>
                  <a:pt x="1526535" y="86360"/>
                </a:lnTo>
                <a:lnTo>
                  <a:pt x="1530905" y="97643"/>
                </a:lnTo>
                <a:lnTo>
                  <a:pt x="1547812" y="115157"/>
                </a:lnTo>
                <a:lnTo>
                  <a:pt x="1570148" y="124813"/>
                </a:lnTo>
                <a:lnTo>
                  <a:pt x="1586484" y="12491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3635" y="3944707"/>
            <a:ext cx="1143635" cy="781685"/>
          </a:xfrm>
          <a:custGeom>
            <a:avLst/>
            <a:gdLst/>
            <a:ahLst/>
            <a:cxnLst/>
            <a:rect l="l" t="t" r="r" b="b"/>
            <a:pathLst>
              <a:path w="1143635" h="781685">
                <a:moveTo>
                  <a:pt x="98221" y="700636"/>
                </a:moveTo>
                <a:lnTo>
                  <a:pt x="70104" y="658153"/>
                </a:lnTo>
                <a:lnTo>
                  <a:pt x="0" y="781597"/>
                </a:lnTo>
                <a:lnTo>
                  <a:pt x="87630" y="770643"/>
                </a:lnTo>
                <a:lnTo>
                  <a:pt x="87630" y="707683"/>
                </a:lnTo>
                <a:lnTo>
                  <a:pt x="98221" y="700636"/>
                </a:lnTo>
                <a:close/>
              </a:path>
              <a:path w="1143635" h="781685">
                <a:moveTo>
                  <a:pt x="112452" y="722136"/>
                </a:moveTo>
                <a:lnTo>
                  <a:pt x="98221" y="700636"/>
                </a:lnTo>
                <a:lnTo>
                  <a:pt x="87630" y="707683"/>
                </a:lnTo>
                <a:lnTo>
                  <a:pt x="102108" y="729019"/>
                </a:lnTo>
                <a:lnTo>
                  <a:pt x="112452" y="722136"/>
                </a:lnTo>
                <a:close/>
              </a:path>
              <a:path w="1143635" h="781685">
                <a:moveTo>
                  <a:pt x="140208" y="764071"/>
                </a:moveTo>
                <a:lnTo>
                  <a:pt x="112452" y="722136"/>
                </a:lnTo>
                <a:lnTo>
                  <a:pt x="102108" y="729019"/>
                </a:lnTo>
                <a:lnTo>
                  <a:pt x="87630" y="707683"/>
                </a:lnTo>
                <a:lnTo>
                  <a:pt x="87630" y="770643"/>
                </a:lnTo>
                <a:lnTo>
                  <a:pt x="140208" y="764071"/>
                </a:lnTo>
                <a:close/>
              </a:path>
              <a:path w="1143635" h="781685">
                <a:moveTo>
                  <a:pt x="1037216" y="106818"/>
                </a:moveTo>
                <a:lnTo>
                  <a:pt x="1027938" y="97321"/>
                </a:lnTo>
                <a:lnTo>
                  <a:pt x="1022941" y="85347"/>
                </a:lnTo>
                <a:lnTo>
                  <a:pt x="98221" y="700636"/>
                </a:lnTo>
                <a:lnTo>
                  <a:pt x="112452" y="722136"/>
                </a:lnTo>
                <a:lnTo>
                  <a:pt x="1037216" y="106818"/>
                </a:lnTo>
                <a:close/>
              </a:path>
              <a:path w="1143635" h="781685">
                <a:moveTo>
                  <a:pt x="1143214" y="50458"/>
                </a:moveTo>
                <a:lnTo>
                  <a:pt x="1133856" y="27217"/>
                </a:lnTo>
                <a:lnTo>
                  <a:pt x="1115758" y="9477"/>
                </a:lnTo>
                <a:lnTo>
                  <a:pt x="1093089" y="166"/>
                </a:lnTo>
                <a:lnTo>
                  <a:pt x="1068705" y="0"/>
                </a:lnTo>
                <a:lnTo>
                  <a:pt x="1045464" y="9691"/>
                </a:lnTo>
                <a:lnTo>
                  <a:pt x="1027723" y="27348"/>
                </a:lnTo>
                <a:lnTo>
                  <a:pt x="1018413" y="49791"/>
                </a:lnTo>
                <a:lnTo>
                  <a:pt x="1018246" y="74092"/>
                </a:lnTo>
                <a:lnTo>
                  <a:pt x="1022941" y="85347"/>
                </a:lnTo>
                <a:lnTo>
                  <a:pt x="1073658" y="51601"/>
                </a:lnTo>
                <a:lnTo>
                  <a:pt x="1088136" y="72937"/>
                </a:lnTo>
                <a:lnTo>
                  <a:pt x="1088136" y="124930"/>
                </a:lnTo>
                <a:lnTo>
                  <a:pt x="1092338" y="124968"/>
                </a:lnTo>
                <a:lnTo>
                  <a:pt x="1115568" y="115609"/>
                </a:lnTo>
                <a:lnTo>
                  <a:pt x="1133641" y="97512"/>
                </a:lnTo>
                <a:lnTo>
                  <a:pt x="1143000" y="74842"/>
                </a:lnTo>
                <a:lnTo>
                  <a:pt x="1143214" y="50458"/>
                </a:lnTo>
                <a:close/>
              </a:path>
              <a:path w="1143635" h="781685">
                <a:moveTo>
                  <a:pt x="1088136" y="72937"/>
                </a:moveTo>
                <a:lnTo>
                  <a:pt x="1073658" y="51601"/>
                </a:lnTo>
                <a:lnTo>
                  <a:pt x="1022941" y="85347"/>
                </a:lnTo>
                <a:lnTo>
                  <a:pt x="1027938" y="97321"/>
                </a:lnTo>
                <a:lnTo>
                  <a:pt x="1037216" y="106818"/>
                </a:lnTo>
                <a:lnTo>
                  <a:pt x="1088136" y="72937"/>
                </a:lnTo>
                <a:close/>
              </a:path>
              <a:path w="1143635" h="781685">
                <a:moveTo>
                  <a:pt x="1088136" y="124930"/>
                </a:moveTo>
                <a:lnTo>
                  <a:pt x="1088136" y="72937"/>
                </a:lnTo>
                <a:lnTo>
                  <a:pt x="1037216" y="106818"/>
                </a:lnTo>
                <a:lnTo>
                  <a:pt x="1045594" y="115395"/>
                </a:lnTo>
                <a:lnTo>
                  <a:pt x="1068038" y="124753"/>
                </a:lnTo>
                <a:lnTo>
                  <a:pt x="1088136" y="12493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1013" y="4015275"/>
            <a:ext cx="858519" cy="1720850"/>
          </a:xfrm>
          <a:custGeom>
            <a:avLst/>
            <a:gdLst/>
            <a:ahLst/>
            <a:cxnLst/>
            <a:rect l="l" t="t" r="r" b="b"/>
            <a:pathLst>
              <a:path w="858520" h="1720850">
                <a:moveTo>
                  <a:pt x="45646" y="1600712"/>
                </a:moveTo>
                <a:lnTo>
                  <a:pt x="0" y="1578947"/>
                </a:lnTo>
                <a:lnTo>
                  <a:pt x="2285" y="1720679"/>
                </a:lnTo>
                <a:lnTo>
                  <a:pt x="40386" y="1691332"/>
                </a:lnTo>
                <a:lnTo>
                  <a:pt x="40386" y="1611713"/>
                </a:lnTo>
                <a:lnTo>
                  <a:pt x="45646" y="1600712"/>
                </a:lnTo>
                <a:close/>
              </a:path>
              <a:path w="858520" h="1720850">
                <a:moveTo>
                  <a:pt x="68710" y="1611709"/>
                </a:moveTo>
                <a:lnTo>
                  <a:pt x="45646" y="1600712"/>
                </a:lnTo>
                <a:lnTo>
                  <a:pt x="40386" y="1611713"/>
                </a:lnTo>
                <a:lnTo>
                  <a:pt x="63245" y="1623143"/>
                </a:lnTo>
                <a:lnTo>
                  <a:pt x="68710" y="1611709"/>
                </a:lnTo>
                <a:close/>
              </a:path>
              <a:path w="858520" h="1720850">
                <a:moveTo>
                  <a:pt x="115061" y="1633811"/>
                </a:moveTo>
                <a:lnTo>
                  <a:pt x="68710" y="1611709"/>
                </a:lnTo>
                <a:lnTo>
                  <a:pt x="63245" y="1623143"/>
                </a:lnTo>
                <a:lnTo>
                  <a:pt x="40386" y="1611713"/>
                </a:lnTo>
                <a:lnTo>
                  <a:pt x="40386" y="1691332"/>
                </a:lnTo>
                <a:lnTo>
                  <a:pt x="115061" y="1633811"/>
                </a:lnTo>
                <a:close/>
              </a:path>
              <a:path w="858520" h="1720850">
                <a:moveTo>
                  <a:pt x="779918" y="123643"/>
                </a:moveTo>
                <a:lnTo>
                  <a:pt x="767333" y="120479"/>
                </a:lnTo>
                <a:lnTo>
                  <a:pt x="757150" y="112755"/>
                </a:lnTo>
                <a:lnTo>
                  <a:pt x="45646" y="1600712"/>
                </a:lnTo>
                <a:lnTo>
                  <a:pt x="68710" y="1611709"/>
                </a:lnTo>
                <a:lnTo>
                  <a:pt x="779918" y="123643"/>
                </a:lnTo>
                <a:close/>
              </a:path>
              <a:path w="858520" h="1720850">
                <a:moveTo>
                  <a:pt x="858202" y="66186"/>
                </a:moveTo>
                <a:lnTo>
                  <a:pt x="854773" y="42183"/>
                </a:lnTo>
                <a:lnTo>
                  <a:pt x="842486" y="21324"/>
                </a:lnTo>
                <a:lnTo>
                  <a:pt x="822197" y="6179"/>
                </a:lnTo>
                <a:lnTo>
                  <a:pt x="797623" y="0"/>
                </a:lnTo>
                <a:lnTo>
                  <a:pt x="773620" y="3607"/>
                </a:lnTo>
                <a:lnTo>
                  <a:pt x="752760" y="15930"/>
                </a:lnTo>
                <a:lnTo>
                  <a:pt x="737615" y="35897"/>
                </a:lnTo>
                <a:lnTo>
                  <a:pt x="731436" y="60471"/>
                </a:lnTo>
                <a:lnTo>
                  <a:pt x="735044" y="84474"/>
                </a:lnTo>
                <a:lnTo>
                  <a:pt x="747367" y="105334"/>
                </a:lnTo>
                <a:lnTo>
                  <a:pt x="757150" y="112755"/>
                </a:lnTo>
                <a:lnTo>
                  <a:pt x="783335" y="57995"/>
                </a:lnTo>
                <a:lnTo>
                  <a:pt x="806195" y="68663"/>
                </a:lnTo>
                <a:lnTo>
                  <a:pt x="806195" y="124511"/>
                </a:lnTo>
                <a:lnTo>
                  <a:pt x="815911" y="123051"/>
                </a:lnTo>
                <a:lnTo>
                  <a:pt x="836771" y="110728"/>
                </a:lnTo>
                <a:lnTo>
                  <a:pt x="851915" y="90761"/>
                </a:lnTo>
                <a:lnTo>
                  <a:pt x="858202" y="66186"/>
                </a:lnTo>
                <a:close/>
              </a:path>
              <a:path w="858520" h="1720850">
                <a:moveTo>
                  <a:pt x="806195" y="68663"/>
                </a:moveTo>
                <a:lnTo>
                  <a:pt x="783335" y="57995"/>
                </a:lnTo>
                <a:lnTo>
                  <a:pt x="757150" y="112755"/>
                </a:lnTo>
                <a:lnTo>
                  <a:pt x="767333" y="120479"/>
                </a:lnTo>
                <a:lnTo>
                  <a:pt x="779918" y="123643"/>
                </a:lnTo>
                <a:lnTo>
                  <a:pt x="806195" y="68663"/>
                </a:lnTo>
                <a:close/>
              </a:path>
              <a:path w="858520" h="1720850">
                <a:moveTo>
                  <a:pt x="806195" y="124511"/>
                </a:moveTo>
                <a:lnTo>
                  <a:pt x="806195" y="68663"/>
                </a:lnTo>
                <a:lnTo>
                  <a:pt x="779918" y="123643"/>
                </a:lnTo>
                <a:lnTo>
                  <a:pt x="791908" y="126658"/>
                </a:lnTo>
                <a:lnTo>
                  <a:pt x="806195" y="12451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3295" y="4016121"/>
            <a:ext cx="461009" cy="1935480"/>
          </a:xfrm>
          <a:custGeom>
            <a:avLst/>
            <a:gdLst/>
            <a:ahLst/>
            <a:cxnLst/>
            <a:rect l="l" t="t" r="r" b="b"/>
            <a:pathLst>
              <a:path w="461010" h="1935479">
                <a:moveTo>
                  <a:pt x="124967" y="50292"/>
                </a:moveTo>
                <a:lnTo>
                  <a:pt x="115335" y="27003"/>
                </a:lnTo>
                <a:lnTo>
                  <a:pt x="98202" y="9715"/>
                </a:lnTo>
                <a:lnTo>
                  <a:pt x="75783" y="142"/>
                </a:lnTo>
                <a:lnTo>
                  <a:pt x="50291" y="0"/>
                </a:lnTo>
                <a:lnTo>
                  <a:pt x="27110" y="9739"/>
                </a:lnTo>
                <a:lnTo>
                  <a:pt x="10001" y="27051"/>
                </a:lnTo>
                <a:lnTo>
                  <a:pt x="464" y="49506"/>
                </a:lnTo>
                <a:lnTo>
                  <a:pt x="0" y="74676"/>
                </a:lnTo>
                <a:lnTo>
                  <a:pt x="9739" y="97857"/>
                </a:lnTo>
                <a:lnTo>
                  <a:pt x="27050" y="114966"/>
                </a:lnTo>
                <a:lnTo>
                  <a:pt x="49506" y="124503"/>
                </a:lnTo>
                <a:lnTo>
                  <a:pt x="50291" y="124518"/>
                </a:lnTo>
                <a:lnTo>
                  <a:pt x="50291" y="64770"/>
                </a:lnTo>
                <a:lnTo>
                  <a:pt x="74675" y="60198"/>
                </a:lnTo>
                <a:lnTo>
                  <a:pt x="86218" y="120140"/>
                </a:lnTo>
                <a:lnTo>
                  <a:pt x="97964" y="115228"/>
                </a:lnTo>
                <a:lnTo>
                  <a:pt x="115252" y="97917"/>
                </a:lnTo>
                <a:lnTo>
                  <a:pt x="124825" y="75461"/>
                </a:lnTo>
                <a:lnTo>
                  <a:pt x="124967" y="50292"/>
                </a:lnTo>
                <a:close/>
              </a:path>
              <a:path w="461010" h="1935479">
                <a:moveTo>
                  <a:pt x="86218" y="120140"/>
                </a:moveTo>
                <a:lnTo>
                  <a:pt x="74675" y="60198"/>
                </a:lnTo>
                <a:lnTo>
                  <a:pt x="50291" y="64770"/>
                </a:lnTo>
                <a:lnTo>
                  <a:pt x="61811" y="124730"/>
                </a:lnTo>
                <a:lnTo>
                  <a:pt x="74675" y="124968"/>
                </a:lnTo>
                <a:lnTo>
                  <a:pt x="86218" y="120140"/>
                </a:lnTo>
                <a:close/>
              </a:path>
              <a:path w="461010" h="1935479">
                <a:moveTo>
                  <a:pt x="61811" y="124730"/>
                </a:moveTo>
                <a:lnTo>
                  <a:pt x="50291" y="64770"/>
                </a:lnTo>
                <a:lnTo>
                  <a:pt x="50291" y="124518"/>
                </a:lnTo>
                <a:lnTo>
                  <a:pt x="61811" y="124730"/>
                </a:lnTo>
                <a:close/>
              </a:path>
              <a:path w="461010" h="1935479">
                <a:moveTo>
                  <a:pt x="411330" y="1808530"/>
                </a:moveTo>
                <a:lnTo>
                  <a:pt x="86218" y="120140"/>
                </a:lnTo>
                <a:lnTo>
                  <a:pt x="74675" y="124968"/>
                </a:lnTo>
                <a:lnTo>
                  <a:pt x="61811" y="124730"/>
                </a:lnTo>
                <a:lnTo>
                  <a:pt x="386228" y="1813304"/>
                </a:lnTo>
                <a:lnTo>
                  <a:pt x="411330" y="1808530"/>
                </a:lnTo>
                <a:close/>
              </a:path>
              <a:path w="461010" h="1935479">
                <a:moveTo>
                  <a:pt x="413766" y="1923503"/>
                </a:moveTo>
                <a:lnTo>
                  <a:pt x="413766" y="1821180"/>
                </a:lnTo>
                <a:lnTo>
                  <a:pt x="388620" y="1825752"/>
                </a:lnTo>
                <a:lnTo>
                  <a:pt x="386228" y="1813304"/>
                </a:lnTo>
                <a:lnTo>
                  <a:pt x="336804" y="1822704"/>
                </a:lnTo>
                <a:lnTo>
                  <a:pt x="413766" y="1923503"/>
                </a:lnTo>
                <a:close/>
              </a:path>
              <a:path w="461010" h="1935479">
                <a:moveTo>
                  <a:pt x="413766" y="1821180"/>
                </a:moveTo>
                <a:lnTo>
                  <a:pt x="411330" y="1808530"/>
                </a:lnTo>
                <a:lnTo>
                  <a:pt x="386228" y="1813304"/>
                </a:lnTo>
                <a:lnTo>
                  <a:pt x="388620" y="1825752"/>
                </a:lnTo>
                <a:lnTo>
                  <a:pt x="413766" y="1821180"/>
                </a:lnTo>
                <a:close/>
              </a:path>
              <a:path w="461010" h="1935479">
                <a:moveTo>
                  <a:pt x="461010" y="1799082"/>
                </a:moveTo>
                <a:lnTo>
                  <a:pt x="411330" y="1808530"/>
                </a:lnTo>
                <a:lnTo>
                  <a:pt x="413766" y="1821180"/>
                </a:lnTo>
                <a:lnTo>
                  <a:pt x="413766" y="1923503"/>
                </a:lnTo>
                <a:lnTo>
                  <a:pt x="422910" y="1935480"/>
                </a:lnTo>
                <a:lnTo>
                  <a:pt x="461010" y="179908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18178" y="3511677"/>
            <a:ext cx="1935480" cy="127635"/>
          </a:xfrm>
          <a:custGeom>
            <a:avLst/>
            <a:gdLst/>
            <a:ahLst/>
            <a:cxnLst/>
            <a:rect l="l" t="t" r="r" b="b"/>
            <a:pathLst>
              <a:path w="1935479" h="127635">
                <a:moveTo>
                  <a:pt x="124603" y="51054"/>
                </a:moveTo>
                <a:lnTo>
                  <a:pt x="122181" y="39219"/>
                </a:lnTo>
                <a:lnTo>
                  <a:pt x="108394" y="18859"/>
                </a:lnTo>
                <a:lnTo>
                  <a:pt x="88034" y="5072"/>
                </a:lnTo>
                <a:lnTo>
                  <a:pt x="63246" y="0"/>
                </a:lnTo>
                <a:lnTo>
                  <a:pt x="38576" y="5072"/>
                </a:lnTo>
                <a:lnTo>
                  <a:pt x="18478" y="18859"/>
                </a:lnTo>
                <a:lnTo>
                  <a:pt x="4952" y="39219"/>
                </a:lnTo>
                <a:lnTo>
                  <a:pt x="0" y="64008"/>
                </a:lnTo>
                <a:lnTo>
                  <a:pt x="4953" y="88677"/>
                </a:lnTo>
                <a:lnTo>
                  <a:pt x="18478" y="108775"/>
                </a:lnTo>
                <a:lnTo>
                  <a:pt x="38576" y="122301"/>
                </a:lnTo>
                <a:lnTo>
                  <a:pt x="63246" y="127254"/>
                </a:lnTo>
                <a:lnTo>
                  <a:pt x="63246" y="51054"/>
                </a:lnTo>
                <a:lnTo>
                  <a:pt x="124603" y="51054"/>
                </a:lnTo>
                <a:close/>
              </a:path>
              <a:path w="1935479" h="127635">
                <a:moveTo>
                  <a:pt x="127253" y="64008"/>
                </a:moveTo>
                <a:lnTo>
                  <a:pt x="124603" y="51054"/>
                </a:lnTo>
                <a:lnTo>
                  <a:pt x="63246" y="51054"/>
                </a:lnTo>
                <a:lnTo>
                  <a:pt x="63246" y="76200"/>
                </a:lnTo>
                <a:lnTo>
                  <a:pt x="124747" y="76200"/>
                </a:lnTo>
                <a:lnTo>
                  <a:pt x="127253" y="64008"/>
                </a:lnTo>
                <a:close/>
              </a:path>
              <a:path w="1935479" h="127635">
                <a:moveTo>
                  <a:pt x="124747" y="76200"/>
                </a:moveTo>
                <a:lnTo>
                  <a:pt x="63246" y="76200"/>
                </a:lnTo>
                <a:lnTo>
                  <a:pt x="63246" y="127254"/>
                </a:lnTo>
                <a:lnTo>
                  <a:pt x="88034" y="122300"/>
                </a:lnTo>
                <a:lnTo>
                  <a:pt x="108394" y="108775"/>
                </a:lnTo>
                <a:lnTo>
                  <a:pt x="122181" y="88677"/>
                </a:lnTo>
                <a:lnTo>
                  <a:pt x="124747" y="76200"/>
                </a:lnTo>
                <a:close/>
              </a:path>
              <a:path w="1935479" h="127635">
                <a:moveTo>
                  <a:pt x="1821179" y="76200"/>
                </a:moveTo>
                <a:lnTo>
                  <a:pt x="1821179" y="51053"/>
                </a:lnTo>
                <a:lnTo>
                  <a:pt x="124603" y="51054"/>
                </a:lnTo>
                <a:lnTo>
                  <a:pt x="127253" y="64008"/>
                </a:lnTo>
                <a:lnTo>
                  <a:pt x="127253" y="76200"/>
                </a:lnTo>
                <a:lnTo>
                  <a:pt x="1821179" y="76200"/>
                </a:lnTo>
                <a:close/>
              </a:path>
              <a:path w="1935479" h="127635">
                <a:moveTo>
                  <a:pt x="127253" y="76200"/>
                </a:moveTo>
                <a:lnTo>
                  <a:pt x="127253" y="64008"/>
                </a:lnTo>
                <a:lnTo>
                  <a:pt x="124747" y="76200"/>
                </a:lnTo>
                <a:lnTo>
                  <a:pt x="127253" y="76200"/>
                </a:lnTo>
                <a:close/>
              </a:path>
              <a:path w="1935479" h="127635">
                <a:moveTo>
                  <a:pt x="1935479" y="64007"/>
                </a:moveTo>
                <a:lnTo>
                  <a:pt x="1808226" y="0"/>
                </a:lnTo>
                <a:lnTo>
                  <a:pt x="1808226" y="51053"/>
                </a:lnTo>
                <a:lnTo>
                  <a:pt x="1821179" y="51053"/>
                </a:lnTo>
                <a:lnTo>
                  <a:pt x="1821179" y="120815"/>
                </a:lnTo>
                <a:lnTo>
                  <a:pt x="1935479" y="64007"/>
                </a:lnTo>
                <a:close/>
              </a:path>
              <a:path w="1935479" h="127635">
                <a:moveTo>
                  <a:pt x="1821179" y="120815"/>
                </a:moveTo>
                <a:lnTo>
                  <a:pt x="1821179" y="76200"/>
                </a:lnTo>
                <a:lnTo>
                  <a:pt x="1808226" y="76200"/>
                </a:lnTo>
                <a:lnTo>
                  <a:pt x="1808226" y="127253"/>
                </a:lnTo>
                <a:lnTo>
                  <a:pt x="1821179" y="12081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0235" y="4160555"/>
            <a:ext cx="1216025" cy="381000"/>
          </a:xfrm>
          <a:custGeom>
            <a:avLst/>
            <a:gdLst/>
            <a:ahLst/>
            <a:cxnLst/>
            <a:rect l="l" t="t" r="r" b="b"/>
            <a:pathLst>
              <a:path w="1216025" h="381000">
                <a:moveTo>
                  <a:pt x="125634" y="52756"/>
                </a:moveTo>
                <a:lnTo>
                  <a:pt x="117300" y="29872"/>
                </a:lnTo>
                <a:lnTo>
                  <a:pt x="100964" y="11846"/>
                </a:lnTo>
                <a:lnTo>
                  <a:pt x="78057" y="1107"/>
                </a:lnTo>
                <a:lnTo>
                  <a:pt x="53066" y="0"/>
                </a:lnTo>
                <a:lnTo>
                  <a:pt x="30146" y="8251"/>
                </a:lnTo>
                <a:lnTo>
                  <a:pt x="11941" y="24360"/>
                </a:lnTo>
                <a:lnTo>
                  <a:pt x="1095" y="46827"/>
                </a:lnTo>
                <a:lnTo>
                  <a:pt x="0" y="72139"/>
                </a:lnTo>
                <a:lnTo>
                  <a:pt x="8334" y="95023"/>
                </a:lnTo>
                <a:lnTo>
                  <a:pt x="24669" y="113049"/>
                </a:lnTo>
                <a:lnTo>
                  <a:pt x="47577" y="123789"/>
                </a:lnTo>
                <a:lnTo>
                  <a:pt x="59769" y="124477"/>
                </a:lnTo>
                <a:lnTo>
                  <a:pt x="59769" y="75021"/>
                </a:lnTo>
                <a:lnTo>
                  <a:pt x="65865" y="49875"/>
                </a:lnTo>
                <a:lnTo>
                  <a:pt x="125119" y="64656"/>
                </a:lnTo>
                <a:lnTo>
                  <a:pt x="125634" y="52756"/>
                </a:lnTo>
                <a:close/>
              </a:path>
              <a:path w="1216025" h="381000">
                <a:moveTo>
                  <a:pt x="125119" y="64656"/>
                </a:moveTo>
                <a:lnTo>
                  <a:pt x="65865" y="49875"/>
                </a:lnTo>
                <a:lnTo>
                  <a:pt x="59769" y="75021"/>
                </a:lnTo>
                <a:lnTo>
                  <a:pt x="118964" y="89787"/>
                </a:lnTo>
                <a:lnTo>
                  <a:pt x="124539" y="78069"/>
                </a:lnTo>
                <a:lnTo>
                  <a:pt x="125119" y="64656"/>
                </a:lnTo>
                <a:close/>
              </a:path>
              <a:path w="1216025" h="381000">
                <a:moveTo>
                  <a:pt x="118964" y="89787"/>
                </a:moveTo>
                <a:lnTo>
                  <a:pt x="59769" y="75021"/>
                </a:lnTo>
                <a:lnTo>
                  <a:pt x="59769" y="124477"/>
                </a:lnTo>
                <a:lnTo>
                  <a:pt x="72890" y="125218"/>
                </a:lnTo>
                <a:lnTo>
                  <a:pt x="95773" y="116931"/>
                </a:lnTo>
                <a:lnTo>
                  <a:pt x="113799" y="100643"/>
                </a:lnTo>
                <a:lnTo>
                  <a:pt x="118964" y="89787"/>
                </a:lnTo>
                <a:close/>
              </a:path>
              <a:path w="1216025" h="381000">
                <a:moveTo>
                  <a:pt x="1095290" y="306666"/>
                </a:moveTo>
                <a:lnTo>
                  <a:pt x="125119" y="64656"/>
                </a:lnTo>
                <a:lnTo>
                  <a:pt x="124539" y="78069"/>
                </a:lnTo>
                <a:lnTo>
                  <a:pt x="118964" y="89787"/>
                </a:lnTo>
                <a:lnTo>
                  <a:pt x="1089088" y="331786"/>
                </a:lnTo>
                <a:lnTo>
                  <a:pt x="1095290" y="306666"/>
                </a:lnTo>
                <a:close/>
              </a:path>
              <a:path w="1216025" h="381000">
                <a:moveTo>
                  <a:pt x="1107519" y="373884"/>
                </a:moveTo>
                <a:lnTo>
                  <a:pt x="1107519" y="309717"/>
                </a:lnTo>
                <a:lnTo>
                  <a:pt x="1101423" y="334863"/>
                </a:lnTo>
                <a:lnTo>
                  <a:pt x="1089088" y="331786"/>
                </a:lnTo>
                <a:lnTo>
                  <a:pt x="1077039" y="380583"/>
                </a:lnTo>
                <a:lnTo>
                  <a:pt x="1107519" y="373884"/>
                </a:lnTo>
                <a:close/>
              </a:path>
              <a:path w="1216025" h="381000">
                <a:moveTo>
                  <a:pt x="1107519" y="309717"/>
                </a:moveTo>
                <a:lnTo>
                  <a:pt x="1095290" y="306666"/>
                </a:lnTo>
                <a:lnTo>
                  <a:pt x="1089088" y="331786"/>
                </a:lnTo>
                <a:lnTo>
                  <a:pt x="1101423" y="334863"/>
                </a:lnTo>
                <a:lnTo>
                  <a:pt x="1107519" y="309717"/>
                </a:lnTo>
                <a:close/>
              </a:path>
              <a:path w="1216025" h="381000">
                <a:moveTo>
                  <a:pt x="1215723" y="350103"/>
                </a:moveTo>
                <a:lnTo>
                  <a:pt x="1107519" y="257139"/>
                </a:lnTo>
                <a:lnTo>
                  <a:pt x="1095290" y="306666"/>
                </a:lnTo>
                <a:lnTo>
                  <a:pt x="1107519" y="309717"/>
                </a:lnTo>
                <a:lnTo>
                  <a:pt x="1107519" y="373884"/>
                </a:lnTo>
                <a:lnTo>
                  <a:pt x="1215723" y="35010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9460" y="2422779"/>
            <a:ext cx="1934845" cy="1143000"/>
          </a:xfrm>
          <a:custGeom>
            <a:avLst/>
            <a:gdLst/>
            <a:ahLst/>
            <a:cxnLst/>
            <a:rect l="l" t="t" r="r" b="b"/>
            <a:pathLst>
              <a:path w="1934845" h="1143000">
                <a:moveTo>
                  <a:pt x="109062" y="1037811"/>
                </a:moveTo>
                <a:lnTo>
                  <a:pt x="101155" y="1028854"/>
                </a:lnTo>
                <a:lnTo>
                  <a:pt x="79259" y="1018317"/>
                </a:lnTo>
                <a:lnTo>
                  <a:pt x="54935" y="1016781"/>
                </a:lnTo>
                <a:lnTo>
                  <a:pt x="30968" y="1024890"/>
                </a:lnTo>
                <a:lnTo>
                  <a:pt x="12072" y="1041451"/>
                </a:lnTo>
                <a:lnTo>
                  <a:pt x="1535" y="1063085"/>
                </a:lnTo>
                <a:lnTo>
                  <a:pt x="0" y="1087147"/>
                </a:lnTo>
                <a:lnTo>
                  <a:pt x="8108" y="1110996"/>
                </a:lnTo>
                <a:lnTo>
                  <a:pt x="24669" y="1130010"/>
                </a:lnTo>
                <a:lnTo>
                  <a:pt x="46303" y="1140809"/>
                </a:lnTo>
                <a:lnTo>
                  <a:pt x="56114" y="1141542"/>
                </a:lnTo>
                <a:lnTo>
                  <a:pt x="56114" y="1068324"/>
                </a:lnTo>
                <a:lnTo>
                  <a:pt x="109062" y="1037811"/>
                </a:lnTo>
                <a:close/>
              </a:path>
              <a:path w="1934845" h="1143000">
                <a:moveTo>
                  <a:pt x="121899" y="1059940"/>
                </a:moveTo>
                <a:lnTo>
                  <a:pt x="117836" y="1047750"/>
                </a:lnTo>
                <a:lnTo>
                  <a:pt x="109062" y="1037811"/>
                </a:lnTo>
                <a:lnTo>
                  <a:pt x="56114" y="1068324"/>
                </a:lnTo>
                <a:lnTo>
                  <a:pt x="69068" y="1090422"/>
                </a:lnTo>
                <a:lnTo>
                  <a:pt x="121899" y="1059940"/>
                </a:lnTo>
                <a:close/>
              </a:path>
              <a:path w="1934845" h="1143000">
                <a:moveTo>
                  <a:pt x="125825" y="1071717"/>
                </a:moveTo>
                <a:lnTo>
                  <a:pt x="121899" y="1059940"/>
                </a:lnTo>
                <a:lnTo>
                  <a:pt x="69068" y="1090422"/>
                </a:lnTo>
                <a:lnTo>
                  <a:pt x="56114" y="1068324"/>
                </a:lnTo>
                <a:lnTo>
                  <a:pt x="56114" y="1141542"/>
                </a:lnTo>
                <a:lnTo>
                  <a:pt x="70365" y="1142607"/>
                </a:lnTo>
                <a:lnTo>
                  <a:pt x="94214" y="1134618"/>
                </a:lnTo>
                <a:lnTo>
                  <a:pt x="113228" y="1117937"/>
                </a:lnTo>
                <a:lnTo>
                  <a:pt x="124027" y="1096041"/>
                </a:lnTo>
                <a:lnTo>
                  <a:pt x="125825" y="1071717"/>
                </a:lnTo>
                <a:close/>
              </a:path>
              <a:path w="1934845" h="1143000">
                <a:moveTo>
                  <a:pt x="1830395" y="74213"/>
                </a:moveTo>
                <a:lnTo>
                  <a:pt x="1818184" y="52881"/>
                </a:lnTo>
                <a:lnTo>
                  <a:pt x="109062" y="1037811"/>
                </a:lnTo>
                <a:lnTo>
                  <a:pt x="117836" y="1047750"/>
                </a:lnTo>
                <a:lnTo>
                  <a:pt x="121899" y="1059940"/>
                </a:lnTo>
                <a:lnTo>
                  <a:pt x="1830395" y="74213"/>
                </a:lnTo>
                <a:close/>
              </a:path>
              <a:path w="1934845" h="1143000">
                <a:moveTo>
                  <a:pt x="1934444" y="0"/>
                </a:moveTo>
                <a:lnTo>
                  <a:pt x="1792712" y="8381"/>
                </a:lnTo>
                <a:lnTo>
                  <a:pt x="1818184" y="52881"/>
                </a:lnTo>
                <a:lnTo>
                  <a:pt x="1829288" y="46481"/>
                </a:lnTo>
                <a:lnTo>
                  <a:pt x="1841480" y="67817"/>
                </a:lnTo>
                <a:lnTo>
                  <a:pt x="1841480" y="93579"/>
                </a:lnTo>
                <a:lnTo>
                  <a:pt x="1855958" y="118871"/>
                </a:lnTo>
                <a:lnTo>
                  <a:pt x="1934444" y="0"/>
                </a:lnTo>
                <a:close/>
              </a:path>
              <a:path w="1934845" h="1143000">
                <a:moveTo>
                  <a:pt x="1841480" y="67817"/>
                </a:moveTo>
                <a:lnTo>
                  <a:pt x="1829288" y="46481"/>
                </a:lnTo>
                <a:lnTo>
                  <a:pt x="1818184" y="52881"/>
                </a:lnTo>
                <a:lnTo>
                  <a:pt x="1830395" y="74213"/>
                </a:lnTo>
                <a:lnTo>
                  <a:pt x="1841480" y="67817"/>
                </a:lnTo>
                <a:close/>
              </a:path>
              <a:path w="1934845" h="1143000">
                <a:moveTo>
                  <a:pt x="1841480" y="93579"/>
                </a:moveTo>
                <a:lnTo>
                  <a:pt x="1841480" y="67817"/>
                </a:lnTo>
                <a:lnTo>
                  <a:pt x="1830395" y="74213"/>
                </a:lnTo>
                <a:lnTo>
                  <a:pt x="1841480" y="9357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1525" y="5023484"/>
            <a:ext cx="2010410" cy="195580"/>
          </a:xfrm>
          <a:custGeom>
            <a:avLst/>
            <a:gdLst/>
            <a:ahLst/>
            <a:cxnLst/>
            <a:rect l="l" t="t" r="r" b="b"/>
            <a:pathLst>
              <a:path w="2010409" h="195579">
                <a:moveTo>
                  <a:pt x="125199" y="52581"/>
                </a:moveTo>
                <a:lnTo>
                  <a:pt x="123301" y="40612"/>
                </a:lnTo>
                <a:lnTo>
                  <a:pt x="110490" y="19907"/>
                </a:lnTo>
                <a:lnTo>
                  <a:pt x="90820" y="5631"/>
                </a:lnTo>
                <a:lnTo>
                  <a:pt x="66294" y="0"/>
                </a:lnTo>
                <a:lnTo>
                  <a:pt x="41362" y="3952"/>
                </a:lnTo>
                <a:lnTo>
                  <a:pt x="20574" y="16764"/>
                </a:lnTo>
                <a:lnTo>
                  <a:pt x="6072" y="36433"/>
                </a:lnTo>
                <a:lnTo>
                  <a:pt x="0" y="60960"/>
                </a:lnTo>
                <a:lnTo>
                  <a:pt x="4393" y="85772"/>
                </a:lnTo>
                <a:lnTo>
                  <a:pt x="17430" y="106299"/>
                </a:lnTo>
                <a:lnTo>
                  <a:pt x="37183" y="120538"/>
                </a:lnTo>
                <a:lnTo>
                  <a:pt x="61722" y="126492"/>
                </a:lnTo>
                <a:lnTo>
                  <a:pt x="63246" y="126249"/>
                </a:lnTo>
                <a:lnTo>
                  <a:pt x="63246" y="76200"/>
                </a:lnTo>
                <a:lnTo>
                  <a:pt x="64008" y="50292"/>
                </a:lnTo>
                <a:lnTo>
                  <a:pt x="125199" y="52581"/>
                </a:lnTo>
                <a:close/>
              </a:path>
              <a:path w="2010409" h="195579">
                <a:moveTo>
                  <a:pt x="127254" y="65532"/>
                </a:moveTo>
                <a:lnTo>
                  <a:pt x="125199" y="52581"/>
                </a:lnTo>
                <a:lnTo>
                  <a:pt x="64008" y="50292"/>
                </a:lnTo>
                <a:lnTo>
                  <a:pt x="63246" y="76200"/>
                </a:lnTo>
                <a:lnTo>
                  <a:pt x="124111" y="78478"/>
                </a:lnTo>
                <a:lnTo>
                  <a:pt x="127254" y="65532"/>
                </a:lnTo>
                <a:close/>
              </a:path>
              <a:path w="2010409" h="195579">
                <a:moveTo>
                  <a:pt x="124111" y="78478"/>
                </a:moveTo>
                <a:lnTo>
                  <a:pt x="63246" y="76200"/>
                </a:lnTo>
                <a:lnTo>
                  <a:pt x="63246" y="126249"/>
                </a:lnTo>
                <a:lnTo>
                  <a:pt x="86534" y="122539"/>
                </a:lnTo>
                <a:lnTo>
                  <a:pt x="107061" y="109728"/>
                </a:lnTo>
                <a:lnTo>
                  <a:pt x="121300" y="90058"/>
                </a:lnTo>
                <a:lnTo>
                  <a:pt x="124111" y="78478"/>
                </a:lnTo>
                <a:close/>
              </a:path>
              <a:path w="2010409" h="195579">
                <a:moveTo>
                  <a:pt x="127254" y="78596"/>
                </a:moveTo>
                <a:lnTo>
                  <a:pt x="127254" y="65532"/>
                </a:lnTo>
                <a:lnTo>
                  <a:pt x="124111" y="78478"/>
                </a:lnTo>
                <a:lnTo>
                  <a:pt x="127254" y="78596"/>
                </a:lnTo>
                <a:close/>
              </a:path>
              <a:path w="2010409" h="195579">
                <a:moveTo>
                  <a:pt x="1883371" y="118376"/>
                </a:moveTo>
                <a:lnTo>
                  <a:pt x="125199" y="52581"/>
                </a:lnTo>
                <a:lnTo>
                  <a:pt x="127254" y="65532"/>
                </a:lnTo>
                <a:lnTo>
                  <a:pt x="127254" y="78596"/>
                </a:lnTo>
                <a:lnTo>
                  <a:pt x="1882439" y="144306"/>
                </a:lnTo>
                <a:lnTo>
                  <a:pt x="1883371" y="118376"/>
                </a:lnTo>
                <a:close/>
              </a:path>
              <a:path w="2010409" h="195579">
                <a:moveTo>
                  <a:pt x="1896618" y="187824"/>
                </a:moveTo>
                <a:lnTo>
                  <a:pt x="1896618" y="118872"/>
                </a:lnTo>
                <a:lnTo>
                  <a:pt x="1895094" y="144780"/>
                </a:lnTo>
                <a:lnTo>
                  <a:pt x="1882439" y="144306"/>
                </a:lnTo>
                <a:lnTo>
                  <a:pt x="1880616" y="195072"/>
                </a:lnTo>
                <a:lnTo>
                  <a:pt x="1896618" y="187824"/>
                </a:lnTo>
                <a:close/>
              </a:path>
              <a:path w="2010409" h="195579">
                <a:moveTo>
                  <a:pt x="1896618" y="118872"/>
                </a:moveTo>
                <a:lnTo>
                  <a:pt x="1883371" y="118376"/>
                </a:lnTo>
                <a:lnTo>
                  <a:pt x="1882439" y="144306"/>
                </a:lnTo>
                <a:lnTo>
                  <a:pt x="1895094" y="144780"/>
                </a:lnTo>
                <a:lnTo>
                  <a:pt x="1896618" y="118872"/>
                </a:lnTo>
                <a:close/>
              </a:path>
              <a:path w="2010409" h="195579">
                <a:moveTo>
                  <a:pt x="2010156" y="136398"/>
                </a:moveTo>
                <a:lnTo>
                  <a:pt x="1885188" y="67818"/>
                </a:lnTo>
                <a:lnTo>
                  <a:pt x="1883371" y="118376"/>
                </a:lnTo>
                <a:lnTo>
                  <a:pt x="1896618" y="118872"/>
                </a:lnTo>
                <a:lnTo>
                  <a:pt x="1896618" y="187824"/>
                </a:lnTo>
                <a:lnTo>
                  <a:pt x="2010156" y="13639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40230" y="6353428"/>
            <a:ext cx="35623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15.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1255" y="2710052"/>
            <a:ext cx="208025" cy="19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1680" y="2710052"/>
            <a:ext cx="208025" cy="198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8954" y="2710052"/>
            <a:ext cx="208025" cy="198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380" y="2710052"/>
            <a:ext cx="208025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9807" y="2710052"/>
            <a:ext cx="208026" cy="198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0233" y="2710052"/>
            <a:ext cx="208026" cy="198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7507" y="2710052"/>
            <a:ext cx="208026" cy="198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3578" y="2710052"/>
            <a:ext cx="208025" cy="198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7933" y="2781680"/>
            <a:ext cx="208026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2377" y="2710052"/>
            <a:ext cx="208025" cy="198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6901" y="2926461"/>
            <a:ext cx="208025" cy="198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7326" y="2926461"/>
            <a:ext cx="208025" cy="1981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84601" y="2926461"/>
            <a:ext cx="208025" cy="198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2902585">
              <a:lnSpc>
                <a:spcPct val="100000"/>
              </a:lnSpc>
            </a:pPr>
            <a:r>
              <a:rPr dirty="0"/>
              <a:t>Período</a:t>
            </a:r>
            <a:r>
              <a:rPr spc="-95" dirty="0"/>
              <a:t> </a:t>
            </a:r>
            <a:r>
              <a:rPr dirty="0"/>
              <a:t>Colonial</a:t>
            </a:r>
          </a:p>
        </p:txBody>
      </p:sp>
      <p:sp>
        <p:nvSpPr>
          <p:cNvPr id="26" name="object 26"/>
          <p:cNvSpPr/>
          <p:nvPr/>
        </p:nvSpPr>
        <p:spPr>
          <a:xfrm>
            <a:off x="3645027" y="2926461"/>
            <a:ext cx="208025" cy="198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5453" y="2926461"/>
            <a:ext cx="208025" cy="1981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5878" y="2926461"/>
            <a:ext cx="208025" cy="1981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3153" y="2926461"/>
            <a:ext cx="208025" cy="198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9225" y="2926461"/>
            <a:ext cx="208025" cy="198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3578" y="2997326"/>
            <a:ext cx="208025" cy="198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8022" y="2926461"/>
            <a:ext cx="208026" cy="1981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4407" y="3142107"/>
            <a:ext cx="208025" cy="198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4833" y="3142107"/>
            <a:ext cx="208026" cy="198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2107" y="3142107"/>
            <a:ext cx="208026" cy="1981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2533" y="3142107"/>
            <a:ext cx="208026" cy="198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2197" y="3142107"/>
            <a:ext cx="208026" cy="198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22622" y="3142107"/>
            <a:ext cx="208026" cy="1981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09897" y="3142107"/>
            <a:ext cx="208026" cy="198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86730" y="3142107"/>
            <a:ext cx="208025" cy="1981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0322" y="3213735"/>
            <a:ext cx="208026" cy="1981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75528" y="3142107"/>
            <a:ext cx="208025" cy="198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92175" y="1317879"/>
            <a:ext cx="713676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50"/>
              </a:lnSpc>
            </a:pPr>
            <a:r>
              <a:rPr lang="es-PA" sz="1800" spc="-5" dirty="0" smtClean="0">
                <a:latin typeface="Arial"/>
                <a:cs typeface="Arial"/>
              </a:rPr>
              <a:t>¿</a:t>
            </a:r>
            <a:r>
              <a:rPr sz="1800" spc="-5" dirty="0" err="1" smtClean="0">
                <a:latin typeface="Arial"/>
                <a:cs typeface="Arial"/>
              </a:rPr>
              <a:t>Por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qué la presencia de africanos esclavizados en década de 1540 </a:t>
            </a:r>
            <a:r>
              <a:rPr sz="1800" spc="-10" dirty="0">
                <a:latin typeface="Arial"/>
                <a:cs typeface="Arial"/>
              </a:rPr>
              <a:t>en  </a:t>
            </a:r>
            <a:r>
              <a:rPr sz="1800" spc="-5" dirty="0">
                <a:latin typeface="Arial"/>
                <a:cs typeface="Arial"/>
              </a:rPr>
              <a:t>Guatemala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Salvador?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5325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10052" y="3285363"/>
            <a:ext cx="208025" cy="1981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5325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70479" y="3285363"/>
            <a:ext cx="208025" cy="1981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1515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57753" y="3285363"/>
            <a:ext cx="208025" cy="1981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1515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18178" y="3285363"/>
            <a:ext cx="208025" cy="1981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1515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8604" y="3285363"/>
            <a:ext cx="208025" cy="1981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1515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9030" y="3285363"/>
            <a:ext cx="208025" cy="1981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65273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26304" y="3285363"/>
            <a:ext cx="208025" cy="1981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65273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02377" y="3285363"/>
            <a:ext cx="208025" cy="198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515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86730" y="3356228"/>
            <a:ext cx="208025" cy="198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1515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91175" y="3285363"/>
            <a:ext cx="208025" cy="1981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61463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40386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36901" y="3501009"/>
            <a:ext cx="208025" cy="1981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61463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40386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97326" y="3501009"/>
            <a:ext cx="208025" cy="19812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5325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84601" y="3501009"/>
            <a:ext cx="208025" cy="1981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5325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45027" y="3501009"/>
            <a:ext cx="208025" cy="1981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06776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4" y="3047"/>
                </a:moveTo>
                <a:lnTo>
                  <a:pt x="12954" y="0"/>
                </a:ln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05453" y="3501009"/>
            <a:ext cx="208025" cy="1981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06776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4" y="0"/>
                </a:move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65878" y="3501009"/>
            <a:ext cx="208025" cy="1981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53258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53153" y="3501009"/>
            <a:ext cx="208025" cy="1981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53258" y="291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29225" y="3501009"/>
            <a:ext cx="208025" cy="1981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53258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13578" y="3572636"/>
            <a:ext cx="208025" cy="1981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53258" y="29119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18022" y="3501009"/>
            <a:ext cx="208026" cy="1981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1680" y="3861434"/>
            <a:ext cx="208025" cy="198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2107" y="3861434"/>
            <a:ext cx="208026" cy="1981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29380" y="3861434"/>
            <a:ext cx="208025" cy="198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13685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89807" y="3861434"/>
            <a:ext cx="208026" cy="1981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13685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50233" y="3861434"/>
            <a:ext cx="208026" cy="198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75585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09897" y="3861434"/>
            <a:ext cx="208026" cy="198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75585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97933" y="3861434"/>
            <a:ext cx="208026" cy="1981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75585" y="3181730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4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74004" y="3861434"/>
            <a:ext cx="208025" cy="198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5585" y="3181730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4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57597" y="3933063"/>
            <a:ext cx="208026" cy="1981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24936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7" y="0"/>
                </a:moveTo>
                <a:lnTo>
                  <a:pt x="0" y="3048"/>
                </a:lnTo>
                <a:lnTo>
                  <a:pt x="5333" y="79248"/>
                </a:lnTo>
                <a:lnTo>
                  <a:pt x="44957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62803" y="3861434"/>
            <a:ext cx="208025" cy="1981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24936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3" y="79248"/>
                </a:moveTo>
                <a:lnTo>
                  <a:pt x="0" y="3048"/>
                </a:lnTo>
                <a:lnTo>
                  <a:pt x="44957" y="0"/>
                </a:lnTo>
                <a:lnTo>
                  <a:pt x="5333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97326" y="4077080"/>
            <a:ext cx="208025" cy="1981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75585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57753" y="4077080"/>
            <a:ext cx="208025" cy="1981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75585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45027" y="4077080"/>
            <a:ext cx="208025" cy="1981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21889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05453" y="4077080"/>
            <a:ext cx="208025" cy="1981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21889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65878" y="4077080"/>
            <a:ext cx="208025" cy="1981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3685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26304" y="4077080"/>
            <a:ext cx="208025" cy="1981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13685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13578" y="4077080"/>
            <a:ext cx="208025" cy="19812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67202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4" y="3047"/>
                </a:moveTo>
                <a:lnTo>
                  <a:pt x="12954" y="0"/>
                </a:ln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89651" y="4077080"/>
            <a:ext cx="208025" cy="1981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7202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4" y="0"/>
                </a:move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74004" y="4148709"/>
            <a:ext cx="208025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13685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78448" y="4077080"/>
            <a:ext cx="208025" cy="1981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13685" y="291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36901" y="4365878"/>
            <a:ext cx="208025" cy="1981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13685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997326" y="4365878"/>
            <a:ext cx="208025" cy="19812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13685" y="29119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84601" y="4365878"/>
            <a:ext cx="208025" cy="19812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45027" y="4365878"/>
            <a:ext cx="208025" cy="1981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05453" y="4365878"/>
            <a:ext cx="208025" cy="1981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65878" y="4365878"/>
            <a:ext cx="208025" cy="1981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0095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53153" y="4365878"/>
            <a:ext cx="208025" cy="1981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0095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29225" y="4365878"/>
            <a:ext cx="208025" cy="19812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6285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13578" y="4437507"/>
            <a:ext cx="208025" cy="19812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06285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18022" y="4365878"/>
            <a:ext cx="208026" cy="1981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6285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52547" y="4582286"/>
            <a:ext cx="208026" cy="1981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6285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212973" y="4582286"/>
            <a:ext cx="208026" cy="19812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2973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00247" y="4582286"/>
            <a:ext cx="208026" cy="19812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12973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60672" y="4582286"/>
            <a:ext cx="208026" cy="19812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06285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221098" y="4582286"/>
            <a:ext cx="208025" cy="19812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6285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81525" y="4582286"/>
            <a:ext cx="208025" cy="19812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09163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40386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68798" y="4582286"/>
            <a:ext cx="208025" cy="19812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09163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40386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45633" y="4582286"/>
            <a:ext cx="208026" cy="19812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10095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29225" y="4653153"/>
            <a:ext cx="208025" cy="1981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0095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34430" y="4582286"/>
            <a:ext cx="208025" cy="19812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54476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4" y="3047"/>
                </a:moveTo>
                <a:lnTo>
                  <a:pt x="12954" y="0"/>
                </a:ln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25698" y="4869560"/>
            <a:ext cx="208025" cy="1981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54476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4" y="0"/>
                </a:move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86125" y="4869560"/>
            <a:ext cx="208025" cy="19812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00958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73398" y="4869560"/>
            <a:ext cx="208025" cy="19812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00958" y="291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933825" y="4869560"/>
            <a:ext cx="208025" cy="1981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00958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94251" y="4869560"/>
            <a:ext cx="208025" cy="19812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00958" y="29119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54677" y="4869560"/>
            <a:ext cx="208025" cy="19812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1951" y="4869560"/>
            <a:ext cx="208025" cy="1981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518022" y="4869560"/>
            <a:ext cx="208026" cy="1981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02377" y="4940427"/>
            <a:ext cx="208025" cy="198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461384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07583" y="4869560"/>
            <a:ext cx="208026" cy="1981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461384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423284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23284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23284" y="3181730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23284" y="3181730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72636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72636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23284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23284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69589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69589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61384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61384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14903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14903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1384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61384" y="291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61384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61384" y="29119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2104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82104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8294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8294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78294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8294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933063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33063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8294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8294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30015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930015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7620" y="174498"/>
                </a:lnTo>
                <a:lnTo>
                  <a:pt x="48006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82104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82104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775328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75328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821048" y="2908935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116586" y="22097"/>
                </a:moveTo>
                <a:lnTo>
                  <a:pt x="116586" y="3047"/>
                </a:lnTo>
                <a:lnTo>
                  <a:pt x="112037" y="1607"/>
                </a:lnTo>
                <a:lnTo>
                  <a:pt x="99631" y="666"/>
                </a:lnTo>
                <a:lnTo>
                  <a:pt x="81224" y="154"/>
                </a:lnTo>
                <a:lnTo>
                  <a:pt x="58674" y="0"/>
                </a:lnTo>
                <a:lnTo>
                  <a:pt x="36004" y="154"/>
                </a:lnTo>
                <a:lnTo>
                  <a:pt x="17335" y="666"/>
                </a:lnTo>
                <a:lnTo>
                  <a:pt x="4667" y="1607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821048" y="291198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86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821048" y="2908935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58674" y="0"/>
                </a:moveTo>
                <a:lnTo>
                  <a:pt x="36004" y="154"/>
                </a:lnTo>
                <a:lnTo>
                  <a:pt x="17335" y="666"/>
                </a:lnTo>
                <a:lnTo>
                  <a:pt x="4667" y="1607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lnTo>
                  <a:pt x="116586" y="3047"/>
                </a:lnTo>
                <a:lnTo>
                  <a:pt x="112037" y="1607"/>
                </a:lnTo>
                <a:lnTo>
                  <a:pt x="99631" y="666"/>
                </a:lnTo>
                <a:lnTo>
                  <a:pt x="81224" y="154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821048" y="2911983"/>
            <a:ext cx="116839" cy="3175"/>
          </a:xfrm>
          <a:custGeom>
            <a:avLst/>
            <a:gdLst/>
            <a:ahLst/>
            <a:cxnLst/>
            <a:rect l="l" t="t" r="r" b="b"/>
            <a:pathLst>
              <a:path w="116839" h="3175">
                <a:moveTo>
                  <a:pt x="0" y="0"/>
                </a:moveTo>
                <a:lnTo>
                  <a:pt x="4667" y="1119"/>
                </a:lnTo>
                <a:lnTo>
                  <a:pt x="17335" y="2095"/>
                </a:lnTo>
                <a:lnTo>
                  <a:pt x="36004" y="2786"/>
                </a:lnTo>
                <a:lnTo>
                  <a:pt x="58674" y="3047"/>
                </a:lnTo>
                <a:lnTo>
                  <a:pt x="81224" y="2786"/>
                </a:lnTo>
                <a:lnTo>
                  <a:pt x="99631" y="2095"/>
                </a:lnTo>
                <a:lnTo>
                  <a:pt x="112037" y="1119"/>
                </a:lnTo>
                <a:lnTo>
                  <a:pt x="11658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81475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81475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143375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143375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143375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143375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93489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293489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143375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143375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90440" y="30110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290440" y="30110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181475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181475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135754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135754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181475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181475" y="291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181475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181475" y="29119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46874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468748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43064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30648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3064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30648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80763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80763" y="3180207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3064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430648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77715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7715" y="3011042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7620" y="174498"/>
                </a:lnTo>
                <a:lnTo>
                  <a:pt x="48006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6874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468748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23028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23028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68748" y="2908935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116586" y="22097"/>
                </a:moveTo>
                <a:lnTo>
                  <a:pt x="116586" y="3047"/>
                </a:lnTo>
                <a:lnTo>
                  <a:pt x="112037" y="1607"/>
                </a:lnTo>
                <a:lnTo>
                  <a:pt x="99631" y="666"/>
                </a:lnTo>
                <a:lnTo>
                  <a:pt x="81224" y="154"/>
                </a:lnTo>
                <a:lnTo>
                  <a:pt x="58674" y="0"/>
                </a:lnTo>
                <a:lnTo>
                  <a:pt x="36004" y="154"/>
                </a:lnTo>
                <a:lnTo>
                  <a:pt x="17335" y="666"/>
                </a:lnTo>
                <a:lnTo>
                  <a:pt x="4667" y="1607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68748" y="291198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86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68748" y="2908935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58674" y="0"/>
                </a:moveTo>
                <a:lnTo>
                  <a:pt x="36004" y="154"/>
                </a:lnTo>
                <a:lnTo>
                  <a:pt x="17335" y="666"/>
                </a:lnTo>
                <a:lnTo>
                  <a:pt x="4667" y="1607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lnTo>
                  <a:pt x="116586" y="3047"/>
                </a:lnTo>
                <a:lnTo>
                  <a:pt x="112037" y="1607"/>
                </a:lnTo>
                <a:lnTo>
                  <a:pt x="99631" y="666"/>
                </a:lnTo>
                <a:lnTo>
                  <a:pt x="81224" y="154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68748" y="2911983"/>
            <a:ext cx="116839" cy="3175"/>
          </a:xfrm>
          <a:custGeom>
            <a:avLst/>
            <a:gdLst/>
            <a:ahLst/>
            <a:cxnLst/>
            <a:rect l="l" t="t" r="r" b="b"/>
            <a:pathLst>
              <a:path w="116839" h="3175">
                <a:moveTo>
                  <a:pt x="0" y="0"/>
                </a:moveTo>
                <a:lnTo>
                  <a:pt x="4667" y="1119"/>
                </a:lnTo>
                <a:lnTo>
                  <a:pt x="17335" y="2095"/>
                </a:lnTo>
                <a:lnTo>
                  <a:pt x="36004" y="2786"/>
                </a:lnTo>
                <a:lnTo>
                  <a:pt x="58674" y="3047"/>
                </a:lnTo>
                <a:lnTo>
                  <a:pt x="81224" y="2786"/>
                </a:lnTo>
                <a:lnTo>
                  <a:pt x="99631" y="2095"/>
                </a:lnTo>
                <a:lnTo>
                  <a:pt x="112037" y="1119"/>
                </a:lnTo>
                <a:lnTo>
                  <a:pt x="11658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45583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45583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07483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07483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07483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07483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157597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157597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07483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07483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54548" y="30110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54548" y="30110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45583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45583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99101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99101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045583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045583" y="291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045583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045583" y="29119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829175" y="32533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829175" y="32533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791075" y="34766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8"/>
                </a:lnTo>
                <a:lnTo>
                  <a:pt x="190500" y="25908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91075" y="34766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0" y="25908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791075" y="32533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1075" y="32533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941189" y="3251834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3048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41189" y="3251834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3048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791075" y="30293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791075" y="30293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938140" y="308267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938140" y="308267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829175" y="29546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829175" y="29546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83454" y="308038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783454" y="308038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29175" y="29798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829175" y="29832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829175" y="29798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29175" y="29828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334380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334380" y="31817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296280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96280" y="34057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96280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96280" y="31817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446395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446395" y="31802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96280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96280" y="2957702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5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443347" y="30110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443347" y="30110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334380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334380" y="2883026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87898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51053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287898" y="3008757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30">
                <a:moveTo>
                  <a:pt x="13715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334380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334380" y="29119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334380" y="2908935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334380" y="29119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68905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68905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30804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30804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30805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30805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80919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80919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630805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30805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77870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777870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68905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668905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22423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2285"/>
                </a:moveTo>
                <a:lnTo>
                  <a:pt x="13716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622423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6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2285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68905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68905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68905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68905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029330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029330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991230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991230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991230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991230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141345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141345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991230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991230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138297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138297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29330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029330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82848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2285"/>
                </a:moveTo>
                <a:lnTo>
                  <a:pt x="13716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982848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6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2285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29330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029330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029330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029330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316604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316604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278504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278504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278504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278504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428619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28619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278504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78504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25571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25571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316604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16604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270122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270122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16604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316604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316604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16604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677030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677030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638930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638930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638930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638930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89045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89045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638930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638930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85997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785997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677030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677030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630548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630548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677030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677030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677030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77030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037457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037457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999357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999357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999357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999357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149471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149471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999357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999357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146422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146422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037457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037457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990975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990975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037457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037457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037457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037457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397883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397883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359783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359783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359783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359783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509897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509897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359783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359783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506848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506848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397883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397883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351401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351401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397883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397883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397883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397883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685157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685157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647057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647057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647057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647057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797171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797171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47057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647057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94122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94122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685157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685157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638675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638675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685157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685157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685157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685157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261228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261228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223128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223128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223128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223128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73242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373242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223128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223128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70195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70195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261228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261228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214747" y="3225164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214747" y="3225164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261228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261228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261228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261228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045583" y="3469004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045583" y="3469004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007483" y="369303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007483" y="369303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007483" y="3469004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007483" y="3469004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157597" y="3467480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157597" y="3467480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007483" y="3244976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007483" y="3244976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154548" y="3298316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154548" y="3298316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045583" y="3170301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272"/>
                </a:lnTo>
                <a:lnTo>
                  <a:pt x="16573" y="105918"/>
                </a:lnTo>
                <a:lnTo>
                  <a:pt x="34718" y="119276"/>
                </a:lnTo>
                <a:lnTo>
                  <a:pt x="57150" y="124205"/>
                </a:lnTo>
                <a:lnTo>
                  <a:pt x="79259" y="119276"/>
                </a:lnTo>
                <a:lnTo>
                  <a:pt x="97440" y="105918"/>
                </a:lnTo>
                <a:lnTo>
                  <a:pt x="109763" y="86272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045583" y="3170301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272"/>
                </a:lnTo>
                <a:lnTo>
                  <a:pt x="16573" y="105918"/>
                </a:lnTo>
                <a:lnTo>
                  <a:pt x="34718" y="119276"/>
                </a:lnTo>
                <a:lnTo>
                  <a:pt x="57150" y="124205"/>
                </a:lnTo>
                <a:lnTo>
                  <a:pt x="79259" y="119276"/>
                </a:lnTo>
                <a:lnTo>
                  <a:pt x="97440" y="105918"/>
                </a:lnTo>
                <a:lnTo>
                  <a:pt x="109763" y="86272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999101" y="3296030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99101" y="3296030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045583" y="319620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045583" y="319925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045583" y="319620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045583" y="319925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550027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550027" y="33973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11927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11927" y="36214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511927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511927" y="33973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662040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662040" y="33958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511927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511927" y="31733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658992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658992" y="32266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550027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550027" y="309943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504307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504307" y="322516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550027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550027" y="3127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550027" y="31245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550027" y="312762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525648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525648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487548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487548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487548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30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487548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30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637663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7" y="0"/>
                </a:moveTo>
                <a:lnTo>
                  <a:pt x="0" y="2286"/>
                </a:lnTo>
                <a:lnTo>
                  <a:pt x="5333" y="78486"/>
                </a:lnTo>
                <a:lnTo>
                  <a:pt x="44957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637663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3" y="78486"/>
                </a:moveTo>
                <a:lnTo>
                  <a:pt x="0" y="2286"/>
                </a:lnTo>
                <a:lnTo>
                  <a:pt x="44957" y="0"/>
                </a:lnTo>
                <a:lnTo>
                  <a:pt x="5333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487548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487548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634614" y="3443097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8006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634614" y="3443097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7620" y="174498"/>
                </a:lnTo>
                <a:lnTo>
                  <a:pt x="48006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525648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525648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479929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2954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479929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4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525648" y="3340227"/>
            <a:ext cx="116839" cy="26034"/>
          </a:xfrm>
          <a:custGeom>
            <a:avLst/>
            <a:gdLst/>
            <a:ahLst/>
            <a:cxnLst/>
            <a:rect l="l" t="t" r="r" b="b"/>
            <a:pathLst>
              <a:path w="116839" h="26035">
                <a:moveTo>
                  <a:pt x="116586" y="22097"/>
                </a:move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657"/>
                </a:lnTo>
                <a:lnTo>
                  <a:pt x="17335" y="24860"/>
                </a:lnTo>
                <a:lnTo>
                  <a:pt x="36004" y="25634"/>
                </a:lnTo>
                <a:lnTo>
                  <a:pt x="58674" y="25908"/>
                </a:lnTo>
                <a:lnTo>
                  <a:pt x="81224" y="25634"/>
                </a:lnTo>
                <a:lnTo>
                  <a:pt x="99631" y="24860"/>
                </a:lnTo>
                <a:lnTo>
                  <a:pt x="112037" y="23657"/>
                </a:lnTo>
                <a:lnTo>
                  <a:pt x="116586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525648" y="334365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86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525648" y="3340227"/>
            <a:ext cx="116839" cy="26034"/>
          </a:xfrm>
          <a:custGeom>
            <a:avLst/>
            <a:gdLst/>
            <a:ahLst/>
            <a:cxnLst/>
            <a:rect l="l" t="t" r="r" b="b"/>
            <a:pathLst>
              <a:path w="116839" h="26035">
                <a:moveTo>
                  <a:pt x="58674" y="0"/>
                </a:move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657"/>
                </a:lnTo>
                <a:lnTo>
                  <a:pt x="17335" y="24860"/>
                </a:lnTo>
                <a:lnTo>
                  <a:pt x="36004" y="25634"/>
                </a:lnTo>
                <a:lnTo>
                  <a:pt x="58674" y="25908"/>
                </a:lnTo>
                <a:lnTo>
                  <a:pt x="81224" y="25634"/>
                </a:lnTo>
                <a:lnTo>
                  <a:pt x="99631" y="24860"/>
                </a:lnTo>
                <a:lnTo>
                  <a:pt x="112037" y="23657"/>
                </a:lnTo>
                <a:lnTo>
                  <a:pt x="116586" y="22097"/>
                </a:ln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525648" y="3343275"/>
            <a:ext cx="116839" cy="3810"/>
          </a:xfrm>
          <a:custGeom>
            <a:avLst/>
            <a:gdLst/>
            <a:ahLst/>
            <a:cxnLst/>
            <a:rect l="l" t="t" r="r" b="b"/>
            <a:pathLst>
              <a:path w="116839" h="3810">
                <a:moveTo>
                  <a:pt x="0" y="0"/>
                </a:moveTo>
                <a:lnTo>
                  <a:pt x="4667" y="1559"/>
                </a:lnTo>
                <a:lnTo>
                  <a:pt x="17335" y="2762"/>
                </a:lnTo>
                <a:lnTo>
                  <a:pt x="36004" y="3536"/>
                </a:lnTo>
                <a:lnTo>
                  <a:pt x="58674" y="3809"/>
                </a:lnTo>
                <a:lnTo>
                  <a:pt x="81224" y="3536"/>
                </a:lnTo>
                <a:lnTo>
                  <a:pt x="99631" y="2762"/>
                </a:lnTo>
                <a:lnTo>
                  <a:pt x="112037" y="1559"/>
                </a:lnTo>
                <a:lnTo>
                  <a:pt x="11658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886075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886075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847975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847975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847975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30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847975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30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998089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7" y="0"/>
                </a:moveTo>
                <a:lnTo>
                  <a:pt x="0" y="2286"/>
                </a:lnTo>
                <a:lnTo>
                  <a:pt x="5333" y="78486"/>
                </a:lnTo>
                <a:lnTo>
                  <a:pt x="44957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998089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3" y="78486"/>
                </a:moveTo>
                <a:lnTo>
                  <a:pt x="0" y="2286"/>
                </a:lnTo>
                <a:lnTo>
                  <a:pt x="44957" y="0"/>
                </a:lnTo>
                <a:lnTo>
                  <a:pt x="5333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847975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847975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995041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995041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886075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886075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840354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2954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840354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4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886075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886075" y="33436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886075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886075" y="33432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5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173348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173348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135248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135248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135248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30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135248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30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285363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285363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135248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135248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282315" y="3443097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8006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282315" y="3443097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7620" y="174498"/>
                </a:lnTo>
                <a:lnTo>
                  <a:pt x="48006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173348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173348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127629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2954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127629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4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173348" y="3340227"/>
            <a:ext cx="116839" cy="26034"/>
          </a:xfrm>
          <a:custGeom>
            <a:avLst/>
            <a:gdLst/>
            <a:ahLst/>
            <a:cxnLst/>
            <a:rect l="l" t="t" r="r" b="b"/>
            <a:pathLst>
              <a:path w="116839" h="26035">
                <a:moveTo>
                  <a:pt x="116586" y="22097"/>
                </a:move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657"/>
                </a:lnTo>
                <a:lnTo>
                  <a:pt x="17335" y="24860"/>
                </a:lnTo>
                <a:lnTo>
                  <a:pt x="36004" y="25634"/>
                </a:lnTo>
                <a:lnTo>
                  <a:pt x="58674" y="25908"/>
                </a:lnTo>
                <a:lnTo>
                  <a:pt x="81224" y="25634"/>
                </a:lnTo>
                <a:lnTo>
                  <a:pt x="99631" y="24860"/>
                </a:lnTo>
                <a:lnTo>
                  <a:pt x="112037" y="23657"/>
                </a:lnTo>
                <a:lnTo>
                  <a:pt x="116586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173348" y="334365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86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173348" y="3340227"/>
            <a:ext cx="116839" cy="26034"/>
          </a:xfrm>
          <a:custGeom>
            <a:avLst/>
            <a:gdLst/>
            <a:ahLst/>
            <a:cxnLst/>
            <a:rect l="l" t="t" r="r" b="b"/>
            <a:pathLst>
              <a:path w="116839" h="26035">
                <a:moveTo>
                  <a:pt x="58674" y="0"/>
                </a:move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657"/>
                </a:lnTo>
                <a:lnTo>
                  <a:pt x="17335" y="24860"/>
                </a:lnTo>
                <a:lnTo>
                  <a:pt x="36004" y="25634"/>
                </a:lnTo>
                <a:lnTo>
                  <a:pt x="58674" y="25908"/>
                </a:lnTo>
                <a:lnTo>
                  <a:pt x="81224" y="25634"/>
                </a:lnTo>
                <a:lnTo>
                  <a:pt x="99631" y="24860"/>
                </a:lnTo>
                <a:lnTo>
                  <a:pt x="112037" y="23657"/>
                </a:lnTo>
                <a:lnTo>
                  <a:pt x="116586" y="22097"/>
                </a:ln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173348" y="3343275"/>
            <a:ext cx="116839" cy="3810"/>
          </a:xfrm>
          <a:custGeom>
            <a:avLst/>
            <a:gdLst/>
            <a:ahLst/>
            <a:cxnLst/>
            <a:rect l="l" t="t" r="r" b="b"/>
            <a:pathLst>
              <a:path w="116839" h="3810">
                <a:moveTo>
                  <a:pt x="0" y="0"/>
                </a:moveTo>
                <a:lnTo>
                  <a:pt x="4667" y="1559"/>
                </a:lnTo>
                <a:lnTo>
                  <a:pt x="17335" y="2762"/>
                </a:lnTo>
                <a:lnTo>
                  <a:pt x="36004" y="3536"/>
                </a:lnTo>
                <a:lnTo>
                  <a:pt x="58674" y="3809"/>
                </a:lnTo>
                <a:lnTo>
                  <a:pt x="81224" y="3536"/>
                </a:lnTo>
                <a:lnTo>
                  <a:pt x="99631" y="2762"/>
                </a:lnTo>
                <a:lnTo>
                  <a:pt x="112037" y="1559"/>
                </a:lnTo>
                <a:lnTo>
                  <a:pt x="11658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533775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533775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495675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495675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495675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495675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645789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645789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495675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495675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642740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642740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533775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533775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488054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488054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533775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533775" y="33436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533775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533775" y="33432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894201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894201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856101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856101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856101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856101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006215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006215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856101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856101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003166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003166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894201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894201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848480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848480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894201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894201" y="33436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894201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894201" y="33432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254627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254627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216527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216527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216527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216527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366640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366640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216527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216527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363592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363592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254627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254627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208907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208907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254627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254627" y="33436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254627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254627" y="33432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541901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541901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503801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503801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503801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503801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653915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653915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503801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503801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650866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650866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541901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541901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496180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496180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541901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541901" y="33436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541901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541901" y="33432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118734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18734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80634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080634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080634" y="3613784"/>
            <a:ext cx="36195" cy="74295"/>
          </a:xfrm>
          <a:custGeom>
            <a:avLst/>
            <a:gdLst/>
            <a:ahLst/>
            <a:cxnLst/>
            <a:rect l="l" t="t" r="r" b="b"/>
            <a:pathLst>
              <a:path w="36195" h="74295">
                <a:moveTo>
                  <a:pt x="35813" y="73913"/>
                </a:moveTo>
                <a:lnTo>
                  <a:pt x="35813" y="0"/>
                </a:lnTo>
                <a:lnTo>
                  <a:pt x="0" y="0"/>
                </a:lnTo>
                <a:lnTo>
                  <a:pt x="35813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080634" y="3613784"/>
            <a:ext cx="36195" cy="74295"/>
          </a:xfrm>
          <a:custGeom>
            <a:avLst/>
            <a:gdLst/>
            <a:ahLst/>
            <a:cxnLst/>
            <a:rect l="l" t="t" r="r" b="b"/>
            <a:pathLst>
              <a:path w="36195" h="74295">
                <a:moveTo>
                  <a:pt x="35813" y="73913"/>
                </a:moveTo>
                <a:lnTo>
                  <a:pt x="35813" y="0"/>
                </a:lnTo>
                <a:lnTo>
                  <a:pt x="0" y="0"/>
                </a:lnTo>
                <a:lnTo>
                  <a:pt x="35813" y="739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29986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29986" y="361226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080634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080634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26939" y="3443097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26939" y="3443097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118734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118734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072253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072253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118734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118734" y="33436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118734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118734" y="33432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902327" y="36846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902327" y="36846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864227" y="39086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864227" y="39086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864227" y="36846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864227" y="36846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014340" y="36838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014340" y="36838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864227" y="34613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864227" y="34613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011292" y="35139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011292" y="35139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902327" y="33867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902327" y="33867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856607" y="35124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856607" y="35124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902327" y="34118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902327" y="34149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902327" y="34118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902327" y="34149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07533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407533" y="36137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369433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8"/>
                </a:lnTo>
                <a:lnTo>
                  <a:pt x="190500" y="25908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369433" y="38370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0" y="25908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369433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369433" y="36137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519547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519547" y="36122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369433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369433" y="33897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516498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516498" y="34430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07533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07533" y="33150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361051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361051" y="34408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407533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07533" y="33436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07533" y="33402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07533" y="33432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742057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742057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703957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703957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703957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703957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854070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854070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703957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703957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851023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851023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742057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742057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695575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4" y="3047"/>
                </a:moveTo>
                <a:lnTo>
                  <a:pt x="12954" y="0"/>
                </a:ln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695575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4" y="0"/>
                </a:move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742057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742057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742057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742057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102483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02483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064383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064383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064383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064383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14497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214497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064383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064383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11448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211448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102483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102483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056001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4" y="3047"/>
                </a:moveTo>
                <a:lnTo>
                  <a:pt x="12954" y="0"/>
                </a:ln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056001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4" y="0"/>
                </a:moveTo>
                <a:lnTo>
                  <a:pt x="0" y="172974"/>
                </a:lnTo>
                <a:lnTo>
                  <a:pt x="38100" y="176022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102483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102483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102483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102483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389757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389757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351657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351657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351657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351657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501771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501771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351657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351657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498722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498722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389757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389757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343275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343275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3389757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3389757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389757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389757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3750183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750183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3712083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3712083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712083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712083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862197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862197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3712083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3712083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859148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3859148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3750183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750183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3703701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3703701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750183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3750183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750183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750183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110609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110609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072509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072509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072509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072509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222622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222622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072509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072509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218813" y="3585590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40386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218813" y="3585590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40386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110609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110609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064127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064127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110609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110609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110609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110609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471034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471034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432934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432934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432934" y="3756278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432934" y="3756278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582286" y="3754754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582286" y="3754754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432934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432934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579239" y="3585590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79239" y="3585590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471034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471034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424553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424553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471034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471034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471034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471034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758309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758309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720209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720209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720209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720209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870322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870322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720209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720209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866513" y="3585590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40386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866513" y="3585590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40386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758309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758309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711827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711827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3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758309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758309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758309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758309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334380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334380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296280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296280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296280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296280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446395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46395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296280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296280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43347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43347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334380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334380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287898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287898" y="35833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3715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334380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334380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334380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334380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118734" y="382790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118734" y="382790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80634" y="405193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080634" y="405193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80634" y="3827907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080634" y="3827907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229986" y="3826383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229986" y="3826383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080634" y="360387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080634" y="360387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226939" y="3657219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226939" y="3657219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118734" y="352920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118734" y="352920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072253" y="365493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072253" y="365493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118734" y="355434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118734" y="355777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118734" y="355434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118734" y="355815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23178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23178" y="37562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585078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585078" y="39803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585078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585078" y="37562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735192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735192" y="37547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585078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85078" y="35322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732145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732145" y="35855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23178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623178" y="34575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576697" y="3583304"/>
            <a:ext cx="52069" cy="176530"/>
          </a:xfrm>
          <a:custGeom>
            <a:avLst/>
            <a:gdLst/>
            <a:ahLst/>
            <a:cxnLst/>
            <a:rect l="l" t="t" r="r" b="b"/>
            <a:pathLst>
              <a:path w="52070" h="176529">
                <a:moveTo>
                  <a:pt x="51815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815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576697" y="3583304"/>
            <a:ext cx="52069" cy="176530"/>
          </a:xfrm>
          <a:custGeom>
            <a:avLst/>
            <a:gdLst/>
            <a:ahLst/>
            <a:cxnLst/>
            <a:rect l="l" t="t" r="r" b="b"/>
            <a:pathLst>
              <a:path w="52070" h="176529">
                <a:moveTo>
                  <a:pt x="13715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815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623178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623178" y="3486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623178" y="34834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623178" y="34865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668905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668905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630804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630804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630805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630805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780919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780919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630805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630805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777870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777870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668905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668905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622423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3716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622423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6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668905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668905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668905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668905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029330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029330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991230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991230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991230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991230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141345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141345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991230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991230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3138297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138297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029330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029330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982848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3716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982848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6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029330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3029330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029330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029330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316604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316604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278504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278504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3278504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3278504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428619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3428619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278504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278504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425571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425571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316604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316604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270122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3270122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3316604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3316604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3316604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316604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677030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677030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3638930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3638930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3638930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3638930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3789045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3789045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3638930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3638930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3785997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3785997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3677030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3677030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630548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630548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677030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677030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677030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3677030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037457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037457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3999357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3999357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3999357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3999357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149471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149471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3999357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3999357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146422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146422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037457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037457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3990975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3990975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037457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037457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037457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037457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397883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397883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359783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359783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359783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359783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509897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509897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359783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359783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506848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506848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397883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397883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351401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351401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397883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397883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397883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397883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685157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685157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647057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647057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647057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647057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797171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797171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647057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647057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794122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794122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685157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685157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638675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638675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685157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685157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685157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685157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261228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261228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223128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223128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223128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223128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373242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373242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223128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223128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370195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370195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261228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261228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214747" y="3799713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3047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214747" y="3799713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261228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261228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261228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261228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045583" y="404355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045583" y="404355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007483" y="426758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007483" y="426758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007483" y="404355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007483" y="404355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157597" y="404202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157597" y="404202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007483" y="381952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007483" y="381952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154548" y="387286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54548" y="387286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045583" y="374484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045583" y="374484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999101" y="387134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999101" y="387134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045583" y="377075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045583" y="377380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045583" y="377075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045583" y="377380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50027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50027" y="39719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11927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11927" y="41959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11927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11927" y="39719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662040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662040" y="39711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11927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11927" y="37486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658992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658992" y="3801236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50027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50027" y="36739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04307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04307" y="37997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50027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50027" y="37021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50027" y="36991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50027" y="37021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813685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813685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775585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775585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775585" y="4332351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4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775585" y="4332351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4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924936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7" y="0"/>
                </a:moveTo>
                <a:lnTo>
                  <a:pt x="0" y="2286"/>
                </a:lnTo>
                <a:lnTo>
                  <a:pt x="5333" y="78486"/>
                </a:lnTo>
                <a:lnTo>
                  <a:pt x="44957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924936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3" y="78486"/>
                </a:moveTo>
                <a:lnTo>
                  <a:pt x="0" y="2286"/>
                </a:lnTo>
                <a:lnTo>
                  <a:pt x="44957" y="0"/>
                </a:lnTo>
                <a:lnTo>
                  <a:pt x="5333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775585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775585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921889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48006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8382" y="175260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921889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0" y="2286"/>
                </a:moveTo>
                <a:lnTo>
                  <a:pt x="8382" y="175260"/>
                </a:lnTo>
                <a:lnTo>
                  <a:pt x="48006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813685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813685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767202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2954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767202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4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813685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813685" y="40626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813685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813685" y="40626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173348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173348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135248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135248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135248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135248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285363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285363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135248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135248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282315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48006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282315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0" y="2286"/>
                </a:moveTo>
                <a:lnTo>
                  <a:pt x="7620" y="175260"/>
                </a:lnTo>
                <a:lnTo>
                  <a:pt x="48006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173348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3173348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127629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2954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127629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4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173348" y="4059554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116586" y="22097"/>
                </a:move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3173348" y="406260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86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173348" y="4059554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58674" y="0"/>
                </a:move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3173348" y="4062603"/>
            <a:ext cx="116839" cy="3175"/>
          </a:xfrm>
          <a:custGeom>
            <a:avLst/>
            <a:gdLst/>
            <a:ahLst/>
            <a:cxnLst/>
            <a:rect l="l" t="t" r="r" b="b"/>
            <a:pathLst>
              <a:path w="116839" h="3175">
                <a:moveTo>
                  <a:pt x="0" y="0"/>
                </a:moveTo>
                <a:lnTo>
                  <a:pt x="4667" y="1119"/>
                </a:lnTo>
                <a:lnTo>
                  <a:pt x="17335" y="2095"/>
                </a:lnTo>
                <a:lnTo>
                  <a:pt x="36004" y="2786"/>
                </a:lnTo>
                <a:lnTo>
                  <a:pt x="58674" y="3047"/>
                </a:lnTo>
                <a:lnTo>
                  <a:pt x="81224" y="2786"/>
                </a:lnTo>
                <a:lnTo>
                  <a:pt x="99631" y="2095"/>
                </a:lnTo>
                <a:lnTo>
                  <a:pt x="112037" y="1119"/>
                </a:lnTo>
                <a:lnTo>
                  <a:pt x="11658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3461384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461384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423284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3423284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3423284" y="4332351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3423284" y="4332351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572636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3572636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3423284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3423284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569589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48006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8382" y="175260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3569589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0" y="2286"/>
                </a:moveTo>
                <a:lnTo>
                  <a:pt x="8382" y="175260"/>
                </a:lnTo>
                <a:lnTo>
                  <a:pt x="48006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3461384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3461384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3414903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3414903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3461384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3461384" y="40626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3461384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3461384" y="40626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3821048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3821048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3782948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3782948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3782948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3782948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933063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3933063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3782948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3782948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3930015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48006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3930015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0" y="2286"/>
                </a:moveTo>
                <a:lnTo>
                  <a:pt x="7620" y="175260"/>
                </a:lnTo>
                <a:lnTo>
                  <a:pt x="48006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3821048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3821048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3775328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3775328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3821048" y="4059554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116586" y="22097"/>
                </a:move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3821048" y="406260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86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821048" y="4059554"/>
            <a:ext cx="116839" cy="25400"/>
          </a:xfrm>
          <a:custGeom>
            <a:avLst/>
            <a:gdLst/>
            <a:ahLst/>
            <a:cxnLst/>
            <a:rect l="l" t="t" r="r" b="b"/>
            <a:pathLst>
              <a:path w="116839" h="25400">
                <a:moveTo>
                  <a:pt x="58674" y="0"/>
                </a:moveTo>
                <a:lnTo>
                  <a:pt x="36004" y="261"/>
                </a:lnTo>
                <a:lnTo>
                  <a:pt x="17335" y="952"/>
                </a:lnTo>
                <a:lnTo>
                  <a:pt x="4667" y="1928"/>
                </a:lnTo>
                <a:lnTo>
                  <a:pt x="0" y="3048"/>
                </a:lnTo>
                <a:lnTo>
                  <a:pt x="0" y="22098"/>
                </a:lnTo>
                <a:lnTo>
                  <a:pt x="4667" y="23217"/>
                </a:lnTo>
                <a:lnTo>
                  <a:pt x="17335" y="24193"/>
                </a:lnTo>
                <a:lnTo>
                  <a:pt x="36004" y="24884"/>
                </a:lnTo>
                <a:lnTo>
                  <a:pt x="58674" y="25146"/>
                </a:lnTo>
                <a:lnTo>
                  <a:pt x="81224" y="24884"/>
                </a:lnTo>
                <a:lnTo>
                  <a:pt x="99631" y="24193"/>
                </a:lnTo>
                <a:lnTo>
                  <a:pt x="112037" y="23217"/>
                </a:lnTo>
                <a:lnTo>
                  <a:pt x="116586" y="22097"/>
                </a:lnTo>
                <a:lnTo>
                  <a:pt x="116586" y="3047"/>
                </a:lnTo>
                <a:lnTo>
                  <a:pt x="112037" y="1928"/>
                </a:lnTo>
                <a:lnTo>
                  <a:pt x="99631" y="952"/>
                </a:lnTo>
                <a:lnTo>
                  <a:pt x="81224" y="261"/>
                </a:lnTo>
                <a:lnTo>
                  <a:pt x="586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3821048" y="4062603"/>
            <a:ext cx="116839" cy="3175"/>
          </a:xfrm>
          <a:custGeom>
            <a:avLst/>
            <a:gdLst/>
            <a:ahLst/>
            <a:cxnLst/>
            <a:rect l="l" t="t" r="r" b="b"/>
            <a:pathLst>
              <a:path w="116839" h="3175">
                <a:moveTo>
                  <a:pt x="0" y="0"/>
                </a:moveTo>
                <a:lnTo>
                  <a:pt x="4667" y="1119"/>
                </a:lnTo>
                <a:lnTo>
                  <a:pt x="17335" y="2095"/>
                </a:lnTo>
                <a:lnTo>
                  <a:pt x="36004" y="2786"/>
                </a:lnTo>
                <a:lnTo>
                  <a:pt x="58674" y="3047"/>
                </a:lnTo>
                <a:lnTo>
                  <a:pt x="81224" y="2786"/>
                </a:lnTo>
                <a:lnTo>
                  <a:pt x="99631" y="2095"/>
                </a:lnTo>
                <a:lnTo>
                  <a:pt x="112037" y="1119"/>
                </a:lnTo>
                <a:lnTo>
                  <a:pt x="11658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4181475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4181475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4143375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4143375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4143375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4143375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4293489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4293489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4143375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4143375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4290440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4290440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4181475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4181475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4135754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4135754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4181475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181475" y="40626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4181475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181475" y="40626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4541901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4541901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4503801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4503801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4503801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503801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4653915" y="43315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4653915" y="43315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4503801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503801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650866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650866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4541901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4541901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4496180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4496180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4541901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4541901" y="40626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4541901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4541901" y="40626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4829175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4829175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4791075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4791075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4791075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4791075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4941189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44958" y="0"/>
                </a:moveTo>
                <a:lnTo>
                  <a:pt x="0" y="2286"/>
                </a:lnTo>
                <a:lnTo>
                  <a:pt x="5334" y="78486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4941189" y="4331589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5" h="78739">
                <a:moveTo>
                  <a:pt x="5334" y="78486"/>
                </a:moveTo>
                <a:lnTo>
                  <a:pt x="0" y="2286"/>
                </a:lnTo>
                <a:lnTo>
                  <a:pt x="44958" y="0"/>
                </a:lnTo>
                <a:lnTo>
                  <a:pt x="5334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4791075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4791075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7338" y="223265"/>
                </a:lnTo>
                <a:lnTo>
                  <a:pt x="153924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4938140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4938140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4829175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829175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4783454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4783454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4829175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4829175" y="40626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4829175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4829175" y="40626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06009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06009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367909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367909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367909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367909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518022" y="43315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518022" y="43315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367909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367909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514213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48006" y="172974"/>
                </a:moveTo>
                <a:lnTo>
                  <a:pt x="40386" y="0"/>
                </a:lnTo>
                <a:lnTo>
                  <a:pt x="0" y="2286"/>
                </a:lnTo>
                <a:lnTo>
                  <a:pt x="8382" y="175260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514213" y="4161663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0" y="2286"/>
                </a:moveTo>
                <a:lnTo>
                  <a:pt x="8382" y="175260"/>
                </a:lnTo>
                <a:lnTo>
                  <a:pt x="48006" y="172974"/>
                </a:lnTo>
                <a:lnTo>
                  <a:pt x="40386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406009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406009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359527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359527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406009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06009" y="40626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06009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406009" y="40626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189601" y="44039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189601" y="4403978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151501" y="46280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151501" y="4628007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151501" y="44039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151501" y="4403978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301615" y="44024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301615" y="4402454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151501" y="41799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151501" y="4179951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298566" y="42332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298566" y="4233290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189601" y="41052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189601" y="4105275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143880" y="42310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7337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143880" y="4231004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2953" y="0"/>
                </a:moveTo>
                <a:lnTo>
                  <a:pt x="0" y="172974"/>
                </a:lnTo>
                <a:lnTo>
                  <a:pt x="37337" y="176022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189601" y="41311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189601" y="41342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189601" y="413118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89601" y="4134230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694807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694807" y="4332351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56707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56707" y="4556378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656707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656707" y="4332351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806821" y="43315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06821" y="4331589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656707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656707" y="4109084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803772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5260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803772" y="4161663"/>
            <a:ext cx="47625" cy="175260"/>
          </a:xfrm>
          <a:custGeom>
            <a:avLst/>
            <a:gdLst/>
            <a:ahLst/>
            <a:cxnLst/>
            <a:rect l="l" t="t" r="r" b="b"/>
            <a:pathLst>
              <a:path w="47625" h="175260">
                <a:moveTo>
                  <a:pt x="0" y="2286"/>
                </a:moveTo>
                <a:lnTo>
                  <a:pt x="7620" y="175260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694807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694807" y="4034409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648325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648325" y="4160139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694807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694807" y="40626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694807" y="405955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694807" y="406260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3029330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3029330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2991230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2991230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2991230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2991230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3141345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3141345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2991230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2991230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3138297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3138297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3029330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3029330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2982848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3716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2982848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6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054" y="3047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3029330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029330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3029330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3029330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5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3389757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3389757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3351657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3351657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3351657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3351657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3501771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3501771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3351657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3351657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3498722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3498722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3389757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3389757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3343275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3343275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3389757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3389757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3389757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3389757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3677030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3677030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3638930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3638930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3638930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3638930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3789045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3789045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3638930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3638930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3785997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3785997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3677030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3677030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3630548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3630548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3677030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3677030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3677030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3677030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037457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037457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3999357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3999357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3999357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3999357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149471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149471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3999357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3999357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146422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146422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037457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037457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3990975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3990975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037457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037457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037457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037457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397883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397883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359783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359783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359783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359783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509897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509897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359783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359783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506848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506848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397883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397883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351401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351401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397883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97883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97883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97883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758309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758309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720209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720209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720209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720209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870322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870322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720209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720209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866513" y="4378071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40386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866513" y="4378071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40386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758309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758309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711827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711827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758309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758309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758309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758309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045583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045583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007483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007483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007483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007483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157597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157597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007483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007483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154548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154548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045583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045583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999101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999101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045583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045583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045583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045583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621654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621654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583554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152400" y="0"/>
                </a:lnTo>
                <a:lnTo>
                  <a:pt x="38100" y="0"/>
                </a:lnTo>
                <a:lnTo>
                  <a:pt x="0" y="25908"/>
                </a:lnTo>
                <a:lnTo>
                  <a:pt x="190500" y="25908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583554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0" y="25908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9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583554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583554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733669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733669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83554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83554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730621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730621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621654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621654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75172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75172" y="4375784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21654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21654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21654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21654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406009" y="46196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406009" y="4619625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367909" y="48436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367909" y="484365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367909" y="46196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367909" y="4619625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518022" y="46188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518022" y="4618863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367909" y="43963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367909" y="4396359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20">
                <a:moveTo>
                  <a:pt x="95250" y="0"/>
                </a:moveTo>
                <a:lnTo>
                  <a:pt x="0" y="85344"/>
                </a:lnTo>
                <a:lnTo>
                  <a:pt x="36576" y="223265"/>
                </a:lnTo>
                <a:lnTo>
                  <a:pt x="153162" y="223265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514213" y="4448936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48006" y="172974"/>
                </a:moveTo>
                <a:lnTo>
                  <a:pt x="40386" y="0"/>
                </a:lnTo>
                <a:lnTo>
                  <a:pt x="0" y="2286"/>
                </a:lnTo>
                <a:lnTo>
                  <a:pt x="8382" y="175260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514213" y="4448936"/>
            <a:ext cx="48260" cy="175260"/>
          </a:xfrm>
          <a:custGeom>
            <a:avLst/>
            <a:gdLst/>
            <a:ahLst/>
            <a:cxnLst/>
            <a:rect l="l" t="t" r="r" b="b"/>
            <a:pathLst>
              <a:path w="48260" h="175260">
                <a:moveTo>
                  <a:pt x="0" y="2286"/>
                </a:moveTo>
                <a:lnTo>
                  <a:pt x="8382" y="175260"/>
                </a:lnTo>
                <a:lnTo>
                  <a:pt x="48006" y="172974"/>
                </a:lnTo>
                <a:lnTo>
                  <a:pt x="40386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406009" y="43216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406009" y="4321683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359527" y="44474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359527" y="444741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406009" y="43468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406009" y="434987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406009" y="4346828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538"/>
                </a:lnTo>
                <a:lnTo>
                  <a:pt x="16954" y="24479"/>
                </a:lnTo>
                <a:lnTo>
                  <a:pt x="35361" y="24991"/>
                </a:lnTo>
                <a:lnTo>
                  <a:pt x="57912" y="25146"/>
                </a:lnTo>
                <a:lnTo>
                  <a:pt x="80462" y="24991"/>
                </a:lnTo>
                <a:lnTo>
                  <a:pt x="98869" y="24479"/>
                </a:lnTo>
                <a:lnTo>
                  <a:pt x="111275" y="23538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406009" y="434987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440"/>
                </a:lnTo>
                <a:lnTo>
                  <a:pt x="16954" y="2381"/>
                </a:lnTo>
                <a:lnTo>
                  <a:pt x="35361" y="2893"/>
                </a:lnTo>
                <a:lnTo>
                  <a:pt x="57912" y="3047"/>
                </a:lnTo>
                <a:lnTo>
                  <a:pt x="80462" y="2893"/>
                </a:lnTo>
                <a:lnTo>
                  <a:pt x="98869" y="2381"/>
                </a:lnTo>
                <a:lnTo>
                  <a:pt x="111275" y="1440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910453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910453" y="4548759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956" y="223265"/>
                </a:lnTo>
                <a:lnTo>
                  <a:pt x="86106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872353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152400" y="0"/>
                </a:lnTo>
                <a:lnTo>
                  <a:pt x="38862" y="0"/>
                </a:lnTo>
                <a:lnTo>
                  <a:pt x="0" y="25908"/>
                </a:lnTo>
                <a:lnTo>
                  <a:pt x="190500" y="25908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872353" y="4772025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8"/>
                </a:moveTo>
                <a:lnTo>
                  <a:pt x="0" y="25908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9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872353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872353" y="4548759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022466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3048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022466" y="454723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3048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872353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872353" y="4324730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019419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019419" y="4378071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910453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910453" y="425005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863971" y="4375784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3047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863971" y="4375784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910453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910453" y="427862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910453" y="4275201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910453" y="4278248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2668905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2668905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2630804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2630804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2630805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2630805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2780919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2780919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2630805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2630805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2777870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2777870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2668905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2668905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2622423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3716" y="0"/>
                </a:lnTo>
                <a:lnTo>
                  <a:pt x="0" y="172974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2622423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6" y="0"/>
                </a:moveTo>
                <a:lnTo>
                  <a:pt x="0" y="172974"/>
                </a:lnTo>
                <a:lnTo>
                  <a:pt x="38100" y="175260"/>
                </a:lnTo>
                <a:lnTo>
                  <a:pt x="51054" y="3047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668905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2668905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2668905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2668905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3029330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3029330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2991230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2991230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2991230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2991230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3141345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3141345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2991230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2991230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3138297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3138297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3029330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3029330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2982848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3047"/>
                </a:moveTo>
                <a:lnTo>
                  <a:pt x="13716" y="0"/>
                </a:lnTo>
                <a:lnTo>
                  <a:pt x="0" y="172974"/>
                </a:lnTo>
                <a:lnTo>
                  <a:pt x="38100" y="175260"/>
                </a:lnTo>
                <a:lnTo>
                  <a:pt x="51054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2982848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6" y="0"/>
                </a:moveTo>
                <a:lnTo>
                  <a:pt x="0" y="172974"/>
                </a:lnTo>
                <a:lnTo>
                  <a:pt x="38100" y="175260"/>
                </a:lnTo>
                <a:lnTo>
                  <a:pt x="51054" y="3047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3029330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3029330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3029330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5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3029330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3316604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3316604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3278504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3278504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3278504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3278504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3428619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3428619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3278504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3278504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3425571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3425571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3316604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3316604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3270122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3270122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3316604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3316604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3316604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3316604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3677030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3677030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3638930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3638930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3638930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3638930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3789045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3789045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3638930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3638930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3785997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3785997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3677030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3677030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3630548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3630548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3677030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3677030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3677030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3677030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4037457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4037457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3999357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3999357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3999357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3999357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4149471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4149471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3999357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3999357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4146422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4146422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4037457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4037457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3990975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3990975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4037457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037457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037457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037457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4397883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4397883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4359783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4359783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4359783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4359783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509897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4509897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359783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4359783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4506848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4506848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4397883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4397883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4351401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4351401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4397883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4397883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4397883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4397883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4685157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4685157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4647057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4647057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4647057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4647057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4797171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4797171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4647057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4647057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4794122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4794122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4685157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685157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29"/>
                </a:lnTo>
                <a:lnTo>
                  <a:pt x="16573" y="18288"/>
                </a:lnTo>
                <a:lnTo>
                  <a:pt x="4429" y="37933"/>
                </a:lnTo>
                <a:lnTo>
                  <a:pt x="0" y="61722"/>
                </a:lnTo>
                <a:lnTo>
                  <a:pt x="4429" y="85951"/>
                </a:lnTo>
                <a:lnTo>
                  <a:pt x="16573" y="105822"/>
                </a:lnTo>
                <a:lnTo>
                  <a:pt x="34718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38675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638675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974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685157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685157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685157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685157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5261228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261228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223128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223128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223128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223128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373242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373242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223128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223128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370195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370195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261228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261228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14747" y="4664583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5260"/>
                </a:lnTo>
                <a:lnTo>
                  <a:pt x="51815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14747" y="4664583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974"/>
                </a:lnTo>
                <a:lnTo>
                  <a:pt x="38099" y="175260"/>
                </a:lnTo>
                <a:lnTo>
                  <a:pt x="51815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61228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61228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261228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261228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045583" y="49091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114300" y="0"/>
                </a:moveTo>
                <a:lnTo>
                  <a:pt x="0" y="0"/>
                </a:ln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045583" y="4909184"/>
            <a:ext cx="114300" cy="223520"/>
          </a:xfrm>
          <a:custGeom>
            <a:avLst/>
            <a:gdLst/>
            <a:ahLst/>
            <a:cxnLst/>
            <a:rect l="l" t="t" r="r" b="b"/>
            <a:pathLst>
              <a:path w="114300" h="223520">
                <a:moveTo>
                  <a:pt x="0" y="0"/>
                </a:moveTo>
                <a:lnTo>
                  <a:pt x="28194" y="223265"/>
                </a:lnTo>
                <a:lnTo>
                  <a:pt x="85344" y="223265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007483" y="51324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151638" y="0"/>
                </a:lnTo>
                <a:lnTo>
                  <a:pt x="38100" y="0"/>
                </a:lnTo>
                <a:lnTo>
                  <a:pt x="0" y="25907"/>
                </a:lnTo>
                <a:lnTo>
                  <a:pt x="190500" y="2590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007483" y="5132451"/>
            <a:ext cx="190500" cy="26034"/>
          </a:xfrm>
          <a:custGeom>
            <a:avLst/>
            <a:gdLst/>
            <a:ahLst/>
            <a:cxnLst/>
            <a:rect l="l" t="t" r="r" b="b"/>
            <a:pathLst>
              <a:path w="190500" h="26035">
                <a:moveTo>
                  <a:pt x="190500" y="25907"/>
                </a:moveTo>
                <a:lnTo>
                  <a:pt x="0" y="25907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9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007483" y="49091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007483" y="4909184"/>
            <a:ext cx="36830" cy="74295"/>
          </a:xfrm>
          <a:custGeom>
            <a:avLst/>
            <a:gdLst/>
            <a:ahLst/>
            <a:cxnLst/>
            <a:rect l="l" t="t" r="r" b="b"/>
            <a:pathLst>
              <a:path w="36829" h="74295">
                <a:moveTo>
                  <a:pt x="36575" y="73913"/>
                </a:moveTo>
                <a:lnTo>
                  <a:pt x="36575" y="0"/>
                </a:lnTo>
                <a:lnTo>
                  <a:pt x="0" y="0"/>
                </a:lnTo>
                <a:lnTo>
                  <a:pt x="36575" y="739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157597" y="49076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4196" y="0"/>
                </a:moveTo>
                <a:lnTo>
                  <a:pt x="0" y="2286"/>
                </a:lnTo>
                <a:lnTo>
                  <a:pt x="4572" y="78486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157597" y="4907660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4572" y="78486"/>
                </a:moveTo>
                <a:lnTo>
                  <a:pt x="0" y="2286"/>
                </a:lnTo>
                <a:lnTo>
                  <a:pt x="44196" y="0"/>
                </a:lnTo>
                <a:lnTo>
                  <a:pt x="4572" y="784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007483" y="46851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007483" y="468515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154548" y="47384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212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21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154548" y="4738497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212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045583" y="46104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045583" y="461048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4999101" y="47362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4999101" y="473621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045583" y="46356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045583" y="463905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045583" y="4635627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657"/>
                </a:lnTo>
                <a:lnTo>
                  <a:pt x="16954" y="24860"/>
                </a:lnTo>
                <a:lnTo>
                  <a:pt x="35361" y="25634"/>
                </a:lnTo>
                <a:lnTo>
                  <a:pt x="57912" y="25908"/>
                </a:lnTo>
                <a:lnTo>
                  <a:pt x="80462" y="25634"/>
                </a:lnTo>
                <a:lnTo>
                  <a:pt x="98869" y="24860"/>
                </a:lnTo>
                <a:lnTo>
                  <a:pt x="111275" y="2365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045583" y="4638675"/>
            <a:ext cx="116205" cy="3810"/>
          </a:xfrm>
          <a:custGeom>
            <a:avLst/>
            <a:gdLst/>
            <a:ahLst/>
            <a:cxnLst/>
            <a:rect l="l" t="t" r="r" b="b"/>
            <a:pathLst>
              <a:path w="116204" h="3810">
                <a:moveTo>
                  <a:pt x="0" y="0"/>
                </a:moveTo>
                <a:lnTo>
                  <a:pt x="4548" y="1559"/>
                </a:lnTo>
                <a:lnTo>
                  <a:pt x="16954" y="2762"/>
                </a:lnTo>
                <a:lnTo>
                  <a:pt x="35361" y="3536"/>
                </a:lnTo>
                <a:lnTo>
                  <a:pt x="57912" y="3809"/>
                </a:lnTo>
                <a:lnTo>
                  <a:pt x="80462" y="3536"/>
                </a:lnTo>
                <a:lnTo>
                  <a:pt x="98869" y="2762"/>
                </a:lnTo>
                <a:lnTo>
                  <a:pt x="111275" y="1559"/>
                </a:lnTo>
                <a:lnTo>
                  <a:pt x="1158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550027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550027" y="483755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511927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5"/>
                </a:lnTo>
                <a:lnTo>
                  <a:pt x="190500" y="2514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511927" y="506158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5"/>
                </a:moveTo>
                <a:lnTo>
                  <a:pt x="0" y="25145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511927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511927" y="483755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62040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662040" y="483603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511927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511927" y="461352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658992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658992" y="466686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550027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550027" y="4538853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581" y="119264"/>
                </a:lnTo>
                <a:lnTo>
                  <a:pt x="97726" y="105822"/>
                </a:lnTo>
                <a:lnTo>
                  <a:pt x="109870" y="85951"/>
                </a:lnTo>
                <a:lnTo>
                  <a:pt x="114300" y="61722"/>
                </a:lnTo>
                <a:lnTo>
                  <a:pt x="109870" y="37933"/>
                </a:lnTo>
                <a:lnTo>
                  <a:pt x="97726" y="18288"/>
                </a:lnTo>
                <a:lnTo>
                  <a:pt x="79581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504307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3047"/>
                </a:moveTo>
                <a:lnTo>
                  <a:pt x="12953" y="0"/>
                </a:lnTo>
                <a:lnTo>
                  <a:pt x="0" y="172974"/>
                </a:lnTo>
                <a:lnTo>
                  <a:pt x="37337" y="175260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504307" y="4664583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974"/>
                </a:lnTo>
                <a:lnTo>
                  <a:pt x="37337" y="175260"/>
                </a:lnTo>
                <a:lnTo>
                  <a:pt x="51053" y="3047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550027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115824" y="22859"/>
                </a:move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550027" y="45674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858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550027" y="4563998"/>
            <a:ext cx="116205" cy="26034"/>
          </a:xfrm>
          <a:custGeom>
            <a:avLst/>
            <a:gdLst/>
            <a:ahLst/>
            <a:cxnLst/>
            <a:rect l="l" t="t" r="r" b="b"/>
            <a:pathLst>
              <a:path w="116204" h="26035">
                <a:moveTo>
                  <a:pt x="57912" y="0"/>
                </a:moveTo>
                <a:lnTo>
                  <a:pt x="35361" y="273"/>
                </a:lnTo>
                <a:lnTo>
                  <a:pt x="16954" y="1047"/>
                </a:lnTo>
                <a:lnTo>
                  <a:pt x="4548" y="2250"/>
                </a:lnTo>
                <a:lnTo>
                  <a:pt x="0" y="3810"/>
                </a:lnTo>
                <a:lnTo>
                  <a:pt x="0" y="22860"/>
                </a:lnTo>
                <a:lnTo>
                  <a:pt x="4548" y="23979"/>
                </a:lnTo>
                <a:lnTo>
                  <a:pt x="16954" y="24955"/>
                </a:lnTo>
                <a:lnTo>
                  <a:pt x="35361" y="25646"/>
                </a:lnTo>
                <a:lnTo>
                  <a:pt x="57912" y="25908"/>
                </a:lnTo>
                <a:lnTo>
                  <a:pt x="80462" y="25646"/>
                </a:lnTo>
                <a:lnTo>
                  <a:pt x="98869" y="24955"/>
                </a:lnTo>
                <a:lnTo>
                  <a:pt x="111275" y="23979"/>
                </a:lnTo>
                <a:lnTo>
                  <a:pt x="115824" y="22859"/>
                </a:lnTo>
                <a:lnTo>
                  <a:pt x="115824" y="3809"/>
                </a:lnTo>
                <a:lnTo>
                  <a:pt x="111275" y="2250"/>
                </a:lnTo>
                <a:lnTo>
                  <a:pt x="98869" y="1047"/>
                </a:lnTo>
                <a:lnTo>
                  <a:pt x="80462" y="273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550027" y="4567809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2884551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2884551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2846451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2846451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2846451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2846451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2996564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2996564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2846451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2846451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2993517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2993517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2884551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2884551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2838830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2285"/>
                </a:moveTo>
                <a:lnTo>
                  <a:pt x="12954" y="0"/>
                </a:lnTo>
                <a:lnTo>
                  <a:pt x="0" y="172212"/>
                </a:lnTo>
                <a:lnTo>
                  <a:pt x="37338" y="175260"/>
                </a:lnTo>
                <a:lnTo>
                  <a:pt x="51054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2838830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4" y="0"/>
                </a:moveTo>
                <a:lnTo>
                  <a:pt x="0" y="172212"/>
                </a:lnTo>
                <a:lnTo>
                  <a:pt x="37338" y="175260"/>
                </a:lnTo>
                <a:lnTo>
                  <a:pt x="51054" y="2285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2884551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2884551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2884551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2884551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3244976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3244976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3206876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3206876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3206876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3206876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3356990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3356990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3206876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3206876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3353942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3353942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3244976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3244976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3199257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4" y="2285"/>
                </a:moveTo>
                <a:lnTo>
                  <a:pt x="12954" y="0"/>
                </a:lnTo>
                <a:lnTo>
                  <a:pt x="0" y="172212"/>
                </a:lnTo>
                <a:lnTo>
                  <a:pt x="37338" y="175260"/>
                </a:lnTo>
                <a:lnTo>
                  <a:pt x="51054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3199257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4" y="0"/>
                </a:moveTo>
                <a:lnTo>
                  <a:pt x="0" y="172212"/>
                </a:lnTo>
                <a:lnTo>
                  <a:pt x="37338" y="175260"/>
                </a:lnTo>
                <a:lnTo>
                  <a:pt x="51054" y="2285"/>
                </a:lnTo>
                <a:lnTo>
                  <a:pt x="1295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3244976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3244976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3244976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3244976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3532251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3532251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3494151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3494151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3494151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3494151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3644265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3644265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3494151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3494151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3641216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3641216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3532251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3532251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3486530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3486530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3532251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3532251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3532251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3532251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3892677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3892677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3854577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3854577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3854577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3854577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004690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4004690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3854577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3854577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4001642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4001642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3892677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3892677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3846957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3846957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3892677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3892677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3892677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3892677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4253103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4253103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4215003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4215003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4215003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4215003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4365116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365116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4215003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4215003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4362069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4362069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4253103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4253103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4206621" y="4880990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4206621" y="4880990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4253103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4253103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253103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4253103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4613528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4613528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4575428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4575428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4575428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4575428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4725542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4725542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4575428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575428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722495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722495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4613528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4613528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4567047" y="4880990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567047" y="4880990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613528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613528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613528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613528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900803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4900803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862703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862703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862703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4862703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012816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012816" y="5051678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862703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862703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009769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009769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900803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900803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4854321" y="4880990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854321" y="4880990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900803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900803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900803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4900803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476875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476875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438775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438775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438775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438775" y="5053203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588889" y="5051678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588889" y="5051678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438775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438775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585840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585840" y="4882515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476875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476875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41"/>
                </a:lnTo>
                <a:lnTo>
                  <a:pt x="16859" y="18383"/>
                </a:lnTo>
                <a:lnTo>
                  <a:pt x="4536" y="38254"/>
                </a:lnTo>
                <a:lnTo>
                  <a:pt x="0" y="62484"/>
                </a:lnTo>
                <a:lnTo>
                  <a:pt x="4536" y="86594"/>
                </a:lnTo>
                <a:lnTo>
                  <a:pt x="16859" y="106203"/>
                </a:lnTo>
                <a:lnTo>
                  <a:pt x="35040" y="119383"/>
                </a:lnTo>
                <a:lnTo>
                  <a:pt x="57150" y="124205"/>
                </a:lnTo>
                <a:lnTo>
                  <a:pt x="79581" y="119383"/>
                </a:lnTo>
                <a:lnTo>
                  <a:pt x="97726" y="106203"/>
                </a:lnTo>
                <a:lnTo>
                  <a:pt x="109870" y="86594"/>
                </a:lnTo>
                <a:lnTo>
                  <a:pt x="114300" y="62484"/>
                </a:lnTo>
                <a:lnTo>
                  <a:pt x="109870" y="38254"/>
                </a:lnTo>
                <a:lnTo>
                  <a:pt x="97726" y="18383"/>
                </a:lnTo>
                <a:lnTo>
                  <a:pt x="79581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431154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431154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476875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476875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476875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476875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261228" y="51248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261228" y="5124830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223128" y="53488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223128" y="5348859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223128" y="51248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223128" y="5124830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373242" y="51233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373242" y="5123307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223128" y="4900803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5343"/>
                </a:moveTo>
                <a:lnTo>
                  <a:pt x="95250" y="0"/>
                </a:ln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223128" y="4900803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5344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5343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370195" y="49541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370195" y="4954142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261228" y="4826127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1722"/>
                </a:move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261228" y="4826127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5040" y="4929"/>
                </a:lnTo>
                <a:lnTo>
                  <a:pt x="16859" y="18288"/>
                </a:lnTo>
                <a:lnTo>
                  <a:pt x="4536" y="37933"/>
                </a:lnTo>
                <a:lnTo>
                  <a:pt x="0" y="61722"/>
                </a:lnTo>
                <a:lnTo>
                  <a:pt x="4536" y="85951"/>
                </a:lnTo>
                <a:lnTo>
                  <a:pt x="16859" y="105822"/>
                </a:lnTo>
                <a:lnTo>
                  <a:pt x="35040" y="119264"/>
                </a:lnTo>
                <a:lnTo>
                  <a:pt x="57150" y="124205"/>
                </a:lnTo>
                <a:lnTo>
                  <a:pt x="79259" y="119264"/>
                </a:lnTo>
                <a:lnTo>
                  <a:pt x="97440" y="105822"/>
                </a:lnTo>
                <a:lnTo>
                  <a:pt x="109763" y="85951"/>
                </a:lnTo>
                <a:lnTo>
                  <a:pt x="114300" y="61722"/>
                </a:lnTo>
                <a:lnTo>
                  <a:pt x="109763" y="37933"/>
                </a:lnTo>
                <a:lnTo>
                  <a:pt x="97440" y="18288"/>
                </a:lnTo>
                <a:lnTo>
                  <a:pt x="79259" y="4929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214747" y="4951857"/>
            <a:ext cx="52069" cy="176530"/>
          </a:xfrm>
          <a:custGeom>
            <a:avLst/>
            <a:gdLst/>
            <a:ahLst/>
            <a:cxnLst/>
            <a:rect l="l" t="t" r="r" b="b"/>
            <a:pathLst>
              <a:path w="52070" h="176529">
                <a:moveTo>
                  <a:pt x="51815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815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214747" y="4951857"/>
            <a:ext cx="52069" cy="176530"/>
          </a:xfrm>
          <a:custGeom>
            <a:avLst/>
            <a:gdLst/>
            <a:ahLst/>
            <a:cxnLst/>
            <a:rect l="l" t="t" r="r" b="b"/>
            <a:pathLst>
              <a:path w="52070" h="176529">
                <a:moveTo>
                  <a:pt x="13715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815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261228" y="485203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261228" y="485508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261228" y="4852034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154"/>
                </a:lnTo>
                <a:lnTo>
                  <a:pt x="16954" y="666"/>
                </a:lnTo>
                <a:lnTo>
                  <a:pt x="4548" y="1607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607"/>
                </a:lnTo>
                <a:lnTo>
                  <a:pt x="98869" y="666"/>
                </a:lnTo>
                <a:lnTo>
                  <a:pt x="80462" y="154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261228" y="4855083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766434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766434" y="5053203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728334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728334" y="5277230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728334" y="5053203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728334" y="5053203"/>
            <a:ext cx="36195" cy="74930"/>
          </a:xfrm>
          <a:custGeom>
            <a:avLst/>
            <a:gdLst/>
            <a:ahLst/>
            <a:cxnLst/>
            <a:rect l="l" t="t" r="r" b="b"/>
            <a:pathLst>
              <a:path w="36195" h="74929">
                <a:moveTo>
                  <a:pt x="35813" y="74675"/>
                </a:moveTo>
                <a:lnTo>
                  <a:pt x="35813" y="0"/>
                </a:lnTo>
                <a:lnTo>
                  <a:pt x="0" y="0"/>
                </a:lnTo>
                <a:lnTo>
                  <a:pt x="35813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877686" y="5051678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877686" y="5051678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728334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728334" y="4829175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874639" y="4882515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48006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8382" y="174498"/>
                </a:lnTo>
                <a:lnTo>
                  <a:pt x="48006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874639" y="4882515"/>
            <a:ext cx="48260" cy="174625"/>
          </a:xfrm>
          <a:custGeom>
            <a:avLst/>
            <a:gdLst/>
            <a:ahLst/>
            <a:cxnLst/>
            <a:rect l="l" t="t" r="r" b="b"/>
            <a:pathLst>
              <a:path w="48260" h="174625">
                <a:moveTo>
                  <a:pt x="0" y="1524"/>
                </a:moveTo>
                <a:lnTo>
                  <a:pt x="8382" y="174498"/>
                </a:lnTo>
                <a:lnTo>
                  <a:pt x="48006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766434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766434" y="4754498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594"/>
                </a:lnTo>
                <a:lnTo>
                  <a:pt x="16573" y="106203"/>
                </a:lnTo>
                <a:lnTo>
                  <a:pt x="34718" y="119383"/>
                </a:lnTo>
                <a:lnTo>
                  <a:pt x="57150" y="124205"/>
                </a:lnTo>
                <a:lnTo>
                  <a:pt x="79259" y="119383"/>
                </a:lnTo>
                <a:lnTo>
                  <a:pt x="97440" y="106203"/>
                </a:lnTo>
                <a:lnTo>
                  <a:pt x="109763" y="86594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719953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719953" y="4880990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766434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766434" y="478345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766434" y="4780407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766434" y="4783454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2957702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957702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2919602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2919602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919602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2919602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30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3069717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3069717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2919602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919602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3066669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3066669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957702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957702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2911220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69" h="175260">
                <a:moveTo>
                  <a:pt x="51816" y="2285"/>
                </a:moveTo>
                <a:lnTo>
                  <a:pt x="13716" y="0"/>
                </a:lnTo>
                <a:lnTo>
                  <a:pt x="0" y="172212"/>
                </a:lnTo>
                <a:lnTo>
                  <a:pt x="38100" y="175260"/>
                </a:lnTo>
                <a:lnTo>
                  <a:pt x="51816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2911220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69" h="175260">
                <a:moveTo>
                  <a:pt x="13716" y="0"/>
                </a:moveTo>
                <a:lnTo>
                  <a:pt x="0" y="172212"/>
                </a:lnTo>
                <a:lnTo>
                  <a:pt x="38100" y="175260"/>
                </a:lnTo>
                <a:lnTo>
                  <a:pt x="51816" y="2285"/>
                </a:lnTo>
                <a:lnTo>
                  <a:pt x="137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2957702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2957702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2957702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957702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5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3318128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3318128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3280028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3280028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3280028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3280028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3430142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3430142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3280028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3280028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3427095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3427095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3318128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3318128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3271647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3271647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3318128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3318128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3318128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3318128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3605403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3605403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3567303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3567303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3567303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3567303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3717416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3717416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3567303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3567303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3714369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3714369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3605403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3605403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3558921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3558921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3605403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3605403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3605403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3605403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3965828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3965828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3927728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3927728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3927728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3927728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4077842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4077842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3927728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3927728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4074795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4074795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3965828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3965828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3919347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51815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3919347" y="5168265"/>
            <a:ext cx="52069" cy="175260"/>
          </a:xfrm>
          <a:custGeom>
            <a:avLst/>
            <a:gdLst/>
            <a:ahLst/>
            <a:cxnLst/>
            <a:rect l="l" t="t" r="r" b="b"/>
            <a:pathLst>
              <a:path w="52070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815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3965828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3965828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3965828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3965828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4326254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4326254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4288154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4288154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4288154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4288154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4438269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4438269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4288154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4288154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4435221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4435221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4326254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4326254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4279772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4279772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4326254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4326254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326254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326254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686680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686680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648580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648580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648580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648580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98695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98695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648580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648580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95647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95647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686680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686680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4718" y="4822"/>
                </a:lnTo>
                <a:lnTo>
                  <a:pt x="16573" y="18002"/>
                </a:lnTo>
                <a:lnTo>
                  <a:pt x="4429" y="37611"/>
                </a:lnTo>
                <a:lnTo>
                  <a:pt x="0" y="61722"/>
                </a:lnTo>
                <a:lnTo>
                  <a:pt x="4429" y="85832"/>
                </a:lnTo>
                <a:lnTo>
                  <a:pt x="16573" y="105441"/>
                </a:lnTo>
                <a:lnTo>
                  <a:pt x="34718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640198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640198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686680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686680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4686680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4686680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4973954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4973954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4935854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4935854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4935854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4935854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085969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085969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4935854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4935854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082921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082921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4973954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4973954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259" y="118621"/>
                </a:lnTo>
                <a:lnTo>
                  <a:pt x="97440" y="105441"/>
                </a:lnTo>
                <a:lnTo>
                  <a:pt x="109763" y="85832"/>
                </a:lnTo>
                <a:lnTo>
                  <a:pt x="114300" y="61722"/>
                </a:lnTo>
                <a:lnTo>
                  <a:pt x="109763" y="37611"/>
                </a:lnTo>
                <a:lnTo>
                  <a:pt x="97440" y="18002"/>
                </a:lnTo>
                <a:lnTo>
                  <a:pt x="79259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4927472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3715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4927472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3715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4973954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4973954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4973954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4973954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5550027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5550027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5511927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511927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511927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511927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662040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662040" y="5338953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5511927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5511927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5658992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5658992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5550027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5550027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5504307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5504307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7337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5550027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5550027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5550027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5550027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334380" y="5412104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334380" y="5412104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194" y="224028"/>
                </a:lnTo>
                <a:lnTo>
                  <a:pt x="85344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296280" y="563613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1638" y="0"/>
                </a:lnTo>
                <a:lnTo>
                  <a:pt x="38100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296280" y="5636133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100" y="0"/>
                </a:lnTo>
                <a:lnTo>
                  <a:pt x="151638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296280" y="5412104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296280" y="5412104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446395" y="5410580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4196" y="0"/>
                </a:moveTo>
                <a:lnTo>
                  <a:pt x="0" y="3048"/>
                </a:lnTo>
                <a:lnTo>
                  <a:pt x="4572" y="79248"/>
                </a:lnTo>
                <a:lnTo>
                  <a:pt x="44196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446395" y="5410580"/>
            <a:ext cx="44450" cy="79375"/>
          </a:xfrm>
          <a:custGeom>
            <a:avLst/>
            <a:gdLst/>
            <a:ahLst/>
            <a:cxnLst/>
            <a:rect l="l" t="t" r="r" b="b"/>
            <a:pathLst>
              <a:path w="44450" h="79375">
                <a:moveTo>
                  <a:pt x="4572" y="79248"/>
                </a:moveTo>
                <a:lnTo>
                  <a:pt x="0" y="3048"/>
                </a:lnTo>
                <a:lnTo>
                  <a:pt x="44196" y="0"/>
                </a:lnTo>
                <a:lnTo>
                  <a:pt x="4572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296280" y="518807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296280" y="5188077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6576" y="224028"/>
                </a:lnTo>
                <a:lnTo>
                  <a:pt x="153162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43347" y="5241416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1524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443347" y="5241416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1524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334380" y="5113401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114300" y="62484"/>
                </a:move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272"/>
                </a:lnTo>
                <a:lnTo>
                  <a:pt x="16573" y="105918"/>
                </a:lnTo>
                <a:lnTo>
                  <a:pt x="34718" y="119276"/>
                </a:lnTo>
                <a:lnTo>
                  <a:pt x="57150" y="124205"/>
                </a:lnTo>
                <a:lnTo>
                  <a:pt x="79259" y="119276"/>
                </a:lnTo>
                <a:lnTo>
                  <a:pt x="97440" y="105918"/>
                </a:lnTo>
                <a:lnTo>
                  <a:pt x="109763" y="86272"/>
                </a:lnTo>
                <a:lnTo>
                  <a:pt x="114300" y="6248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334380" y="5113401"/>
            <a:ext cx="114300" cy="124460"/>
          </a:xfrm>
          <a:custGeom>
            <a:avLst/>
            <a:gdLst/>
            <a:ahLst/>
            <a:cxnLst/>
            <a:rect l="l" t="t" r="r" b="b"/>
            <a:pathLst>
              <a:path w="114300" h="124460">
                <a:moveTo>
                  <a:pt x="57150" y="0"/>
                </a:moveTo>
                <a:lnTo>
                  <a:pt x="34718" y="4941"/>
                </a:lnTo>
                <a:lnTo>
                  <a:pt x="16573" y="18383"/>
                </a:lnTo>
                <a:lnTo>
                  <a:pt x="4429" y="38254"/>
                </a:lnTo>
                <a:lnTo>
                  <a:pt x="0" y="62484"/>
                </a:lnTo>
                <a:lnTo>
                  <a:pt x="4429" y="86272"/>
                </a:lnTo>
                <a:lnTo>
                  <a:pt x="16573" y="105918"/>
                </a:lnTo>
                <a:lnTo>
                  <a:pt x="34718" y="119276"/>
                </a:lnTo>
                <a:lnTo>
                  <a:pt x="57150" y="124205"/>
                </a:lnTo>
                <a:lnTo>
                  <a:pt x="79259" y="119276"/>
                </a:lnTo>
                <a:lnTo>
                  <a:pt x="97440" y="105918"/>
                </a:lnTo>
                <a:lnTo>
                  <a:pt x="109763" y="86272"/>
                </a:lnTo>
                <a:lnTo>
                  <a:pt x="114300" y="62484"/>
                </a:lnTo>
                <a:lnTo>
                  <a:pt x="109763" y="38254"/>
                </a:lnTo>
                <a:lnTo>
                  <a:pt x="97440" y="18383"/>
                </a:lnTo>
                <a:lnTo>
                  <a:pt x="79259" y="4941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287898" y="5239130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51053" y="3047"/>
                </a:moveTo>
                <a:lnTo>
                  <a:pt x="13715" y="0"/>
                </a:ln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287898" y="5239130"/>
            <a:ext cx="51435" cy="176530"/>
          </a:xfrm>
          <a:custGeom>
            <a:avLst/>
            <a:gdLst/>
            <a:ahLst/>
            <a:cxnLst/>
            <a:rect l="l" t="t" r="r" b="b"/>
            <a:pathLst>
              <a:path w="51435" h="176529">
                <a:moveTo>
                  <a:pt x="13715" y="0"/>
                </a:moveTo>
                <a:lnTo>
                  <a:pt x="0" y="172974"/>
                </a:lnTo>
                <a:lnTo>
                  <a:pt x="38099" y="176022"/>
                </a:lnTo>
                <a:lnTo>
                  <a:pt x="51053" y="3047"/>
                </a:lnTo>
                <a:lnTo>
                  <a:pt x="1371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334380" y="5139309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334380" y="514235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5334380" y="5139309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5334380" y="5142357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5838825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114300" y="0"/>
                </a:moveTo>
                <a:lnTo>
                  <a:pt x="0" y="0"/>
                </a:ln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5838825" y="5340477"/>
            <a:ext cx="114300" cy="224154"/>
          </a:xfrm>
          <a:custGeom>
            <a:avLst/>
            <a:gdLst/>
            <a:ahLst/>
            <a:cxnLst/>
            <a:rect l="l" t="t" r="r" b="b"/>
            <a:pathLst>
              <a:path w="114300" h="224154">
                <a:moveTo>
                  <a:pt x="0" y="0"/>
                </a:moveTo>
                <a:lnTo>
                  <a:pt x="28956" y="224028"/>
                </a:lnTo>
                <a:lnTo>
                  <a:pt x="86106" y="22402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5800725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152400" y="0"/>
                </a:lnTo>
                <a:lnTo>
                  <a:pt x="38862" y="0"/>
                </a:lnTo>
                <a:lnTo>
                  <a:pt x="0" y="25146"/>
                </a:lnTo>
                <a:lnTo>
                  <a:pt x="190500" y="25146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5800725" y="5564504"/>
            <a:ext cx="190500" cy="25400"/>
          </a:xfrm>
          <a:custGeom>
            <a:avLst/>
            <a:gdLst/>
            <a:ahLst/>
            <a:cxnLst/>
            <a:rect l="l" t="t" r="r" b="b"/>
            <a:pathLst>
              <a:path w="190500" h="25400">
                <a:moveTo>
                  <a:pt x="190500" y="25146"/>
                </a:moveTo>
                <a:lnTo>
                  <a:pt x="0" y="25146"/>
                </a:lnTo>
                <a:lnTo>
                  <a:pt x="38862" y="0"/>
                </a:lnTo>
                <a:lnTo>
                  <a:pt x="152400" y="0"/>
                </a:lnTo>
                <a:lnTo>
                  <a:pt x="190500" y="2514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5800725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5800725" y="5340477"/>
            <a:ext cx="36830" cy="74930"/>
          </a:xfrm>
          <a:custGeom>
            <a:avLst/>
            <a:gdLst/>
            <a:ahLst/>
            <a:cxnLst/>
            <a:rect l="l" t="t" r="r" b="b"/>
            <a:pathLst>
              <a:path w="36829" h="74929">
                <a:moveTo>
                  <a:pt x="36575" y="74675"/>
                </a:moveTo>
                <a:lnTo>
                  <a:pt x="36575" y="0"/>
                </a:lnTo>
                <a:lnTo>
                  <a:pt x="0" y="0"/>
                </a:lnTo>
                <a:lnTo>
                  <a:pt x="36575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5950839" y="5338953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4958" y="0"/>
                </a:moveTo>
                <a:lnTo>
                  <a:pt x="0" y="3048"/>
                </a:lnTo>
                <a:lnTo>
                  <a:pt x="5334" y="79248"/>
                </a:lnTo>
                <a:lnTo>
                  <a:pt x="4495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5950839" y="5338953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5334" y="79248"/>
                </a:moveTo>
                <a:lnTo>
                  <a:pt x="0" y="3048"/>
                </a:lnTo>
                <a:lnTo>
                  <a:pt x="44958" y="0"/>
                </a:lnTo>
                <a:lnTo>
                  <a:pt x="5334" y="792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5800725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190500" y="86105"/>
                </a:moveTo>
                <a:lnTo>
                  <a:pt x="95250" y="0"/>
                </a:ln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5800725" y="5116448"/>
            <a:ext cx="190500" cy="224154"/>
          </a:xfrm>
          <a:custGeom>
            <a:avLst/>
            <a:gdLst/>
            <a:ahLst/>
            <a:cxnLst/>
            <a:rect l="l" t="t" r="r" b="b"/>
            <a:pathLst>
              <a:path w="190500" h="224154">
                <a:moveTo>
                  <a:pt x="95250" y="0"/>
                </a:moveTo>
                <a:lnTo>
                  <a:pt x="0" y="86106"/>
                </a:lnTo>
                <a:lnTo>
                  <a:pt x="37338" y="224028"/>
                </a:lnTo>
                <a:lnTo>
                  <a:pt x="153924" y="224028"/>
                </a:lnTo>
                <a:lnTo>
                  <a:pt x="190500" y="86105"/>
                </a:lnTo>
                <a:lnTo>
                  <a:pt x="952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5947790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47244" y="172974"/>
                </a:moveTo>
                <a:lnTo>
                  <a:pt x="39624" y="0"/>
                </a:lnTo>
                <a:lnTo>
                  <a:pt x="0" y="2286"/>
                </a:lnTo>
                <a:lnTo>
                  <a:pt x="7620" y="174498"/>
                </a:lnTo>
                <a:lnTo>
                  <a:pt x="47244" y="1729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5947790" y="5169789"/>
            <a:ext cx="47625" cy="174625"/>
          </a:xfrm>
          <a:custGeom>
            <a:avLst/>
            <a:gdLst/>
            <a:ahLst/>
            <a:cxnLst/>
            <a:rect l="l" t="t" r="r" b="b"/>
            <a:pathLst>
              <a:path w="47625" h="174625">
                <a:moveTo>
                  <a:pt x="0" y="2286"/>
                </a:moveTo>
                <a:lnTo>
                  <a:pt x="7620" y="174498"/>
                </a:lnTo>
                <a:lnTo>
                  <a:pt x="47244" y="172974"/>
                </a:lnTo>
                <a:lnTo>
                  <a:pt x="39624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5838825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61722"/>
                </a:move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5838825" y="5042534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57150" y="0"/>
                </a:moveTo>
                <a:lnTo>
                  <a:pt x="35040" y="4822"/>
                </a:lnTo>
                <a:lnTo>
                  <a:pt x="16859" y="18002"/>
                </a:lnTo>
                <a:lnTo>
                  <a:pt x="4536" y="37611"/>
                </a:lnTo>
                <a:lnTo>
                  <a:pt x="0" y="61722"/>
                </a:lnTo>
                <a:lnTo>
                  <a:pt x="4536" y="85832"/>
                </a:lnTo>
                <a:lnTo>
                  <a:pt x="16859" y="105441"/>
                </a:lnTo>
                <a:lnTo>
                  <a:pt x="35040" y="118621"/>
                </a:lnTo>
                <a:lnTo>
                  <a:pt x="57150" y="123444"/>
                </a:lnTo>
                <a:lnTo>
                  <a:pt x="79581" y="118621"/>
                </a:lnTo>
                <a:lnTo>
                  <a:pt x="97726" y="105441"/>
                </a:lnTo>
                <a:lnTo>
                  <a:pt x="109870" y="85832"/>
                </a:lnTo>
                <a:lnTo>
                  <a:pt x="114300" y="61722"/>
                </a:lnTo>
                <a:lnTo>
                  <a:pt x="109870" y="37611"/>
                </a:lnTo>
                <a:lnTo>
                  <a:pt x="97726" y="18002"/>
                </a:lnTo>
                <a:lnTo>
                  <a:pt x="79581" y="4822"/>
                </a:lnTo>
                <a:lnTo>
                  <a:pt x="571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5793104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51053" y="2285"/>
                </a:moveTo>
                <a:lnTo>
                  <a:pt x="12953" y="0"/>
                </a:ln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5793104" y="5168265"/>
            <a:ext cx="51435" cy="175260"/>
          </a:xfrm>
          <a:custGeom>
            <a:avLst/>
            <a:gdLst/>
            <a:ahLst/>
            <a:cxnLst/>
            <a:rect l="l" t="t" r="r" b="b"/>
            <a:pathLst>
              <a:path w="51435" h="175260">
                <a:moveTo>
                  <a:pt x="12953" y="0"/>
                </a:moveTo>
                <a:lnTo>
                  <a:pt x="0" y="172212"/>
                </a:lnTo>
                <a:lnTo>
                  <a:pt x="38099" y="175260"/>
                </a:lnTo>
                <a:lnTo>
                  <a:pt x="51053" y="2285"/>
                </a:lnTo>
                <a:lnTo>
                  <a:pt x="12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5838825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115824" y="22097"/>
                </a:move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5838825" y="50707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6096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5838825" y="5067680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4" h="25400">
                <a:moveTo>
                  <a:pt x="57912" y="0"/>
                </a:moveTo>
                <a:lnTo>
                  <a:pt x="35361" y="261"/>
                </a:lnTo>
                <a:lnTo>
                  <a:pt x="16954" y="952"/>
                </a:lnTo>
                <a:lnTo>
                  <a:pt x="4548" y="1928"/>
                </a:lnTo>
                <a:lnTo>
                  <a:pt x="0" y="3048"/>
                </a:lnTo>
                <a:lnTo>
                  <a:pt x="0" y="22098"/>
                </a:lnTo>
                <a:lnTo>
                  <a:pt x="4548" y="23217"/>
                </a:lnTo>
                <a:lnTo>
                  <a:pt x="16954" y="24193"/>
                </a:lnTo>
                <a:lnTo>
                  <a:pt x="35361" y="24884"/>
                </a:lnTo>
                <a:lnTo>
                  <a:pt x="57912" y="25146"/>
                </a:lnTo>
                <a:lnTo>
                  <a:pt x="80462" y="24884"/>
                </a:lnTo>
                <a:lnTo>
                  <a:pt x="98869" y="24193"/>
                </a:lnTo>
                <a:lnTo>
                  <a:pt x="111275" y="23217"/>
                </a:lnTo>
                <a:lnTo>
                  <a:pt x="115824" y="22097"/>
                </a:lnTo>
                <a:lnTo>
                  <a:pt x="115824" y="3047"/>
                </a:lnTo>
                <a:lnTo>
                  <a:pt x="111275" y="1928"/>
                </a:lnTo>
                <a:lnTo>
                  <a:pt x="98869" y="952"/>
                </a:lnTo>
                <a:lnTo>
                  <a:pt x="80462" y="261"/>
                </a:lnTo>
                <a:lnTo>
                  <a:pt x="579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5838825" y="5070728"/>
            <a:ext cx="116205" cy="3175"/>
          </a:xfrm>
          <a:custGeom>
            <a:avLst/>
            <a:gdLst/>
            <a:ahLst/>
            <a:cxnLst/>
            <a:rect l="l" t="t" r="r" b="b"/>
            <a:pathLst>
              <a:path w="116204" h="3175">
                <a:moveTo>
                  <a:pt x="0" y="0"/>
                </a:moveTo>
                <a:lnTo>
                  <a:pt x="4548" y="1119"/>
                </a:lnTo>
                <a:lnTo>
                  <a:pt x="16954" y="2095"/>
                </a:lnTo>
                <a:lnTo>
                  <a:pt x="35361" y="2786"/>
                </a:lnTo>
                <a:lnTo>
                  <a:pt x="57912" y="3047"/>
                </a:lnTo>
                <a:lnTo>
                  <a:pt x="80462" y="2786"/>
                </a:lnTo>
                <a:lnTo>
                  <a:pt x="98869" y="2095"/>
                </a:lnTo>
                <a:lnTo>
                  <a:pt x="111275" y="1119"/>
                </a:lnTo>
                <a:lnTo>
                  <a:pt x="1158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70535" y="3502533"/>
            <a:ext cx="1439545" cy="791845"/>
          </a:xfrm>
          <a:custGeom>
            <a:avLst/>
            <a:gdLst/>
            <a:ahLst/>
            <a:cxnLst/>
            <a:rect l="l" t="t" r="r" b="b"/>
            <a:pathLst>
              <a:path w="1439545" h="791845">
                <a:moveTo>
                  <a:pt x="1439418" y="396239"/>
                </a:moveTo>
                <a:lnTo>
                  <a:pt x="1428991" y="328512"/>
                </a:lnTo>
                <a:lnTo>
                  <a:pt x="1398863" y="264561"/>
                </a:lnTo>
                <a:lnTo>
                  <a:pt x="1350762" y="205323"/>
                </a:lnTo>
                <a:lnTo>
                  <a:pt x="1320512" y="177766"/>
                </a:lnTo>
                <a:lnTo>
                  <a:pt x="1286416" y="151738"/>
                </a:lnTo>
                <a:lnTo>
                  <a:pt x="1248690" y="127359"/>
                </a:lnTo>
                <a:lnTo>
                  <a:pt x="1207551" y="104744"/>
                </a:lnTo>
                <a:lnTo>
                  <a:pt x="1163215" y="84012"/>
                </a:lnTo>
                <a:lnTo>
                  <a:pt x="1115897" y="65280"/>
                </a:lnTo>
                <a:lnTo>
                  <a:pt x="1065813" y="48664"/>
                </a:lnTo>
                <a:lnTo>
                  <a:pt x="1013180" y="34283"/>
                </a:lnTo>
                <a:lnTo>
                  <a:pt x="958213" y="22254"/>
                </a:lnTo>
                <a:lnTo>
                  <a:pt x="901128" y="12694"/>
                </a:lnTo>
                <a:lnTo>
                  <a:pt x="842142" y="5720"/>
                </a:lnTo>
                <a:lnTo>
                  <a:pt x="781469" y="1449"/>
                </a:lnTo>
                <a:lnTo>
                  <a:pt x="719328" y="0"/>
                </a:lnTo>
                <a:lnTo>
                  <a:pt x="657300" y="1449"/>
                </a:lnTo>
                <a:lnTo>
                  <a:pt x="596730" y="5720"/>
                </a:lnTo>
                <a:lnTo>
                  <a:pt x="537834" y="12694"/>
                </a:lnTo>
                <a:lnTo>
                  <a:pt x="480829" y="22254"/>
                </a:lnTo>
                <a:lnTo>
                  <a:pt x="425933" y="34283"/>
                </a:lnTo>
                <a:lnTo>
                  <a:pt x="373360" y="48664"/>
                </a:lnTo>
                <a:lnTo>
                  <a:pt x="323328" y="65280"/>
                </a:lnTo>
                <a:lnTo>
                  <a:pt x="276054" y="84012"/>
                </a:lnTo>
                <a:lnTo>
                  <a:pt x="231755" y="104744"/>
                </a:lnTo>
                <a:lnTo>
                  <a:pt x="190646" y="127359"/>
                </a:lnTo>
                <a:lnTo>
                  <a:pt x="152944" y="151738"/>
                </a:lnTo>
                <a:lnTo>
                  <a:pt x="118867" y="177766"/>
                </a:lnTo>
                <a:lnTo>
                  <a:pt x="88631" y="205323"/>
                </a:lnTo>
                <a:lnTo>
                  <a:pt x="62452" y="234294"/>
                </a:lnTo>
                <a:lnTo>
                  <a:pt x="23132" y="296006"/>
                </a:lnTo>
                <a:lnTo>
                  <a:pt x="2642" y="361963"/>
                </a:lnTo>
                <a:lnTo>
                  <a:pt x="0" y="396240"/>
                </a:lnTo>
                <a:lnTo>
                  <a:pt x="2642" y="430402"/>
                </a:lnTo>
                <a:lnTo>
                  <a:pt x="23132" y="496166"/>
                </a:lnTo>
                <a:lnTo>
                  <a:pt x="62452" y="557728"/>
                </a:lnTo>
                <a:lnTo>
                  <a:pt x="88631" y="586638"/>
                </a:lnTo>
                <a:lnTo>
                  <a:pt x="118867" y="614143"/>
                </a:lnTo>
                <a:lnTo>
                  <a:pt x="152944" y="640127"/>
                </a:lnTo>
                <a:lnTo>
                  <a:pt x="190646" y="664469"/>
                </a:lnTo>
                <a:lnTo>
                  <a:pt x="231755" y="687054"/>
                </a:lnTo>
                <a:lnTo>
                  <a:pt x="276054" y="707762"/>
                </a:lnTo>
                <a:lnTo>
                  <a:pt x="323328" y="726475"/>
                </a:lnTo>
                <a:lnTo>
                  <a:pt x="373360" y="743077"/>
                </a:lnTo>
                <a:lnTo>
                  <a:pt x="425933" y="757447"/>
                </a:lnTo>
                <a:lnTo>
                  <a:pt x="480829" y="769470"/>
                </a:lnTo>
                <a:lnTo>
                  <a:pt x="537834" y="779026"/>
                </a:lnTo>
                <a:lnTo>
                  <a:pt x="596730" y="785998"/>
                </a:lnTo>
                <a:lnTo>
                  <a:pt x="657300" y="790268"/>
                </a:lnTo>
                <a:lnTo>
                  <a:pt x="719328" y="791718"/>
                </a:lnTo>
                <a:lnTo>
                  <a:pt x="781469" y="790268"/>
                </a:lnTo>
                <a:lnTo>
                  <a:pt x="842142" y="785998"/>
                </a:lnTo>
                <a:lnTo>
                  <a:pt x="901128" y="779026"/>
                </a:lnTo>
                <a:lnTo>
                  <a:pt x="958213" y="769470"/>
                </a:lnTo>
                <a:lnTo>
                  <a:pt x="1013180" y="757447"/>
                </a:lnTo>
                <a:lnTo>
                  <a:pt x="1065813" y="743077"/>
                </a:lnTo>
                <a:lnTo>
                  <a:pt x="1115897" y="726475"/>
                </a:lnTo>
                <a:lnTo>
                  <a:pt x="1163215" y="707762"/>
                </a:lnTo>
                <a:lnTo>
                  <a:pt x="1207551" y="687054"/>
                </a:lnTo>
                <a:lnTo>
                  <a:pt x="1248690" y="664469"/>
                </a:lnTo>
                <a:lnTo>
                  <a:pt x="1286416" y="640127"/>
                </a:lnTo>
                <a:lnTo>
                  <a:pt x="1320512" y="614143"/>
                </a:lnTo>
                <a:lnTo>
                  <a:pt x="1350762" y="586638"/>
                </a:lnTo>
                <a:lnTo>
                  <a:pt x="1376952" y="557728"/>
                </a:lnTo>
                <a:lnTo>
                  <a:pt x="1416282" y="496166"/>
                </a:lnTo>
                <a:lnTo>
                  <a:pt x="1436775" y="430402"/>
                </a:lnTo>
                <a:lnTo>
                  <a:pt x="1439418" y="39623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70535" y="3502533"/>
            <a:ext cx="1439545" cy="791845"/>
          </a:xfrm>
          <a:custGeom>
            <a:avLst/>
            <a:gdLst/>
            <a:ahLst/>
            <a:cxnLst/>
            <a:rect l="l" t="t" r="r" b="b"/>
            <a:pathLst>
              <a:path w="1439545" h="791845">
                <a:moveTo>
                  <a:pt x="719328" y="0"/>
                </a:moveTo>
                <a:lnTo>
                  <a:pt x="657300" y="1449"/>
                </a:lnTo>
                <a:lnTo>
                  <a:pt x="596730" y="5720"/>
                </a:lnTo>
                <a:lnTo>
                  <a:pt x="537834" y="12694"/>
                </a:lnTo>
                <a:lnTo>
                  <a:pt x="480829" y="22254"/>
                </a:lnTo>
                <a:lnTo>
                  <a:pt x="425933" y="34283"/>
                </a:lnTo>
                <a:lnTo>
                  <a:pt x="373360" y="48664"/>
                </a:lnTo>
                <a:lnTo>
                  <a:pt x="323328" y="65280"/>
                </a:lnTo>
                <a:lnTo>
                  <a:pt x="276054" y="84012"/>
                </a:lnTo>
                <a:lnTo>
                  <a:pt x="231755" y="104744"/>
                </a:lnTo>
                <a:lnTo>
                  <a:pt x="190646" y="127359"/>
                </a:lnTo>
                <a:lnTo>
                  <a:pt x="152944" y="151738"/>
                </a:lnTo>
                <a:lnTo>
                  <a:pt x="118867" y="177766"/>
                </a:lnTo>
                <a:lnTo>
                  <a:pt x="88631" y="205323"/>
                </a:lnTo>
                <a:lnTo>
                  <a:pt x="62452" y="234294"/>
                </a:lnTo>
                <a:lnTo>
                  <a:pt x="23132" y="296006"/>
                </a:lnTo>
                <a:lnTo>
                  <a:pt x="2642" y="361963"/>
                </a:lnTo>
                <a:lnTo>
                  <a:pt x="0" y="396240"/>
                </a:lnTo>
                <a:lnTo>
                  <a:pt x="2642" y="430402"/>
                </a:lnTo>
                <a:lnTo>
                  <a:pt x="23132" y="496166"/>
                </a:lnTo>
                <a:lnTo>
                  <a:pt x="62452" y="557728"/>
                </a:lnTo>
                <a:lnTo>
                  <a:pt x="88631" y="586638"/>
                </a:lnTo>
                <a:lnTo>
                  <a:pt x="118867" y="614143"/>
                </a:lnTo>
                <a:lnTo>
                  <a:pt x="152944" y="640127"/>
                </a:lnTo>
                <a:lnTo>
                  <a:pt x="190646" y="664469"/>
                </a:lnTo>
                <a:lnTo>
                  <a:pt x="231755" y="687054"/>
                </a:lnTo>
                <a:lnTo>
                  <a:pt x="276054" y="707762"/>
                </a:lnTo>
                <a:lnTo>
                  <a:pt x="323328" y="726475"/>
                </a:lnTo>
                <a:lnTo>
                  <a:pt x="373360" y="743077"/>
                </a:lnTo>
                <a:lnTo>
                  <a:pt x="425933" y="757447"/>
                </a:lnTo>
                <a:lnTo>
                  <a:pt x="480829" y="769470"/>
                </a:lnTo>
                <a:lnTo>
                  <a:pt x="537834" y="779026"/>
                </a:lnTo>
                <a:lnTo>
                  <a:pt x="596730" y="785998"/>
                </a:lnTo>
                <a:lnTo>
                  <a:pt x="657300" y="790268"/>
                </a:lnTo>
                <a:lnTo>
                  <a:pt x="719328" y="791718"/>
                </a:lnTo>
                <a:lnTo>
                  <a:pt x="781469" y="790268"/>
                </a:lnTo>
                <a:lnTo>
                  <a:pt x="842142" y="785998"/>
                </a:lnTo>
                <a:lnTo>
                  <a:pt x="901128" y="779026"/>
                </a:lnTo>
                <a:lnTo>
                  <a:pt x="958213" y="769470"/>
                </a:lnTo>
                <a:lnTo>
                  <a:pt x="1013180" y="757447"/>
                </a:lnTo>
                <a:lnTo>
                  <a:pt x="1065813" y="743077"/>
                </a:lnTo>
                <a:lnTo>
                  <a:pt x="1115897" y="726475"/>
                </a:lnTo>
                <a:lnTo>
                  <a:pt x="1163215" y="707762"/>
                </a:lnTo>
                <a:lnTo>
                  <a:pt x="1207551" y="687054"/>
                </a:lnTo>
                <a:lnTo>
                  <a:pt x="1248690" y="664469"/>
                </a:lnTo>
                <a:lnTo>
                  <a:pt x="1286416" y="640127"/>
                </a:lnTo>
                <a:lnTo>
                  <a:pt x="1320512" y="614143"/>
                </a:lnTo>
                <a:lnTo>
                  <a:pt x="1350762" y="586638"/>
                </a:lnTo>
                <a:lnTo>
                  <a:pt x="1376952" y="557728"/>
                </a:lnTo>
                <a:lnTo>
                  <a:pt x="1416282" y="496166"/>
                </a:lnTo>
                <a:lnTo>
                  <a:pt x="1436775" y="430402"/>
                </a:lnTo>
                <a:lnTo>
                  <a:pt x="1439418" y="396239"/>
                </a:lnTo>
                <a:lnTo>
                  <a:pt x="1436775" y="361963"/>
                </a:lnTo>
                <a:lnTo>
                  <a:pt x="1416282" y="296006"/>
                </a:lnTo>
                <a:lnTo>
                  <a:pt x="1376952" y="234294"/>
                </a:lnTo>
                <a:lnTo>
                  <a:pt x="1350762" y="205323"/>
                </a:lnTo>
                <a:lnTo>
                  <a:pt x="1320512" y="177766"/>
                </a:lnTo>
                <a:lnTo>
                  <a:pt x="1286416" y="151738"/>
                </a:lnTo>
                <a:lnTo>
                  <a:pt x="1248690" y="127359"/>
                </a:lnTo>
                <a:lnTo>
                  <a:pt x="1207551" y="104744"/>
                </a:lnTo>
                <a:lnTo>
                  <a:pt x="1163215" y="84012"/>
                </a:lnTo>
                <a:lnTo>
                  <a:pt x="1115897" y="65280"/>
                </a:lnTo>
                <a:lnTo>
                  <a:pt x="1065813" y="48664"/>
                </a:lnTo>
                <a:lnTo>
                  <a:pt x="1013180" y="34283"/>
                </a:lnTo>
                <a:lnTo>
                  <a:pt x="958213" y="22254"/>
                </a:lnTo>
                <a:lnTo>
                  <a:pt x="901128" y="12694"/>
                </a:lnTo>
                <a:lnTo>
                  <a:pt x="842142" y="5720"/>
                </a:lnTo>
                <a:lnTo>
                  <a:pt x="781469" y="1449"/>
                </a:lnTo>
                <a:lnTo>
                  <a:pt x="71932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 txBox="1"/>
          <p:nvPr/>
        </p:nvSpPr>
        <p:spPr>
          <a:xfrm>
            <a:off x="757301" y="3618357"/>
            <a:ext cx="826769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7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Trabajo  forzado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17" name="object 2117"/>
          <p:cNvSpPr/>
          <p:nvPr/>
        </p:nvSpPr>
        <p:spPr>
          <a:xfrm>
            <a:off x="6661784" y="3430904"/>
            <a:ext cx="1439545" cy="792480"/>
          </a:xfrm>
          <a:custGeom>
            <a:avLst/>
            <a:gdLst/>
            <a:ahLst/>
            <a:cxnLst/>
            <a:rect l="l" t="t" r="r" b="b"/>
            <a:pathLst>
              <a:path w="1439545" h="792479">
                <a:moveTo>
                  <a:pt x="1439417" y="396239"/>
                </a:moveTo>
                <a:lnTo>
                  <a:pt x="1428991" y="328705"/>
                </a:lnTo>
                <a:lnTo>
                  <a:pt x="1398863" y="264861"/>
                </a:lnTo>
                <a:lnTo>
                  <a:pt x="1350762" y="205661"/>
                </a:lnTo>
                <a:lnTo>
                  <a:pt x="1320512" y="178102"/>
                </a:lnTo>
                <a:lnTo>
                  <a:pt x="1286416" y="152061"/>
                </a:lnTo>
                <a:lnTo>
                  <a:pt x="1248690" y="127659"/>
                </a:lnTo>
                <a:lnTo>
                  <a:pt x="1207551" y="105014"/>
                </a:lnTo>
                <a:lnTo>
                  <a:pt x="1163215" y="84247"/>
                </a:lnTo>
                <a:lnTo>
                  <a:pt x="1115897" y="65476"/>
                </a:lnTo>
                <a:lnTo>
                  <a:pt x="1065813" y="48820"/>
                </a:lnTo>
                <a:lnTo>
                  <a:pt x="1013180" y="34400"/>
                </a:lnTo>
                <a:lnTo>
                  <a:pt x="958213" y="22334"/>
                </a:lnTo>
                <a:lnTo>
                  <a:pt x="901128" y="12742"/>
                </a:lnTo>
                <a:lnTo>
                  <a:pt x="842142" y="5742"/>
                </a:lnTo>
                <a:lnTo>
                  <a:pt x="781469" y="1455"/>
                </a:lnTo>
                <a:lnTo>
                  <a:pt x="719327" y="0"/>
                </a:lnTo>
                <a:lnTo>
                  <a:pt x="657300" y="1455"/>
                </a:lnTo>
                <a:lnTo>
                  <a:pt x="596730" y="5742"/>
                </a:lnTo>
                <a:lnTo>
                  <a:pt x="537834" y="12742"/>
                </a:lnTo>
                <a:lnTo>
                  <a:pt x="480829" y="22334"/>
                </a:lnTo>
                <a:lnTo>
                  <a:pt x="425933" y="34400"/>
                </a:lnTo>
                <a:lnTo>
                  <a:pt x="373360" y="48820"/>
                </a:lnTo>
                <a:lnTo>
                  <a:pt x="323328" y="65476"/>
                </a:lnTo>
                <a:lnTo>
                  <a:pt x="276054" y="84247"/>
                </a:lnTo>
                <a:lnTo>
                  <a:pt x="231755" y="105014"/>
                </a:lnTo>
                <a:lnTo>
                  <a:pt x="190646" y="127659"/>
                </a:lnTo>
                <a:lnTo>
                  <a:pt x="152944" y="152061"/>
                </a:lnTo>
                <a:lnTo>
                  <a:pt x="118867" y="178102"/>
                </a:lnTo>
                <a:lnTo>
                  <a:pt x="88631" y="205661"/>
                </a:lnTo>
                <a:lnTo>
                  <a:pt x="62452" y="234621"/>
                </a:lnTo>
                <a:lnTo>
                  <a:pt x="23132" y="296262"/>
                </a:lnTo>
                <a:lnTo>
                  <a:pt x="2642" y="362071"/>
                </a:lnTo>
                <a:lnTo>
                  <a:pt x="0" y="396240"/>
                </a:lnTo>
                <a:lnTo>
                  <a:pt x="2642" y="430408"/>
                </a:lnTo>
                <a:lnTo>
                  <a:pt x="23132" y="496217"/>
                </a:lnTo>
                <a:lnTo>
                  <a:pt x="62452" y="557858"/>
                </a:lnTo>
                <a:lnTo>
                  <a:pt x="88631" y="586818"/>
                </a:lnTo>
                <a:lnTo>
                  <a:pt x="118867" y="614377"/>
                </a:lnTo>
                <a:lnTo>
                  <a:pt x="152944" y="640418"/>
                </a:lnTo>
                <a:lnTo>
                  <a:pt x="190646" y="664820"/>
                </a:lnTo>
                <a:lnTo>
                  <a:pt x="231755" y="687465"/>
                </a:lnTo>
                <a:lnTo>
                  <a:pt x="276054" y="708232"/>
                </a:lnTo>
                <a:lnTo>
                  <a:pt x="323328" y="727003"/>
                </a:lnTo>
                <a:lnTo>
                  <a:pt x="373360" y="743659"/>
                </a:lnTo>
                <a:lnTo>
                  <a:pt x="425933" y="758079"/>
                </a:lnTo>
                <a:lnTo>
                  <a:pt x="480829" y="770145"/>
                </a:lnTo>
                <a:lnTo>
                  <a:pt x="537834" y="779737"/>
                </a:lnTo>
                <a:lnTo>
                  <a:pt x="596730" y="786737"/>
                </a:lnTo>
                <a:lnTo>
                  <a:pt x="657300" y="791024"/>
                </a:lnTo>
                <a:lnTo>
                  <a:pt x="719327" y="792480"/>
                </a:lnTo>
                <a:lnTo>
                  <a:pt x="781469" y="791024"/>
                </a:lnTo>
                <a:lnTo>
                  <a:pt x="842142" y="786737"/>
                </a:lnTo>
                <a:lnTo>
                  <a:pt x="901128" y="779737"/>
                </a:lnTo>
                <a:lnTo>
                  <a:pt x="958213" y="770145"/>
                </a:lnTo>
                <a:lnTo>
                  <a:pt x="1013180" y="758079"/>
                </a:lnTo>
                <a:lnTo>
                  <a:pt x="1065813" y="743659"/>
                </a:lnTo>
                <a:lnTo>
                  <a:pt x="1115897" y="727003"/>
                </a:lnTo>
                <a:lnTo>
                  <a:pt x="1163215" y="708232"/>
                </a:lnTo>
                <a:lnTo>
                  <a:pt x="1207551" y="687465"/>
                </a:lnTo>
                <a:lnTo>
                  <a:pt x="1248690" y="664820"/>
                </a:lnTo>
                <a:lnTo>
                  <a:pt x="1286416" y="640418"/>
                </a:lnTo>
                <a:lnTo>
                  <a:pt x="1320512" y="614377"/>
                </a:lnTo>
                <a:lnTo>
                  <a:pt x="1350762" y="586818"/>
                </a:lnTo>
                <a:lnTo>
                  <a:pt x="1376952" y="557858"/>
                </a:lnTo>
                <a:lnTo>
                  <a:pt x="1416282" y="496217"/>
                </a:lnTo>
                <a:lnTo>
                  <a:pt x="1436775" y="430408"/>
                </a:lnTo>
                <a:lnTo>
                  <a:pt x="1439417" y="39623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6661784" y="3430904"/>
            <a:ext cx="1439545" cy="792480"/>
          </a:xfrm>
          <a:custGeom>
            <a:avLst/>
            <a:gdLst/>
            <a:ahLst/>
            <a:cxnLst/>
            <a:rect l="l" t="t" r="r" b="b"/>
            <a:pathLst>
              <a:path w="1439545" h="792479">
                <a:moveTo>
                  <a:pt x="719327" y="0"/>
                </a:moveTo>
                <a:lnTo>
                  <a:pt x="657300" y="1455"/>
                </a:lnTo>
                <a:lnTo>
                  <a:pt x="596730" y="5742"/>
                </a:lnTo>
                <a:lnTo>
                  <a:pt x="537834" y="12742"/>
                </a:lnTo>
                <a:lnTo>
                  <a:pt x="480829" y="22334"/>
                </a:lnTo>
                <a:lnTo>
                  <a:pt x="425933" y="34400"/>
                </a:lnTo>
                <a:lnTo>
                  <a:pt x="373360" y="48820"/>
                </a:lnTo>
                <a:lnTo>
                  <a:pt x="323328" y="65476"/>
                </a:lnTo>
                <a:lnTo>
                  <a:pt x="276054" y="84247"/>
                </a:lnTo>
                <a:lnTo>
                  <a:pt x="231755" y="105014"/>
                </a:lnTo>
                <a:lnTo>
                  <a:pt x="190646" y="127659"/>
                </a:lnTo>
                <a:lnTo>
                  <a:pt x="152944" y="152061"/>
                </a:lnTo>
                <a:lnTo>
                  <a:pt x="118867" y="178102"/>
                </a:lnTo>
                <a:lnTo>
                  <a:pt x="88631" y="205661"/>
                </a:lnTo>
                <a:lnTo>
                  <a:pt x="62452" y="234621"/>
                </a:lnTo>
                <a:lnTo>
                  <a:pt x="23132" y="296262"/>
                </a:lnTo>
                <a:lnTo>
                  <a:pt x="2642" y="362071"/>
                </a:lnTo>
                <a:lnTo>
                  <a:pt x="0" y="396240"/>
                </a:lnTo>
                <a:lnTo>
                  <a:pt x="2642" y="430408"/>
                </a:lnTo>
                <a:lnTo>
                  <a:pt x="23132" y="496217"/>
                </a:lnTo>
                <a:lnTo>
                  <a:pt x="62452" y="557858"/>
                </a:lnTo>
                <a:lnTo>
                  <a:pt x="88631" y="586818"/>
                </a:lnTo>
                <a:lnTo>
                  <a:pt x="118867" y="614377"/>
                </a:lnTo>
                <a:lnTo>
                  <a:pt x="152944" y="640418"/>
                </a:lnTo>
                <a:lnTo>
                  <a:pt x="190646" y="664820"/>
                </a:lnTo>
                <a:lnTo>
                  <a:pt x="231755" y="687465"/>
                </a:lnTo>
                <a:lnTo>
                  <a:pt x="276054" y="708232"/>
                </a:lnTo>
                <a:lnTo>
                  <a:pt x="323328" y="727003"/>
                </a:lnTo>
                <a:lnTo>
                  <a:pt x="373360" y="743659"/>
                </a:lnTo>
                <a:lnTo>
                  <a:pt x="425933" y="758079"/>
                </a:lnTo>
                <a:lnTo>
                  <a:pt x="480829" y="770145"/>
                </a:lnTo>
                <a:lnTo>
                  <a:pt x="537834" y="779737"/>
                </a:lnTo>
                <a:lnTo>
                  <a:pt x="596730" y="786737"/>
                </a:lnTo>
                <a:lnTo>
                  <a:pt x="657300" y="791024"/>
                </a:lnTo>
                <a:lnTo>
                  <a:pt x="719327" y="792480"/>
                </a:lnTo>
                <a:lnTo>
                  <a:pt x="781469" y="791024"/>
                </a:lnTo>
                <a:lnTo>
                  <a:pt x="842142" y="786737"/>
                </a:lnTo>
                <a:lnTo>
                  <a:pt x="901128" y="779737"/>
                </a:lnTo>
                <a:lnTo>
                  <a:pt x="958213" y="770145"/>
                </a:lnTo>
                <a:lnTo>
                  <a:pt x="1013180" y="758079"/>
                </a:lnTo>
                <a:lnTo>
                  <a:pt x="1065813" y="743659"/>
                </a:lnTo>
                <a:lnTo>
                  <a:pt x="1115897" y="727003"/>
                </a:lnTo>
                <a:lnTo>
                  <a:pt x="1163215" y="708232"/>
                </a:lnTo>
                <a:lnTo>
                  <a:pt x="1207551" y="687465"/>
                </a:lnTo>
                <a:lnTo>
                  <a:pt x="1248690" y="664820"/>
                </a:lnTo>
                <a:lnTo>
                  <a:pt x="1286416" y="640418"/>
                </a:lnTo>
                <a:lnTo>
                  <a:pt x="1320512" y="614377"/>
                </a:lnTo>
                <a:lnTo>
                  <a:pt x="1350762" y="586818"/>
                </a:lnTo>
                <a:lnTo>
                  <a:pt x="1376952" y="557858"/>
                </a:lnTo>
                <a:lnTo>
                  <a:pt x="1416282" y="496217"/>
                </a:lnTo>
                <a:lnTo>
                  <a:pt x="1436775" y="430408"/>
                </a:lnTo>
                <a:lnTo>
                  <a:pt x="1439417" y="396239"/>
                </a:lnTo>
                <a:lnTo>
                  <a:pt x="1436775" y="362071"/>
                </a:lnTo>
                <a:lnTo>
                  <a:pt x="1416282" y="296262"/>
                </a:lnTo>
                <a:lnTo>
                  <a:pt x="1376952" y="234621"/>
                </a:lnTo>
                <a:lnTo>
                  <a:pt x="1350762" y="205661"/>
                </a:lnTo>
                <a:lnTo>
                  <a:pt x="1320512" y="178102"/>
                </a:lnTo>
                <a:lnTo>
                  <a:pt x="1286416" y="152061"/>
                </a:lnTo>
                <a:lnTo>
                  <a:pt x="1248690" y="127659"/>
                </a:lnTo>
                <a:lnTo>
                  <a:pt x="1207551" y="105014"/>
                </a:lnTo>
                <a:lnTo>
                  <a:pt x="1163215" y="84247"/>
                </a:lnTo>
                <a:lnTo>
                  <a:pt x="1115897" y="65476"/>
                </a:lnTo>
                <a:lnTo>
                  <a:pt x="1065813" y="48820"/>
                </a:lnTo>
                <a:lnTo>
                  <a:pt x="1013180" y="34400"/>
                </a:lnTo>
                <a:lnTo>
                  <a:pt x="958213" y="22334"/>
                </a:lnTo>
                <a:lnTo>
                  <a:pt x="901128" y="12742"/>
                </a:lnTo>
                <a:lnTo>
                  <a:pt x="842142" y="5742"/>
                </a:lnTo>
                <a:lnTo>
                  <a:pt x="781469" y="1455"/>
                </a:lnTo>
                <a:lnTo>
                  <a:pt x="7193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 txBox="1"/>
          <p:nvPr/>
        </p:nvSpPr>
        <p:spPr>
          <a:xfrm>
            <a:off x="6835775" y="3683127"/>
            <a:ext cx="10928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Epidemias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20" name="object 2120"/>
          <p:cNvSpPr/>
          <p:nvPr/>
        </p:nvSpPr>
        <p:spPr>
          <a:xfrm>
            <a:off x="1403985" y="2402204"/>
            <a:ext cx="109220" cy="209550"/>
          </a:xfrm>
          <a:custGeom>
            <a:avLst/>
            <a:gdLst/>
            <a:ahLst/>
            <a:cxnLst/>
            <a:rect l="l" t="t" r="r" b="b"/>
            <a:pathLst>
              <a:path w="109219" h="209550">
                <a:moveTo>
                  <a:pt x="108966" y="0"/>
                </a:moveTo>
                <a:lnTo>
                  <a:pt x="0" y="0"/>
                </a:lnTo>
                <a:lnTo>
                  <a:pt x="26670" y="209550"/>
                </a:lnTo>
                <a:lnTo>
                  <a:pt x="81534" y="209550"/>
                </a:lnTo>
                <a:lnTo>
                  <a:pt x="108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403985" y="2402204"/>
            <a:ext cx="109220" cy="209550"/>
          </a:xfrm>
          <a:custGeom>
            <a:avLst/>
            <a:gdLst/>
            <a:ahLst/>
            <a:cxnLst/>
            <a:rect l="l" t="t" r="r" b="b"/>
            <a:pathLst>
              <a:path w="109219" h="209550">
                <a:moveTo>
                  <a:pt x="0" y="0"/>
                </a:moveTo>
                <a:lnTo>
                  <a:pt x="26670" y="209550"/>
                </a:lnTo>
                <a:lnTo>
                  <a:pt x="81534" y="209550"/>
                </a:lnTo>
                <a:lnTo>
                  <a:pt x="10896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365885" y="2611754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30">
                <a:moveTo>
                  <a:pt x="183642" y="23622"/>
                </a:moveTo>
                <a:lnTo>
                  <a:pt x="146304" y="0"/>
                </a:lnTo>
                <a:lnTo>
                  <a:pt x="36576" y="0"/>
                </a:lnTo>
                <a:lnTo>
                  <a:pt x="0" y="23622"/>
                </a:lnTo>
                <a:lnTo>
                  <a:pt x="183642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365885" y="2611754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30">
                <a:moveTo>
                  <a:pt x="183642" y="23622"/>
                </a:moveTo>
                <a:lnTo>
                  <a:pt x="0" y="23622"/>
                </a:lnTo>
                <a:lnTo>
                  <a:pt x="36576" y="0"/>
                </a:lnTo>
                <a:lnTo>
                  <a:pt x="146304" y="0"/>
                </a:lnTo>
                <a:lnTo>
                  <a:pt x="183642" y="236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507616" y="2241423"/>
            <a:ext cx="45720" cy="163195"/>
          </a:xfrm>
          <a:custGeom>
            <a:avLst/>
            <a:gdLst/>
            <a:ahLst/>
            <a:cxnLst/>
            <a:rect l="l" t="t" r="r" b="b"/>
            <a:pathLst>
              <a:path w="45719" h="163194">
                <a:moveTo>
                  <a:pt x="45720" y="161544"/>
                </a:moveTo>
                <a:lnTo>
                  <a:pt x="38100" y="0"/>
                </a:lnTo>
                <a:lnTo>
                  <a:pt x="0" y="1524"/>
                </a:lnTo>
                <a:lnTo>
                  <a:pt x="7620" y="163068"/>
                </a:lnTo>
                <a:lnTo>
                  <a:pt x="4572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507616" y="2241423"/>
            <a:ext cx="45720" cy="163195"/>
          </a:xfrm>
          <a:custGeom>
            <a:avLst/>
            <a:gdLst/>
            <a:ahLst/>
            <a:cxnLst/>
            <a:rect l="l" t="t" r="r" b="b"/>
            <a:pathLst>
              <a:path w="45719" h="163194">
                <a:moveTo>
                  <a:pt x="0" y="1524"/>
                </a:moveTo>
                <a:lnTo>
                  <a:pt x="7620" y="163068"/>
                </a:lnTo>
                <a:lnTo>
                  <a:pt x="45720" y="161544"/>
                </a:lnTo>
                <a:lnTo>
                  <a:pt x="38100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1305687" y="2101214"/>
            <a:ext cx="90805" cy="195580"/>
          </a:xfrm>
          <a:custGeom>
            <a:avLst/>
            <a:gdLst/>
            <a:ahLst/>
            <a:cxnLst/>
            <a:rect l="l" t="t" r="r" b="b"/>
            <a:pathLst>
              <a:path w="90805" h="195580">
                <a:moveTo>
                  <a:pt x="90678" y="185165"/>
                </a:moveTo>
                <a:lnTo>
                  <a:pt x="33527" y="0"/>
                </a:lnTo>
                <a:lnTo>
                  <a:pt x="0" y="10667"/>
                </a:lnTo>
                <a:lnTo>
                  <a:pt x="57150" y="195071"/>
                </a:lnTo>
                <a:lnTo>
                  <a:pt x="90678" y="185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1305687" y="2101214"/>
            <a:ext cx="90805" cy="195580"/>
          </a:xfrm>
          <a:custGeom>
            <a:avLst/>
            <a:gdLst/>
            <a:ahLst/>
            <a:cxnLst/>
            <a:rect l="l" t="t" r="r" b="b"/>
            <a:pathLst>
              <a:path w="90805" h="195580">
                <a:moveTo>
                  <a:pt x="90678" y="185165"/>
                </a:moveTo>
                <a:lnTo>
                  <a:pt x="33527" y="0"/>
                </a:lnTo>
                <a:lnTo>
                  <a:pt x="0" y="10667"/>
                </a:lnTo>
                <a:lnTo>
                  <a:pt x="57150" y="195071"/>
                </a:lnTo>
                <a:lnTo>
                  <a:pt x="90678" y="1851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1365885" y="2229230"/>
            <a:ext cx="176530" cy="158750"/>
          </a:xfrm>
          <a:custGeom>
            <a:avLst/>
            <a:gdLst/>
            <a:ahLst/>
            <a:cxnLst/>
            <a:rect l="l" t="t" r="r" b="b"/>
            <a:pathLst>
              <a:path w="176530" h="158750">
                <a:moveTo>
                  <a:pt x="176022" y="0"/>
                </a:moveTo>
                <a:lnTo>
                  <a:pt x="0" y="0"/>
                </a:lnTo>
                <a:lnTo>
                  <a:pt x="43434" y="158496"/>
                </a:lnTo>
                <a:lnTo>
                  <a:pt x="131826" y="158496"/>
                </a:lnTo>
                <a:lnTo>
                  <a:pt x="17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1365885" y="2229230"/>
            <a:ext cx="176530" cy="158750"/>
          </a:xfrm>
          <a:custGeom>
            <a:avLst/>
            <a:gdLst/>
            <a:ahLst/>
            <a:cxnLst/>
            <a:rect l="l" t="t" r="r" b="b"/>
            <a:pathLst>
              <a:path w="176530" h="158750">
                <a:moveTo>
                  <a:pt x="0" y="0"/>
                </a:moveTo>
                <a:lnTo>
                  <a:pt x="43434" y="158496"/>
                </a:lnTo>
                <a:lnTo>
                  <a:pt x="131826" y="158496"/>
                </a:lnTo>
                <a:lnTo>
                  <a:pt x="17602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1365885" y="2364104"/>
            <a:ext cx="176530" cy="113030"/>
          </a:xfrm>
          <a:custGeom>
            <a:avLst/>
            <a:gdLst/>
            <a:ahLst/>
            <a:cxnLst/>
            <a:rect l="l" t="t" r="r" b="b"/>
            <a:pathLst>
              <a:path w="176530" h="113030">
                <a:moveTo>
                  <a:pt x="176022" y="69341"/>
                </a:moveTo>
                <a:lnTo>
                  <a:pt x="141732" y="0"/>
                </a:lnTo>
                <a:lnTo>
                  <a:pt x="34290" y="0"/>
                </a:lnTo>
                <a:lnTo>
                  <a:pt x="0" y="69341"/>
                </a:lnTo>
                <a:lnTo>
                  <a:pt x="87630" y="112775"/>
                </a:lnTo>
                <a:lnTo>
                  <a:pt x="176022" y="69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1365885" y="2364104"/>
            <a:ext cx="176530" cy="113030"/>
          </a:xfrm>
          <a:custGeom>
            <a:avLst/>
            <a:gdLst/>
            <a:ahLst/>
            <a:cxnLst/>
            <a:rect l="l" t="t" r="r" b="b"/>
            <a:pathLst>
              <a:path w="176530" h="113030">
                <a:moveTo>
                  <a:pt x="87630" y="112775"/>
                </a:moveTo>
                <a:lnTo>
                  <a:pt x="0" y="69341"/>
                </a:lnTo>
                <a:lnTo>
                  <a:pt x="34290" y="0"/>
                </a:lnTo>
                <a:lnTo>
                  <a:pt x="141732" y="0"/>
                </a:lnTo>
                <a:lnTo>
                  <a:pt x="176022" y="69341"/>
                </a:lnTo>
                <a:lnTo>
                  <a:pt x="87630" y="1127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1403985" y="2121026"/>
            <a:ext cx="109220" cy="117475"/>
          </a:xfrm>
          <a:custGeom>
            <a:avLst/>
            <a:gdLst/>
            <a:ahLst/>
            <a:cxnLst/>
            <a:rect l="l" t="t" r="r" b="b"/>
            <a:pathLst>
              <a:path w="109219" h="117475">
                <a:moveTo>
                  <a:pt x="108966" y="58674"/>
                </a:moveTo>
                <a:lnTo>
                  <a:pt x="104679" y="36004"/>
                </a:lnTo>
                <a:lnTo>
                  <a:pt x="92964" y="17335"/>
                </a:lnTo>
                <a:lnTo>
                  <a:pt x="75533" y="4667"/>
                </a:lnTo>
                <a:lnTo>
                  <a:pt x="54102" y="0"/>
                </a:lnTo>
                <a:lnTo>
                  <a:pt x="33111" y="4667"/>
                </a:lnTo>
                <a:lnTo>
                  <a:pt x="15906" y="17335"/>
                </a:lnTo>
                <a:lnTo>
                  <a:pt x="4274" y="36004"/>
                </a:lnTo>
                <a:lnTo>
                  <a:pt x="0" y="58674"/>
                </a:lnTo>
                <a:lnTo>
                  <a:pt x="4274" y="81664"/>
                </a:lnTo>
                <a:lnTo>
                  <a:pt x="15906" y="100298"/>
                </a:lnTo>
                <a:lnTo>
                  <a:pt x="33111" y="112787"/>
                </a:lnTo>
                <a:lnTo>
                  <a:pt x="54102" y="117348"/>
                </a:lnTo>
                <a:lnTo>
                  <a:pt x="75533" y="112787"/>
                </a:lnTo>
                <a:lnTo>
                  <a:pt x="92964" y="100298"/>
                </a:lnTo>
                <a:lnTo>
                  <a:pt x="104679" y="81664"/>
                </a:lnTo>
                <a:lnTo>
                  <a:pt x="108966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1365885" y="2057019"/>
            <a:ext cx="181867" cy="18611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1361122" y="2052256"/>
            <a:ext cx="191392" cy="14678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1399127" y="2073592"/>
            <a:ext cx="113030" cy="90805"/>
          </a:xfrm>
          <a:custGeom>
            <a:avLst/>
            <a:gdLst/>
            <a:ahLst/>
            <a:cxnLst/>
            <a:rect l="l" t="t" r="r" b="b"/>
            <a:pathLst>
              <a:path w="113030" h="90805">
                <a:moveTo>
                  <a:pt x="36861" y="14668"/>
                </a:moveTo>
                <a:lnTo>
                  <a:pt x="59209" y="4119"/>
                </a:lnTo>
                <a:lnTo>
                  <a:pt x="80200" y="0"/>
                </a:lnTo>
                <a:lnTo>
                  <a:pt x="97619" y="2452"/>
                </a:lnTo>
                <a:lnTo>
                  <a:pt x="109251" y="11620"/>
                </a:lnTo>
                <a:lnTo>
                  <a:pt x="112573" y="26015"/>
                </a:lnTo>
                <a:lnTo>
                  <a:pt x="107251" y="42767"/>
                </a:lnTo>
                <a:lnTo>
                  <a:pt x="94357" y="59947"/>
                </a:lnTo>
                <a:lnTo>
                  <a:pt x="74961" y="75628"/>
                </a:lnTo>
                <a:lnTo>
                  <a:pt x="53054" y="86177"/>
                </a:lnTo>
                <a:lnTo>
                  <a:pt x="32289" y="90296"/>
                </a:lnTo>
                <a:lnTo>
                  <a:pt x="14954" y="87844"/>
                </a:lnTo>
                <a:lnTo>
                  <a:pt x="3333" y="78676"/>
                </a:lnTo>
                <a:lnTo>
                  <a:pt x="0" y="64281"/>
                </a:lnTo>
                <a:lnTo>
                  <a:pt x="5238" y="47529"/>
                </a:lnTo>
                <a:lnTo>
                  <a:pt x="17907" y="30349"/>
                </a:lnTo>
                <a:lnTo>
                  <a:pt x="36861" y="146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1299591" y="2026539"/>
            <a:ext cx="347980" cy="554355"/>
          </a:xfrm>
          <a:custGeom>
            <a:avLst/>
            <a:gdLst/>
            <a:ahLst/>
            <a:cxnLst/>
            <a:rect l="l" t="t" r="r" b="b"/>
            <a:pathLst>
              <a:path w="347980" h="554355">
                <a:moveTo>
                  <a:pt x="81533" y="50292"/>
                </a:moveTo>
                <a:lnTo>
                  <a:pt x="0" y="0"/>
                </a:lnTo>
                <a:lnTo>
                  <a:pt x="8381" y="95250"/>
                </a:lnTo>
                <a:lnTo>
                  <a:pt x="25145" y="84947"/>
                </a:lnTo>
                <a:lnTo>
                  <a:pt x="25145" y="67818"/>
                </a:lnTo>
                <a:lnTo>
                  <a:pt x="49529" y="53340"/>
                </a:lnTo>
                <a:lnTo>
                  <a:pt x="56929" y="65413"/>
                </a:lnTo>
                <a:lnTo>
                  <a:pt x="81533" y="50292"/>
                </a:lnTo>
                <a:close/>
              </a:path>
              <a:path w="347980" h="554355">
                <a:moveTo>
                  <a:pt x="56929" y="65413"/>
                </a:moveTo>
                <a:lnTo>
                  <a:pt x="49529" y="53340"/>
                </a:lnTo>
                <a:lnTo>
                  <a:pt x="25145" y="67818"/>
                </a:lnTo>
                <a:lnTo>
                  <a:pt x="32771" y="80260"/>
                </a:lnTo>
                <a:lnTo>
                  <a:pt x="56929" y="65413"/>
                </a:lnTo>
                <a:close/>
              </a:path>
              <a:path w="347980" h="554355">
                <a:moveTo>
                  <a:pt x="32771" y="80260"/>
                </a:moveTo>
                <a:lnTo>
                  <a:pt x="25145" y="67818"/>
                </a:lnTo>
                <a:lnTo>
                  <a:pt x="25145" y="84947"/>
                </a:lnTo>
                <a:lnTo>
                  <a:pt x="32771" y="80260"/>
                </a:lnTo>
                <a:close/>
              </a:path>
              <a:path w="347980" h="554355">
                <a:moveTo>
                  <a:pt x="347472" y="539496"/>
                </a:moveTo>
                <a:lnTo>
                  <a:pt x="56929" y="65413"/>
                </a:lnTo>
                <a:lnTo>
                  <a:pt x="32771" y="80260"/>
                </a:lnTo>
                <a:lnTo>
                  <a:pt x="323088" y="553974"/>
                </a:lnTo>
                <a:lnTo>
                  <a:pt x="347472" y="539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6588632" y="2546985"/>
            <a:ext cx="109220" cy="209550"/>
          </a:xfrm>
          <a:custGeom>
            <a:avLst/>
            <a:gdLst/>
            <a:ahLst/>
            <a:cxnLst/>
            <a:rect l="l" t="t" r="r" b="b"/>
            <a:pathLst>
              <a:path w="109220" h="209550">
                <a:moveTo>
                  <a:pt x="108966" y="0"/>
                </a:moveTo>
                <a:lnTo>
                  <a:pt x="0" y="0"/>
                </a:lnTo>
                <a:lnTo>
                  <a:pt x="27432" y="209550"/>
                </a:lnTo>
                <a:lnTo>
                  <a:pt x="82296" y="209550"/>
                </a:lnTo>
                <a:lnTo>
                  <a:pt x="108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6588632" y="2546985"/>
            <a:ext cx="109220" cy="209550"/>
          </a:xfrm>
          <a:custGeom>
            <a:avLst/>
            <a:gdLst/>
            <a:ahLst/>
            <a:cxnLst/>
            <a:rect l="l" t="t" r="r" b="b"/>
            <a:pathLst>
              <a:path w="109220" h="209550">
                <a:moveTo>
                  <a:pt x="0" y="0"/>
                </a:moveTo>
                <a:lnTo>
                  <a:pt x="27432" y="209550"/>
                </a:lnTo>
                <a:lnTo>
                  <a:pt x="82296" y="209550"/>
                </a:lnTo>
                <a:lnTo>
                  <a:pt x="10896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6550532" y="2756535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30">
                <a:moveTo>
                  <a:pt x="183642" y="23622"/>
                </a:moveTo>
                <a:lnTo>
                  <a:pt x="147066" y="0"/>
                </a:lnTo>
                <a:lnTo>
                  <a:pt x="37338" y="0"/>
                </a:lnTo>
                <a:lnTo>
                  <a:pt x="0" y="23622"/>
                </a:lnTo>
                <a:lnTo>
                  <a:pt x="183642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6550532" y="2756535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30">
                <a:moveTo>
                  <a:pt x="183642" y="23622"/>
                </a:moveTo>
                <a:lnTo>
                  <a:pt x="0" y="23622"/>
                </a:lnTo>
                <a:lnTo>
                  <a:pt x="37338" y="0"/>
                </a:lnTo>
                <a:lnTo>
                  <a:pt x="147066" y="0"/>
                </a:lnTo>
                <a:lnTo>
                  <a:pt x="183642" y="236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6693027" y="2385441"/>
            <a:ext cx="45085" cy="163830"/>
          </a:xfrm>
          <a:custGeom>
            <a:avLst/>
            <a:gdLst/>
            <a:ahLst/>
            <a:cxnLst/>
            <a:rect l="l" t="t" r="r" b="b"/>
            <a:pathLst>
              <a:path w="45084" h="163830">
                <a:moveTo>
                  <a:pt x="44958" y="161544"/>
                </a:moveTo>
                <a:lnTo>
                  <a:pt x="38100" y="0"/>
                </a:lnTo>
                <a:lnTo>
                  <a:pt x="0" y="1524"/>
                </a:lnTo>
                <a:lnTo>
                  <a:pt x="6858" y="163830"/>
                </a:lnTo>
                <a:lnTo>
                  <a:pt x="44958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6693027" y="2385441"/>
            <a:ext cx="45085" cy="163830"/>
          </a:xfrm>
          <a:custGeom>
            <a:avLst/>
            <a:gdLst/>
            <a:ahLst/>
            <a:cxnLst/>
            <a:rect l="l" t="t" r="r" b="b"/>
            <a:pathLst>
              <a:path w="45084" h="163830">
                <a:moveTo>
                  <a:pt x="0" y="1524"/>
                </a:moveTo>
                <a:lnTo>
                  <a:pt x="6858" y="163830"/>
                </a:lnTo>
                <a:lnTo>
                  <a:pt x="44958" y="161544"/>
                </a:lnTo>
                <a:lnTo>
                  <a:pt x="38100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6491097" y="2245995"/>
            <a:ext cx="90170" cy="195580"/>
          </a:xfrm>
          <a:custGeom>
            <a:avLst/>
            <a:gdLst/>
            <a:ahLst/>
            <a:cxnLst/>
            <a:rect l="l" t="t" r="r" b="b"/>
            <a:pathLst>
              <a:path w="90170" h="195580">
                <a:moveTo>
                  <a:pt x="89915" y="185165"/>
                </a:moveTo>
                <a:lnTo>
                  <a:pt x="32765" y="0"/>
                </a:lnTo>
                <a:lnTo>
                  <a:pt x="0" y="9905"/>
                </a:lnTo>
                <a:lnTo>
                  <a:pt x="56387" y="195071"/>
                </a:lnTo>
                <a:lnTo>
                  <a:pt x="89915" y="185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6491097" y="2245995"/>
            <a:ext cx="90170" cy="195580"/>
          </a:xfrm>
          <a:custGeom>
            <a:avLst/>
            <a:gdLst/>
            <a:ahLst/>
            <a:cxnLst/>
            <a:rect l="l" t="t" r="r" b="b"/>
            <a:pathLst>
              <a:path w="90170" h="195580">
                <a:moveTo>
                  <a:pt x="89915" y="185165"/>
                </a:moveTo>
                <a:lnTo>
                  <a:pt x="32765" y="0"/>
                </a:lnTo>
                <a:lnTo>
                  <a:pt x="0" y="9905"/>
                </a:lnTo>
                <a:lnTo>
                  <a:pt x="56387" y="195071"/>
                </a:lnTo>
                <a:lnTo>
                  <a:pt x="89915" y="1851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6550532" y="2373248"/>
            <a:ext cx="176530" cy="159385"/>
          </a:xfrm>
          <a:custGeom>
            <a:avLst/>
            <a:gdLst/>
            <a:ahLst/>
            <a:cxnLst/>
            <a:rect l="l" t="t" r="r" b="b"/>
            <a:pathLst>
              <a:path w="176529" h="159385">
                <a:moveTo>
                  <a:pt x="176022" y="0"/>
                </a:moveTo>
                <a:lnTo>
                  <a:pt x="0" y="0"/>
                </a:lnTo>
                <a:lnTo>
                  <a:pt x="44196" y="159258"/>
                </a:lnTo>
                <a:lnTo>
                  <a:pt x="131826" y="159258"/>
                </a:lnTo>
                <a:lnTo>
                  <a:pt x="17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6550532" y="2373248"/>
            <a:ext cx="176530" cy="159385"/>
          </a:xfrm>
          <a:custGeom>
            <a:avLst/>
            <a:gdLst/>
            <a:ahLst/>
            <a:cxnLst/>
            <a:rect l="l" t="t" r="r" b="b"/>
            <a:pathLst>
              <a:path w="176529" h="159385">
                <a:moveTo>
                  <a:pt x="0" y="0"/>
                </a:moveTo>
                <a:lnTo>
                  <a:pt x="44196" y="159258"/>
                </a:lnTo>
                <a:lnTo>
                  <a:pt x="131826" y="159258"/>
                </a:lnTo>
                <a:lnTo>
                  <a:pt x="17602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6550532" y="2508885"/>
            <a:ext cx="176530" cy="112395"/>
          </a:xfrm>
          <a:custGeom>
            <a:avLst/>
            <a:gdLst/>
            <a:ahLst/>
            <a:cxnLst/>
            <a:rect l="l" t="t" r="r" b="b"/>
            <a:pathLst>
              <a:path w="176529" h="112394">
                <a:moveTo>
                  <a:pt x="176021" y="69341"/>
                </a:moveTo>
                <a:lnTo>
                  <a:pt x="141731" y="0"/>
                </a:lnTo>
                <a:lnTo>
                  <a:pt x="34289" y="0"/>
                </a:lnTo>
                <a:lnTo>
                  <a:pt x="0" y="69341"/>
                </a:lnTo>
                <a:lnTo>
                  <a:pt x="87629" y="112013"/>
                </a:lnTo>
                <a:lnTo>
                  <a:pt x="176021" y="69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6550532" y="2508885"/>
            <a:ext cx="176530" cy="112395"/>
          </a:xfrm>
          <a:custGeom>
            <a:avLst/>
            <a:gdLst/>
            <a:ahLst/>
            <a:cxnLst/>
            <a:rect l="l" t="t" r="r" b="b"/>
            <a:pathLst>
              <a:path w="176529" h="112394">
                <a:moveTo>
                  <a:pt x="87629" y="112013"/>
                </a:moveTo>
                <a:lnTo>
                  <a:pt x="0" y="69341"/>
                </a:lnTo>
                <a:lnTo>
                  <a:pt x="34289" y="0"/>
                </a:lnTo>
                <a:lnTo>
                  <a:pt x="141731" y="0"/>
                </a:lnTo>
                <a:lnTo>
                  <a:pt x="176021" y="69341"/>
                </a:lnTo>
                <a:lnTo>
                  <a:pt x="87629" y="1120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6588632" y="2265807"/>
            <a:ext cx="109220" cy="117475"/>
          </a:xfrm>
          <a:custGeom>
            <a:avLst/>
            <a:gdLst/>
            <a:ahLst/>
            <a:cxnLst/>
            <a:rect l="l" t="t" r="r" b="b"/>
            <a:pathLst>
              <a:path w="109220" h="117475">
                <a:moveTo>
                  <a:pt x="108966" y="58674"/>
                </a:moveTo>
                <a:lnTo>
                  <a:pt x="104691" y="35683"/>
                </a:lnTo>
                <a:lnTo>
                  <a:pt x="93059" y="17049"/>
                </a:lnTo>
                <a:lnTo>
                  <a:pt x="75854" y="4560"/>
                </a:lnTo>
                <a:lnTo>
                  <a:pt x="54864" y="0"/>
                </a:lnTo>
                <a:lnTo>
                  <a:pt x="33432" y="4560"/>
                </a:lnTo>
                <a:lnTo>
                  <a:pt x="16002" y="17049"/>
                </a:lnTo>
                <a:lnTo>
                  <a:pt x="4286" y="35683"/>
                </a:lnTo>
                <a:lnTo>
                  <a:pt x="0" y="58674"/>
                </a:lnTo>
                <a:lnTo>
                  <a:pt x="4286" y="81343"/>
                </a:lnTo>
                <a:lnTo>
                  <a:pt x="16002" y="100012"/>
                </a:lnTo>
                <a:lnTo>
                  <a:pt x="33432" y="112680"/>
                </a:lnTo>
                <a:lnTo>
                  <a:pt x="54864" y="117348"/>
                </a:lnTo>
                <a:lnTo>
                  <a:pt x="75854" y="112680"/>
                </a:lnTo>
                <a:lnTo>
                  <a:pt x="93059" y="100012"/>
                </a:lnTo>
                <a:lnTo>
                  <a:pt x="104691" y="81343"/>
                </a:lnTo>
                <a:lnTo>
                  <a:pt x="108966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6550532" y="2201798"/>
            <a:ext cx="181975" cy="18611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6545770" y="2197036"/>
            <a:ext cx="191500" cy="14658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6583775" y="2218372"/>
            <a:ext cx="113030" cy="90805"/>
          </a:xfrm>
          <a:custGeom>
            <a:avLst/>
            <a:gdLst/>
            <a:ahLst/>
            <a:cxnLst/>
            <a:rect l="l" t="t" r="r" b="b"/>
            <a:pathLst>
              <a:path w="113029" h="90805">
                <a:moveTo>
                  <a:pt x="36861" y="14668"/>
                </a:moveTo>
                <a:lnTo>
                  <a:pt x="59209" y="4119"/>
                </a:lnTo>
                <a:lnTo>
                  <a:pt x="80200" y="0"/>
                </a:lnTo>
                <a:lnTo>
                  <a:pt x="97619" y="2452"/>
                </a:lnTo>
                <a:lnTo>
                  <a:pt x="109251" y="11620"/>
                </a:lnTo>
                <a:lnTo>
                  <a:pt x="112573" y="26003"/>
                </a:lnTo>
                <a:lnTo>
                  <a:pt x="107251" y="42671"/>
                </a:lnTo>
                <a:lnTo>
                  <a:pt x="94357" y="59626"/>
                </a:lnTo>
                <a:lnTo>
                  <a:pt x="74961" y="74866"/>
                </a:lnTo>
                <a:lnTo>
                  <a:pt x="53054" y="85855"/>
                </a:lnTo>
                <a:lnTo>
                  <a:pt x="32289" y="90201"/>
                </a:lnTo>
                <a:lnTo>
                  <a:pt x="14954" y="87832"/>
                </a:lnTo>
                <a:lnTo>
                  <a:pt x="3333" y="78676"/>
                </a:lnTo>
                <a:lnTo>
                  <a:pt x="0" y="64174"/>
                </a:lnTo>
                <a:lnTo>
                  <a:pt x="5238" y="47243"/>
                </a:lnTo>
                <a:lnTo>
                  <a:pt x="17907" y="30027"/>
                </a:lnTo>
                <a:lnTo>
                  <a:pt x="36861" y="146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6484239" y="2170557"/>
            <a:ext cx="347980" cy="554990"/>
          </a:xfrm>
          <a:custGeom>
            <a:avLst/>
            <a:gdLst/>
            <a:ahLst/>
            <a:cxnLst/>
            <a:rect l="l" t="t" r="r" b="b"/>
            <a:pathLst>
              <a:path w="347979" h="554989">
                <a:moveTo>
                  <a:pt x="81533" y="51054"/>
                </a:moveTo>
                <a:lnTo>
                  <a:pt x="0" y="0"/>
                </a:lnTo>
                <a:lnTo>
                  <a:pt x="8381" y="95250"/>
                </a:lnTo>
                <a:lnTo>
                  <a:pt x="25145" y="85121"/>
                </a:lnTo>
                <a:lnTo>
                  <a:pt x="25145" y="68580"/>
                </a:lnTo>
                <a:lnTo>
                  <a:pt x="49529" y="53340"/>
                </a:lnTo>
                <a:lnTo>
                  <a:pt x="57155" y="65782"/>
                </a:lnTo>
                <a:lnTo>
                  <a:pt x="81533" y="51054"/>
                </a:lnTo>
                <a:close/>
              </a:path>
              <a:path w="347979" h="554989">
                <a:moveTo>
                  <a:pt x="57155" y="65782"/>
                </a:moveTo>
                <a:lnTo>
                  <a:pt x="49529" y="53340"/>
                </a:lnTo>
                <a:lnTo>
                  <a:pt x="25145" y="68580"/>
                </a:lnTo>
                <a:lnTo>
                  <a:pt x="32544" y="80651"/>
                </a:lnTo>
                <a:lnTo>
                  <a:pt x="57155" y="65782"/>
                </a:lnTo>
                <a:close/>
              </a:path>
              <a:path w="347979" h="554989">
                <a:moveTo>
                  <a:pt x="32544" y="80651"/>
                </a:moveTo>
                <a:lnTo>
                  <a:pt x="25145" y="68580"/>
                </a:lnTo>
                <a:lnTo>
                  <a:pt x="25145" y="85121"/>
                </a:lnTo>
                <a:lnTo>
                  <a:pt x="32544" y="80651"/>
                </a:lnTo>
                <a:close/>
              </a:path>
              <a:path w="347979" h="554989">
                <a:moveTo>
                  <a:pt x="347472" y="539496"/>
                </a:moveTo>
                <a:lnTo>
                  <a:pt x="57155" y="65782"/>
                </a:lnTo>
                <a:lnTo>
                  <a:pt x="32544" y="80651"/>
                </a:lnTo>
                <a:lnTo>
                  <a:pt x="323088" y="554736"/>
                </a:lnTo>
                <a:lnTo>
                  <a:pt x="347472" y="539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691258" y="5642228"/>
            <a:ext cx="109220" cy="209550"/>
          </a:xfrm>
          <a:custGeom>
            <a:avLst/>
            <a:gdLst/>
            <a:ahLst/>
            <a:cxnLst/>
            <a:rect l="l" t="t" r="r" b="b"/>
            <a:pathLst>
              <a:path w="109219" h="209550">
                <a:moveTo>
                  <a:pt x="108966" y="0"/>
                </a:moveTo>
                <a:lnTo>
                  <a:pt x="0" y="0"/>
                </a:lnTo>
                <a:lnTo>
                  <a:pt x="27432" y="209550"/>
                </a:lnTo>
                <a:lnTo>
                  <a:pt x="81534" y="209550"/>
                </a:lnTo>
                <a:lnTo>
                  <a:pt x="108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691258" y="5642228"/>
            <a:ext cx="109220" cy="209550"/>
          </a:xfrm>
          <a:custGeom>
            <a:avLst/>
            <a:gdLst/>
            <a:ahLst/>
            <a:cxnLst/>
            <a:rect l="l" t="t" r="r" b="b"/>
            <a:pathLst>
              <a:path w="109219" h="209550">
                <a:moveTo>
                  <a:pt x="0" y="0"/>
                </a:moveTo>
                <a:lnTo>
                  <a:pt x="27432" y="209550"/>
                </a:lnTo>
                <a:lnTo>
                  <a:pt x="81534" y="209550"/>
                </a:lnTo>
                <a:lnTo>
                  <a:pt x="10896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653158" y="5851778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29">
                <a:moveTo>
                  <a:pt x="183642" y="23622"/>
                </a:moveTo>
                <a:lnTo>
                  <a:pt x="147066" y="0"/>
                </a:lnTo>
                <a:lnTo>
                  <a:pt x="36576" y="0"/>
                </a:lnTo>
                <a:lnTo>
                  <a:pt x="0" y="23622"/>
                </a:lnTo>
                <a:lnTo>
                  <a:pt x="183642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653158" y="5851778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29">
                <a:moveTo>
                  <a:pt x="183642" y="23622"/>
                </a:moveTo>
                <a:lnTo>
                  <a:pt x="0" y="23622"/>
                </a:lnTo>
                <a:lnTo>
                  <a:pt x="36576" y="0"/>
                </a:lnTo>
                <a:lnTo>
                  <a:pt x="147066" y="0"/>
                </a:lnTo>
                <a:lnTo>
                  <a:pt x="183642" y="236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795652" y="5481447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5" h="163195">
                <a:moveTo>
                  <a:pt x="44958" y="161544"/>
                </a:moveTo>
                <a:lnTo>
                  <a:pt x="38100" y="0"/>
                </a:lnTo>
                <a:lnTo>
                  <a:pt x="0" y="1524"/>
                </a:lnTo>
                <a:lnTo>
                  <a:pt x="6858" y="163068"/>
                </a:lnTo>
                <a:lnTo>
                  <a:pt x="44958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795652" y="5481447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5" h="163195">
                <a:moveTo>
                  <a:pt x="0" y="1524"/>
                </a:moveTo>
                <a:lnTo>
                  <a:pt x="6858" y="163068"/>
                </a:lnTo>
                <a:lnTo>
                  <a:pt x="44958" y="161544"/>
                </a:lnTo>
                <a:lnTo>
                  <a:pt x="38100" y="0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593722" y="5341239"/>
            <a:ext cx="90170" cy="196215"/>
          </a:xfrm>
          <a:custGeom>
            <a:avLst/>
            <a:gdLst/>
            <a:ahLst/>
            <a:cxnLst/>
            <a:rect l="l" t="t" r="r" b="b"/>
            <a:pathLst>
              <a:path w="90169" h="196214">
                <a:moveTo>
                  <a:pt x="89915" y="185165"/>
                </a:moveTo>
                <a:lnTo>
                  <a:pt x="32765" y="0"/>
                </a:lnTo>
                <a:lnTo>
                  <a:pt x="0" y="10667"/>
                </a:lnTo>
                <a:lnTo>
                  <a:pt x="56387" y="195833"/>
                </a:lnTo>
                <a:lnTo>
                  <a:pt x="89915" y="185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1593722" y="5341239"/>
            <a:ext cx="90170" cy="196215"/>
          </a:xfrm>
          <a:custGeom>
            <a:avLst/>
            <a:gdLst/>
            <a:ahLst/>
            <a:cxnLst/>
            <a:rect l="l" t="t" r="r" b="b"/>
            <a:pathLst>
              <a:path w="90169" h="196214">
                <a:moveTo>
                  <a:pt x="89915" y="185165"/>
                </a:moveTo>
                <a:lnTo>
                  <a:pt x="32765" y="0"/>
                </a:lnTo>
                <a:lnTo>
                  <a:pt x="0" y="10667"/>
                </a:lnTo>
                <a:lnTo>
                  <a:pt x="56387" y="195833"/>
                </a:lnTo>
                <a:lnTo>
                  <a:pt x="89915" y="1851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1653158" y="5469254"/>
            <a:ext cx="176530" cy="158750"/>
          </a:xfrm>
          <a:custGeom>
            <a:avLst/>
            <a:gdLst/>
            <a:ahLst/>
            <a:cxnLst/>
            <a:rect l="l" t="t" r="r" b="b"/>
            <a:pathLst>
              <a:path w="176530" h="158750">
                <a:moveTo>
                  <a:pt x="176022" y="0"/>
                </a:moveTo>
                <a:lnTo>
                  <a:pt x="0" y="0"/>
                </a:lnTo>
                <a:lnTo>
                  <a:pt x="43434" y="158496"/>
                </a:lnTo>
                <a:lnTo>
                  <a:pt x="131826" y="158496"/>
                </a:lnTo>
                <a:lnTo>
                  <a:pt x="17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1653158" y="5469254"/>
            <a:ext cx="176530" cy="158750"/>
          </a:xfrm>
          <a:custGeom>
            <a:avLst/>
            <a:gdLst/>
            <a:ahLst/>
            <a:cxnLst/>
            <a:rect l="l" t="t" r="r" b="b"/>
            <a:pathLst>
              <a:path w="176530" h="158750">
                <a:moveTo>
                  <a:pt x="0" y="0"/>
                </a:moveTo>
                <a:lnTo>
                  <a:pt x="43434" y="158496"/>
                </a:lnTo>
                <a:lnTo>
                  <a:pt x="131826" y="158496"/>
                </a:lnTo>
                <a:lnTo>
                  <a:pt x="17602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1653158" y="5604128"/>
            <a:ext cx="176530" cy="113030"/>
          </a:xfrm>
          <a:custGeom>
            <a:avLst/>
            <a:gdLst/>
            <a:ahLst/>
            <a:cxnLst/>
            <a:rect l="l" t="t" r="r" b="b"/>
            <a:pathLst>
              <a:path w="176530" h="113029">
                <a:moveTo>
                  <a:pt x="176022" y="69341"/>
                </a:moveTo>
                <a:lnTo>
                  <a:pt x="141732" y="0"/>
                </a:lnTo>
                <a:lnTo>
                  <a:pt x="34290" y="0"/>
                </a:lnTo>
                <a:lnTo>
                  <a:pt x="0" y="69341"/>
                </a:lnTo>
                <a:lnTo>
                  <a:pt x="87630" y="112775"/>
                </a:lnTo>
                <a:lnTo>
                  <a:pt x="176022" y="69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1653158" y="5604128"/>
            <a:ext cx="176530" cy="113030"/>
          </a:xfrm>
          <a:custGeom>
            <a:avLst/>
            <a:gdLst/>
            <a:ahLst/>
            <a:cxnLst/>
            <a:rect l="l" t="t" r="r" b="b"/>
            <a:pathLst>
              <a:path w="176530" h="113029">
                <a:moveTo>
                  <a:pt x="87630" y="112775"/>
                </a:moveTo>
                <a:lnTo>
                  <a:pt x="0" y="69341"/>
                </a:lnTo>
                <a:lnTo>
                  <a:pt x="34290" y="0"/>
                </a:lnTo>
                <a:lnTo>
                  <a:pt x="141732" y="0"/>
                </a:lnTo>
                <a:lnTo>
                  <a:pt x="176022" y="69341"/>
                </a:lnTo>
                <a:lnTo>
                  <a:pt x="87630" y="1127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1691258" y="5361051"/>
            <a:ext cx="109220" cy="117475"/>
          </a:xfrm>
          <a:custGeom>
            <a:avLst/>
            <a:gdLst/>
            <a:ahLst/>
            <a:cxnLst/>
            <a:rect l="l" t="t" r="r" b="b"/>
            <a:pathLst>
              <a:path w="109219" h="117475">
                <a:moveTo>
                  <a:pt x="108965" y="58674"/>
                </a:moveTo>
                <a:lnTo>
                  <a:pt x="104691" y="36004"/>
                </a:lnTo>
                <a:lnTo>
                  <a:pt x="93059" y="17335"/>
                </a:lnTo>
                <a:lnTo>
                  <a:pt x="75854" y="4667"/>
                </a:lnTo>
                <a:lnTo>
                  <a:pt x="54863" y="0"/>
                </a:lnTo>
                <a:lnTo>
                  <a:pt x="33432" y="4667"/>
                </a:lnTo>
                <a:lnTo>
                  <a:pt x="16001" y="17335"/>
                </a:lnTo>
                <a:lnTo>
                  <a:pt x="4286" y="36004"/>
                </a:lnTo>
                <a:lnTo>
                  <a:pt x="0" y="58674"/>
                </a:lnTo>
                <a:lnTo>
                  <a:pt x="4286" y="81664"/>
                </a:lnTo>
                <a:lnTo>
                  <a:pt x="16001" y="100298"/>
                </a:lnTo>
                <a:lnTo>
                  <a:pt x="33432" y="112787"/>
                </a:lnTo>
                <a:lnTo>
                  <a:pt x="54863" y="117348"/>
                </a:lnTo>
                <a:lnTo>
                  <a:pt x="75854" y="112787"/>
                </a:lnTo>
                <a:lnTo>
                  <a:pt x="93059" y="100298"/>
                </a:lnTo>
                <a:lnTo>
                  <a:pt x="104691" y="81664"/>
                </a:lnTo>
                <a:lnTo>
                  <a:pt x="108965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1653158" y="5297042"/>
            <a:ext cx="181867" cy="18611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1648396" y="5292280"/>
            <a:ext cx="191392" cy="14678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1686401" y="5313711"/>
            <a:ext cx="113030" cy="90805"/>
          </a:xfrm>
          <a:custGeom>
            <a:avLst/>
            <a:gdLst/>
            <a:ahLst/>
            <a:cxnLst/>
            <a:rect l="l" t="t" r="r" b="b"/>
            <a:pathLst>
              <a:path w="113030" h="90804">
                <a:moveTo>
                  <a:pt x="36861" y="15335"/>
                </a:moveTo>
                <a:lnTo>
                  <a:pt x="59209" y="4345"/>
                </a:lnTo>
                <a:lnTo>
                  <a:pt x="80200" y="0"/>
                </a:lnTo>
                <a:lnTo>
                  <a:pt x="97619" y="2369"/>
                </a:lnTo>
                <a:lnTo>
                  <a:pt x="109251" y="11525"/>
                </a:lnTo>
                <a:lnTo>
                  <a:pt x="112573" y="25919"/>
                </a:lnTo>
                <a:lnTo>
                  <a:pt x="107251" y="42671"/>
                </a:lnTo>
                <a:lnTo>
                  <a:pt x="94357" y="59852"/>
                </a:lnTo>
                <a:lnTo>
                  <a:pt x="74961" y="75533"/>
                </a:lnTo>
                <a:lnTo>
                  <a:pt x="53054" y="86082"/>
                </a:lnTo>
                <a:lnTo>
                  <a:pt x="32289" y="90201"/>
                </a:lnTo>
                <a:lnTo>
                  <a:pt x="14954" y="87749"/>
                </a:lnTo>
                <a:lnTo>
                  <a:pt x="3333" y="78581"/>
                </a:lnTo>
                <a:lnTo>
                  <a:pt x="0" y="64198"/>
                </a:lnTo>
                <a:lnTo>
                  <a:pt x="5238" y="47529"/>
                </a:lnTo>
                <a:lnTo>
                  <a:pt x="17907" y="30575"/>
                </a:lnTo>
                <a:lnTo>
                  <a:pt x="36861" y="1533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1586865" y="5266563"/>
            <a:ext cx="347980" cy="554990"/>
          </a:xfrm>
          <a:custGeom>
            <a:avLst/>
            <a:gdLst/>
            <a:ahLst/>
            <a:cxnLst/>
            <a:rect l="l" t="t" r="r" b="b"/>
            <a:pathLst>
              <a:path w="347980" h="554989">
                <a:moveTo>
                  <a:pt x="81533" y="50292"/>
                </a:moveTo>
                <a:lnTo>
                  <a:pt x="0" y="0"/>
                </a:lnTo>
                <a:lnTo>
                  <a:pt x="8381" y="95250"/>
                </a:lnTo>
                <a:lnTo>
                  <a:pt x="25145" y="84947"/>
                </a:lnTo>
                <a:lnTo>
                  <a:pt x="25145" y="67818"/>
                </a:lnTo>
                <a:lnTo>
                  <a:pt x="49529" y="53340"/>
                </a:lnTo>
                <a:lnTo>
                  <a:pt x="56929" y="65413"/>
                </a:lnTo>
                <a:lnTo>
                  <a:pt x="81533" y="50292"/>
                </a:lnTo>
                <a:close/>
              </a:path>
              <a:path w="347980" h="554989">
                <a:moveTo>
                  <a:pt x="56929" y="65413"/>
                </a:moveTo>
                <a:lnTo>
                  <a:pt x="49529" y="53340"/>
                </a:lnTo>
                <a:lnTo>
                  <a:pt x="25145" y="67818"/>
                </a:lnTo>
                <a:lnTo>
                  <a:pt x="32762" y="80265"/>
                </a:lnTo>
                <a:lnTo>
                  <a:pt x="56929" y="65413"/>
                </a:lnTo>
                <a:close/>
              </a:path>
              <a:path w="347980" h="554989">
                <a:moveTo>
                  <a:pt x="32762" y="80265"/>
                </a:moveTo>
                <a:lnTo>
                  <a:pt x="25145" y="67818"/>
                </a:lnTo>
                <a:lnTo>
                  <a:pt x="25145" y="84947"/>
                </a:lnTo>
                <a:lnTo>
                  <a:pt x="32762" y="80265"/>
                </a:lnTo>
                <a:close/>
              </a:path>
              <a:path w="347980" h="554989">
                <a:moveTo>
                  <a:pt x="347472" y="539496"/>
                </a:moveTo>
                <a:lnTo>
                  <a:pt x="56929" y="65413"/>
                </a:lnTo>
                <a:lnTo>
                  <a:pt x="32762" y="80265"/>
                </a:lnTo>
                <a:lnTo>
                  <a:pt x="323088" y="554736"/>
                </a:lnTo>
                <a:lnTo>
                  <a:pt x="347472" y="539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6875906" y="5713857"/>
            <a:ext cx="109855" cy="209550"/>
          </a:xfrm>
          <a:custGeom>
            <a:avLst/>
            <a:gdLst/>
            <a:ahLst/>
            <a:cxnLst/>
            <a:rect l="l" t="t" r="r" b="b"/>
            <a:pathLst>
              <a:path w="109854" h="209550">
                <a:moveTo>
                  <a:pt x="109728" y="0"/>
                </a:moveTo>
                <a:lnTo>
                  <a:pt x="0" y="0"/>
                </a:lnTo>
                <a:lnTo>
                  <a:pt x="27432" y="209550"/>
                </a:lnTo>
                <a:lnTo>
                  <a:pt x="82296" y="209550"/>
                </a:lnTo>
                <a:lnTo>
                  <a:pt x="109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6875906" y="5713857"/>
            <a:ext cx="109855" cy="209550"/>
          </a:xfrm>
          <a:custGeom>
            <a:avLst/>
            <a:gdLst/>
            <a:ahLst/>
            <a:cxnLst/>
            <a:rect l="l" t="t" r="r" b="b"/>
            <a:pathLst>
              <a:path w="109854" h="209550">
                <a:moveTo>
                  <a:pt x="0" y="0"/>
                </a:moveTo>
                <a:lnTo>
                  <a:pt x="27432" y="209550"/>
                </a:lnTo>
                <a:lnTo>
                  <a:pt x="82296" y="209550"/>
                </a:lnTo>
                <a:lnTo>
                  <a:pt x="10972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6837806" y="5923407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29">
                <a:moveTo>
                  <a:pt x="183642" y="23622"/>
                </a:moveTo>
                <a:lnTo>
                  <a:pt x="147066" y="0"/>
                </a:lnTo>
                <a:lnTo>
                  <a:pt x="37338" y="0"/>
                </a:lnTo>
                <a:lnTo>
                  <a:pt x="0" y="23622"/>
                </a:lnTo>
                <a:lnTo>
                  <a:pt x="183642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6837806" y="5923407"/>
            <a:ext cx="184150" cy="24130"/>
          </a:xfrm>
          <a:custGeom>
            <a:avLst/>
            <a:gdLst/>
            <a:ahLst/>
            <a:cxnLst/>
            <a:rect l="l" t="t" r="r" b="b"/>
            <a:pathLst>
              <a:path w="184150" h="24129">
                <a:moveTo>
                  <a:pt x="183642" y="23622"/>
                </a:moveTo>
                <a:lnTo>
                  <a:pt x="0" y="23622"/>
                </a:lnTo>
                <a:lnTo>
                  <a:pt x="37338" y="0"/>
                </a:lnTo>
                <a:lnTo>
                  <a:pt x="147066" y="0"/>
                </a:lnTo>
                <a:lnTo>
                  <a:pt x="183642" y="236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6980301" y="5552313"/>
            <a:ext cx="45085" cy="163830"/>
          </a:xfrm>
          <a:custGeom>
            <a:avLst/>
            <a:gdLst/>
            <a:ahLst/>
            <a:cxnLst/>
            <a:rect l="l" t="t" r="r" b="b"/>
            <a:pathLst>
              <a:path w="45084" h="163829">
                <a:moveTo>
                  <a:pt x="44958" y="162306"/>
                </a:moveTo>
                <a:lnTo>
                  <a:pt x="38100" y="0"/>
                </a:lnTo>
                <a:lnTo>
                  <a:pt x="0" y="2286"/>
                </a:lnTo>
                <a:lnTo>
                  <a:pt x="6858" y="163830"/>
                </a:lnTo>
                <a:lnTo>
                  <a:pt x="44958" y="162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6980301" y="5552313"/>
            <a:ext cx="45085" cy="163830"/>
          </a:xfrm>
          <a:custGeom>
            <a:avLst/>
            <a:gdLst/>
            <a:ahLst/>
            <a:cxnLst/>
            <a:rect l="l" t="t" r="r" b="b"/>
            <a:pathLst>
              <a:path w="45084" h="163829">
                <a:moveTo>
                  <a:pt x="0" y="2286"/>
                </a:moveTo>
                <a:lnTo>
                  <a:pt x="6858" y="163830"/>
                </a:lnTo>
                <a:lnTo>
                  <a:pt x="44958" y="162306"/>
                </a:lnTo>
                <a:lnTo>
                  <a:pt x="38100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6778370" y="5412866"/>
            <a:ext cx="90170" cy="195580"/>
          </a:xfrm>
          <a:custGeom>
            <a:avLst/>
            <a:gdLst/>
            <a:ahLst/>
            <a:cxnLst/>
            <a:rect l="l" t="t" r="r" b="b"/>
            <a:pathLst>
              <a:path w="90170" h="195579">
                <a:moveTo>
                  <a:pt x="89916" y="185165"/>
                </a:moveTo>
                <a:lnTo>
                  <a:pt x="33528" y="0"/>
                </a:lnTo>
                <a:lnTo>
                  <a:pt x="0" y="9905"/>
                </a:lnTo>
                <a:lnTo>
                  <a:pt x="57150" y="195071"/>
                </a:lnTo>
                <a:lnTo>
                  <a:pt x="89916" y="185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6778370" y="5412866"/>
            <a:ext cx="90170" cy="195580"/>
          </a:xfrm>
          <a:custGeom>
            <a:avLst/>
            <a:gdLst/>
            <a:ahLst/>
            <a:cxnLst/>
            <a:rect l="l" t="t" r="r" b="b"/>
            <a:pathLst>
              <a:path w="90170" h="195579">
                <a:moveTo>
                  <a:pt x="89916" y="185165"/>
                </a:moveTo>
                <a:lnTo>
                  <a:pt x="33528" y="0"/>
                </a:lnTo>
                <a:lnTo>
                  <a:pt x="0" y="9905"/>
                </a:lnTo>
                <a:lnTo>
                  <a:pt x="57150" y="195071"/>
                </a:lnTo>
                <a:lnTo>
                  <a:pt x="89916" y="1851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6837806" y="5540883"/>
            <a:ext cx="176530" cy="158750"/>
          </a:xfrm>
          <a:custGeom>
            <a:avLst/>
            <a:gdLst/>
            <a:ahLst/>
            <a:cxnLst/>
            <a:rect l="l" t="t" r="r" b="b"/>
            <a:pathLst>
              <a:path w="176529" h="158750">
                <a:moveTo>
                  <a:pt x="176022" y="0"/>
                </a:moveTo>
                <a:lnTo>
                  <a:pt x="0" y="0"/>
                </a:lnTo>
                <a:lnTo>
                  <a:pt x="44196" y="158496"/>
                </a:lnTo>
                <a:lnTo>
                  <a:pt x="131826" y="158496"/>
                </a:lnTo>
                <a:lnTo>
                  <a:pt x="17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6837806" y="5540883"/>
            <a:ext cx="176530" cy="158750"/>
          </a:xfrm>
          <a:custGeom>
            <a:avLst/>
            <a:gdLst/>
            <a:ahLst/>
            <a:cxnLst/>
            <a:rect l="l" t="t" r="r" b="b"/>
            <a:pathLst>
              <a:path w="176529" h="158750">
                <a:moveTo>
                  <a:pt x="0" y="0"/>
                </a:moveTo>
                <a:lnTo>
                  <a:pt x="44196" y="158496"/>
                </a:lnTo>
                <a:lnTo>
                  <a:pt x="131826" y="158496"/>
                </a:lnTo>
                <a:lnTo>
                  <a:pt x="17602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6837806" y="5675757"/>
            <a:ext cx="176530" cy="113030"/>
          </a:xfrm>
          <a:custGeom>
            <a:avLst/>
            <a:gdLst/>
            <a:ahLst/>
            <a:cxnLst/>
            <a:rect l="l" t="t" r="r" b="b"/>
            <a:pathLst>
              <a:path w="176529" h="113029">
                <a:moveTo>
                  <a:pt x="176021" y="69341"/>
                </a:moveTo>
                <a:lnTo>
                  <a:pt x="141731" y="0"/>
                </a:lnTo>
                <a:lnTo>
                  <a:pt x="34289" y="0"/>
                </a:lnTo>
                <a:lnTo>
                  <a:pt x="0" y="69341"/>
                </a:lnTo>
                <a:lnTo>
                  <a:pt x="87629" y="112775"/>
                </a:lnTo>
                <a:lnTo>
                  <a:pt x="176021" y="69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6837806" y="5675757"/>
            <a:ext cx="176530" cy="113030"/>
          </a:xfrm>
          <a:custGeom>
            <a:avLst/>
            <a:gdLst/>
            <a:ahLst/>
            <a:cxnLst/>
            <a:rect l="l" t="t" r="r" b="b"/>
            <a:pathLst>
              <a:path w="176529" h="113029">
                <a:moveTo>
                  <a:pt x="87629" y="112775"/>
                </a:moveTo>
                <a:lnTo>
                  <a:pt x="0" y="69341"/>
                </a:lnTo>
                <a:lnTo>
                  <a:pt x="34289" y="0"/>
                </a:lnTo>
                <a:lnTo>
                  <a:pt x="141731" y="0"/>
                </a:lnTo>
                <a:lnTo>
                  <a:pt x="176021" y="69341"/>
                </a:lnTo>
                <a:lnTo>
                  <a:pt x="87629" y="1127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6875906" y="5432678"/>
            <a:ext cx="109855" cy="117475"/>
          </a:xfrm>
          <a:custGeom>
            <a:avLst/>
            <a:gdLst/>
            <a:ahLst/>
            <a:cxnLst/>
            <a:rect l="l" t="t" r="r" b="b"/>
            <a:pathLst>
              <a:path w="109854" h="117475">
                <a:moveTo>
                  <a:pt x="109728" y="58674"/>
                </a:moveTo>
                <a:lnTo>
                  <a:pt x="105334" y="36004"/>
                </a:lnTo>
                <a:lnTo>
                  <a:pt x="93440" y="17335"/>
                </a:lnTo>
                <a:lnTo>
                  <a:pt x="75973" y="4667"/>
                </a:lnTo>
                <a:lnTo>
                  <a:pt x="54864" y="0"/>
                </a:lnTo>
                <a:lnTo>
                  <a:pt x="33432" y="4667"/>
                </a:lnTo>
                <a:lnTo>
                  <a:pt x="16002" y="17335"/>
                </a:lnTo>
                <a:lnTo>
                  <a:pt x="4286" y="36004"/>
                </a:lnTo>
                <a:lnTo>
                  <a:pt x="0" y="58674"/>
                </a:lnTo>
                <a:lnTo>
                  <a:pt x="4286" y="81664"/>
                </a:lnTo>
                <a:lnTo>
                  <a:pt x="16002" y="100298"/>
                </a:lnTo>
                <a:lnTo>
                  <a:pt x="33432" y="112787"/>
                </a:lnTo>
                <a:lnTo>
                  <a:pt x="54864" y="117348"/>
                </a:lnTo>
                <a:lnTo>
                  <a:pt x="75973" y="112787"/>
                </a:lnTo>
                <a:lnTo>
                  <a:pt x="93440" y="100298"/>
                </a:lnTo>
                <a:lnTo>
                  <a:pt x="105334" y="81664"/>
                </a:lnTo>
                <a:lnTo>
                  <a:pt x="109728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6837806" y="5368671"/>
            <a:ext cx="181987" cy="18611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6833044" y="5363908"/>
            <a:ext cx="191512" cy="14668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6871049" y="5385244"/>
            <a:ext cx="113030" cy="90805"/>
          </a:xfrm>
          <a:custGeom>
            <a:avLst/>
            <a:gdLst/>
            <a:ahLst/>
            <a:cxnLst/>
            <a:rect l="l" t="t" r="r" b="b"/>
            <a:pathLst>
              <a:path w="113029" h="90804">
                <a:moveTo>
                  <a:pt x="36861" y="14668"/>
                </a:moveTo>
                <a:lnTo>
                  <a:pt x="59209" y="4119"/>
                </a:lnTo>
                <a:lnTo>
                  <a:pt x="80200" y="0"/>
                </a:lnTo>
                <a:lnTo>
                  <a:pt x="97619" y="2452"/>
                </a:lnTo>
                <a:lnTo>
                  <a:pt x="109251" y="11620"/>
                </a:lnTo>
                <a:lnTo>
                  <a:pt x="112585" y="26015"/>
                </a:lnTo>
                <a:lnTo>
                  <a:pt x="107346" y="42767"/>
                </a:lnTo>
                <a:lnTo>
                  <a:pt x="94678" y="59947"/>
                </a:lnTo>
                <a:lnTo>
                  <a:pt x="75723" y="75628"/>
                </a:lnTo>
                <a:lnTo>
                  <a:pt x="53375" y="86177"/>
                </a:lnTo>
                <a:lnTo>
                  <a:pt x="32385" y="90296"/>
                </a:lnTo>
                <a:lnTo>
                  <a:pt x="14966" y="87844"/>
                </a:lnTo>
                <a:lnTo>
                  <a:pt x="3333" y="78676"/>
                </a:lnTo>
                <a:lnTo>
                  <a:pt x="0" y="64281"/>
                </a:lnTo>
                <a:lnTo>
                  <a:pt x="5238" y="47529"/>
                </a:lnTo>
                <a:lnTo>
                  <a:pt x="17907" y="30349"/>
                </a:lnTo>
                <a:lnTo>
                  <a:pt x="36861" y="146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6771513" y="5337428"/>
            <a:ext cx="347980" cy="554990"/>
          </a:xfrm>
          <a:custGeom>
            <a:avLst/>
            <a:gdLst/>
            <a:ahLst/>
            <a:cxnLst/>
            <a:rect l="l" t="t" r="r" b="b"/>
            <a:pathLst>
              <a:path w="347979" h="554989">
                <a:moveTo>
                  <a:pt x="81534" y="51054"/>
                </a:moveTo>
                <a:lnTo>
                  <a:pt x="0" y="0"/>
                </a:lnTo>
                <a:lnTo>
                  <a:pt x="8382" y="96012"/>
                </a:lnTo>
                <a:lnTo>
                  <a:pt x="25146" y="85709"/>
                </a:lnTo>
                <a:lnTo>
                  <a:pt x="25146" y="68580"/>
                </a:lnTo>
                <a:lnTo>
                  <a:pt x="49530" y="53340"/>
                </a:lnTo>
                <a:lnTo>
                  <a:pt x="57259" y="65972"/>
                </a:lnTo>
                <a:lnTo>
                  <a:pt x="81534" y="51054"/>
                </a:lnTo>
                <a:close/>
              </a:path>
              <a:path w="347979" h="554989">
                <a:moveTo>
                  <a:pt x="57259" y="65972"/>
                </a:moveTo>
                <a:lnTo>
                  <a:pt x="49530" y="53340"/>
                </a:lnTo>
                <a:lnTo>
                  <a:pt x="25146" y="68580"/>
                </a:lnTo>
                <a:lnTo>
                  <a:pt x="32771" y="81022"/>
                </a:lnTo>
                <a:lnTo>
                  <a:pt x="57259" y="65972"/>
                </a:lnTo>
                <a:close/>
              </a:path>
              <a:path w="347979" h="554989">
                <a:moveTo>
                  <a:pt x="32771" y="81022"/>
                </a:moveTo>
                <a:lnTo>
                  <a:pt x="25146" y="68580"/>
                </a:lnTo>
                <a:lnTo>
                  <a:pt x="25146" y="85709"/>
                </a:lnTo>
                <a:lnTo>
                  <a:pt x="32771" y="81022"/>
                </a:lnTo>
                <a:close/>
              </a:path>
              <a:path w="347979" h="554989">
                <a:moveTo>
                  <a:pt x="347472" y="540258"/>
                </a:moveTo>
                <a:lnTo>
                  <a:pt x="57259" y="65972"/>
                </a:lnTo>
                <a:lnTo>
                  <a:pt x="32771" y="81022"/>
                </a:lnTo>
                <a:lnTo>
                  <a:pt x="323088" y="554736"/>
                </a:lnTo>
                <a:lnTo>
                  <a:pt x="347472" y="540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 txBox="1"/>
          <p:nvPr/>
        </p:nvSpPr>
        <p:spPr>
          <a:xfrm>
            <a:off x="7237856" y="4726304"/>
            <a:ext cx="1729105" cy="159067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0350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Solo </a:t>
            </a:r>
            <a:r>
              <a:rPr sz="1400" b="1" spc="-10" dirty="0" err="1">
                <a:latin typeface="Arial"/>
                <a:cs typeface="Arial"/>
              </a:rPr>
              <a:t>sobrevivió</a:t>
            </a:r>
            <a:r>
              <a:rPr sz="1400" b="1" spc="-10" dirty="0">
                <a:latin typeface="Arial"/>
                <a:cs typeface="Arial"/>
              </a:rPr>
              <a:t>  </a:t>
            </a:r>
            <a:r>
              <a:rPr lang="es-PA" sz="1400" b="1" spc="-10" dirty="0" smtClean="0">
                <a:latin typeface="Arial"/>
                <a:cs typeface="Arial"/>
              </a:rPr>
              <a:t>el </a:t>
            </a:r>
            <a:r>
              <a:rPr sz="1400" b="1" spc="5" dirty="0" smtClean="0">
                <a:latin typeface="Arial"/>
                <a:cs typeface="Arial"/>
              </a:rPr>
              <a:t>10</a:t>
            </a:r>
            <a:r>
              <a:rPr sz="1400" b="1" spc="5" dirty="0">
                <a:latin typeface="Arial"/>
                <a:cs typeface="Arial"/>
              </a:rPr>
              <a:t>% </a:t>
            </a:r>
            <a:r>
              <a:rPr sz="1400" b="1" spc="-5" dirty="0">
                <a:latin typeface="Arial"/>
                <a:cs typeface="Arial"/>
              </a:rPr>
              <a:t>de </a:t>
            </a:r>
            <a:r>
              <a:rPr sz="1400" b="1" spc="-10" dirty="0">
                <a:latin typeface="Arial"/>
                <a:cs typeface="Arial"/>
              </a:rPr>
              <a:t>la  población  indígena que  existía antes </a:t>
            </a:r>
            <a:r>
              <a:rPr sz="1400" b="1" spc="-5" dirty="0">
                <a:latin typeface="Arial"/>
                <a:cs typeface="Arial"/>
              </a:rPr>
              <a:t>de </a:t>
            </a:r>
            <a:r>
              <a:rPr sz="1400" b="1" spc="-10" dirty="0">
                <a:latin typeface="Arial"/>
                <a:cs typeface="Arial"/>
              </a:rPr>
              <a:t>la  </a:t>
            </a:r>
            <a:r>
              <a:rPr sz="1400" b="1" spc="-5" dirty="0">
                <a:latin typeface="Arial"/>
                <a:cs typeface="Arial"/>
              </a:rPr>
              <a:t>llegada </a:t>
            </a:r>
            <a:r>
              <a:rPr sz="1400" b="1" spc="-10" dirty="0">
                <a:latin typeface="Arial"/>
                <a:cs typeface="Arial"/>
              </a:rPr>
              <a:t>de </a:t>
            </a:r>
            <a:r>
              <a:rPr sz="1400" b="1" spc="-5" dirty="0" err="1">
                <a:latin typeface="Arial"/>
                <a:cs typeface="Arial"/>
              </a:rPr>
              <a:t>los</a:t>
            </a:r>
            <a:r>
              <a:rPr sz="1400" b="1" spc="-5" dirty="0">
                <a:latin typeface="Arial"/>
                <a:cs typeface="Arial"/>
              </a:rPr>
              <a:t>  </a:t>
            </a:r>
            <a:r>
              <a:rPr sz="1400" b="1" spc="-10" dirty="0" err="1" smtClean="0">
                <a:latin typeface="Arial"/>
                <a:cs typeface="Arial"/>
              </a:rPr>
              <a:t>europeos</a:t>
            </a:r>
            <a:r>
              <a:rPr lang="es-PA" sz="1400" b="1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4669" y="4025265"/>
            <a:ext cx="466344" cy="576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15895">
              <a:lnSpc>
                <a:spcPct val="100000"/>
              </a:lnSpc>
            </a:pPr>
            <a:r>
              <a:rPr dirty="0"/>
              <a:t>Período</a:t>
            </a:r>
            <a:r>
              <a:rPr spc="-95" dirty="0"/>
              <a:t> </a:t>
            </a:r>
            <a:r>
              <a:rPr dirty="0"/>
              <a:t>colonial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97226" y="1414652"/>
            <a:ext cx="1967230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Arial"/>
                <a:cs typeface="Arial"/>
              </a:rPr>
              <a:t>Leyes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nuevas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4330" y="1414652"/>
            <a:ext cx="1584325" cy="6477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12115" marR="119380" indent="-285115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Arial"/>
                <a:cs typeface="Arial"/>
              </a:rPr>
              <a:t>Protección </a:t>
            </a:r>
            <a:r>
              <a:rPr sz="1800" spc="-10" dirty="0">
                <a:latin typeface="Arial"/>
                <a:cs typeface="Arial"/>
              </a:rPr>
              <a:t>al  </a:t>
            </a:r>
            <a:r>
              <a:rPr sz="1800" spc="-5" dirty="0">
                <a:latin typeface="Arial"/>
                <a:cs typeface="Arial"/>
              </a:rPr>
              <a:t>indígena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755" y="2277998"/>
            <a:ext cx="1442085" cy="57721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226695" marR="175260" indent="-44450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Arial"/>
                <a:cs typeface="Arial"/>
              </a:rPr>
              <a:t>Declive de  </a:t>
            </a:r>
            <a:r>
              <a:rPr sz="1800" spc="-10" dirty="0">
                <a:latin typeface="Arial"/>
                <a:cs typeface="Arial"/>
              </a:rPr>
              <a:t>población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7652" y="2277998"/>
            <a:ext cx="1452880" cy="57531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307340" indent="-30988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Arial"/>
                <a:cs typeface="Arial"/>
              </a:rPr>
              <a:t>Emancipación  </a:t>
            </a:r>
            <a:r>
              <a:rPr sz="1800" spc="-5" dirty="0">
                <a:latin typeface="Arial"/>
                <a:cs typeface="Arial"/>
              </a:rPr>
              <a:t>indígena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18684" y="2351151"/>
            <a:ext cx="1295400" cy="505459"/>
          </a:xfrm>
          <a:custGeom>
            <a:avLst/>
            <a:gdLst/>
            <a:ahLst/>
            <a:cxnLst/>
            <a:rect l="l" t="t" r="r" b="b"/>
            <a:pathLst>
              <a:path w="1295400" h="505460">
                <a:moveTo>
                  <a:pt x="0" y="0"/>
                </a:moveTo>
                <a:lnTo>
                  <a:pt x="0" y="505206"/>
                </a:lnTo>
                <a:lnTo>
                  <a:pt x="1295400" y="505205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8684" y="2351151"/>
            <a:ext cx="1295400" cy="505459"/>
          </a:xfrm>
          <a:custGeom>
            <a:avLst/>
            <a:gdLst/>
            <a:ahLst/>
            <a:cxnLst/>
            <a:rect l="l" t="t" r="r" b="b"/>
            <a:pathLst>
              <a:path w="1295400" h="505460">
                <a:moveTo>
                  <a:pt x="0" y="0"/>
                </a:moveTo>
                <a:lnTo>
                  <a:pt x="0" y="505206"/>
                </a:lnTo>
                <a:lnTo>
                  <a:pt x="1295400" y="505205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21707" y="2322957"/>
            <a:ext cx="8896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Efecto  </a:t>
            </a:r>
            <a:r>
              <a:rPr sz="1800" spc="-10" dirty="0">
                <a:latin typeface="Arial"/>
                <a:cs typeface="Arial"/>
              </a:rPr>
              <a:t>negativo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05803" y="2351151"/>
            <a:ext cx="1656080" cy="504190"/>
          </a:xfrm>
          <a:custGeom>
            <a:avLst/>
            <a:gdLst/>
            <a:ahLst/>
            <a:cxnLst/>
            <a:rect l="l" t="t" r="r" b="b"/>
            <a:pathLst>
              <a:path w="1656079" h="504189">
                <a:moveTo>
                  <a:pt x="0" y="0"/>
                </a:moveTo>
                <a:lnTo>
                  <a:pt x="0" y="503682"/>
                </a:lnTo>
                <a:lnTo>
                  <a:pt x="1655826" y="503682"/>
                </a:lnTo>
                <a:lnTo>
                  <a:pt x="1655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03" y="2351151"/>
            <a:ext cx="1656080" cy="504190"/>
          </a:xfrm>
          <a:custGeom>
            <a:avLst/>
            <a:gdLst/>
            <a:ahLst/>
            <a:cxnLst/>
            <a:rect l="l" t="t" r="r" b="b"/>
            <a:pathLst>
              <a:path w="1656079" h="504189">
                <a:moveTo>
                  <a:pt x="0" y="0"/>
                </a:moveTo>
                <a:lnTo>
                  <a:pt x="0" y="503682"/>
                </a:lnTo>
                <a:lnTo>
                  <a:pt x="1655826" y="503682"/>
                </a:lnTo>
                <a:lnTo>
                  <a:pt x="165582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06284" y="2322957"/>
            <a:ext cx="10541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Economía  colonial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3053" y="3575684"/>
            <a:ext cx="1584325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82550" marR="73660" indent="132715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Arial"/>
                <a:cs typeface="Arial"/>
              </a:rPr>
              <a:t>Necesidad  mano 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0535" y="1414652"/>
            <a:ext cx="863600" cy="4337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Arial"/>
                <a:cs typeface="Arial"/>
              </a:rPr>
              <a:t>1542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2711" y="2462326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21429" y="2390775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21155" y="1414652"/>
            <a:ext cx="288925" cy="360680"/>
          </a:xfrm>
          <a:custGeom>
            <a:avLst/>
            <a:gdLst/>
            <a:ahLst/>
            <a:cxnLst/>
            <a:rect l="l" t="t" r="r" b="b"/>
            <a:pathLst>
              <a:path w="288925" h="360680">
                <a:moveTo>
                  <a:pt x="216407" y="270509"/>
                </a:moveTo>
                <a:lnTo>
                  <a:pt x="216407" y="89915"/>
                </a:lnTo>
                <a:lnTo>
                  <a:pt x="0" y="89915"/>
                </a:lnTo>
                <a:lnTo>
                  <a:pt x="0" y="270509"/>
                </a:lnTo>
                <a:lnTo>
                  <a:pt x="216407" y="270509"/>
                </a:lnTo>
                <a:close/>
              </a:path>
              <a:path w="288925" h="360680">
                <a:moveTo>
                  <a:pt x="288797" y="180593"/>
                </a:moveTo>
                <a:lnTo>
                  <a:pt x="216407" y="0"/>
                </a:lnTo>
                <a:lnTo>
                  <a:pt x="216407" y="360425"/>
                </a:lnTo>
                <a:lnTo>
                  <a:pt x="288797" y="18059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21155" y="1414652"/>
            <a:ext cx="288925" cy="360680"/>
          </a:xfrm>
          <a:custGeom>
            <a:avLst/>
            <a:gdLst/>
            <a:ahLst/>
            <a:cxnLst/>
            <a:rect l="l" t="t" r="r" b="b"/>
            <a:pathLst>
              <a:path w="288925" h="360680">
                <a:moveTo>
                  <a:pt x="216407" y="360425"/>
                </a:moveTo>
                <a:lnTo>
                  <a:pt x="216407" y="270509"/>
                </a:lnTo>
                <a:lnTo>
                  <a:pt x="0" y="270509"/>
                </a:lnTo>
                <a:lnTo>
                  <a:pt x="0" y="89915"/>
                </a:lnTo>
                <a:lnTo>
                  <a:pt x="216407" y="89915"/>
                </a:lnTo>
                <a:lnTo>
                  <a:pt x="216407" y="0"/>
                </a:lnTo>
                <a:lnTo>
                  <a:pt x="288797" y="180593"/>
                </a:lnTo>
                <a:lnTo>
                  <a:pt x="216407" y="360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2883" y="2351151"/>
            <a:ext cx="288925" cy="360680"/>
          </a:xfrm>
          <a:custGeom>
            <a:avLst/>
            <a:gdLst/>
            <a:ahLst/>
            <a:cxnLst/>
            <a:rect l="l" t="t" r="r" b="b"/>
            <a:pathLst>
              <a:path w="288925" h="360680">
                <a:moveTo>
                  <a:pt x="216408" y="270509"/>
                </a:moveTo>
                <a:lnTo>
                  <a:pt x="216408" y="90677"/>
                </a:lnTo>
                <a:lnTo>
                  <a:pt x="0" y="90677"/>
                </a:lnTo>
                <a:lnTo>
                  <a:pt x="0" y="270509"/>
                </a:lnTo>
                <a:lnTo>
                  <a:pt x="216408" y="270509"/>
                </a:lnTo>
                <a:close/>
              </a:path>
              <a:path w="288925" h="360680">
                <a:moveTo>
                  <a:pt x="288798" y="180593"/>
                </a:moveTo>
                <a:lnTo>
                  <a:pt x="216408" y="0"/>
                </a:lnTo>
                <a:lnTo>
                  <a:pt x="216408" y="360425"/>
                </a:lnTo>
                <a:lnTo>
                  <a:pt x="288798" y="18059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02883" y="2351151"/>
            <a:ext cx="288925" cy="360680"/>
          </a:xfrm>
          <a:custGeom>
            <a:avLst/>
            <a:gdLst/>
            <a:ahLst/>
            <a:cxnLst/>
            <a:rect l="l" t="t" r="r" b="b"/>
            <a:pathLst>
              <a:path w="288925" h="360680">
                <a:moveTo>
                  <a:pt x="216408" y="360425"/>
                </a:moveTo>
                <a:lnTo>
                  <a:pt x="216408" y="270509"/>
                </a:lnTo>
                <a:lnTo>
                  <a:pt x="0" y="270509"/>
                </a:lnTo>
                <a:lnTo>
                  <a:pt x="0" y="90677"/>
                </a:lnTo>
                <a:lnTo>
                  <a:pt x="216408" y="90677"/>
                </a:lnTo>
                <a:lnTo>
                  <a:pt x="216408" y="0"/>
                </a:lnTo>
                <a:lnTo>
                  <a:pt x="288798" y="180593"/>
                </a:lnTo>
                <a:lnTo>
                  <a:pt x="216408" y="360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8259" y="1486280"/>
            <a:ext cx="288925" cy="360680"/>
          </a:xfrm>
          <a:custGeom>
            <a:avLst/>
            <a:gdLst/>
            <a:ahLst/>
            <a:cxnLst/>
            <a:rect l="l" t="t" r="r" b="b"/>
            <a:pathLst>
              <a:path w="288925" h="360680">
                <a:moveTo>
                  <a:pt x="216408" y="270509"/>
                </a:moveTo>
                <a:lnTo>
                  <a:pt x="216408" y="89915"/>
                </a:lnTo>
                <a:lnTo>
                  <a:pt x="0" y="89915"/>
                </a:lnTo>
                <a:lnTo>
                  <a:pt x="0" y="270509"/>
                </a:lnTo>
                <a:lnTo>
                  <a:pt x="216408" y="270509"/>
                </a:lnTo>
                <a:close/>
              </a:path>
              <a:path w="288925" h="360680">
                <a:moveTo>
                  <a:pt x="288798" y="179831"/>
                </a:moveTo>
                <a:lnTo>
                  <a:pt x="216408" y="0"/>
                </a:lnTo>
                <a:lnTo>
                  <a:pt x="216408" y="360425"/>
                </a:lnTo>
                <a:lnTo>
                  <a:pt x="288798" y="17983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8259" y="1486280"/>
            <a:ext cx="288925" cy="360680"/>
          </a:xfrm>
          <a:custGeom>
            <a:avLst/>
            <a:gdLst/>
            <a:ahLst/>
            <a:cxnLst/>
            <a:rect l="l" t="t" r="r" b="b"/>
            <a:pathLst>
              <a:path w="288925" h="360680">
                <a:moveTo>
                  <a:pt x="216408" y="360425"/>
                </a:moveTo>
                <a:lnTo>
                  <a:pt x="216408" y="270509"/>
                </a:lnTo>
                <a:lnTo>
                  <a:pt x="0" y="270509"/>
                </a:lnTo>
                <a:lnTo>
                  <a:pt x="0" y="89915"/>
                </a:lnTo>
                <a:lnTo>
                  <a:pt x="216408" y="89915"/>
                </a:lnTo>
                <a:lnTo>
                  <a:pt x="216408" y="0"/>
                </a:lnTo>
                <a:lnTo>
                  <a:pt x="288798" y="179831"/>
                </a:lnTo>
                <a:lnTo>
                  <a:pt x="216408" y="360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16548" y="3051429"/>
            <a:ext cx="1190625" cy="692150"/>
          </a:xfrm>
          <a:custGeom>
            <a:avLst/>
            <a:gdLst/>
            <a:ahLst/>
            <a:cxnLst/>
            <a:rect l="l" t="t" r="r" b="b"/>
            <a:pathLst>
              <a:path w="1190625" h="692150">
                <a:moveTo>
                  <a:pt x="1190243" y="160019"/>
                </a:moveTo>
                <a:lnTo>
                  <a:pt x="1106423" y="0"/>
                </a:lnTo>
                <a:lnTo>
                  <a:pt x="245363" y="453389"/>
                </a:lnTo>
                <a:lnTo>
                  <a:pt x="203453" y="373379"/>
                </a:lnTo>
                <a:lnTo>
                  <a:pt x="0" y="683513"/>
                </a:lnTo>
                <a:lnTo>
                  <a:pt x="329183" y="690949"/>
                </a:lnTo>
                <a:lnTo>
                  <a:pt x="329183" y="612647"/>
                </a:lnTo>
                <a:lnTo>
                  <a:pt x="1190243" y="160019"/>
                </a:lnTo>
                <a:close/>
              </a:path>
              <a:path w="1190625" h="692150">
                <a:moveTo>
                  <a:pt x="371093" y="691895"/>
                </a:moveTo>
                <a:lnTo>
                  <a:pt x="329183" y="612647"/>
                </a:lnTo>
                <a:lnTo>
                  <a:pt x="329183" y="690949"/>
                </a:lnTo>
                <a:lnTo>
                  <a:pt x="371093" y="69189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16548" y="3051429"/>
            <a:ext cx="1190625" cy="692150"/>
          </a:xfrm>
          <a:custGeom>
            <a:avLst/>
            <a:gdLst/>
            <a:ahLst/>
            <a:cxnLst/>
            <a:rect l="l" t="t" r="r" b="b"/>
            <a:pathLst>
              <a:path w="1190625" h="692150">
                <a:moveTo>
                  <a:pt x="203453" y="373379"/>
                </a:moveTo>
                <a:lnTo>
                  <a:pt x="245363" y="453389"/>
                </a:lnTo>
                <a:lnTo>
                  <a:pt x="1106423" y="0"/>
                </a:lnTo>
                <a:lnTo>
                  <a:pt x="1190243" y="160019"/>
                </a:lnTo>
                <a:lnTo>
                  <a:pt x="329183" y="612647"/>
                </a:lnTo>
                <a:lnTo>
                  <a:pt x="371093" y="691895"/>
                </a:lnTo>
                <a:lnTo>
                  <a:pt x="0" y="683513"/>
                </a:lnTo>
                <a:lnTo>
                  <a:pt x="203453" y="37337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62580" y="5423534"/>
            <a:ext cx="269875" cy="668655"/>
          </a:xfrm>
          <a:custGeom>
            <a:avLst/>
            <a:gdLst/>
            <a:ahLst/>
            <a:cxnLst/>
            <a:rect l="l" t="t" r="r" b="b"/>
            <a:pathLst>
              <a:path w="269875" h="668654">
                <a:moveTo>
                  <a:pt x="269748" y="0"/>
                </a:moveTo>
                <a:lnTo>
                  <a:pt x="0" y="0"/>
                </a:lnTo>
                <a:lnTo>
                  <a:pt x="67056" y="668274"/>
                </a:lnTo>
                <a:lnTo>
                  <a:pt x="202692" y="668274"/>
                </a:lnTo>
                <a:lnTo>
                  <a:pt x="269748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62580" y="5423534"/>
            <a:ext cx="269875" cy="668655"/>
          </a:xfrm>
          <a:custGeom>
            <a:avLst/>
            <a:gdLst/>
            <a:ahLst/>
            <a:cxnLst/>
            <a:rect l="l" t="t" r="r" b="b"/>
            <a:pathLst>
              <a:path w="269875" h="668654">
                <a:moveTo>
                  <a:pt x="0" y="0"/>
                </a:moveTo>
                <a:lnTo>
                  <a:pt x="67056" y="668274"/>
                </a:lnTo>
                <a:lnTo>
                  <a:pt x="202692" y="668274"/>
                </a:lnTo>
                <a:lnTo>
                  <a:pt x="2697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0379" y="6091809"/>
            <a:ext cx="451484" cy="74930"/>
          </a:xfrm>
          <a:custGeom>
            <a:avLst/>
            <a:gdLst/>
            <a:ahLst/>
            <a:cxnLst/>
            <a:rect l="l" t="t" r="r" b="b"/>
            <a:pathLst>
              <a:path w="451485" h="74929">
                <a:moveTo>
                  <a:pt x="451104" y="74675"/>
                </a:moveTo>
                <a:lnTo>
                  <a:pt x="359664" y="0"/>
                </a:lnTo>
                <a:lnTo>
                  <a:pt x="90678" y="0"/>
                </a:lnTo>
                <a:lnTo>
                  <a:pt x="0" y="74675"/>
                </a:lnTo>
                <a:lnTo>
                  <a:pt x="451104" y="74675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70379" y="6091809"/>
            <a:ext cx="451484" cy="74930"/>
          </a:xfrm>
          <a:custGeom>
            <a:avLst/>
            <a:gdLst/>
            <a:ahLst/>
            <a:cxnLst/>
            <a:rect l="l" t="t" r="r" b="b"/>
            <a:pathLst>
              <a:path w="451485" h="74929">
                <a:moveTo>
                  <a:pt x="451104" y="74675"/>
                </a:moveTo>
                <a:lnTo>
                  <a:pt x="0" y="74675"/>
                </a:lnTo>
                <a:lnTo>
                  <a:pt x="90678" y="0"/>
                </a:lnTo>
                <a:lnTo>
                  <a:pt x="359664" y="0"/>
                </a:lnTo>
                <a:lnTo>
                  <a:pt x="451104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0379" y="5423534"/>
            <a:ext cx="90805" cy="222250"/>
          </a:xfrm>
          <a:custGeom>
            <a:avLst/>
            <a:gdLst/>
            <a:ahLst/>
            <a:cxnLst/>
            <a:rect l="l" t="t" r="r" b="b"/>
            <a:pathLst>
              <a:path w="90805" h="222250">
                <a:moveTo>
                  <a:pt x="90678" y="221742"/>
                </a:moveTo>
                <a:lnTo>
                  <a:pt x="90678" y="0"/>
                </a:lnTo>
                <a:lnTo>
                  <a:pt x="0" y="0"/>
                </a:lnTo>
                <a:lnTo>
                  <a:pt x="90678" y="22174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70379" y="5423534"/>
            <a:ext cx="90805" cy="222250"/>
          </a:xfrm>
          <a:custGeom>
            <a:avLst/>
            <a:gdLst/>
            <a:ahLst/>
            <a:cxnLst/>
            <a:rect l="l" t="t" r="r" b="b"/>
            <a:pathLst>
              <a:path w="90805" h="222250">
                <a:moveTo>
                  <a:pt x="90678" y="221742"/>
                </a:moveTo>
                <a:lnTo>
                  <a:pt x="90678" y="0"/>
                </a:lnTo>
                <a:lnTo>
                  <a:pt x="0" y="0"/>
                </a:lnTo>
                <a:lnTo>
                  <a:pt x="90678" y="22174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25470" y="5420486"/>
            <a:ext cx="102870" cy="232410"/>
          </a:xfrm>
          <a:custGeom>
            <a:avLst/>
            <a:gdLst/>
            <a:ahLst/>
            <a:cxnLst/>
            <a:rect l="l" t="t" r="r" b="b"/>
            <a:pathLst>
              <a:path w="102869" h="232410">
                <a:moveTo>
                  <a:pt x="102870" y="0"/>
                </a:moveTo>
                <a:lnTo>
                  <a:pt x="0" y="6096"/>
                </a:lnTo>
                <a:lnTo>
                  <a:pt x="13716" y="232410"/>
                </a:lnTo>
                <a:lnTo>
                  <a:pt x="10287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25470" y="5420486"/>
            <a:ext cx="102870" cy="232410"/>
          </a:xfrm>
          <a:custGeom>
            <a:avLst/>
            <a:gdLst/>
            <a:ahLst/>
            <a:cxnLst/>
            <a:rect l="l" t="t" r="r" b="b"/>
            <a:pathLst>
              <a:path w="102869" h="232410">
                <a:moveTo>
                  <a:pt x="13716" y="232410"/>
                </a:moveTo>
                <a:lnTo>
                  <a:pt x="0" y="6096"/>
                </a:lnTo>
                <a:lnTo>
                  <a:pt x="102870" y="0"/>
                </a:lnTo>
                <a:lnTo>
                  <a:pt x="13716" y="2324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0379" y="4751451"/>
            <a:ext cx="451484" cy="669925"/>
          </a:xfrm>
          <a:custGeom>
            <a:avLst/>
            <a:gdLst/>
            <a:ahLst/>
            <a:cxnLst/>
            <a:rect l="l" t="t" r="r" b="b"/>
            <a:pathLst>
              <a:path w="451485" h="669925">
                <a:moveTo>
                  <a:pt x="451103" y="256032"/>
                </a:moveTo>
                <a:lnTo>
                  <a:pt x="225551" y="0"/>
                </a:lnTo>
                <a:lnTo>
                  <a:pt x="0" y="256032"/>
                </a:lnTo>
                <a:lnTo>
                  <a:pt x="87629" y="669798"/>
                </a:lnTo>
                <a:lnTo>
                  <a:pt x="363473" y="669798"/>
                </a:lnTo>
                <a:lnTo>
                  <a:pt x="451103" y="256032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70379" y="4751451"/>
            <a:ext cx="451484" cy="669925"/>
          </a:xfrm>
          <a:custGeom>
            <a:avLst/>
            <a:gdLst/>
            <a:ahLst/>
            <a:cxnLst/>
            <a:rect l="l" t="t" r="r" b="b"/>
            <a:pathLst>
              <a:path w="451485" h="669925">
                <a:moveTo>
                  <a:pt x="225551" y="0"/>
                </a:moveTo>
                <a:lnTo>
                  <a:pt x="0" y="256032"/>
                </a:lnTo>
                <a:lnTo>
                  <a:pt x="87629" y="669798"/>
                </a:lnTo>
                <a:lnTo>
                  <a:pt x="363473" y="669798"/>
                </a:lnTo>
                <a:lnTo>
                  <a:pt x="451103" y="256032"/>
                </a:lnTo>
                <a:lnTo>
                  <a:pt x="22555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16326" y="4911471"/>
            <a:ext cx="116839" cy="520065"/>
          </a:xfrm>
          <a:custGeom>
            <a:avLst/>
            <a:gdLst/>
            <a:ahLst/>
            <a:cxnLst/>
            <a:rect l="l" t="t" r="r" b="b"/>
            <a:pathLst>
              <a:path w="116839" h="520064">
                <a:moveTo>
                  <a:pt x="116586" y="515874"/>
                </a:moveTo>
                <a:lnTo>
                  <a:pt x="92964" y="0"/>
                </a:lnTo>
                <a:lnTo>
                  <a:pt x="0" y="4572"/>
                </a:lnTo>
                <a:lnTo>
                  <a:pt x="22860" y="519684"/>
                </a:lnTo>
                <a:lnTo>
                  <a:pt x="116586" y="515874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326" y="4911471"/>
            <a:ext cx="116839" cy="520065"/>
          </a:xfrm>
          <a:custGeom>
            <a:avLst/>
            <a:gdLst/>
            <a:ahLst/>
            <a:cxnLst/>
            <a:rect l="l" t="t" r="r" b="b"/>
            <a:pathLst>
              <a:path w="116839" h="520064">
                <a:moveTo>
                  <a:pt x="0" y="4572"/>
                </a:moveTo>
                <a:lnTo>
                  <a:pt x="22860" y="519684"/>
                </a:lnTo>
                <a:lnTo>
                  <a:pt x="116586" y="515874"/>
                </a:lnTo>
                <a:lnTo>
                  <a:pt x="92964" y="0"/>
                </a:lnTo>
                <a:lnTo>
                  <a:pt x="0" y="45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62580" y="4528184"/>
            <a:ext cx="269875" cy="372745"/>
          </a:xfrm>
          <a:custGeom>
            <a:avLst/>
            <a:gdLst/>
            <a:ahLst/>
            <a:cxnLst/>
            <a:rect l="l" t="t" r="r" b="b"/>
            <a:pathLst>
              <a:path w="269875" h="372745">
                <a:moveTo>
                  <a:pt x="269748" y="185928"/>
                </a:moveTo>
                <a:lnTo>
                  <a:pt x="264943" y="136436"/>
                </a:lnTo>
                <a:lnTo>
                  <a:pt x="251375" y="92004"/>
                </a:lnTo>
                <a:lnTo>
                  <a:pt x="230314" y="54387"/>
                </a:lnTo>
                <a:lnTo>
                  <a:pt x="203030" y="25343"/>
                </a:lnTo>
                <a:lnTo>
                  <a:pt x="134874" y="0"/>
                </a:lnTo>
                <a:lnTo>
                  <a:pt x="98954" y="6628"/>
                </a:lnTo>
                <a:lnTo>
                  <a:pt x="39433" y="54387"/>
                </a:lnTo>
                <a:lnTo>
                  <a:pt x="18372" y="92004"/>
                </a:lnTo>
                <a:lnTo>
                  <a:pt x="4804" y="136436"/>
                </a:lnTo>
                <a:lnTo>
                  <a:pt x="0" y="185928"/>
                </a:lnTo>
                <a:lnTo>
                  <a:pt x="4804" y="235740"/>
                </a:lnTo>
                <a:lnTo>
                  <a:pt x="18372" y="280387"/>
                </a:lnTo>
                <a:lnTo>
                  <a:pt x="39433" y="318134"/>
                </a:lnTo>
                <a:lnTo>
                  <a:pt x="66717" y="347246"/>
                </a:lnTo>
                <a:lnTo>
                  <a:pt x="134874" y="372618"/>
                </a:lnTo>
                <a:lnTo>
                  <a:pt x="170793" y="365985"/>
                </a:lnTo>
                <a:lnTo>
                  <a:pt x="230314" y="318135"/>
                </a:lnTo>
                <a:lnTo>
                  <a:pt x="251375" y="280387"/>
                </a:lnTo>
                <a:lnTo>
                  <a:pt x="264943" y="235740"/>
                </a:lnTo>
                <a:lnTo>
                  <a:pt x="269748" y="185928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2580" y="4528184"/>
            <a:ext cx="269875" cy="372745"/>
          </a:xfrm>
          <a:custGeom>
            <a:avLst/>
            <a:gdLst/>
            <a:ahLst/>
            <a:cxnLst/>
            <a:rect l="l" t="t" r="r" b="b"/>
            <a:pathLst>
              <a:path w="269875" h="372745">
                <a:moveTo>
                  <a:pt x="134874" y="0"/>
                </a:moveTo>
                <a:lnTo>
                  <a:pt x="66717" y="25343"/>
                </a:lnTo>
                <a:lnTo>
                  <a:pt x="39433" y="54387"/>
                </a:lnTo>
                <a:lnTo>
                  <a:pt x="18372" y="92004"/>
                </a:lnTo>
                <a:lnTo>
                  <a:pt x="4804" y="136436"/>
                </a:lnTo>
                <a:lnTo>
                  <a:pt x="0" y="185928"/>
                </a:lnTo>
                <a:lnTo>
                  <a:pt x="4804" y="235740"/>
                </a:lnTo>
                <a:lnTo>
                  <a:pt x="18372" y="280387"/>
                </a:lnTo>
                <a:lnTo>
                  <a:pt x="39433" y="318134"/>
                </a:lnTo>
                <a:lnTo>
                  <a:pt x="66717" y="347246"/>
                </a:lnTo>
                <a:lnTo>
                  <a:pt x="134874" y="372618"/>
                </a:lnTo>
                <a:lnTo>
                  <a:pt x="170793" y="365985"/>
                </a:lnTo>
                <a:lnTo>
                  <a:pt x="230314" y="318135"/>
                </a:lnTo>
                <a:lnTo>
                  <a:pt x="251375" y="280387"/>
                </a:lnTo>
                <a:lnTo>
                  <a:pt x="264943" y="235740"/>
                </a:lnTo>
                <a:lnTo>
                  <a:pt x="269748" y="185928"/>
                </a:lnTo>
                <a:lnTo>
                  <a:pt x="264943" y="136436"/>
                </a:lnTo>
                <a:lnTo>
                  <a:pt x="251375" y="92004"/>
                </a:lnTo>
                <a:lnTo>
                  <a:pt x="230314" y="54387"/>
                </a:lnTo>
                <a:lnTo>
                  <a:pt x="203030" y="25343"/>
                </a:lnTo>
                <a:lnTo>
                  <a:pt x="1348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49042" y="4906136"/>
            <a:ext cx="132080" cy="521334"/>
          </a:xfrm>
          <a:custGeom>
            <a:avLst/>
            <a:gdLst/>
            <a:ahLst/>
            <a:cxnLst/>
            <a:rect l="l" t="t" r="r" b="b"/>
            <a:pathLst>
              <a:path w="132080" h="521335">
                <a:moveTo>
                  <a:pt x="131826" y="6857"/>
                </a:moveTo>
                <a:lnTo>
                  <a:pt x="39624" y="0"/>
                </a:lnTo>
                <a:lnTo>
                  <a:pt x="0" y="514350"/>
                </a:lnTo>
                <a:lnTo>
                  <a:pt x="92202" y="521208"/>
                </a:lnTo>
                <a:lnTo>
                  <a:pt x="131826" y="6857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9042" y="4906136"/>
            <a:ext cx="132080" cy="521334"/>
          </a:xfrm>
          <a:custGeom>
            <a:avLst/>
            <a:gdLst/>
            <a:ahLst/>
            <a:cxnLst/>
            <a:rect l="l" t="t" r="r" b="b"/>
            <a:pathLst>
              <a:path w="132080" h="521335">
                <a:moveTo>
                  <a:pt x="39624" y="0"/>
                </a:moveTo>
                <a:lnTo>
                  <a:pt x="0" y="514350"/>
                </a:lnTo>
                <a:lnTo>
                  <a:pt x="92202" y="521208"/>
                </a:lnTo>
                <a:lnTo>
                  <a:pt x="131826" y="6857"/>
                </a:lnTo>
                <a:lnTo>
                  <a:pt x="3962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2580" y="4602098"/>
            <a:ext cx="269875" cy="76200"/>
          </a:xfrm>
          <a:custGeom>
            <a:avLst/>
            <a:gdLst/>
            <a:ahLst/>
            <a:cxnLst/>
            <a:rect l="l" t="t" r="r" b="b"/>
            <a:pathLst>
              <a:path w="269875" h="76200">
                <a:moveTo>
                  <a:pt x="269748" y="67055"/>
                </a:moveTo>
                <a:lnTo>
                  <a:pt x="269748" y="9905"/>
                </a:lnTo>
                <a:lnTo>
                  <a:pt x="259175" y="6107"/>
                </a:lnTo>
                <a:lnTo>
                  <a:pt x="230314" y="2952"/>
                </a:lnTo>
                <a:lnTo>
                  <a:pt x="187452" y="797"/>
                </a:lnTo>
                <a:lnTo>
                  <a:pt x="134874" y="0"/>
                </a:lnTo>
                <a:lnTo>
                  <a:pt x="82296" y="797"/>
                </a:lnTo>
                <a:lnTo>
                  <a:pt x="39433" y="2952"/>
                </a:lnTo>
                <a:lnTo>
                  <a:pt x="10572" y="6107"/>
                </a:lnTo>
                <a:lnTo>
                  <a:pt x="0" y="9906"/>
                </a:lnTo>
                <a:lnTo>
                  <a:pt x="0" y="67056"/>
                </a:lnTo>
                <a:lnTo>
                  <a:pt x="10572" y="70735"/>
                </a:lnTo>
                <a:lnTo>
                  <a:pt x="39433" y="73628"/>
                </a:lnTo>
                <a:lnTo>
                  <a:pt x="82296" y="75521"/>
                </a:lnTo>
                <a:lnTo>
                  <a:pt x="134874" y="76200"/>
                </a:lnTo>
                <a:lnTo>
                  <a:pt x="187452" y="75521"/>
                </a:lnTo>
                <a:lnTo>
                  <a:pt x="230314" y="73628"/>
                </a:lnTo>
                <a:lnTo>
                  <a:pt x="259175" y="70735"/>
                </a:lnTo>
                <a:lnTo>
                  <a:pt x="269748" y="67055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62580" y="4611623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ln w="19050">
            <a:solidFill>
              <a:srgbClr val="D65B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62580" y="4602098"/>
            <a:ext cx="269875" cy="76200"/>
          </a:xfrm>
          <a:custGeom>
            <a:avLst/>
            <a:gdLst/>
            <a:ahLst/>
            <a:cxnLst/>
            <a:rect l="l" t="t" r="r" b="b"/>
            <a:pathLst>
              <a:path w="269875" h="76200">
                <a:moveTo>
                  <a:pt x="134874" y="0"/>
                </a:moveTo>
                <a:lnTo>
                  <a:pt x="82296" y="797"/>
                </a:lnTo>
                <a:lnTo>
                  <a:pt x="39433" y="2952"/>
                </a:lnTo>
                <a:lnTo>
                  <a:pt x="10572" y="6107"/>
                </a:lnTo>
                <a:lnTo>
                  <a:pt x="0" y="9906"/>
                </a:lnTo>
                <a:lnTo>
                  <a:pt x="0" y="67056"/>
                </a:lnTo>
                <a:lnTo>
                  <a:pt x="10572" y="70735"/>
                </a:lnTo>
                <a:lnTo>
                  <a:pt x="39433" y="73628"/>
                </a:lnTo>
                <a:lnTo>
                  <a:pt x="82296" y="75521"/>
                </a:lnTo>
                <a:lnTo>
                  <a:pt x="134874" y="76200"/>
                </a:lnTo>
                <a:lnTo>
                  <a:pt x="187452" y="75521"/>
                </a:lnTo>
                <a:lnTo>
                  <a:pt x="230314" y="73628"/>
                </a:lnTo>
                <a:lnTo>
                  <a:pt x="259175" y="70735"/>
                </a:lnTo>
                <a:lnTo>
                  <a:pt x="269748" y="67055"/>
                </a:lnTo>
                <a:lnTo>
                  <a:pt x="269748" y="9905"/>
                </a:lnTo>
                <a:lnTo>
                  <a:pt x="259175" y="6107"/>
                </a:lnTo>
                <a:lnTo>
                  <a:pt x="230314" y="2952"/>
                </a:lnTo>
                <a:lnTo>
                  <a:pt x="187452" y="797"/>
                </a:lnTo>
                <a:lnTo>
                  <a:pt x="1348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62580" y="4612004"/>
            <a:ext cx="269875" cy="9525"/>
          </a:xfrm>
          <a:custGeom>
            <a:avLst/>
            <a:gdLst/>
            <a:ahLst/>
            <a:cxnLst/>
            <a:rect l="l" t="t" r="r" b="b"/>
            <a:pathLst>
              <a:path w="269875" h="9525">
                <a:moveTo>
                  <a:pt x="0" y="0"/>
                </a:moveTo>
                <a:lnTo>
                  <a:pt x="10572" y="3679"/>
                </a:lnTo>
                <a:lnTo>
                  <a:pt x="39433" y="6572"/>
                </a:lnTo>
                <a:lnTo>
                  <a:pt x="82296" y="8465"/>
                </a:lnTo>
                <a:lnTo>
                  <a:pt x="134874" y="9143"/>
                </a:lnTo>
                <a:lnTo>
                  <a:pt x="187451" y="8465"/>
                </a:lnTo>
                <a:lnTo>
                  <a:pt x="230314" y="6572"/>
                </a:lnTo>
                <a:lnTo>
                  <a:pt x="259175" y="3679"/>
                </a:lnTo>
                <a:lnTo>
                  <a:pt x="2697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96609" y="5334380"/>
            <a:ext cx="269875" cy="668655"/>
          </a:xfrm>
          <a:custGeom>
            <a:avLst/>
            <a:gdLst/>
            <a:ahLst/>
            <a:cxnLst/>
            <a:rect l="l" t="t" r="r" b="b"/>
            <a:pathLst>
              <a:path w="269875" h="668654">
                <a:moveTo>
                  <a:pt x="269748" y="0"/>
                </a:moveTo>
                <a:lnTo>
                  <a:pt x="0" y="0"/>
                </a:lnTo>
                <a:lnTo>
                  <a:pt x="67056" y="668274"/>
                </a:lnTo>
                <a:lnTo>
                  <a:pt x="201930" y="668274"/>
                </a:lnTo>
                <a:lnTo>
                  <a:pt x="26974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96609" y="5334380"/>
            <a:ext cx="269875" cy="668655"/>
          </a:xfrm>
          <a:custGeom>
            <a:avLst/>
            <a:gdLst/>
            <a:ahLst/>
            <a:cxnLst/>
            <a:rect l="l" t="t" r="r" b="b"/>
            <a:pathLst>
              <a:path w="269875" h="668654">
                <a:moveTo>
                  <a:pt x="0" y="0"/>
                </a:moveTo>
                <a:lnTo>
                  <a:pt x="67056" y="668274"/>
                </a:lnTo>
                <a:lnTo>
                  <a:pt x="201930" y="668274"/>
                </a:lnTo>
                <a:lnTo>
                  <a:pt x="2697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04407" y="6002654"/>
            <a:ext cx="450850" cy="74930"/>
          </a:xfrm>
          <a:custGeom>
            <a:avLst/>
            <a:gdLst/>
            <a:ahLst/>
            <a:cxnLst/>
            <a:rect l="l" t="t" r="r" b="b"/>
            <a:pathLst>
              <a:path w="450850" h="74929">
                <a:moveTo>
                  <a:pt x="450341" y="74675"/>
                </a:moveTo>
                <a:lnTo>
                  <a:pt x="359663" y="0"/>
                </a:lnTo>
                <a:lnTo>
                  <a:pt x="90677" y="0"/>
                </a:lnTo>
                <a:lnTo>
                  <a:pt x="0" y="74675"/>
                </a:lnTo>
                <a:lnTo>
                  <a:pt x="450341" y="7467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04407" y="6002654"/>
            <a:ext cx="450850" cy="74930"/>
          </a:xfrm>
          <a:custGeom>
            <a:avLst/>
            <a:gdLst/>
            <a:ahLst/>
            <a:cxnLst/>
            <a:rect l="l" t="t" r="r" b="b"/>
            <a:pathLst>
              <a:path w="450850" h="74929">
                <a:moveTo>
                  <a:pt x="450341" y="74675"/>
                </a:moveTo>
                <a:lnTo>
                  <a:pt x="0" y="74675"/>
                </a:lnTo>
                <a:lnTo>
                  <a:pt x="90677" y="0"/>
                </a:lnTo>
                <a:lnTo>
                  <a:pt x="359663" y="0"/>
                </a:lnTo>
                <a:lnTo>
                  <a:pt x="450341" y="74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04407" y="5334380"/>
            <a:ext cx="90805" cy="222885"/>
          </a:xfrm>
          <a:custGeom>
            <a:avLst/>
            <a:gdLst/>
            <a:ahLst/>
            <a:cxnLst/>
            <a:rect l="l" t="t" r="r" b="b"/>
            <a:pathLst>
              <a:path w="90804" h="222885">
                <a:moveTo>
                  <a:pt x="90677" y="222503"/>
                </a:moveTo>
                <a:lnTo>
                  <a:pt x="90677" y="0"/>
                </a:lnTo>
                <a:lnTo>
                  <a:pt x="0" y="0"/>
                </a:lnTo>
                <a:lnTo>
                  <a:pt x="90677" y="22250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04407" y="5334380"/>
            <a:ext cx="90805" cy="222885"/>
          </a:xfrm>
          <a:custGeom>
            <a:avLst/>
            <a:gdLst/>
            <a:ahLst/>
            <a:cxnLst/>
            <a:rect l="l" t="t" r="r" b="b"/>
            <a:pathLst>
              <a:path w="90804" h="222885">
                <a:moveTo>
                  <a:pt x="90677" y="222503"/>
                </a:moveTo>
                <a:lnTo>
                  <a:pt x="90677" y="0"/>
                </a:lnTo>
                <a:lnTo>
                  <a:pt x="0" y="0"/>
                </a:lnTo>
                <a:lnTo>
                  <a:pt x="90677" y="22250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59498" y="5331333"/>
            <a:ext cx="102870" cy="233679"/>
          </a:xfrm>
          <a:custGeom>
            <a:avLst/>
            <a:gdLst/>
            <a:ahLst/>
            <a:cxnLst/>
            <a:rect l="l" t="t" r="r" b="b"/>
            <a:pathLst>
              <a:path w="102870" h="233679">
                <a:moveTo>
                  <a:pt x="102870" y="0"/>
                </a:moveTo>
                <a:lnTo>
                  <a:pt x="0" y="6096"/>
                </a:lnTo>
                <a:lnTo>
                  <a:pt x="13716" y="233172"/>
                </a:lnTo>
                <a:lnTo>
                  <a:pt x="10287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59498" y="5331333"/>
            <a:ext cx="102870" cy="233679"/>
          </a:xfrm>
          <a:custGeom>
            <a:avLst/>
            <a:gdLst/>
            <a:ahLst/>
            <a:cxnLst/>
            <a:rect l="l" t="t" r="r" b="b"/>
            <a:pathLst>
              <a:path w="102870" h="233679">
                <a:moveTo>
                  <a:pt x="13716" y="233172"/>
                </a:moveTo>
                <a:lnTo>
                  <a:pt x="0" y="6096"/>
                </a:lnTo>
                <a:lnTo>
                  <a:pt x="102870" y="0"/>
                </a:lnTo>
                <a:lnTo>
                  <a:pt x="13716" y="2331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04407" y="4663059"/>
            <a:ext cx="450850" cy="669925"/>
          </a:xfrm>
          <a:custGeom>
            <a:avLst/>
            <a:gdLst/>
            <a:ahLst/>
            <a:cxnLst/>
            <a:rect l="l" t="t" r="r" b="b"/>
            <a:pathLst>
              <a:path w="450850" h="669925">
                <a:moveTo>
                  <a:pt x="450341" y="256032"/>
                </a:moveTo>
                <a:lnTo>
                  <a:pt x="225551" y="0"/>
                </a:lnTo>
                <a:lnTo>
                  <a:pt x="0" y="256032"/>
                </a:lnTo>
                <a:lnTo>
                  <a:pt x="87629" y="669798"/>
                </a:lnTo>
                <a:lnTo>
                  <a:pt x="362711" y="669798"/>
                </a:lnTo>
                <a:lnTo>
                  <a:pt x="450341" y="25603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4407" y="4663059"/>
            <a:ext cx="450850" cy="669925"/>
          </a:xfrm>
          <a:custGeom>
            <a:avLst/>
            <a:gdLst/>
            <a:ahLst/>
            <a:cxnLst/>
            <a:rect l="l" t="t" r="r" b="b"/>
            <a:pathLst>
              <a:path w="450850" h="669925">
                <a:moveTo>
                  <a:pt x="225551" y="0"/>
                </a:moveTo>
                <a:lnTo>
                  <a:pt x="0" y="256032"/>
                </a:lnTo>
                <a:lnTo>
                  <a:pt x="87629" y="669798"/>
                </a:lnTo>
                <a:lnTo>
                  <a:pt x="362711" y="669798"/>
                </a:lnTo>
                <a:lnTo>
                  <a:pt x="450341" y="256032"/>
                </a:lnTo>
                <a:lnTo>
                  <a:pt x="22555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49593" y="4823078"/>
            <a:ext cx="117475" cy="520065"/>
          </a:xfrm>
          <a:custGeom>
            <a:avLst/>
            <a:gdLst/>
            <a:ahLst/>
            <a:cxnLst/>
            <a:rect l="l" t="t" r="r" b="b"/>
            <a:pathLst>
              <a:path w="117475" h="520064">
                <a:moveTo>
                  <a:pt x="117348" y="515112"/>
                </a:moveTo>
                <a:lnTo>
                  <a:pt x="93726" y="0"/>
                </a:lnTo>
                <a:lnTo>
                  <a:pt x="0" y="3810"/>
                </a:lnTo>
                <a:lnTo>
                  <a:pt x="23622" y="519684"/>
                </a:lnTo>
                <a:lnTo>
                  <a:pt x="117348" y="51511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49593" y="4823078"/>
            <a:ext cx="117475" cy="520065"/>
          </a:xfrm>
          <a:custGeom>
            <a:avLst/>
            <a:gdLst/>
            <a:ahLst/>
            <a:cxnLst/>
            <a:rect l="l" t="t" r="r" b="b"/>
            <a:pathLst>
              <a:path w="117475" h="520064">
                <a:moveTo>
                  <a:pt x="0" y="3810"/>
                </a:moveTo>
                <a:lnTo>
                  <a:pt x="23622" y="519684"/>
                </a:lnTo>
                <a:lnTo>
                  <a:pt x="117348" y="515112"/>
                </a:lnTo>
                <a:lnTo>
                  <a:pt x="93726" y="0"/>
                </a:lnTo>
                <a:lnTo>
                  <a:pt x="0" y="38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96609" y="4439030"/>
            <a:ext cx="269875" cy="372745"/>
          </a:xfrm>
          <a:custGeom>
            <a:avLst/>
            <a:gdLst/>
            <a:ahLst/>
            <a:cxnLst/>
            <a:rect l="l" t="t" r="r" b="b"/>
            <a:pathLst>
              <a:path w="269875" h="372745">
                <a:moveTo>
                  <a:pt x="269748" y="186690"/>
                </a:moveTo>
                <a:lnTo>
                  <a:pt x="264943" y="136877"/>
                </a:lnTo>
                <a:lnTo>
                  <a:pt x="251375" y="92230"/>
                </a:lnTo>
                <a:lnTo>
                  <a:pt x="230314" y="54482"/>
                </a:lnTo>
                <a:lnTo>
                  <a:pt x="203030" y="25371"/>
                </a:lnTo>
                <a:lnTo>
                  <a:pt x="134874" y="0"/>
                </a:lnTo>
                <a:lnTo>
                  <a:pt x="98954" y="6632"/>
                </a:lnTo>
                <a:lnTo>
                  <a:pt x="39433" y="54483"/>
                </a:lnTo>
                <a:lnTo>
                  <a:pt x="18372" y="92230"/>
                </a:lnTo>
                <a:lnTo>
                  <a:pt x="4804" y="136877"/>
                </a:lnTo>
                <a:lnTo>
                  <a:pt x="0" y="186690"/>
                </a:lnTo>
                <a:lnTo>
                  <a:pt x="4804" y="236181"/>
                </a:lnTo>
                <a:lnTo>
                  <a:pt x="18372" y="280613"/>
                </a:lnTo>
                <a:lnTo>
                  <a:pt x="39433" y="318230"/>
                </a:lnTo>
                <a:lnTo>
                  <a:pt x="66717" y="347274"/>
                </a:lnTo>
                <a:lnTo>
                  <a:pt x="134874" y="372618"/>
                </a:lnTo>
                <a:lnTo>
                  <a:pt x="170793" y="365989"/>
                </a:lnTo>
                <a:lnTo>
                  <a:pt x="230314" y="318230"/>
                </a:lnTo>
                <a:lnTo>
                  <a:pt x="251375" y="280613"/>
                </a:lnTo>
                <a:lnTo>
                  <a:pt x="264943" y="236181"/>
                </a:lnTo>
                <a:lnTo>
                  <a:pt x="269748" y="18669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96609" y="4439030"/>
            <a:ext cx="269875" cy="372745"/>
          </a:xfrm>
          <a:custGeom>
            <a:avLst/>
            <a:gdLst/>
            <a:ahLst/>
            <a:cxnLst/>
            <a:rect l="l" t="t" r="r" b="b"/>
            <a:pathLst>
              <a:path w="269875" h="372745">
                <a:moveTo>
                  <a:pt x="134874" y="0"/>
                </a:moveTo>
                <a:lnTo>
                  <a:pt x="66717" y="25371"/>
                </a:lnTo>
                <a:lnTo>
                  <a:pt x="39433" y="54483"/>
                </a:lnTo>
                <a:lnTo>
                  <a:pt x="18372" y="92230"/>
                </a:lnTo>
                <a:lnTo>
                  <a:pt x="4804" y="136877"/>
                </a:lnTo>
                <a:lnTo>
                  <a:pt x="0" y="186690"/>
                </a:lnTo>
                <a:lnTo>
                  <a:pt x="4804" y="236181"/>
                </a:lnTo>
                <a:lnTo>
                  <a:pt x="18372" y="280613"/>
                </a:lnTo>
                <a:lnTo>
                  <a:pt x="39433" y="318230"/>
                </a:lnTo>
                <a:lnTo>
                  <a:pt x="66717" y="347274"/>
                </a:lnTo>
                <a:lnTo>
                  <a:pt x="134874" y="372618"/>
                </a:lnTo>
                <a:lnTo>
                  <a:pt x="170793" y="365989"/>
                </a:lnTo>
                <a:lnTo>
                  <a:pt x="230314" y="318230"/>
                </a:lnTo>
                <a:lnTo>
                  <a:pt x="251375" y="280613"/>
                </a:lnTo>
                <a:lnTo>
                  <a:pt x="264943" y="236181"/>
                </a:lnTo>
                <a:lnTo>
                  <a:pt x="269748" y="186690"/>
                </a:lnTo>
                <a:lnTo>
                  <a:pt x="264943" y="136877"/>
                </a:lnTo>
                <a:lnTo>
                  <a:pt x="251375" y="92230"/>
                </a:lnTo>
                <a:lnTo>
                  <a:pt x="230314" y="54482"/>
                </a:lnTo>
                <a:lnTo>
                  <a:pt x="203030" y="25371"/>
                </a:lnTo>
                <a:lnTo>
                  <a:pt x="1348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83071" y="4816983"/>
            <a:ext cx="131445" cy="521970"/>
          </a:xfrm>
          <a:custGeom>
            <a:avLst/>
            <a:gdLst/>
            <a:ahLst/>
            <a:cxnLst/>
            <a:rect l="l" t="t" r="r" b="b"/>
            <a:pathLst>
              <a:path w="131445" h="521970">
                <a:moveTo>
                  <a:pt x="131064" y="6857"/>
                </a:moveTo>
                <a:lnTo>
                  <a:pt x="39624" y="0"/>
                </a:lnTo>
                <a:lnTo>
                  <a:pt x="0" y="514350"/>
                </a:lnTo>
                <a:lnTo>
                  <a:pt x="91440" y="521970"/>
                </a:lnTo>
                <a:lnTo>
                  <a:pt x="131064" y="685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83071" y="4816983"/>
            <a:ext cx="131445" cy="521970"/>
          </a:xfrm>
          <a:custGeom>
            <a:avLst/>
            <a:gdLst/>
            <a:ahLst/>
            <a:cxnLst/>
            <a:rect l="l" t="t" r="r" b="b"/>
            <a:pathLst>
              <a:path w="131445" h="521970">
                <a:moveTo>
                  <a:pt x="39624" y="0"/>
                </a:moveTo>
                <a:lnTo>
                  <a:pt x="0" y="514350"/>
                </a:lnTo>
                <a:lnTo>
                  <a:pt x="91440" y="521970"/>
                </a:lnTo>
                <a:lnTo>
                  <a:pt x="131064" y="6857"/>
                </a:lnTo>
                <a:lnTo>
                  <a:pt x="396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077334" y="4909947"/>
            <a:ext cx="1130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Solución?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09952" y="6383654"/>
            <a:ext cx="1008380" cy="287655"/>
          </a:xfrm>
          <a:custGeom>
            <a:avLst/>
            <a:gdLst/>
            <a:ahLst/>
            <a:cxnLst/>
            <a:rect l="l" t="t" r="r" b="b"/>
            <a:pathLst>
              <a:path w="1008380" h="287654">
                <a:moveTo>
                  <a:pt x="0" y="0"/>
                </a:moveTo>
                <a:lnTo>
                  <a:pt x="0" y="287274"/>
                </a:lnTo>
                <a:lnTo>
                  <a:pt x="1008126" y="287274"/>
                </a:lnTo>
                <a:lnTo>
                  <a:pt x="1008126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09952" y="6383654"/>
            <a:ext cx="1008380" cy="287655"/>
          </a:xfrm>
          <a:custGeom>
            <a:avLst/>
            <a:gdLst/>
            <a:ahLst/>
            <a:cxnLst/>
            <a:rect l="l" t="t" r="r" b="b"/>
            <a:pathLst>
              <a:path w="1008380" h="287654">
                <a:moveTo>
                  <a:pt x="0" y="0"/>
                </a:moveTo>
                <a:lnTo>
                  <a:pt x="0" y="287274"/>
                </a:lnTo>
                <a:lnTo>
                  <a:pt x="1008126" y="287274"/>
                </a:lnTo>
                <a:lnTo>
                  <a:pt x="100812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964308" y="6383654"/>
            <a:ext cx="9010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indígena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942457" y="6310503"/>
            <a:ext cx="1008380" cy="287655"/>
          </a:xfrm>
          <a:custGeom>
            <a:avLst/>
            <a:gdLst/>
            <a:ahLst/>
            <a:cxnLst/>
            <a:rect l="l" t="t" r="r" b="b"/>
            <a:pathLst>
              <a:path w="1008379" h="287654">
                <a:moveTo>
                  <a:pt x="0" y="0"/>
                </a:moveTo>
                <a:lnTo>
                  <a:pt x="0" y="287274"/>
                </a:lnTo>
                <a:lnTo>
                  <a:pt x="1008125" y="287274"/>
                </a:lnTo>
                <a:lnTo>
                  <a:pt x="1008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42457" y="6310503"/>
            <a:ext cx="1008380" cy="287655"/>
          </a:xfrm>
          <a:custGeom>
            <a:avLst/>
            <a:gdLst/>
            <a:ahLst/>
            <a:cxnLst/>
            <a:rect l="l" t="t" r="r" b="b"/>
            <a:pathLst>
              <a:path w="1008379" h="287654">
                <a:moveTo>
                  <a:pt x="0" y="0"/>
                </a:moveTo>
                <a:lnTo>
                  <a:pt x="0" y="287274"/>
                </a:lnTo>
                <a:lnTo>
                  <a:pt x="1008125" y="287274"/>
                </a:lnTo>
                <a:lnTo>
                  <a:pt x="100812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26530" y="6310503"/>
            <a:ext cx="8382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africano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310130">
              <a:lnSpc>
                <a:spcPct val="100000"/>
              </a:lnSpc>
            </a:pPr>
            <a:r>
              <a:rPr dirty="0"/>
              <a:t>Típica casa</a:t>
            </a:r>
            <a:r>
              <a:rPr spc="-90" dirty="0"/>
              <a:t> </a:t>
            </a:r>
            <a:r>
              <a:rPr dirty="0"/>
              <a:t>española</a:t>
            </a:r>
          </a:p>
        </p:txBody>
      </p:sp>
      <p:sp>
        <p:nvSpPr>
          <p:cNvPr id="13" name="object 13"/>
          <p:cNvSpPr/>
          <p:nvPr/>
        </p:nvSpPr>
        <p:spPr>
          <a:xfrm>
            <a:off x="2780157" y="1701926"/>
            <a:ext cx="3564254" cy="746125"/>
          </a:xfrm>
          <a:custGeom>
            <a:avLst/>
            <a:gdLst/>
            <a:ahLst/>
            <a:cxnLst/>
            <a:rect l="l" t="t" r="r" b="b"/>
            <a:pathLst>
              <a:path w="3564254" h="746125">
                <a:moveTo>
                  <a:pt x="3563874" y="745997"/>
                </a:moveTo>
                <a:lnTo>
                  <a:pt x="2673096" y="0"/>
                </a:lnTo>
                <a:lnTo>
                  <a:pt x="890778" y="0"/>
                </a:lnTo>
                <a:lnTo>
                  <a:pt x="0" y="745998"/>
                </a:lnTo>
                <a:lnTo>
                  <a:pt x="3563874" y="745997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0157" y="1701926"/>
            <a:ext cx="3564254" cy="746125"/>
          </a:xfrm>
          <a:custGeom>
            <a:avLst/>
            <a:gdLst/>
            <a:ahLst/>
            <a:cxnLst/>
            <a:rect l="l" t="t" r="r" b="b"/>
            <a:pathLst>
              <a:path w="3564254" h="746125">
                <a:moveTo>
                  <a:pt x="0" y="745998"/>
                </a:moveTo>
                <a:lnTo>
                  <a:pt x="890778" y="0"/>
                </a:lnTo>
                <a:lnTo>
                  <a:pt x="2673096" y="0"/>
                </a:lnTo>
                <a:lnTo>
                  <a:pt x="3563874" y="745997"/>
                </a:lnTo>
                <a:lnTo>
                  <a:pt x="0" y="7459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5083" y="2447925"/>
            <a:ext cx="7031355" cy="746760"/>
          </a:xfrm>
          <a:custGeom>
            <a:avLst/>
            <a:gdLst/>
            <a:ahLst/>
            <a:cxnLst/>
            <a:rect l="l" t="t" r="r" b="b"/>
            <a:pathLst>
              <a:path w="7031355" h="746760">
                <a:moveTo>
                  <a:pt x="7030974" y="746759"/>
                </a:moveTo>
                <a:lnTo>
                  <a:pt x="5273040" y="0"/>
                </a:lnTo>
                <a:lnTo>
                  <a:pt x="1757172" y="0"/>
                </a:lnTo>
                <a:lnTo>
                  <a:pt x="0" y="746760"/>
                </a:lnTo>
                <a:lnTo>
                  <a:pt x="7030974" y="74675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5083" y="2447925"/>
            <a:ext cx="7031355" cy="746760"/>
          </a:xfrm>
          <a:custGeom>
            <a:avLst/>
            <a:gdLst/>
            <a:ahLst/>
            <a:cxnLst/>
            <a:rect l="l" t="t" r="r" b="b"/>
            <a:pathLst>
              <a:path w="7031355" h="746760">
                <a:moveTo>
                  <a:pt x="0" y="746760"/>
                </a:moveTo>
                <a:lnTo>
                  <a:pt x="1757172" y="0"/>
                </a:lnTo>
                <a:lnTo>
                  <a:pt x="5273040" y="0"/>
                </a:lnTo>
                <a:lnTo>
                  <a:pt x="7030974" y="746759"/>
                </a:lnTo>
                <a:lnTo>
                  <a:pt x="0" y="7467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69259" y="1794128"/>
            <a:ext cx="2185035" cy="116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 marR="181610" indent="4381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Familia  nuclear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española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Familiares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españoles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113472" y="3191446"/>
          <a:ext cx="7030970" cy="2025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94"/>
                <a:gridCol w="144780"/>
                <a:gridCol w="791718"/>
                <a:gridCol w="99821"/>
                <a:gridCol w="4624578"/>
                <a:gridCol w="99822"/>
                <a:gridCol w="720851"/>
                <a:gridCol w="144779"/>
                <a:gridCol w="262127"/>
              </a:tblGrid>
              <a:tr h="1017650">
                <a:tc row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C41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solidFill>
                      <a:srgbClr val="FFC4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2905" marR="1360170" indent="-34988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hombres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mujeres  paniaguados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4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C41F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C4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C41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Sirvientes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indígenas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C4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C41F"/>
                    </a:solidFill>
                  </a:tcPr>
                </a:tc>
              </a:tr>
              <a:tr h="359663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Negros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esclavizados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528" rIns="0" bIns="0" rtlCol="0">
            <a:spAutoFit/>
          </a:bodyPr>
          <a:lstStyle/>
          <a:p>
            <a:pPr marL="2555240">
              <a:lnSpc>
                <a:spcPct val="100000"/>
              </a:lnSpc>
            </a:pPr>
            <a:r>
              <a:rPr dirty="0"/>
              <a:t>Península</a:t>
            </a:r>
            <a:r>
              <a:rPr spc="-90" dirty="0"/>
              <a:t> </a:t>
            </a:r>
            <a:r>
              <a:rPr dirty="0"/>
              <a:t>Ibérica</a:t>
            </a:r>
          </a:p>
        </p:txBody>
      </p:sp>
      <p:sp>
        <p:nvSpPr>
          <p:cNvPr id="13" name="object 13"/>
          <p:cNvSpPr/>
          <p:nvPr/>
        </p:nvSpPr>
        <p:spPr>
          <a:xfrm>
            <a:off x="2702433" y="1990725"/>
            <a:ext cx="4248150" cy="3176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7861" y="1986152"/>
            <a:ext cx="4257675" cy="3186430"/>
          </a:xfrm>
          <a:custGeom>
            <a:avLst/>
            <a:gdLst/>
            <a:ahLst/>
            <a:cxnLst/>
            <a:rect l="l" t="t" r="r" b="b"/>
            <a:pathLst>
              <a:path w="4257675" h="3186429">
                <a:moveTo>
                  <a:pt x="0" y="3185922"/>
                </a:moveTo>
                <a:lnTo>
                  <a:pt x="0" y="0"/>
                </a:lnTo>
                <a:lnTo>
                  <a:pt x="4257294" y="0"/>
                </a:lnTo>
                <a:lnTo>
                  <a:pt x="4257294" y="3185921"/>
                </a:lnTo>
                <a:lnTo>
                  <a:pt x="0" y="31859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975" y="1559433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485394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close/>
              </a:path>
              <a:path w="1224915" h="647700">
                <a:moveTo>
                  <a:pt x="1224534" y="323850"/>
                </a:moveTo>
                <a:lnTo>
                  <a:pt x="918210" y="0"/>
                </a:lnTo>
                <a:lnTo>
                  <a:pt x="918210" y="647700"/>
                </a:lnTo>
                <a:lnTo>
                  <a:pt x="1224534" y="32385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975" y="1559433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0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lnTo>
                  <a:pt x="918210" y="647700"/>
                </a:lnTo>
                <a:lnTo>
                  <a:pt x="1224534" y="323850"/>
                </a:lnTo>
                <a:lnTo>
                  <a:pt x="9182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975" y="2207133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485394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close/>
              </a:path>
              <a:path w="1224915" h="647700">
                <a:moveTo>
                  <a:pt x="1224534" y="323850"/>
                </a:moveTo>
                <a:lnTo>
                  <a:pt x="918210" y="0"/>
                </a:lnTo>
                <a:lnTo>
                  <a:pt x="918210" y="647700"/>
                </a:lnTo>
                <a:lnTo>
                  <a:pt x="1224534" y="32385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975" y="2207133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0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lnTo>
                  <a:pt x="918210" y="647700"/>
                </a:lnTo>
                <a:lnTo>
                  <a:pt x="1224534" y="323850"/>
                </a:lnTo>
                <a:lnTo>
                  <a:pt x="9182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975" y="2854833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485394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close/>
              </a:path>
              <a:path w="1224915" h="647700">
                <a:moveTo>
                  <a:pt x="1224534" y="323850"/>
                </a:moveTo>
                <a:lnTo>
                  <a:pt x="918210" y="0"/>
                </a:lnTo>
                <a:lnTo>
                  <a:pt x="918210" y="647700"/>
                </a:lnTo>
                <a:lnTo>
                  <a:pt x="1224534" y="32385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975" y="2854833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0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lnTo>
                  <a:pt x="918210" y="647700"/>
                </a:lnTo>
                <a:lnTo>
                  <a:pt x="1224534" y="323850"/>
                </a:lnTo>
                <a:lnTo>
                  <a:pt x="9182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975" y="3504057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485394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close/>
              </a:path>
              <a:path w="1224915" h="647700">
                <a:moveTo>
                  <a:pt x="1224534" y="323850"/>
                </a:moveTo>
                <a:lnTo>
                  <a:pt x="918210" y="0"/>
                </a:lnTo>
                <a:lnTo>
                  <a:pt x="918210" y="647700"/>
                </a:lnTo>
                <a:lnTo>
                  <a:pt x="1224534" y="32385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975" y="3504057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0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lnTo>
                  <a:pt x="918210" y="647700"/>
                </a:lnTo>
                <a:lnTo>
                  <a:pt x="1224534" y="323850"/>
                </a:lnTo>
                <a:lnTo>
                  <a:pt x="9182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975" y="4151757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485394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close/>
              </a:path>
              <a:path w="1224915" h="647700">
                <a:moveTo>
                  <a:pt x="1224534" y="323850"/>
                </a:moveTo>
                <a:lnTo>
                  <a:pt x="918210" y="0"/>
                </a:lnTo>
                <a:lnTo>
                  <a:pt x="918210" y="647700"/>
                </a:lnTo>
                <a:lnTo>
                  <a:pt x="1224534" y="32385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975" y="4151757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0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lnTo>
                  <a:pt x="918210" y="647700"/>
                </a:lnTo>
                <a:lnTo>
                  <a:pt x="1224534" y="323850"/>
                </a:lnTo>
                <a:lnTo>
                  <a:pt x="9182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0561" y="1770252"/>
            <a:ext cx="1120140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prestamistas</a:t>
            </a:r>
            <a:endParaRPr sz="1400" dirty="0">
              <a:latin typeface="Arial"/>
              <a:cs typeface="Arial"/>
            </a:endParaRPr>
          </a:p>
          <a:p>
            <a:pPr marL="72390" marR="66040" indent="-49530" algn="ctr">
              <a:lnSpc>
                <a:spcPct val="303600"/>
              </a:lnSpc>
            </a:pPr>
            <a:r>
              <a:rPr sz="1400" b="1" spc="-5" dirty="0" err="1" smtClean="0">
                <a:latin typeface="Arial"/>
                <a:cs typeface="Arial"/>
              </a:rPr>
              <a:t>banqueros</a:t>
            </a:r>
            <a:r>
              <a:rPr sz="1400" b="1" spc="-5" dirty="0" smtClean="0">
                <a:latin typeface="Arial"/>
                <a:cs typeface="Arial"/>
              </a:rPr>
              <a:t>  </a:t>
            </a:r>
            <a:r>
              <a:rPr sz="1400" b="1" spc="-10" dirty="0">
                <a:latin typeface="Arial"/>
                <a:cs typeface="Arial"/>
              </a:rPr>
              <a:t>navegantes</a:t>
            </a:r>
            <a:endParaRPr sz="1400" dirty="0">
              <a:latin typeface="Arial"/>
              <a:cs typeface="Arial"/>
            </a:endParaRPr>
          </a:p>
          <a:p>
            <a:pPr marL="96520" marR="88900" indent="-3175" algn="ctr">
              <a:lnSpc>
                <a:spcPct val="303600"/>
              </a:lnSpc>
              <a:spcBef>
                <a:spcPts val="10"/>
              </a:spcBef>
            </a:pPr>
            <a:r>
              <a:rPr sz="1400" b="1" spc="-5" dirty="0" err="1">
                <a:latin typeface="Arial"/>
                <a:cs typeface="Arial"/>
              </a:rPr>
              <a:t>marineros</a:t>
            </a:r>
            <a:r>
              <a:rPr sz="1400" b="1" spc="-5" dirty="0">
                <a:latin typeface="Arial"/>
                <a:cs typeface="Arial"/>
              </a:rPr>
              <a:t>  </a:t>
            </a:r>
            <a:r>
              <a:rPr sz="1400" b="1" spc="-5" dirty="0" err="1" smtClean="0">
                <a:latin typeface="Arial"/>
                <a:cs typeface="Arial"/>
              </a:rPr>
              <a:t>emplea</a:t>
            </a:r>
            <a:r>
              <a:rPr sz="1400" b="1" spc="-15" dirty="0" err="1" smtClean="0">
                <a:latin typeface="Arial"/>
                <a:cs typeface="Arial"/>
              </a:rPr>
              <a:t>d</a:t>
            </a:r>
            <a:r>
              <a:rPr sz="1400" b="1" spc="-10" dirty="0" err="1" smtClean="0">
                <a:latin typeface="Arial"/>
                <a:cs typeface="Arial"/>
              </a:rPr>
              <a:t>o</a:t>
            </a:r>
            <a:r>
              <a:rPr sz="1400" b="1" spc="-5" dirty="0" err="1" smtClean="0"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0975" y="4799457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485394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close/>
              </a:path>
              <a:path w="1224915" h="647700">
                <a:moveTo>
                  <a:pt x="1224534" y="323850"/>
                </a:moveTo>
                <a:lnTo>
                  <a:pt x="918210" y="0"/>
                </a:lnTo>
                <a:lnTo>
                  <a:pt x="918210" y="647700"/>
                </a:lnTo>
                <a:lnTo>
                  <a:pt x="1224534" y="32385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975" y="4799457"/>
            <a:ext cx="1224915" cy="647700"/>
          </a:xfrm>
          <a:custGeom>
            <a:avLst/>
            <a:gdLst/>
            <a:ahLst/>
            <a:cxnLst/>
            <a:rect l="l" t="t" r="r" b="b"/>
            <a:pathLst>
              <a:path w="1224915" h="647700">
                <a:moveTo>
                  <a:pt x="918210" y="0"/>
                </a:moveTo>
                <a:lnTo>
                  <a:pt x="918210" y="161544"/>
                </a:lnTo>
                <a:lnTo>
                  <a:pt x="0" y="161544"/>
                </a:lnTo>
                <a:lnTo>
                  <a:pt x="0" y="485394"/>
                </a:lnTo>
                <a:lnTo>
                  <a:pt x="918210" y="485394"/>
                </a:lnTo>
                <a:lnTo>
                  <a:pt x="918210" y="647700"/>
                </a:lnTo>
                <a:lnTo>
                  <a:pt x="1224534" y="323850"/>
                </a:lnTo>
                <a:lnTo>
                  <a:pt x="9182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7053" y="5010277"/>
            <a:ext cx="8623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artesanos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02433" y="2783205"/>
            <a:ext cx="1008125" cy="960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29914" y="3571113"/>
            <a:ext cx="802005" cy="1876425"/>
          </a:xfrm>
          <a:custGeom>
            <a:avLst/>
            <a:gdLst/>
            <a:ahLst/>
            <a:cxnLst/>
            <a:rect l="l" t="t" r="r" b="b"/>
            <a:pathLst>
              <a:path w="802004" h="1876425">
                <a:moveTo>
                  <a:pt x="770634" y="1803836"/>
                </a:moveTo>
                <a:lnTo>
                  <a:pt x="8381" y="2286"/>
                </a:lnTo>
                <a:lnTo>
                  <a:pt x="6095" y="0"/>
                </a:lnTo>
                <a:lnTo>
                  <a:pt x="2285" y="0"/>
                </a:lnTo>
                <a:lnTo>
                  <a:pt x="0" y="2286"/>
                </a:lnTo>
                <a:lnTo>
                  <a:pt x="0" y="6096"/>
                </a:lnTo>
                <a:lnTo>
                  <a:pt x="762160" y="1807429"/>
                </a:lnTo>
                <a:lnTo>
                  <a:pt x="770634" y="1803836"/>
                </a:lnTo>
                <a:close/>
              </a:path>
              <a:path w="802004" h="1876425">
                <a:moveTo>
                  <a:pt x="775716" y="1858374"/>
                </a:moveTo>
                <a:lnTo>
                  <a:pt x="775716" y="1818894"/>
                </a:lnTo>
                <a:lnTo>
                  <a:pt x="773430" y="1821942"/>
                </a:lnTo>
                <a:lnTo>
                  <a:pt x="769620" y="1821942"/>
                </a:lnTo>
                <a:lnTo>
                  <a:pt x="767334" y="1819656"/>
                </a:lnTo>
                <a:lnTo>
                  <a:pt x="762160" y="1807429"/>
                </a:lnTo>
                <a:lnTo>
                  <a:pt x="731520" y="1820418"/>
                </a:lnTo>
                <a:lnTo>
                  <a:pt x="775716" y="1858374"/>
                </a:lnTo>
                <a:close/>
              </a:path>
              <a:path w="802004" h="1876425">
                <a:moveTo>
                  <a:pt x="775716" y="1818894"/>
                </a:moveTo>
                <a:lnTo>
                  <a:pt x="775716" y="1815846"/>
                </a:lnTo>
                <a:lnTo>
                  <a:pt x="770634" y="1803836"/>
                </a:lnTo>
                <a:lnTo>
                  <a:pt x="762160" y="1807429"/>
                </a:lnTo>
                <a:lnTo>
                  <a:pt x="767334" y="1819656"/>
                </a:lnTo>
                <a:lnTo>
                  <a:pt x="769620" y="1821942"/>
                </a:lnTo>
                <a:lnTo>
                  <a:pt x="773430" y="1821942"/>
                </a:lnTo>
                <a:lnTo>
                  <a:pt x="775716" y="1818894"/>
                </a:lnTo>
                <a:close/>
              </a:path>
              <a:path w="802004" h="1876425">
                <a:moveTo>
                  <a:pt x="801624" y="1790700"/>
                </a:moveTo>
                <a:lnTo>
                  <a:pt x="770634" y="1803836"/>
                </a:lnTo>
                <a:lnTo>
                  <a:pt x="775716" y="1815846"/>
                </a:lnTo>
                <a:lnTo>
                  <a:pt x="775716" y="1858374"/>
                </a:lnTo>
                <a:lnTo>
                  <a:pt x="796290" y="1876044"/>
                </a:lnTo>
                <a:lnTo>
                  <a:pt x="801624" y="179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77334" y="5486780"/>
            <a:ext cx="23749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Espacio 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confluencia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34175" y="4799457"/>
            <a:ext cx="647700" cy="1656080"/>
          </a:xfrm>
          <a:custGeom>
            <a:avLst/>
            <a:gdLst/>
            <a:ahLst/>
            <a:cxnLst/>
            <a:rect l="l" t="t" r="r" b="b"/>
            <a:pathLst>
              <a:path w="647700" h="1656079">
                <a:moveTo>
                  <a:pt x="647700" y="0"/>
                </a:moveTo>
                <a:lnTo>
                  <a:pt x="582590" y="2800"/>
                </a:lnTo>
                <a:lnTo>
                  <a:pt x="521874" y="10834"/>
                </a:lnTo>
                <a:lnTo>
                  <a:pt x="466873" y="23547"/>
                </a:lnTo>
                <a:lnTo>
                  <a:pt x="418909" y="40386"/>
                </a:lnTo>
                <a:lnTo>
                  <a:pt x="379303" y="60796"/>
                </a:lnTo>
                <a:lnTo>
                  <a:pt x="330452" y="110117"/>
                </a:lnTo>
                <a:lnTo>
                  <a:pt x="323850" y="137922"/>
                </a:lnTo>
                <a:lnTo>
                  <a:pt x="323850" y="704088"/>
                </a:lnTo>
                <a:lnTo>
                  <a:pt x="317279" y="731892"/>
                </a:lnTo>
                <a:lnTo>
                  <a:pt x="268597" y="781213"/>
                </a:lnTo>
                <a:lnTo>
                  <a:pt x="229076" y="801624"/>
                </a:lnTo>
                <a:lnTo>
                  <a:pt x="181161" y="818462"/>
                </a:lnTo>
                <a:lnTo>
                  <a:pt x="126146" y="831175"/>
                </a:lnTo>
                <a:lnTo>
                  <a:pt x="65328" y="839209"/>
                </a:lnTo>
                <a:lnTo>
                  <a:pt x="0" y="842010"/>
                </a:lnTo>
                <a:lnTo>
                  <a:pt x="65328" y="844810"/>
                </a:lnTo>
                <a:lnTo>
                  <a:pt x="126146" y="852844"/>
                </a:lnTo>
                <a:lnTo>
                  <a:pt x="181161" y="865557"/>
                </a:lnTo>
                <a:lnTo>
                  <a:pt x="229076" y="882395"/>
                </a:lnTo>
                <a:lnTo>
                  <a:pt x="268597" y="902806"/>
                </a:lnTo>
                <a:lnTo>
                  <a:pt x="317279" y="952127"/>
                </a:lnTo>
                <a:lnTo>
                  <a:pt x="323850" y="1517904"/>
                </a:lnTo>
                <a:lnTo>
                  <a:pt x="330452" y="1545708"/>
                </a:lnTo>
                <a:lnTo>
                  <a:pt x="379303" y="1595029"/>
                </a:lnTo>
                <a:lnTo>
                  <a:pt x="418909" y="1615440"/>
                </a:lnTo>
                <a:lnTo>
                  <a:pt x="466873" y="1632278"/>
                </a:lnTo>
                <a:lnTo>
                  <a:pt x="521874" y="1644991"/>
                </a:lnTo>
                <a:lnTo>
                  <a:pt x="582590" y="1653025"/>
                </a:lnTo>
                <a:lnTo>
                  <a:pt x="647700" y="16558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1851" y="2854833"/>
            <a:ext cx="144780" cy="142875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144779" y="70866"/>
                </a:moveTo>
                <a:lnTo>
                  <a:pt x="139041" y="43398"/>
                </a:lnTo>
                <a:lnTo>
                  <a:pt x="123443" y="20859"/>
                </a:lnTo>
                <a:lnTo>
                  <a:pt x="100417" y="5607"/>
                </a:lnTo>
                <a:lnTo>
                  <a:pt x="72389" y="0"/>
                </a:lnTo>
                <a:lnTo>
                  <a:pt x="44362" y="5607"/>
                </a:lnTo>
                <a:lnTo>
                  <a:pt x="21335" y="20859"/>
                </a:lnTo>
                <a:lnTo>
                  <a:pt x="5738" y="43398"/>
                </a:lnTo>
                <a:lnTo>
                  <a:pt x="0" y="70866"/>
                </a:lnTo>
                <a:lnTo>
                  <a:pt x="5738" y="98774"/>
                </a:lnTo>
                <a:lnTo>
                  <a:pt x="21335" y="121539"/>
                </a:lnTo>
                <a:lnTo>
                  <a:pt x="44362" y="136874"/>
                </a:lnTo>
                <a:lnTo>
                  <a:pt x="72389" y="142494"/>
                </a:lnTo>
                <a:lnTo>
                  <a:pt x="100417" y="136874"/>
                </a:lnTo>
                <a:lnTo>
                  <a:pt x="123443" y="121539"/>
                </a:lnTo>
                <a:lnTo>
                  <a:pt x="139041" y="98774"/>
                </a:lnTo>
                <a:lnTo>
                  <a:pt x="144779" y="70866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1851" y="2854833"/>
            <a:ext cx="144780" cy="142875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389" y="0"/>
                </a:moveTo>
                <a:lnTo>
                  <a:pt x="44362" y="5607"/>
                </a:lnTo>
                <a:lnTo>
                  <a:pt x="21335" y="20859"/>
                </a:lnTo>
                <a:lnTo>
                  <a:pt x="5738" y="43398"/>
                </a:lnTo>
                <a:lnTo>
                  <a:pt x="0" y="70866"/>
                </a:lnTo>
                <a:lnTo>
                  <a:pt x="5738" y="98774"/>
                </a:lnTo>
                <a:lnTo>
                  <a:pt x="21335" y="121539"/>
                </a:lnTo>
                <a:lnTo>
                  <a:pt x="44362" y="136874"/>
                </a:lnTo>
                <a:lnTo>
                  <a:pt x="72389" y="142494"/>
                </a:lnTo>
                <a:lnTo>
                  <a:pt x="100417" y="136874"/>
                </a:lnTo>
                <a:lnTo>
                  <a:pt x="123443" y="121539"/>
                </a:lnTo>
                <a:lnTo>
                  <a:pt x="139041" y="98774"/>
                </a:lnTo>
                <a:lnTo>
                  <a:pt x="144779" y="70866"/>
                </a:lnTo>
                <a:lnTo>
                  <a:pt x="139041" y="43398"/>
                </a:lnTo>
                <a:lnTo>
                  <a:pt x="123443" y="20859"/>
                </a:lnTo>
                <a:lnTo>
                  <a:pt x="100417" y="5607"/>
                </a:lnTo>
                <a:lnTo>
                  <a:pt x="723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9125" y="2783204"/>
            <a:ext cx="144780" cy="142875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144779" y="71628"/>
                </a:moveTo>
                <a:lnTo>
                  <a:pt x="139148" y="43719"/>
                </a:lnTo>
                <a:lnTo>
                  <a:pt x="123729" y="20954"/>
                </a:lnTo>
                <a:lnTo>
                  <a:pt x="100738" y="5619"/>
                </a:lnTo>
                <a:lnTo>
                  <a:pt x="72389" y="0"/>
                </a:lnTo>
                <a:lnTo>
                  <a:pt x="44362" y="5619"/>
                </a:lnTo>
                <a:lnTo>
                  <a:pt x="21335" y="20955"/>
                </a:lnTo>
                <a:lnTo>
                  <a:pt x="5738" y="43719"/>
                </a:lnTo>
                <a:lnTo>
                  <a:pt x="0" y="71628"/>
                </a:lnTo>
                <a:lnTo>
                  <a:pt x="5738" y="99095"/>
                </a:lnTo>
                <a:lnTo>
                  <a:pt x="21335" y="121634"/>
                </a:lnTo>
                <a:lnTo>
                  <a:pt x="44362" y="136886"/>
                </a:lnTo>
                <a:lnTo>
                  <a:pt x="72389" y="142494"/>
                </a:lnTo>
                <a:lnTo>
                  <a:pt x="100738" y="136886"/>
                </a:lnTo>
                <a:lnTo>
                  <a:pt x="123729" y="121634"/>
                </a:lnTo>
                <a:lnTo>
                  <a:pt x="139148" y="99095"/>
                </a:lnTo>
                <a:lnTo>
                  <a:pt x="144779" y="7162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29125" y="2783204"/>
            <a:ext cx="144780" cy="142875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389" y="0"/>
                </a:moveTo>
                <a:lnTo>
                  <a:pt x="44362" y="5619"/>
                </a:lnTo>
                <a:lnTo>
                  <a:pt x="21335" y="20955"/>
                </a:lnTo>
                <a:lnTo>
                  <a:pt x="5738" y="43719"/>
                </a:lnTo>
                <a:lnTo>
                  <a:pt x="0" y="71628"/>
                </a:lnTo>
                <a:lnTo>
                  <a:pt x="5738" y="99095"/>
                </a:lnTo>
                <a:lnTo>
                  <a:pt x="21335" y="121634"/>
                </a:lnTo>
                <a:lnTo>
                  <a:pt x="44362" y="136886"/>
                </a:lnTo>
                <a:lnTo>
                  <a:pt x="72389" y="142494"/>
                </a:lnTo>
                <a:lnTo>
                  <a:pt x="100738" y="136886"/>
                </a:lnTo>
                <a:lnTo>
                  <a:pt x="123729" y="121634"/>
                </a:lnTo>
                <a:lnTo>
                  <a:pt x="139148" y="99095"/>
                </a:lnTo>
                <a:lnTo>
                  <a:pt x="144779" y="71628"/>
                </a:lnTo>
                <a:lnTo>
                  <a:pt x="139148" y="43719"/>
                </a:lnTo>
                <a:lnTo>
                  <a:pt x="123729" y="20954"/>
                </a:lnTo>
                <a:lnTo>
                  <a:pt x="100738" y="5619"/>
                </a:lnTo>
                <a:lnTo>
                  <a:pt x="723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37407" y="2062352"/>
            <a:ext cx="144017" cy="143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37407" y="2062352"/>
            <a:ext cx="144145" cy="143510"/>
          </a:xfrm>
          <a:custGeom>
            <a:avLst/>
            <a:gdLst/>
            <a:ahLst/>
            <a:cxnLst/>
            <a:rect l="l" t="t" r="r" b="b"/>
            <a:pathLst>
              <a:path w="144145" h="143510">
                <a:moveTo>
                  <a:pt x="72389" y="0"/>
                </a:move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536"/>
                </a:lnTo>
                <a:lnTo>
                  <a:pt x="21050" y="122301"/>
                </a:lnTo>
                <a:lnTo>
                  <a:pt x="44041" y="137636"/>
                </a:lnTo>
                <a:lnTo>
                  <a:pt x="72389" y="143256"/>
                </a:lnTo>
                <a:lnTo>
                  <a:pt x="100298" y="137636"/>
                </a:lnTo>
                <a:lnTo>
                  <a:pt x="123062" y="122300"/>
                </a:lnTo>
                <a:lnTo>
                  <a:pt x="138398" y="99536"/>
                </a:lnTo>
                <a:lnTo>
                  <a:pt x="144017" y="71628"/>
                </a:lnTo>
                <a:lnTo>
                  <a:pt x="138398" y="43719"/>
                </a:lnTo>
                <a:lnTo>
                  <a:pt x="123062" y="20954"/>
                </a:lnTo>
                <a:lnTo>
                  <a:pt x="100298" y="5619"/>
                </a:lnTo>
                <a:lnTo>
                  <a:pt x="723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0156" y="4078604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144018" y="71628"/>
                </a:move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095"/>
                </a:lnTo>
                <a:lnTo>
                  <a:pt x="21050" y="121634"/>
                </a:lnTo>
                <a:lnTo>
                  <a:pt x="44041" y="136886"/>
                </a:lnTo>
                <a:lnTo>
                  <a:pt x="72390" y="142494"/>
                </a:lnTo>
                <a:lnTo>
                  <a:pt x="100298" y="136886"/>
                </a:lnTo>
                <a:lnTo>
                  <a:pt x="123063" y="121634"/>
                </a:lnTo>
                <a:lnTo>
                  <a:pt x="138398" y="99095"/>
                </a:lnTo>
                <a:lnTo>
                  <a:pt x="144018" y="7162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0156" y="4078604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72390" y="0"/>
                </a:move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095"/>
                </a:lnTo>
                <a:lnTo>
                  <a:pt x="21050" y="121634"/>
                </a:lnTo>
                <a:lnTo>
                  <a:pt x="44041" y="136886"/>
                </a:lnTo>
                <a:lnTo>
                  <a:pt x="72390" y="142494"/>
                </a:lnTo>
                <a:lnTo>
                  <a:pt x="100298" y="136886"/>
                </a:lnTo>
                <a:lnTo>
                  <a:pt x="123063" y="121634"/>
                </a:lnTo>
                <a:lnTo>
                  <a:pt x="138398" y="99095"/>
                </a:lnTo>
                <a:lnTo>
                  <a:pt x="144018" y="71628"/>
                </a:ln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58103" y="4294251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79" y="71628"/>
                </a:moveTo>
                <a:lnTo>
                  <a:pt x="139041" y="43719"/>
                </a:lnTo>
                <a:lnTo>
                  <a:pt x="123443" y="20954"/>
                </a:lnTo>
                <a:lnTo>
                  <a:pt x="100417" y="5619"/>
                </a:lnTo>
                <a:lnTo>
                  <a:pt x="72389" y="0"/>
                </a:lnTo>
                <a:lnTo>
                  <a:pt x="44362" y="5619"/>
                </a:lnTo>
                <a:lnTo>
                  <a:pt x="21335" y="20955"/>
                </a:lnTo>
                <a:lnTo>
                  <a:pt x="5738" y="43719"/>
                </a:lnTo>
                <a:lnTo>
                  <a:pt x="0" y="71628"/>
                </a:lnTo>
                <a:lnTo>
                  <a:pt x="5738" y="99536"/>
                </a:lnTo>
                <a:lnTo>
                  <a:pt x="21335" y="122301"/>
                </a:lnTo>
                <a:lnTo>
                  <a:pt x="44362" y="137636"/>
                </a:lnTo>
                <a:lnTo>
                  <a:pt x="72389" y="143256"/>
                </a:lnTo>
                <a:lnTo>
                  <a:pt x="100417" y="137636"/>
                </a:lnTo>
                <a:lnTo>
                  <a:pt x="123443" y="122300"/>
                </a:lnTo>
                <a:lnTo>
                  <a:pt x="139041" y="99536"/>
                </a:lnTo>
                <a:lnTo>
                  <a:pt x="144779" y="7162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8103" y="4294251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389" y="0"/>
                </a:moveTo>
                <a:lnTo>
                  <a:pt x="44362" y="5619"/>
                </a:lnTo>
                <a:lnTo>
                  <a:pt x="21335" y="20955"/>
                </a:lnTo>
                <a:lnTo>
                  <a:pt x="5738" y="43719"/>
                </a:lnTo>
                <a:lnTo>
                  <a:pt x="0" y="71628"/>
                </a:lnTo>
                <a:lnTo>
                  <a:pt x="5738" y="99536"/>
                </a:lnTo>
                <a:lnTo>
                  <a:pt x="21335" y="122301"/>
                </a:lnTo>
                <a:lnTo>
                  <a:pt x="44362" y="137636"/>
                </a:lnTo>
                <a:lnTo>
                  <a:pt x="72389" y="143256"/>
                </a:lnTo>
                <a:lnTo>
                  <a:pt x="100417" y="137636"/>
                </a:lnTo>
                <a:lnTo>
                  <a:pt x="123443" y="122300"/>
                </a:lnTo>
                <a:lnTo>
                  <a:pt x="139041" y="99536"/>
                </a:lnTo>
                <a:lnTo>
                  <a:pt x="144779" y="71628"/>
                </a:lnTo>
                <a:lnTo>
                  <a:pt x="139041" y="43719"/>
                </a:lnTo>
                <a:lnTo>
                  <a:pt x="123443" y="20954"/>
                </a:lnTo>
                <a:lnTo>
                  <a:pt x="100417" y="5619"/>
                </a:lnTo>
                <a:lnTo>
                  <a:pt x="7238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65778" y="3791330"/>
            <a:ext cx="144779" cy="142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65778" y="3791330"/>
            <a:ext cx="144780" cy="142875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389" y="0"/>
                </a:move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095"/>
                </a:lnTo>
                <a:lnTo>
                  <a:pt x="21050" y="121634"/>
                </a:lnTo>
                <a:lnTo>
                  <a:pt x="44041" y="136886"/>
                </a:lnTo>
                <a:lnTo>
                  <a:pt x="72389" y="142494"/>
                </a:lnTo>
                <a:lnTo>
                  <a:pt x="100417" y="136886"/>
                </a:lnTo>
                <a:lnTo>
                  <a:pt x="123443" y="121634"/>
                </a:lnTo>
                <a:lnTo>
                  <a:pt x="139041" y="99095"/>
                </a:lnTo>
                <a:lnTo>
                  <a:pt x="144779" y="71628"/>
                </a:lnTo>
                <a:lnTo>
                  <a:pt x="139041" y="43719"/>
                </a:lnTo>
                <a:lnTo>
                  <a:pt x="123443" y="20954"/>
                </a:lnTo>
                <a:lnTo>
                  <a:pt x="100417" y="5619"/>
                </a:lnTo>
                <a:lnTo>
                  <a:pt x="723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1851" y="3935348"/>
            <a:ext cx="144779" cy="1432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41851" y="3935348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389" y="0"/>
                </a:moveTo>
                <a:lnTo>
                  <a:pt x="44362" y="5619"/>
                </a:lnTo>
                <a:lnTo>
                  <a:pt x="21335" y="20955"/>
                </a:lnTo>
                <a:lnTo>
                  <a:pt x="5738" y="43719"/>
                </a:lnTo>
                <a:lnTo>
                  <a:pt x="0" y="71628"/>
                </a:lnTo>
                <a:lnTo>
                  <a:pt x="5738" y="99536"/>
                </a:lnTo>
                <a:lnTo>
                  <a:pt x="21335" y="122301"/>
                </a:lnTo>
                <a:lnTo>
                  <a:pt x="44362" y="137636"/>
                </a:lnTo>
                <a:lnTo>
                  <a:pt x="72389" y="143256"/>
                </a:lnTo>
                <a:lnTo>
                  <a:pt x="100417" y="137636"/>
                </a:lnTo>
                <a:lnTo>
                  <a:pt x="123443" y="122300"/>
                </a:lnTo>
                <a:lnTo>
                  <a:pt x="139041" y="99536"/>
                </a:lnTo>
                <a:lnTo>
                  <a:pt x="144779" y="71628"/>
                </a:lnTo>
                <a:lnTo>
                  <a:pt x="139041" y="43719"/>
                </a:lnTo>
                <a:lnTo>
                  <a:pt x="123443" y="20954"/>
                </a:lnTo>
                <a:lnTo>
                  <a:pt x="100417" y="5619"/>
                </a:lnTo>
                <a:lnTo>
                  <a:pt x="7238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352410" y="4842128"/>
            <a:ext cx="977900" cy="156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 indent="-96520">
              <a:lnSpc>
                <a:spcPct val="100000"/>
              </a:lnSpc>
              <a:buClr>
                <a:srgbClr val="010000"/>
              </a:buClr>
              <a:buFont typeface="Arial"/>
              <a:buChar char="•"/>
              <a:tabLst>
                <a:tab pos="109855" algn="l"/>
              </a:tabLst>
            </a:pPr>
            <a:r>
              <a:rPr lang="es-PA" sz="1200" b="1" spc="-5" dirty="0">
                <a:latin typeface="Arial"/>
                <a:cs typeface="Arial"/>
              </a:rPr>
              <a:t>G</a:t>
            </a:r>
            <a:r>
              <a:rPr sz="1200" b="1" spc="-5" dirty="0" err="1" smtClean="0">
                <a:latin typeface="Arial"/>
                <a:cs typeface="Arial"/>
              </a:rPr>
              <a:t>enoveses</a:t>
            </a:r>
            <a:endParaRPr sz="1200" dirty="0">
              <a:latin typeface="Arial"/>
              <a:cs typeface="Arial"/>
            </a:endParaRPr>
          </a:p>
          <a:p>
            <a:pPr marL="109220" indent="-96520">
              <a:lnSpc>
                <a:spcPct val="100000"/>
              </a:lnSpc>
              <a:spcBef>
                <a:spcPts val="720"/>
              </a:spcBef>
              <a:buClr>
                <a:srgbClr val="010000"/>
              </a:buClr>
              <a:buFont typeface="Arial"/>
              <a:buChar char="•"/>
              <a:tabLst>
                <a:tab pos="109855" algn="l"/>
              </a:tabLst>
            </a:pPr>
            <a:r>
              <a:rPr lang="es-PA" sz="1200" b="1" spc="-5" dirty="0">
                <a:latin typeface="Arial"/>
                <a:cs typeface="Arial"/>
              </a:rPr>
              <a:t>V</a:t>
            </a:r>
            <a:r>
              <a:rPr sz="1200" b="1" spc="-5" dirty="0" err="1" smtClean="0">
                <a:latin typeface="Arial"/>
                <a:cs typeface="Arial"/>
              </a:rPr>
              <a:t>enecianos</a:t>
            </a:r>
            <a:endParaRPr sz="1200" dirty="0">
              <a:latin typeface="Arial"/>
              <a:cs typeface="Arial"/>
            </a:endParaRPr>
          </a:p>
          <a:p>
            <a:pPr marL="109220" indent="-96520">
              <a:lnSpc>
                <a:spcPct val="100000"/>
              </a:lnSpc>
              <a:spcBef>
                <a:spcPts val="725"/>
              </a:spcBef>
              <a:buClr>
                <a:srgbClr val="010000"/>
              </a:buClr>
              <a:buFont typeface="Arial"/>
              <a:buChar char="•"/>
              <a:tabLst>
                <a:tab pos="109855" algn="l"/>
              </a:tabLst>
            </a:pPr>
            <a:r>
              <a:rPr lang="es-PA" sz="1200" b="1" spc="-5" dirty="0">
                <a:latin typeface="Arial"/>
                <a:cs typeface="Arial"/>
              </a:rPr>
              <a:t>I</a:t>
            </a:r>
            <a:r>
              <a:rPr sz="1200" b="1" spc="-5" dirty="0" err="1" smtClean="0">
                <a:latin typeface="Arial"/>
                <a:cs typeface="Arial"/>
              </a:rPr>
              <a:t>ngleses</a:t>
            </a:r>
            <a:endParaRPr sz="1200" dirty="0">
              <a:latin typeface="Arial"/>
              <a:cs typeface="Arial"/>
            </a:endParaRPr>
          </a:p>
          <a:p>
            <a:pPr marL="109220" indent="-96520">
              <a:lnSpc>
                <a:spcPct val="100000"/>
              </a:lnSpc>
              <a:spcBef>
                <a:spcPts val="720"/>
              </a:spcBef>
              <a:buClr>
                <a:srgbClr val="010000"/>
              </a:buClr>
              <a:buFont typeface="Arial"/>
              <a:buChar char="•"/>
              <a:tabLst>
                <a:tab pos="109855" algn="l"/>
              </a:tabLst>
            </a:pPr>
            <a:r>
              <a:rPr lang="es-PA" sz="1200" b="1" dirty="0" smtClean="0">
                <a:latin typeface="Arial"/>
                <a:cs typeface="Arial"/>
              </a:rPr>
              <a:t>Si</a:t>
            </a:r>
            <a:r>
              <a:rPr sz="1200" b="1" dirty="0" err="1" smtClean="0">
                <a:latin typeface="Arial"/>
                <a:cs typeface="Arial"/>
              </a:rPr>
              <a:t>rios</a:t>
            </a:r>
            <a:endParaRPr sz="1200" dirty="0">
              <a:latin typeface="Arial"/>
              <a:cs typeface="Arial"/>
            </a:endParaRPr>
          </a:p>
          <a:p>
            <a:pPr marL="109220" indent="-96520">
              <a:lnSpc>
                <a:spcPct val="100000"/>
              </a:lnSpc>
              <a:spcBef>
                <a:spcPts val="725"/>
              </a:spcBef>
              <a:buClr>
                <a:srgbClr val="010000"/>
              </a:buClr>
              <a:buFont typeface="Arial"/>
              <a:buChar char="•"/>
              <a:tabLst>
                <a:tab pos="109855" algn="l"/>
              </a:tabLst>
            </a:pPr>
            <a:r>
              <a:rPr lang="es-PA" sz="1200" b="1" spc="-5" dirty="0">
                <a:latin typeface="Arial"/>
                <a:cs typeface="Arial"/>
              </a:rPr>
              <a:t>E</a:t>
            </a:r>
            <a:r>
              <a:rPr sz="1200" b="1" spc="-5" dirty="0" err="1" smtClean="0">
                <a:latin typeface="Arial"/>
                <a:cs typeface="Arial"/>
              </a:rPr>
              <a:t>gipcios</a:t>
            </a:r>
            <a:endParaRPr sz="1200" dirty="0">
              <a:latin typeface="Arial"/>
              <a:cs typeface="Arial"/>
            </a:endParaRPr>
          </a:p>
          <a:p>
            <a:pPr marL="109220" indent="-96520">
              <a:lnSpc>
                <a:spcPct val="100000"/>
              </a:lnSpc>
              <a:spcBef>
                <a:spcPts val="720"/>
              </a:spcBef>
              <a:buClr>
                <a:srgbClr val="010000"/>
              </a:buClr>
              <a:buFont typeface="Arial"/>
              <a:buChar char="•"/>
              <a:tabLst>
                <a:tab pos="109855" algn="l"/>
              </a:tabLst>
            </a:pPr>
            <a:r>
              <a:rPr lang="es-PA" sz="1200" b="1" spc="-5" dirty="0">
                <a:latin typeface="Arial"/>
                <a:cs typeface="Arial"/>
              </a:rPr>
              <a:t>M</a:t>
            </a:r>
            <a:r>
              <a:rPr sz="1200" b="1" spc="-5" dirty="0" err="1" smtClean="0">
                <a:latin typeface="Arial"/>
                <a:cs typeface="Arial"/>
              </a:rPr>
              <a:t>angrebíes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534781" y="4871084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144018" y="70866"/>
                </a:moveTo>
                <a:lnTo>
                  <a:pt x="138398" y="43398"/>
                </a:lnTo>
                <a:lnTo>
                  <a:pt x="123063" y="20859"/>
                </a:lnTo>
                <a:lnTo>
                  <a:pt x="100298" y="5607"/>
                </a:lnTo>
                <a:lnTo>
                  <a:pt x="72390" y="0"/>
                </a:lnTo>
                <a:lnTo>
                  <a:pt x="44041" y="5607"/>
                </a:lnTo>
                <a:lnTo>
                  <a:pt x="21050" y="20859"/>
                </a:lnTo>
                <a:lnTo>
                  <a:pt x="5631" y="43398"/>
                </a:lnTo>
                <a:lnTo>
                  <a:pt x="0" y="70866"/>
                </a:lnTo>
                <a:lnTo>
                  <a:pt x="5631" y="98774"/>
                </a:lnTo>
                <a:lnTo>
                  <a:pt x="21050" y="121539"/>
                </a:lnTo>
                <a:lnTo>
                  <a:pt x="44041" y="136874"/>
                </a:lnTo>
                <a:lnTo>
                  <a:pt x="72390" y="142494"/>
                </a:lnTo>
                <a:lnTo>
                  <a:pt x="100298" y="136874"/>
                </a:lnTo>
                <a:lnTo>
                  <a:pt x="123063" y="121539"/>
                </a:lnTo>
                <a:lnTo>
                  <a:pt x="138398" y="98774"/>
                </a:lnTo>
                <a:lnTo>
                  <a:pt x="144018" y="70866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34781" y="4871084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72390" y="0"/>
                </a:moveTo>
                <a:lnTo>
                  <a:pt x="44041" y="5607"/>
                </a:lnTo>
                <a:lnTo>
                  <a:pt x="21050" y="20859"/>
                </a:lnTo>
                <a:lnTo>
                  <a:pt x="5631" y="43398"/>
                </a:lnTo>
                <a:lnTo>
                  <a:pt x="0" y="70866"/>
                </a:lnTo>
                <a:lnTo>
                  <a:pt x="5631" y="98774"/>
                </a:lnTo>
                <a:lnTo>
                  <a:pt x="21050" y="121539"/>
                </a:lnTo>
                <a:lnTo>
                  <a:pt x="44041" y="136874"/>
                </a:lnTo>
                <a:lnTo>
                  <a:pt x="72390" y="142494"/>
                </a:lnTo>
                <a:lnTo>
                  <a:pt x="100298" y="136874"/>
                </a:lnTo>
                <a:lnTo>
                  <a:pt x="123063" y="121539"/>
                </a:lnTo>
                <a:lnTo>
                  <a:pt x="138398" y="98774"/>
                </a:lnTo>
                <a:lnTo>
                  <a:pt x="144018" y="70866"/>
                </a:lnTo>
                <a:lnTo>
                  <a:pt x="138398" y="43398"/>
                </a:lnTo>
                <a:lnTo>
                  <a:pt x="123063" y="20859"/>
                </a:lnTo>
                <a:lnTo>
                  <a:pt x="100298" y="5607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34781" y="5159883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144018" y="70866"/>
                </a:moveTo>
                <a:lnTo>
                  <a:pt x="138398" y="43398"/>
                </a:lnTo>
                <a:lnTo>
                  <a:pt x="123063" y="20859"/>
                </a:lnTo>
                <a:lnTo>
                  <a:pt x="100298" y="5607"/>
                </a:lnTo>
                <a:lnTo>
                  <a:pt x="72390" y="0"/>
                </a:lnTo>
                <a:lnTo>
                  <a:pt x="44041" y="5607"/>
                </a:lnTo>
                <a:lnTo>
                  <a:pt x="21050" y="20859"/>
                </a:lnTo>
                <a:lnTo>
                  <a:pt x="5631" y="43398"/>
                </a:lnTo>
                <a:lnTo>
                  <a:pt x="0" y="70866"/>
                </a:lnTo>
                <a:lnTo>
                  <a:pt x="5631" y="98774"/>
                </a:lnTo>
                <a:lnTo>
                  <a:pt x="21050" y="121539"/>
                </a:lnTo>
                <a:lnTo>
                  <a:pt x="44041" y="136874"/>
                </a:lnTo>
                <a:lnTo>
                  <a:pt x="72390" y="142494"/>
                </a:lnTo>
                <a:lnTo>
                  <a:pt x="100298" y="136874"/>
                </a:lnTo>
                <a:lnTo>
                  <a:pt x="123063" y="121539"/>
                </a:lnTo>
                <a:lnTo>
                  <a:pt x="138398" y="98774"/>
                </a:lnTo>
                <a:lnTo>
                  <a:pt x="144018" y="7086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34781" y="5159883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72390" y="0"/>
                </a:moveTo>
                <a:lnTo>
                  <a:pt x="44041" y="5607"/>
                </a:lnTo>
                <a:lnTo>
                  <a:pt x="21050" y="20859"/>
                </a:lnTo>
                <a:lnTo>
                  <a:pt x="5631" y="43398"/>
                </a:lnTo>
                <a:lnTo>
                  <a:pt x="0" y="70866"/>
                </a:lnTo>
                <a:lnTo>
                  <a:pt x="5631" y="98774"/>
                </a:lnTo>
                <a:lnTo>
                  <a:pt x="21050" y="121539"/>
                </a:lnTo>
                <a:lnTo>
                  <a:pt x="44041" y="136874"/>
                </a:lnTo>
                <a:lnTo>
                  <a:pt x="72390" y="142494"/>
                </a:lnTo>
                <a:lnTo>
                  <a:pt x="100298" y="136874"/>
                </a:lnTo>
                <a:lnTo>
                  <a:pt x="123063" y="121539"/>
                </a:lnTo>
                <a:lnTo>
                  <a:pt x="138398" y="98774"/>
                </a:lnTo>
                <a:lnTo>
                  <a:pt x="144018" y="70866"/>
                </a:lnTo>
                <a:lnTo>
                  <a:pt x="138398" y="43398"/>
                </a:lnTo>
                <a:lnTo>
                  <a:pt x="123063" y="20859"/>
                </a:lnTo>
                <a:lnTo>
                  <a:pt x="100298" y="5607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34781" y="5447157"/>
            <a:ext cx="144018" cy="142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34781" y="5447157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72390" y="0"/>
                </a:move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095"/>
                </a:lnTo>
                <a:lnTo>
                  <a:pt x="21050" y="121634"/>
                </a:lnTo>
                <a:lnTo>
                  <a:pt x="44041" y="136886"/>
                </a:lnTo>
                <a:lnTo>
                  <a:pt x="72390" y="142494"/>
                </a:lnTo>
                <a:lnTo>
                  <a:pt x="100298" y="136886"/>
                </a:lnTo>
                <a:lnTo>
                  <a:pt x="123063" y="121634"/>
                </a:lnTo>
                <a:lnTo>
                  <a:pt x="138398" y="99095"/>
                </a:lnTo>
                <a:lnTo>
                  <a:pt x="144018" y="71628"/>
                </a:ln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34781" y="5735954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144018" y="71628"/>
                </a:move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095"/>
                </a:lnTo>
                <a:lnTo>
                  <a:pt x="21050" y="121634"/>
                </a:lnTo>
                <a:lnTo>
                  <a:pt x="44041" y="136886"/>
                </a:lnTo>
                <a:lnTo>
                  <a:pt x="72390" y="142494"/>
                </a:lnTo>
                <a:lnTo>
                  <a:pt x="100298" y="136886"/>
                </a:lnTo>
                <a:lnTo>
                  <a:pt x="123063" y="121634"/>
                </a:lnTo>
                <a:lnTo>
                  <a:pt x="138398" y="99095"/>
                </a:lnTo>
                <a:lnTo>
                  <a:pt x="144018" y="7162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34781" y="5735954"/>
            <a:ext cx="144145" cy="142875"/>
          </a:xfrm>
          <a:custGeom>
            <a:avLst/>
            <a:gdLst/>
            <a:ahLst/>
            <a:cxnLst/>
            <a:rect l="l" t="t" r="r" b="b"/>
            <a:pathLst>
              <a:path w="144145" h="142875">
                <a:moveTo>
                  <a:pt x="72390" y="0"/>
                </a:move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095"/>
                </a:lnTo>
                <a:lnTo>
                  <a:pt x="21050" y="121634"/>
                </a:lnTo>
                <a:lnTo>
                  <a:pt x="44041" y="136886"/>
                </a:lnTo>
                <a:lnTo>
                  <a:pt x="72390" y="142494"/>
                </a:lnTo>
                <a:lnTo>
                  <a:pt x="100298" y="136886"/>
                </a:lnTo>
                <a:lnTo>
                  <a:pt x="123063" y="121634"/>
                </a:lnTo>
                <a:lnTo>
                  <a:pt x="138398" y="99095"/>
                </a:lnTo>
                <a:lnTo>
                  <a:pt x="144018" y="71628"/>
                </a:ln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34781" y="6023228"/>
            <a:ext cx="144145" cy="143510"/>
          </a:xfrm>
          <a:custGeom>
            <a:avLst/>
            <a:gdLst/>
            <a:ahLst/>
            <a:cxnLst/>
            <a:rect l="l" t="t" r="r" b="b"/>
            <a:pathLst>
              <a:path w="144145" h="143510">
                <a:moveTo>
                  <a:pt x="144018" y="71628"/>
                </a:move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536"/>
                </a:lnTo>
                <a:lnTo>
                  <a:pt x="21050" y="122301"/>
                </a:lnTo>
                <a:lnTo>
                  <a:pt x="44041" y="137636"/>
                </a:lnTo>
                <a:lnTo>
                  <a:pt x="72390" y="143256"/>
                </a:lnTo>
                <a:lnTo>
                  <a:pt x="100298" y="137636"/>
                </a:lnTo>
                <a:lnTo>
                  <a:pt x="123063" y="122300"/>
                </a:lnTo>
                <a:lnTo>
                  <a:pt x="138398" y="99536"/>
                </a:lnTo>
                <a:lnTo>
                  <a:pt x="144018" y="7162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34781" y="6023228"/>
            <a:ext cx="144145" cy="143510"/>
          </a:xfrm>
          <a:custGeom>
            <a:avLst/>
            <a:gdLst/>
            <a:ahLst/>
            <a:cxnLst/>
            <a:rect l="l" t="t" r="r" b="b"/>
            <a:pathLst>
              <a:path w="144145" h="143510">
                <a:moveTo>
                  <a:pt x="72390" y="0"/>
                </a:move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536"/>
                </a:lnTo>
                <a:lnTo>
                  <a:pt x="21050" y="122301"/>
                </a:lnTo>
                <a:lnTo>
                  <a:pt x="44041" y="137636"/>
                </a:lnTo>
                <a:lnTo>
                  <a:pt x="72390" y="143256"/>
                </a:lnTo>
                <a:lnTo>
                  <a:pt x="100298" y="137636"/>
                </a:lnTo>
                <a:lnTo>
                  <a:pt x="123063" y="122300"/>
                </a:lnTo>
                <a:lnTo>
                  <a:pt x="138398" y="99536"/>
                </a:lnTo>
                <a:lnTo>
                  <a:pt x="144018" y="71628"/>
                </a:ln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4781" y="6238875"/>
            <a:ext cx="144018" cy="143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34781" y="6238875"/>
            <a:ext cx="144145" cy="143510"/>
          </a:xfrm>
          <a:custGeom>
            <a:avLst/>
            <a:gdLst/>
            <a:ahLst/>
            <a:cxnLst/>
            <a:rect l="l" t="t" r="r" b="b"/>
            <a:pathLst>
              <a:path w="144145" h="143510">
                <a:moveTo>
                  <a:pt x="72390" y="0"/>
                </a:moveTo>
                <a:lnTo>
                  <a:pt x="44041" y="5619"/>
                </a:lnTo>
                <a:lnTo>
                  <a:pt x="21050" y="20955"/>
                </a:lnTo>
                <a:lnTo>
                  <a:pt x="5631" y="43719"/>
                </a:lnTo>
                <a:lnTo>
                  <a:pt x="0" y="71628"/>
                </a:lnTo>
                <a:lnTo>
                  <a:pt x="5631" y="99536"/>
                </a:lnTo>
                <a:lnTo>
                  <a:pt x="21050" y="122301"/>
                </a:lnTo>
                <a:lnTo>
                  <a:pt x="44041" y="137636"/>
                </a:lnTo>
                <a:lnTo>
                  <a:pt x="72390" y="143256"/>
                </a:lnTo>
                <a:lnTo>
                  <a:pt x="100298" y="137636"/>
                </a:lnTo>
                <a:lnTo>
                  <a:pt x="123063" y="122300"/>
                </a:lnTo>
                <a:lnTo>
                  <a:pt x="138398" y="99536"/>
                </a:lnTo>
                <a:lnTo>
                  <a:pt x="144018" y="71628"/>
                </a:lnTo>
                <a:lnTo>
                  <a:pt x="138398" y="43719"/>
                </a:lnTo>
                <a:lnTo>
                  <a:pt x="123063" y="20954"/>
                </a:lnTo>
                <a:lnTo>
                  <a:pt x="100298" y="5619"/>
                </a:lnTo>
                <a:lnTo>
                  <a:pt x="723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852801" y="5202046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(1)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517" y="411352"/>
            <a:ext cx="7989315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189990">
              <a:lnSpc>
                <a:spcPct val="100000"/>
              </a:lnSpc>
            </a:pPr>
            <a:r>
              <a:rPr dirty="0" err="1" smtClean="0"/>
              <a:t>Descenso</a:t>
            </a:r>
            <a:r>
              <a:rPr lang="es-PA" dirty="0" smtClean="0"/>
              <a:t> de</a:t>
            </a:r>
            <a:r>
              <a:rPr dirty="0" smtClean="0"/>
              <a:t> </a:t>
            </a:r>
            <a:r>
              <a:rPr lang="es-PA" dirty="0" err="1"/>
              <a:t>M</a:t>
            </a:r>
            <a:r>
              <a:rPr dirty="0" err="1" smtClean="0"/>
              <a:t>igraci</a:t>
            </a:r>
            <a:r>
              <a:rPr lang="es-PA" dirty="0" err="1" smtClean="0"/>
              <a:t>ó</a:t>
            </a:r>
            <a:r>
              <a:rPr dirty="0" smtClean="0"/>
              <a:t>n </a:t>
            </a:r>
            <a:r>
              <a:rPr lang="es-PA" dirty="0"/>
              <a:t>F</a:t>
            </a:r>
            <a:r>
              <a:rPr dirty="0" err="1" smtClean="0"/>
              <a:t>orzada</a:t>
            </a:r>
            <a:r>
              <a:rPr spc="-85" dirty="0" smtClean="0"/>
              <a:t> </a:t>
            </a:r>
            <a:r>
              <a:rPr dirty="0"/>
              <a:t>1630?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275" y="2316373"/>
            <a:ext cx="3683000" cy="2093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6379" indent="-342900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LEY </a:t>
            </a:r>
            <a:r>
              <a:rPr sz="1800" spc="-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VIENTRE: </a:t>
            </a:r>
            <a:r>
              <a:rPr sz="1800" spc="-5" dirty="0">
                <a:latin typeface="Arial"/>
                <a:cs typeface="Arial"/>
              </a:rPr>
              <a:t>« Hijo de  madre esclava nace esclavo »  (Relaciones </a:t>
            </a:r>
            <a:r>
              <a:rPr sz="1800" spc="-10" dirty="0">
                <a:latin typeface="Arial"/>
                <a:cs typeface="Arial"/>
              </a:rPr>
              <a:t>informales  </a:t>
            </a:r>
            <a:r>
              <a:rPr sz="1800" spc="-5" dirty="0">
                <a:latin typeface="Arial"/>
                <a:cs typeface="Arial"/>
              </a:rPr>
              <a:t>promovidas por dueños de  </a:t>
            </a:r>
            <a:r>
              <a:rPr sz="1800" spc="-10" dirty="0">
                <a:latin typeface="Arial"/>
                <a:cs typeface="Arial"/>
              </a:rPr>
              <a:t>esclavos)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Aumento de la mezcla </a:t>
            </a:r>
            <a:r>
              <a:rPr sz="1800" spc="-10" dirty="0">
                <a:latin typeface="Arial"/>
                <a:cs typeface="Arial"/>
              </a:rPr>
              <a:t>entre  </a:t>
            </a:r>
            <a:r>
              <a:rPr sz="1800" spc="-5" dirty="0">
                <a:latin typeface="Arial"/>
                <a:cs typeface="Arial"/>
              </a:rPr>
              <a:t>personas esclavizadas (mulatos,  </a:t>
            </a:r>
            <a:r>
              <a:rPr sz="1800" spc="-10" dirty="0">
                <a:latin typeface="Arial"/>
                <a:cs typeface="Arial"/>
              </a:rPr>
              <a:t>zambos)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747" y="2178939"/>
            <a:ext cx="3796665" cy="2506980"/>
          </a:xfrm>
          <a:custGeom>
            <a:avLst/>
            <a:gdLst/>
            <a:ahLst/>
            <a:cxnLst/>
            <a:rect l="l" t="t" r="r" b="b"/>
            <a:pathLst>
              <a:path w="3796665" h="2506979">
                <a:moveTo>
                  <a:pt x="0" y="2506980"/>
                </a:moveTo>
                <a:lnTo>
                  <a:pt x="0" y="0"/>
                </a:lnTo>
                <a:lnTo>
                  <a:pt x="3796284" y="0"/>
                </a:lnTo>
                <a:lnTo>
                  <a:pt x="3796284" y="2506979"/>
                </a:lnTo>
                <a:lnTo>
                  <a:pt x="0" y="2506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3747" y="2178939"/>
            <a:ext cx="3796665" cy="2506980"/>
          </a:xfrm>
          <a:custGeom>
            <a:avLst/>
            <a:gdLst/>
            <a:ahLst/>
            <a:cxnLst/>
            <a:rect l="l" t="t" r="r" b="b"/>
            <a:pathLst>
              <a:path w="3796665" h="2506979">
                <a:moveTo>
                  <a:pt x="0" y="2506980"/>
                </a:moveTo>
                <a:lnTo>
                  <a:pt x="0" y="0"/>
                </a:lnTo>
                <a:lnTo>
                  <a:pt x="3796284" y="0"/>
                </a:lnTo>
                <a:lnTo>
                  <a:pt x="3796284" y="2506979"/>
                </a:lnTo>
                <a:lnTo>
                  <a:pt x="0" y="25069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2298" y="2638425"/>
            <a:ext cx="795020" cy="1430655"/>
          </a:xfrm>
          <a:custGeom>
            <a:avLst/>
            <a:gdLst/>
            <a:ahLst/>
            <a:cxnLst/>
            <a:rect l="l" t="t" r="r" b="b"/>
            <a:pathLst>
              <a:path w="795020" h="1430654">
                <a:moveTo>
                  <a:pt x="794766" y="789432"/>
                </a:moveTo>
                <a:lnTo>
                  <a:pt x="793324" y="741355"/>
                </a:lnTo>
                <a:lnTo>
                  <a:pt x="789055" y="694038"/>
                </a:lnTo>
                <a:lnTo>
                  <a:pt x="782041" y="647564"/>
                </a:lnTo>
                <a:lnTo>
                  <a:pt x="772365" y="602015"/>
                </a:lnTo>
                <a:lnTo>
                  <a:pt x="760108" y="557474"/>
                </a:lnTo>
                <a:lnTo>
                  <a:pt x="745354" y="514024"/>
                </a:lnTo>
                <a:lnTo>
                  <a:pt x="728184" y="471748"/>
                </a:lnTo>
                <a:lnTo>
                  <a:pt x="708681" y="430728"/>
                </a:lnTo>
                <a:lnTo>
                  <a:pt x="686928" y="391047"/>
                </a:lnTo>
                <a:lnTo>
                  <a:pt x="663008" y="352787"/>
                </a:lnTo>
                <a:lnTo>
                  <a:pt x="637001" y="316031"/>
                </a:lnTo>
                <a:lnTo>
                  <a:pt x="608992" y="280863"/>
                </a:lnTo>
                <a:lnTo>
                  <a:pt x="579063" y="247364"/>
                </a:lnTo>
                <a:lnTo>
                  <a:pt x="547295" y="215617"/>
                </a:lnTo>
                <a:lnTo>
                  <a:pt x="513771" y="185706"/>
                </a:lnTo>
                <a:lnTo>
                  <a:pt x="478575" y="157712"/>
                </a:lnTo>
                <a:lnTo>
                  <a:pt x="441788" y="131719"/>
                </a:lnTo>
                <a:lnTo>
                  <a:pt x="403493" y="107808"/>
                </a:lnTo>
                <a:lnTo>
                  <a:pt x="363772" y="86064"/>
                </a:lnTo>
                <a:lnTo>
                  <a:pt x="322707" y="66568"/>
                </a:lnTo>
                <a:lnTo>
                  <a:pt x="280382" y="49403"/>
                </a:lnTo>
                <a:lnTo>
                  <a:pt x="236879" y="34652"/>
                </a:lnTo>
                <a:lnTo>
                  <a:pt x="192279" y="22398"/>
                </a:lnTo>
                <a:lnTo>
                  <a:pt x="146666" y="12722"/>
                </a:lnTo>
                <a:lnTo>
                  <a:pt x="100122" y="5709"/>
                </a:lnTo>
                <a:lnTo>
                  <a:pt x="52730" y="1441"/>
                </a:lnTo>
                <a:lnTo>
                  <a:pt x="4572" y="0"/>
                </a:lnTo>
                <a:lnTo>
                  <a:pt x="0" y="0"/>
                </a:lnTo>
                <a:lnTo>
                  <a:pt x="4572" y="789432"/>
                </a:lnTo>
                <a:lnTo>
                  <a:pt x="466344" y="1430274"/>
                </a:lnTo>
                <a:lnTo>
                  <a:pt x="506372" y="1399521"/>
                </a:lnTo>
                <a:lnTo>
                  <a:pt x="544116" y="1366483"/>
                </a:lnTo>
                <a:lnTo>
                  <a:pt x="579504" y="1331293"/>
                </a:lnTo>
                <a:lnTo>
                  <a:pt x="612465" y="1294083"/>
                </a:lnTo>
                <a:lnTo>
                  <a:pt x="642930" y="1254985"/>
                </a:lnTo>
                <a:lnTo>
                  <a:pt x="670828" y="1214134"/>
                </a:lnTo>
                <a:lnTo>
                  <a:pt x="696088" y="1171661"/>
                </a:lnTo>
                <a:lnTo>
                  <a:pt x="718640" y="1127699"/>
                </a:lnTo>
                <a:lnTo>
                  <a:pt x="738414" y="1082381"/>
                </a:lnTo>
                <a:lnTo>
                  <a:pt x="755339" y="1035840"/>
                </a:lnTo>
                <a:lnTo>
                  <a:pt x="769345" y="988208"/>
                </a:lnTo>
                <a:lnTo>
                  <a:pt x="780361" y="939619"/>
                </a:lnTo>
                <a:lnTo>
                  <a:pt x="788316" y="890204"/>
                </a:lnTo>
                <a:lnTo>
                  <a:pt x="793141" y="840098"/>
                </a:lnTo>
                <a:lnTo>
                  <a:pt x="794766" y="789432"/>
                </a:lnTo>
                <a:close/>
              </a:path>
            </a:pathLst>
          </a:custGeom>
          <a:solidFill>
            <a:srgbClr val="9A9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392" y="2638425"/>
            <a:ext cx="805180" cy="1430655"/>
          </a:xfrm>
          <a:custGeom>
            <a:avLst/>
            <a:gdLst/>
            <a:ahLst/>
            <a:cxnLst/>
            <a:rect l="l" t="t" r="r" b="b"/>
            <a:pathLst>
              <a:path w="805179" h="1430654">
                <a:moveTo>
                  <a:pt x="476250" y="1430274"/>
                </a:moveTo>
                <a:lnTo>
                  <a:pt x="516278" y="1399521"/>
                </a:lnTo>
                <a:lnTo>
                  <a:pt x="554022" y="1366483"/>
                </a:lnTo>
                <a:lnTo>
                  <a:pt x="589410" y="1331293"/>
                </a:lnTo>
                <a:lnTo>
                  <a:pt x="622371" y="1294083"/>
                </a:lnTo>
                <a:lnTo>
                  <a:pt x="652836" y="1254985"/>
                </a:lnTo>
                <a:lnTo>
                  <a:pt x="680734" y="1214134"/>
                </a:lnTo>
                <a:lnTo>
                  <a:pt x="705994" y="1171661"/>
                </a:lnTo>
                <a:lnTo>
                  <a:pt x="728546" y="1127699"/>
                </a:lnTo>
                <a:lnTo>
                  <a:pt x="748320" y="1082381"/>
                </a:lnTo>
                <a:lnTo>
                  <a:pt x="765245" y="1035840"/>
                </a:lnTo>
                <a:lnTo>
                  <a:pt x="779251" y="988208"/>
                </a:lnTo>
                <a:lnTo>
                  <a:pt x="790267" y="939619"/>
                </a:lnTo>
                <a:lnTo>
                  <a:pt x="798222" y="890204"/>
                </a:lnTo>
                <a:lnTo>
                  <a:pt x="803047" y="840098"/>
                </a:lnTo>
                <a:lnTo>
                  <a:pt x="804672" y="789432"/>
                </a:lnTo>
                <a:lnTo>
                  <a:pt x="803230" y="741355"/>
                </a:lnTo>
                <a:lnTo>
                  <a:pt x="798961" y="694038"/>
                </a:lnTo>
                <a:lnTo>
                  <a:pt x="791947" y="647564"/>
                </a:lnTo>
                <a:lnTo>
                  <a:pt x="782271" y="602015"/>
                </a:lnTo>
                <a:lnTo>
                  <a:pt x="770014" y="557474"/>
                </a:lnTo>
                <a:lnTo>
                  <a:pt x="755260" y="514024"/>
                </a:lnTo>
                <a:lnTo>
                  <a:pt x="738090" y="471748"/>
                </a:lnTo>
                <a:lnTo>
                  <a:pt x="718587" y="430728"/>
                </a:lnTo>
                <a:lnTo>
                  <a:pt x="696834" y="391047"/>
                </a:lnTo>
                <a:lnTo>
                  <a:pt x="672914" y="352787"/>
                </a:lnTo>
                <a:lnTo>
                  <a:pt x="646907" y="316031"/>
                </a:lnTo>
                <a:lnTo>
                  <a:pt x="618898" y="280863"/>
                </a:lnTo>
                <a:lnTo>
                  <a:pt x="588969" y="247364"/>
                </a:lnTo>
                <a:lnTo>
                  <a:pt x="557201" y="215617"/>
                </a:lnTo>
                <a:lnTo>
                  <a:pt x="523677" y="185706"/>
                </a:lnTo>
                <a:lnTo>
                  <a:pt x="488481" y="157712"/>
                </a:lnTo>
                <a:lnTo>
                  <a:pt x="451694" y="131719"/>
                </a:lnTo>
                <a:lnTo>
                  <a:pt x="413399" y="107808"/>
                </a:lnTo>
                <a:lnTo>
                  <a:pt x="373678" y="86064"/>
                </a:lnTo>
                <a:lnTo>
                  <a:pt x="332613" y="66568"/>
                </a:lnTo>
                <a:lnTo>
                  <a:pt x="290288" y="49403"/>
                </a:lnTo>
                <a:lnTo>
                  <a:pt x="246785" y="34652"/>
                </a:lnTo>
                <a:lnTo>
                  <a:pt x="202185" y="22398"/>
                </a:lnTo>
                <a:lnTo>
                  <a:pt x="156572" y="12722"/>
                </a:lnTo>
                <a:lnTo>
                  <a:pt x="110028" y="5709"/>
                </a:lnTo>
                <a:lnTo>
                  <a:pt x="62636" y="1441"/>
                </a:lnTo>
                <a:lnTo>
                  <a:pt x="14477" y="0"/>
                </a:lnTo>
                <a:lnTo>
                  <a:pt x="1523" y="0"/>
                </a:lnTo>
                <a:lnTo>
                  <a:pt x="0" y="0"/>
                </a:lnTo>
                <a:lnTo>
                  <a:pt x="9905" y="0"/>
                </a:lnTo>
                <a:lnTo>
                  <a:pt x="14478" y="789432"/>
                </a:lnTo>
                <a:lnTo>
                  <a:pt x="476250" y="1430274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9003" y="3427857"/>
            <a:ext cx="929640" cy="790575"/>
          </a:xfrm>
          <a:custGeom>
            <a:avLst/>
            <a:gdLst/>
            <a:ahLst/>
            <a:cxnLst/>
            <a:rect l="l" t="t" r="r" b="b"/>
            <a:pathLst>
              <a:path w="929640" h="790575">
                <a:moveTo>
                  <a:pt x="929640" y="640841"/>
                </a:moveTo>
                <a:lnTo>
                  <a:pt x="467868" y="0"/>
                </a:lnTo>
                <a:lnTo>
                  <a:pt x="0" y="637031"/>
                </a:lnTo>
                <a:lnTo>
                  <a:pt x="41512" y="665392"/>
                </a:lnTo>
                <a:lnTo>
                  <a:pt x="84575" y="690999"/>
                </a:lnTo>
                <a:lnTo>
                  <a:pt x="129046" y="713800"/>
                </a:lnTo>
                <a:lnTo>
                  <a:pt x="174784" y="733738"/>
                </a:lnTo>
                <a:lnTo>
                  <a:pt x="221646" y="750760"/>
                </a:lnTo>
                <a:lnTo>
                  <a:pt x="269491" y="764810"/>
                </a:lnTo>
                <a:lnTo>
                  <a:pt x="318178" y="775833"/>
                </a:lnTo>
                <a:lnTo>
                  <a:pt x="367564" y="783774"/>
                </a:lnTo>
                <a:lnTo>
                  <a:pt x="417508" y="788580"/>
                </a:lnTo>
                <a:lnTo>
                  <a:pt x="467868" y="790193"/>
                </a:lnTo>
                <a:lnTo>
                  <a:pt x="517542" y="788625"/>
                </a:lnTo>
                <a:lnTo>
                  <a:pt x="566806" y="783951"/>
                </a:lnTo>
                <a:lnTo>
                  <a:pt x="615520" y="776224"/>
                </a:lnTo>
                <a:lnTo>
                  <a:pt x="663549" y="765493"/>
                </a:lnTo>
                <a:lnTo>
                  <a:pt x="710755" y="751808"/>
                </a:lnTo>
                <a:lnTo>
                  <a:pt x="757001" y="735220"/>
                </a:lnTo>
                <a:lnTo>
                  <a:pt x="802149" y="715779"/>
                </a:lnTo>
                <a:lnTo>
                  <a:pt x="846063" y="693535"/>
                </a:lnTo>
                <a:lnTo>
                  <a:pt x="888606" y="668539"/>
                </a:lnTo>
                <a:lnTo>
                  <a:pt x="929640" y="640841"/>
                </a:lnTo>
                <a:close/>
              </a:path>
            </a:pathLst>
          </a:custGeom>
          <a:solidFill>
            <a:srgbClr val="9A33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9003" y="3427857"/>
            <a:ext cx="929640" cy="790575"/>
          </a:xfrm>
          <a:custGeom>
            <a:avLst/>
            <a:gdLst/>
            <a:ahLst/>
            <a:cxnLst/>
            <a:rect l="l" t="t" r="r" b="b"/>
            <a:pathLst>
              <a:path w="929640" h="790575">
                <a:moveTo>
                  <a:pt x="0" y="637031"/>
                </a:moveTo>
                <a:lnTo>
                  <a:pt x="41512" y="665392"/>
                </a:lnTo>
                <a:lnTo>
                  <a:pt x="84575" y="690999"/>
                </a:lnTo>
                <a:lnTo>
                  <a:pt x="129046" y="713800"/>
                </a:lnTo>
                <a:lnTo>
                  <a:pt x="174784" y="733738"/>
                </a:lnTo>
                <a:lnTo>
                  <a:pt x="221646" y="750760"/>
                </a:lnTo>
                <a:lnTo>
                  <a:pt x="269491" y="764810"/>
                </a:lnTo>
                <a:lnTo>
                  <a:pt x="318178" y="775833"/>
                </a:lnTo>
                <a:lnTo>
                  <a:pt x="367564" y="783774"/>
                </a:lnTo>
                <a:lnTo>
                  <a:pt x="417508" y="788580"/>
                </a:lnTo>
                <a:lnTo>
                  <a:pt x="467868" y="790193"/>
                </a:lnTo>
                <a:lnTo>
                  <a:pt x="517542" y="788625"/>
                </a:lnTo>
                <a:lnTo>
                  <a:pt x="566806" y="783951"/>
                </a:lnTo>
                <a:lnTo>
                  <a:pt x="615520" y="776224"/>
                </a:lnTo>
                <a:lnTo>
                  <a:pt x="663549" y="765493"/>
                </a:lnTo>
                <a:lnTo>
                  <a:pt x="710755" y="751808"/>
                </a:lnTo>
                <a:lnTo>
                  <a:pt x="757001" y="735220"/>
                </a:lnTo>
                <a:lnTo>
                  <a:pt x="802149" y="715779"/>
                </a:lnTo>
                <a:lnTo>
                  <a:pt x="846063" y="693535"/>
                </a:lnTo>
                <a:lnTo>
                  <a:pt x="888606" y="668539"/>
                </a:lnTo>
                <a:lnTo>
                  <a:pt x="929640" y="640841"/>
                </a:lnTo>
                <a:lnTo>
                  <a:pt x="467868" y="0"/>
                </a:lnTo>
                <a:lnTo>
                  <a:pt x="0" y="637031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7271" y="3427857"/>
            <a:ext cx="609600" cy="637540"/>
          </a:xfrm>
          <a:custGeom>
            <a:avLst/>
            <a:gdLst/>
            <a:ahLst/>
            <a:cxnLst/>
            <a:rect l="l" t="t" r="r" b="b"/>
            <a:pathLst>
              <a:path w="609600" h="637539">
                <a:moveTo>
                  <a:pt x="609600" y="0"/>
                </a:moveTo>
                <a:lnTo>
                  <a:pt x="0" y="502920"/>
                </a:lnTo>
                <a:lnTo>
                  <a:pt x="32432" y="539626"/>
                </a:lnTo>
                <a:lnTo>
                  <a:pt x="66865" y="574262"/>
                </a:lnTo>
                <a:lnTo>
                  <a:pt x="103298" y="606754"/>
                </a:lnTo>
                <a:lnTo>
                  <a:pt x="141732" y="637032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7271" y="3427857"/>
            <a:ext cx="609600" cy="637540"/>
          </a:xfrm>
          <a:custGeom>
            <a:avLst/>
            <a:gdLst/>
            <a:ahLst/>
            <a:cxnLst/>
            <a:rect l="l" t="t" r="r" b="b"/>
            <a:pathLst>
              <a:path w="609600" h="637539">
                <a:moveTo>
                  <a:pt x="0" y="502920"/>
                </a:moveTo>
                <a:lnTo>
                  <a:pt x="32432" y="539626"/>
                </a:lnTo>
                <a:lnTo>
                  <a:pt x="66865" y="574262"/>
                </a:lnTo>
                <a:lnTo>
                  <a:pt x="103298" y="606754"/>
                </a:lnTo>
                <a:lnTo>
                  <a:pt x="141732" y="637032"/>
                </a:lnTo>
                <a:lnTo>
                  <a:pt x="609600" y="0"/>
                </a:lnTo>
                <a:lnTo>
                  <a:pt x="0" y="502920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6677" y="2638425"/>
            <a:ext cx="790575" cy="1292860"/>
          </a:xfrm>
          <a:custGeom>
            <a:avLst/>
            <a:gdLst/>
            <a:ahLst/>
            <a:cxnLst/>
            <a:rect l="l" t="t" r="r" b="b"/>
            <a:pathLst>
              <a:path w="790575" h="1292860">
                <a:moveTo>
                  <a:pt x="790194" y="789432"/>
                </a:moveTo>
                <a:lnTo>
                  <a:pt x="785622" y="0"/>
                </a:lnTo>
                <a:lnTo>
                  <a:pt x="737717" y="1682"/>
                </a:lnTo>
                <a:lnTo>
                  <a:pt x="690578" y="6168"/>
                </a:lnTo>
                <a:lnTo>
                  <a:pt x="644286" y="13375"/>
                </a:lnTo>
                <a:lnTo>
                  <a:pt x="598922" y="23220"/>
                </a:lnTo>
                <a:lnTo>
                  <a:pt x="554570" y="35623"/>
                </a:lnTo>
                <a:lnTo>
                  <a:pt x="511310" y="50501"/>
                </a:lnTo>
                <a:lnTo>
                  <a:pt x="469224" y="67771"/>
                </a:lnTo>
                <a:lnTo>
                  <a:pt x="428394" y="87353"/>
                </a:lnTo>
                <a:lnTo>
                  <a:pt x="388902" y="109163"/>
                </a:lnTo>
                <a:lnTo>
                  <a:pt x="350829" y="133121"/>
                </a:lnTo>
                <a:lnTo>
                  <a:pt x="314257" y="159143"/>
                </a:lnTo>
                <a:lnTo>
                  <a:pt x="279269" y="187148"/>
                </a:lnTo>
                <a:lnTo>
                  <a:pt x="245945" y="217055"/>
                </a:lnTo>
                <a:lnTo>
                  <a:pt x="214368" y="248780"/>
                </a:lnTo>
                <a:lnTo>
                  <a:pt x="184619" y="282243"/>
                </a:lnTo>
                <a:lnTo>
                  <a:pt x="156780" y="317360"/>
                </a:lnTo>
                <a:lnTo>
                  <a:pt x="130933" y="354050"/>
                </a:lnTo>
                <a:lnTo>
                  <a:pt x="107159" y="392232"/>
                </a:lnTo>
                <a:lnTo>
                  <a:pt x="85541" y="431822"/>
                </a:lnTo>
                <a:lnTo>
                  <a:pt x="66160" y="472740"/>
                </a:lnTo>
                <a:lnTo>
                  <a:pt x="49098" y="514902"/>
                </a:lnTo>
                <a:lnTo>
                  <a:pt x="34436" y="558228"/>
                </a:lnTo>
                <a:lnTo>
                  <a:pt x="22257" y="602635"/>
                </a:lnTo>
                <a:lnTo>
                  <a:pt x="12642" y="648040"/>
                </a:lnTo>
                <a:lnTo>
                  <a:pt x="5673" y="694363"/>
                </a:lnTo>
                <a:lnTo>
                  <a:pt x="1431" y="741521"/>
                </a:lnTo>
                <a:lnTo>
                  <a:pt x="0" y="789432"/>
                </a:lnTo>
                <a:lnTo>
                  <a:pt x="1578" y="839342"/>
                </a:lnTo>
                <a:lnTo>
                  <a:pt x="6279" y="888817"/>
                </a:lnTo>
                <a:lnTo>
                  <a:pt x="14050" y="937721"/>
                </a:lnTo>
                <a:lnTo>
                  <a:pt x="24842" y="985921"/>
                </a:lnTo>
                <a:lnTo>
                  <a:pt x="38600" y="1033283"/>
                </a:lnTo>
                <a:lnTo>
                  <a:pt x="55276" y="1079673"/>
                </a:lnTo>
                <a:lnTo>
                  <a:pt x="74816" y="1124957"/>
                </a:lnTo>
                <a:lnTo>
                  <a:pt x="97169" y="1169000"/>
                </a:lnTo>
                <a:lnTo>
                  <a:pt x="122284" y="1211670"/>
                </a:lnTo>
                <a:lnTo>
                  <a:pt x="150109" y="1252832"/>
                </a:lnTo>
                <a:lnTo>
                  <a:pt x="180594" y="1292352"/>
                </a:lnTo>
                <a:lnTo>
                  <a:pt x="790194" y="789432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6677" y="2638425"/>
            <a:ext cx="790575" cy="1292860"/>
          </a:xfrm>
          <a:custGeom>
            <a:avLst/>
            <a:gdLst/>
            <a:ahLst/>
            <a:cxnLst/>
            <a:rect l="l" t="t" r="r" b="b"/>
            <a:pathLst>
              <a:path w="790575" h="1292860">
                <a:moveTo>
                  <a:pt x="785622" y="0"/>
                </a:moveTo>
                <a:lnTo>
                  <a:pt x="737717" y="1682"/>
                </a:lnTo>
                <a:lnTo>
                  <a:pt x="690578" y="6168"/>
                </a:lnTo>
                <a:lnTo>
                  <a:pt x="644286" y="13375"/>
                </a:lnTo>
                <a:lnTo>
                  <a:pt x="598922" y="23220"/>
                </a:lnTo>
                <a:lnTo>
                  <a:pt x="554570" y="35623"/>
                </a:lnTo>
                <a:lnTo>
                  <a:pt x="511310" y="50501"/>
                </a:lnTo>
                <a:lnTo>
                  <a:pt x="469224" y="67771"/>
                </a:lnTo>
                <a:lnTo>
                  <a:pt x="428394" y="87353"/>
                </a:lnTo>
                <a:lnTo>
                  <a:pt x="388902" y="109163"/>
                </a:lnTo>
                <a:lnTo>
                  <a:pt x="350829" y="133121"/>
                </a:lnTo>
                <a:lnTo>
                  <a:pt x="314257" y="159143"/>
                </a:lnTo>
                <a:lnTo>
                  <a:pt x="279269" y="187148"/>
                </a:lnTo>
                <a:lnTo>
                  <a:pt x="245945" y="217055"/>
                </a:lnTo>
                <a:lnTo>
                  <a:pt x="214368" y="248780"/>
                </a:lnTo>
                <a:lnTo>
                  <a:pt x="184619" y="282243"/>
                </a:lnTo>
                <a:lnTo>
                  <a:pt x="156780" y="317360"/>
                </a:lnTo>
                <a:lnTo>
                  <a:pt x="130933" y="354050"/>
                </a:lnTo>
                <a:lnTo>
                  <a:pt x="107159" y="392232"/>
                </a:lnTo>
                <a:lnTo>
                  <a:pt x="85541" y="431822"/>
                </a:lnTo>
                <a:lnTo>
                  <a:pt x="66160" y="472740"/>
                </a:lnTo>
                <a:lnTo>
                  <a:pt x="49098" y="514902"/>
                </a:lnTo>
                <a:lnTo>
                  <a:pt x="34436" y="558228"/>
                </a:lnTo>
                <a:lnTo>
                  <a:pt x="22257" y="602635"/>
                </a:lnTo>
                <a:lnTo>
                  <a:pt x="12642" y="648040"/>
                </a:lnTo>
                <a:lnTo>
                  <a:pt x="5673" y="694363"/>
                </a:lnTo>
                <a:lnTo>
                  <a:pt x="1431" y="741521"/>
                </a:lnTo>
                <a:lnTo>
                  <a:pt x="0" y="789432"/>
                </a:lnTo>
                <a:lnTo>
                  <a:pt x="1578" y="839342"/>
                </a:lnTo>
                <a:lnTo>
                  <a:pt x="6279" y="888817"/>
                </a:lnTo>
                <a:lnTo>
                  <a:pt x="14050" y="937721"/>
                </a:lnTo>
                <a:lnTo>
                  <a:pt x="24842" y="985921"/>
                </a:lnTo>
                <a:lnTo>
                  <a:pt x="38600" y="1033283"/>
                </a:lnTo>
                <a:lnTo>
                  <a:pt x="55276" y="1079673"/>
                </a:lnTo>
                <a:lnTo>
                  <a:pt x="74816" y="1124957"/>
                </a:lnTo>
                <a:lnTo>
                  <a:pt x="97169" y="1169000"/>
                </a:lnTo>
                <a:lnTo>
                  <a:pt x="122284" y="1211670"/>
                </a:lnTo>
                <a:lnTo>
                  <a:pt x="150109" y="1252832"/>
                </a:lnTo>
                <a:lnTo>
                  <a:pt x="180594" y="1292352"/>
                </a:lnTo>
                <a:lnTo>
                  <a:pt x="790194" y="789432"/>
                </a:lnTo>
                <a:lnTo>
                  <a:pt x="785622" y="0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93508" y="3079622"/>
            <a:ext cx="217804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4</a:t>
            </a:r>
            <a:r>
              <a:rPr sz="750" spc="-5" dirty="0">
                <a:latin typeface="Arial"/>
                <a:cs typeface="Arial"/>
              </a:rPr>
              <a:t>0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1994" y="4270641"/>
            <a:ext cx="217804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2</a:t>
            </a:r>
            <a:r>
              <a:rPr sz="750" spc="-5" dirty="0">
                <a:latin typeface="Arial"/>
                <a:cs typeface="Arial"/>
              </a:rPr>
              <a:t>0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4024" y="4050372"/>
            <a:ext cx="16319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4%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5531" y="2973616"/>
            <a:ext cx="217804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3</a:t>
            </a:r>
            <a:r>
              <a:rPr sz="750" spc="-10" dirty="0">
                <a:latin typeface="Arial"/>
                <a:cs typeface="Arial"/>
              </a:rPr>
              <a:t>6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05903" y="2594229"/>
            <a:ext cx="989330" cy="1659255"/>
          </a:xfrm>
          <a:custGeom>
            <a:avLst/>
            <a:gdLst/>
            <a:ahLst/>
            <a:cxnLst/>
            <a:rect l="l" t="t" r="r" b="b"/>
            <a:pathLst>
              <a:path w="989329" h="1659254">
                <a:moveTo>
                  <a:pt x="0" y="1658874"/>
                </a:moveTo>
                <a:lnTo>
                  <a:pt x="0" y="0"/>
                </a:lnTo>
                <a:lnTo>
                  <a:pt x="989076" y="0"/>
                </a:lnTo>
                <a:lnTo>
                  <a:pt x="989076" y="1658874"/>
                </a:lnTo>
                <a:lnTo>
                  <a:pt x="0" y="1658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5903" y="2594229"/>
            <a:ext cx="989330" cy="1659255"/>
          </a:xfrm>
          <a:custGeom>
            <a:avLst/>
            <a:gdLst/>
            <a:ahLst/>
            <a:cxnLst/>
            <a:rect l="l" t="t" r="r" b="b"/>
            <a:pathLst>
              <a:path w="989329" h="1659254">
                <a:moveTo>
                  <a:pt x="0" y="1658874"/>
                </a:moveTo>
                <a:lnTo>
                  <a:pt x="0" y="0"/>
                </a:lnTo>
                <a:lnTo>
                  <a:pt x="989076" y="0"/>
                </a:lnTo>
                <a:lnTo>
                  <a:pt x="989076" y="1658874"/>
                </a:lnTo>
                <a:lnTo>
                  <a:pt x="0" y="16588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0955" y="268223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52577">
            <a:solidFill>
              <a:srgbClr val="9A9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0955" y="2655951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5">
                <a:moveTo>
                  <a:pt x="0" y="52577"/>
                </a:moveTo>
                <a:lnTo>
                  <a:pt x="0" y="0"/>
                </a:lnTo>
                <a:lnTo>
                  <a:pt x="53340" y="0"/>
                </a:lnTo>
                <a:lnTo>
                  <a:pt x="53340" y="52577"/>
                </a:lnTo>
                <a:lnTo>
                  <a:pt x="0" y="52577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17408" y="2611754"/>
            <a:ext cx="75374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5" dirty="0">
                <a:latin typeface="Arial"/>
                <a:cs typeface="Arial"/>
              </a:rPr>
              <a:t>Afrca</a:t>
            </a:r>
            <a:r>
              <a:rPr sz="750" spc="-9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Occidental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40955" y="309714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53339">
            <a:solidFill>
              <a:srgbClr val="9A33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40955" y="307047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0" y="53339"/>
                </a:moveTo>
                <a:lnTo>
                  <a:pt x="0" y="0"/>
                </a:lnTo>
                <a:lnTo>
                  <a:pt x="53340" y="0"/>
                </a:lnTo>
                <a:lnTo>
                  <a:pt x="53340" y="53339"/>
                </a:lnTo>
                <a:lnTo>
                  <a:pt x="0" y="53339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0955" y="351205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52577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0955" y="3485769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0" y="52577"/>
                </a:moveTo>
                <a:lnTo>
                  <a:pt x="0" y="0"/>
                </a:lnTo>
                <a:lnTo>
                  <a:pt x="53340" y="0"/>
                </a:lnTo>
                <a:lnTo>
                  <a:pt x="53340" y="52577"/>
                </a:lnTo>
                <a:lnTo>
                  <a:pt x="0" y="52577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17408" y="3016681"/>
            <a:ext cx="865505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400"/>
              </a:lnSpc>
            </a:pPr>
            <a:r>
              <a:rPr sz="750" spc="-20" dirty="0">
                <a:latin typeface="Arial"/>
                <a:cs typeface="Arial"/>
              </a:rPr>
              <a:t>Criollos </a:t>
            </a:r>
            <a:r>
              <a:rPr sz="750" dirty="0">
                <a:latin typeface="Arial"/>
                <a:cs typeface="Arial"/>
              </a:rPr>
              <a:t>(nacidos en  </a:t>
            </a:r>
            <a:r>
              <a:rPr sz="750" spc="-15" dirty="0">
                <a:latin typeface="Arial"/>
                <a:cs typeface="Arial"/>
              </a:rPr>
              <a:t>Portugal, </a:t>
            </a:r>
            <a:r>
              <a:rPr sz="750" spc="-10" dirty="0">
                <a:latin typeface="Arial"/>
                <a:cs typeface="Arial"/>
              </a:rPr>
              <a:t>España </a:t>
            </a:r>
            <a:r>
              <a:rPr sz="750" spc="5" dirty="0">
                <a:latin typeface="Arial"/>
                <a:cs typeface="Arial"/>
              </a:rPr>
              <a:t>o  </a:t>
            </a:r>
            <a:r>
              <a:rPr sz="750" dirty="0">
                <a:latin typeface="Arial"/>
                <a:cs typeface="Arial"/>
              </a:rPr>
              <a:t>América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750" spc="-20" dirty="0">
                <a:latin typeface="Arial"/>
                <a:cs typeface="Arial"/>
              </a:rPr>
              <a:t>Mulatos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40955" y="392658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52577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0955" y="3900297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0" y="52577"/>
                </a:moveTo>
                <a:lnTo>
                  <a:pt x="0" y="0"/>
                </a:lnTo>
                <a:lnTo>
                  <a:pt x="53340" y="0"/>
                </a:lnTo>
                <a:lnTo>
                  <a:pt x="53340" y="52577"/>
                </a:lnTo>
                <a:lnTo>
                  <a:pt x="0" y="52577"/>
                </a:lnTo>
                <a:close/>
              </a:path>
            </a:pathLst>
          </a:custGeom>
          <a:ln w="8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717408" y="3856101"/>
            <a:ext cx="2597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0" dirty="0">
                <a:latin typeface="Arial"/>
                <a:cs typeface="Arial"/>
              </a:rPr>
              <a:t>O</a:t>
            </a:r>
            <a:r>
              <a:rPr sz="750" spc="-10" dirty="0">
                <a:latin typeface="Arial"/>
                <a:cs typeface="Arial"/>
              </a:rPr>
              <a:t>t</a:t>
            </a:r>
            <a:r>
              <a:rPr sz="750" spc="25" dirty="0">
                <a:latin typeface="Arial"/>
                <a:cs typeface="Arial"/>
              </a:rPr>
              <a:t>r</a:t>
            </a:r>
            <a:r>
              <a:rPr sz="750" spc="-10" dirty="0">
                <a:latin typeface="Arial"/>
                <a:cs typeface="Arial"/>
              </a:rPr>
              <a:t>o</a:t>
            </a:r>
            <a:r>
              <a:rPr sz="750" spc="5" dirty="0"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33747" y="2178939"/>
            <a:ext cx="3796665" cy="2506980"/>
          </a:xfrm>
          <a:custGeom>
            <a:avLst/>
            <a:gdLst/>
            <a:ahLst/>
            <a:cxnLst/>
            <a:rect l="l" t="t" r="r" b="b"/>
            <a:pathLst>
              <a:path w="3796665" h="2506979">
                <a:moveTo>
                  <a:pt x="0" y="2506980"/>
                </a:moveTo>
                <a:lnTo>
                  <a:pt x="0" y="0"/>
                </a:lnTo>
                <a:lnTo>
                  <a:pt x="3796284" y="0"/>
                </a:lnTo>
                <a:lnTo>
                  <a:pt x="3796284" y="2506979"/>
                </a:lnTo>
                <a:lnTo>
                  <a:pt x="0" y="25069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94604" y="4993004"/>
            <a:ext cx="319405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 err="1" smtClean="0">
                <a:latin typeface="Arial"/>
                <a:cs typeface="Arial"/>
              </a:rPr>
              <a:t>Seg</a:t>
            </a:r>
            <a:r>
              <a:rPr lang="es-PA" sz="900" spc="-5" dirty="0" smtClean="0">
                <a:latin typeface="Arial"/>
                <a:cs typeface="Arial"/>
              </a:rPr>
              <a:t>ú</a:t>
            </a:r>
            <a:r>
              <a:rPr sz="900" spc="-5" dirty="0" smtClean="0">
                <a:latin typeface="Arial"/>
                <a:cs typeface="Arial"/>
              </a:rPr>
              <a:t>n </a:t>
            </a:r>
            <a:r>
              <a:rPr sz="900" spc="-5" dirty="0">
                <a:latin typeface="Arial"/>
                <a:cs typeface="Arial"/>
              </a:rPr>
              <a:t>muestrade 250 africanos en Santiago de Guatemala </a:t>
            </a:r>
            <a:r>
              <a:rPr sz="900" spc="-10" dirty="0">
                <a:latin typeface="Arial"/>
                <a:cs typeface="Arial"/>
              </a:rPr>
              <a:t>de  </a:t>
            </a:r>
            <a:r>
              <a:rPr sz="900" spc="-5" dirty="0">
                <a:latin typeface="Arial"/>
                <a:cs typeface="Arial"/>
              </a:rPr>
              <a:t>Robinson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Herrera</a:t>
            </a:r>
            <a:r>
              <a:rPr lang="es-PA" sz="900" spc="-5" dirty="0" smtClean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757680">
              <a:lnSpc>
                <a:spcPct val="100000"/>
              </a:lnSpc>
            </a:pPr>
            <a:r>
              <a:rPr dirty="0"/>
              <a:t>En Guatemala y El</a:t>
            </a:r>
            <a:r>
              <a:rPr spc="-105" dirty="0"/>
              <a:t> </a:t>
            </a:r>
            <a:r>
              <a:rPr dirty="0"/>
              <a:t>Salvador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641475"/>
            <a:ext cx="378142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Aumento niños manumitidos </a:t>
            </a:r>
            <a:r>
              <a:rPr sz="2000" spc="-5" dirty="0">
                <a:latin typeface="Arial"/>
                <a:cs typeface="Arial"/>
              </a:rPr>
              <a:t>o  liberados </a:t>
            </a:r>
            <a:r>
              <a:rPr sz="2000" spc="-5" dirty="0" err="1">
                <a:latin typeface="Arial"/>
                <a:cs typeface="Arial"/>
              </a:rPr>
              <a:t>por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autocompra</a:t>
            </a:r>
            <a:r>
              <a:rPr lang="es-PA"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606" y="2677007"/>
            <a:ext cx="324485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Migración </a:t>
            </a:r>
            <a:r>
              <a:rPr sz="2000" spc="-5" dirty="0">
                <a:latin typeface="Arial"/>
                <a:cs typeface="Arial"/>
              </a:rPr>
              <a:t>al campo y a </a:t>
            </a:r>
            <a:r>
              <a:rPr sz="2000" spc="-10" dirty="0">
                <a:latin typeface="Arial"/>
                <a:cs typeface="Arial"/>
              </a:rPr>
              <a:t>la  </a:t>
            </a:r>
            <a:r>
              <a:rPr sz="2000" spc="-5" dirty="0" smtClean="0">
                <a:latin typeface="Arial"/>
                <a:cs typeface="Arial"/>
              </a:rPr>
              <a:t>ciudad</a:t>
            </a:r>
            <a:r>
              <a:rPr lang="es-PA"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181" y="4078604"/>
            <a:ext cx="151257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805"/>
              </a:spcBef>
            </a:pPr>
            <a:r>
              <a:rPr sz="1800" spc="-5" dirty="0">
                <a:latin typeface="Arial"/>
                <a:cs typeface="Arial"/>
              </a:rPr>
              <a:t>Participación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8348" y="5086730"/>
            <a:ext cx="151384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805"/>
              </a:spcBef>
            </a:pPr>
            <a:r>
              <a:rPr sz="1800" spc="-10" dirty="0">
                <a:latin typeface="Arial"/>
                <a:cs typeface="Arial"/>
              </a:rPr>
              <a:t>urbana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4601" y="2925698"/>
            <a:ext cx="1513840" cy="50419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latin typeface="Arial"/>
                <a:cs typeface="Arial"/>
              </a:rPr>
              <a:t>Trigo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535" y="4943475"/>
            <a:ext cx="1873250" cy="504190"/>
          </a:xfrm>
          <a:custGeom>
            <a:avLst/>
            <a:gdLst/>
            <a:ahLst/>
            <a:cxnLst/>
            <a:rect l="l" t="t" r="r" b="b"/>
            <a:pathLst>
              <a:path w="1873250" h="504189">
                <a:moveTo>
                  <a:pt x="0" y="0"/>
                </a:moveTo>
                <a:lnTo>
                  <a:pt x="0" y="503681"/>
                </a:lnTo>
                <a:lnTo>
                  <a:pt x="1872995" y="503681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535" y="4943475"/>
            <a:ext cx="1873250" cy="504190"/>
          </a:xfrm>
          <a:custGeom>
            <a:avLst/>
            <a:gdLst/>
            <a:ahLst/>
            <a:cxnLst/>
            <a:rect l="l" t="t" r="r" b="b"/>
            <a:pathLst>
              <a:path w="1873250" h="504189">
                <a:moveTo>
                  <a:pt x="0" y="0"/>
                </a:moveTo>
                <a:lnTo>
                  <a:pt x="0" y="503681"/>
                </a:lnTo>
                <a:lnTo>
                  <a:pt x="1872995" y="503681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129" y="4915280"/>
            <a:ext cx="17659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8965" marR="5080" indent="-5969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negros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mulatos  libres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1335" y="3862959"/>
            <a:ext cx="151257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805"/>
              </a:spcBef>
            </a:pP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dinámica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6229" y="4726304"/>
            <a:ext cx="151257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805"/>
              </a:spcBef>
            </a:pPr>
            <a:r>
              <a:rPr sz="1800" spc="-10" dirty="0">
                <a:latin typeface="Arial"/>
                <a:cs typeface="Arial"/>
              </a:rPr>
              <a:t>Santiago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5959" y="2567558"/>
            <a:ext cx="151257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800" spc="-5" dirty="0">
                <a:latin typeface="Arial"/>
                <a:cs typeface="Arial"/>
              </a:rPr>
              <a:t>rural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4601" y="1199007"/>
            <a:ext cx="151384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805"/>
              </a:spcBef>
            </a:pPr>
            <a:r>
              <a:rPr sz="1800" spc="-10" dirty="0">
                <a:latin typeface="Arial"/>
                <a:cs typeface="Arial"/>
              </a:rPr>
              <a:t>Ganadería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66229" y="3791330"/>
            <a:ext cx="1513840" cy="502920"/>
          </a:xfrm>
          <a:custGeom>
            <a:avLst/>
            <a:gdLst/>
            <a:ahLst/>
            <a:cxnLst/>
            <a:rect l="l" t="t" r="r" b="b"/>
            <a:pathLst>
              <a:path w="1513840" h="502920">
                <a:moveTo>
                  <a:pt x="0" y="0"/>
                </a:moveTo>
                <a:lnTo>
                  <a:pt x="0" y="502920"/>
                </a:lnTo>
                <a:lnTo>
                  <a:pt x="1513331" y="502920"/>
                </a:lnTo>
                <a:lnTo>
                  <a:pt x="151333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6229" y="3791330"/>
            <a:ext cx="1512570" cy="502920"/>
          </a:xfrm>
          <a:custGeom>
            <a:avLst/>
            <a:gdLst/>
            <a:ahLst/>
            <a:cxnLst/>
            <a:rect l="l" t="t" r="r" b="b"/>
            <a:pathLst>
              <a:path w="1512570" h="502920">
                <a:moveTo>
                  <a:pt x="0" y="0"/>
                </a:moveTo>
                <a:lnTo>
                  <a:pt x="0" y="502920"/>
                </a:lnTo>
                <a:lnTo>
                  <a:pt x="1512570" y="502920"/>
                </a:lnTo>
                <a:lnTo>
                  <a:pt x="151257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18882" y="3762375"/>
            <a:ext cx="114427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5080" indent="-2540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producción  de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añil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4601" y="1990725"/>
            <a:ext cx="1513840" cy="57721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242570" marR="236854" indent="-6350">
              <a:lnSpc>
                <a:spcPct val="100000"/>
              </a:lnSpc>
              <a:spcBef>
                <a:spcPts val="25"/>
              </a:spcBef>
            </a:pPr>
            <a:r>
              <a:rPr sz="1800" spc="-10" dirty="0">
                <a:latin typeface="Arial"/>
                <a:cs typeface="Arial"/>
              </a:rPr>
              <a:t>Hacienda  azucarera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66229" y="5447157"/>
            <a:ext cx="1512570" cy="5029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805"/>
              </a:spcBef>
            </a:pPr>
            <a:r>
              <a:rPr sz="1800" spc="-10" dirty="0">
                <a:latin typeface="Arial"/>
                <a:cs typeface="Arial"/>
              </a:rPr>
              <a:t>Asunción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95780" y="4578477"/>
            <a:ext cx="76200" cy="365125"/>
          </a:xfrm>
          <a:custGeom>
            <a:avLst/>
            <a:gdLst/>
            <a:ahLst/>
            <a:cxnLst/>
            <a:rect l="l" t="t" r="r" b="b"/>
            <a:pathLst>
              <a:path w="76200" h="365125">
                <a:moveTo>
                  <a:pt x="76200" y="288798"/>
                </a:moveTo>
                <a:lnTo>
                  <a:pt x="0" y="288798"/>
                </a:lnTo>
                <a:lnTo>
                  <a:pt x="33528" y="355854"/>
                </a:lnTo>
                <a:lnTo>
                  <a:pt x="33528" y="301752"/>
                </a:lnTo>
                <a:lnTo>
                  <a:pt x="34290" y="305562"/>
                </a:lnTo>
                <a:lnTo>
                  <a:pt x="38100" y="306324"/>
                </a:lnTo>
                <a:lnTo>
                  <a:pt x="41148" y="305562"/>
                </a:lnTo>
                <a:lnTo>
                  <a:pt x="42672" y="301752"/>
                </a:lnTo>
                <a:lnTo>
                  <a:pt x="42672" y="355854"/>
                </a:lnTo>
                <a:lnTo>
                  <a:pt x="76200" y="288798"/>
                </a:lnTo>
                <a:close/>
              </a:path>
              <a:path w="76200" h="365125">
                <a:moveTo>
                  <a:pt x="42672" y="288798"/>
                </a:moveTo>
                <a:lnTo>
                  <a:pt x="42671" y="4572"/>
                </a:lnTo>
                <a:lnTo>
                  <a:pt x="41147" y="1524"/>
                </a:lnTo>
                <a:lnTo>
                  <a:pt x="38099" y="0"/>
                </a:lnTo>
                <a:lnTo>
                  <a:pt x="34289" y="1524"/>
                </a:lnTo>
                <a:lnTo>
                  <a:pt x="33527" y="4572"/>
                </a:lnTo>
                <a:lnTo>
                  <a:pt x="33528" y="288798"/>
                </a:lnTo>
                <a:lnTo>
                  <a:pt x="42672" y="288798"/>
                </a:lnTo>
                <a:close/>
              </a:path>
              <a:path w="76200" h="365125">
                <a:moveTo>
                  <a:pt x="42672" y="355854"/>
                </a:moveTo>
                <a:lnTo>
                  <a:pt x="42672" y="301752"/>
                </a:lnTo>
                <a:lnTo>
                  <a:pt x="41148" y="305562"/>
                </a:lnTo>
                <a:lnTo>
                  <a:pt x="38100" y="306324"/>
                </a:lnTo>
                <a:lnTo>
                  <a:pt x="34290" y="305562"/>
                </a:lnTo>
                <a:lnTo>
                  <a:pt x="33528" y="301752"/>
                </a:lnTo>
                <a:lnTo>
                  <a:pt x="33528" y="355854"/>
                </a:lnTo>
                <a:lnTo>
                  <a:pt x="38100" y="364998"/>
                </a:lnTo>
                <a:lnTo>
                  <a:pt x="42672" y="355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37435" y="4294251"/>
            <a:ext cx="652780" cy="942340"/>
          </a:xfrm>
          <a:custGeom>
            <a:avLst/>
            <a:gdLst/>
            <a:ahLst/>
            <a:cxnLst/>
            <a:rect l="l" t="t" r="r" b="b"/>
            <a:pathLst>
              <a:path w="652780" h="942339">
                <a:moveTo>
                  <a:pt x="612819" y="65632"/>
                </a:moveTo>
                <a:lnTo>
                  <a:pt x="604673" y="59970"/>
                </a:lnTo>
                <a:lnTo>
                  <a:pt x="762" y="934212"/>
                </a:lnTo>
                <a:lnTo>
                  <a:pt x="0" y="938022"/>
                </a:lnTo>
                <a:lnTo>
                  <a:pt x="1524" y="941070"/>
                </a:lnTo>
                <a:lnTo>
                  <a:pt x="5334" y="941832"/>
                </a:lnTo>
                <a:lnTo>
                  <a:pt x="8382" y="939546"/>
                </a:lnTo>
                <a:lnTo>
                  <a:pt x="612819" y="65632"/>
                </a:lnTo>
                <a:close/>
              </a:path>
              <a:path w="652780" h="942339">
                <a:moveTo>
                  <a:pt x="652271" y="0"/>
                </a:moveTo>
                <a:lnTo>
                  <a:pt x="577596" y="41148"/>
                </a:lnTo>
                <a:lnTo>
                  <a:pt x="604673" y="59970"/>
                </a:lnTo>
                <a:lnTo>
                  <a:pt x="611885" y="49530"/>
                </a:lnTo>
                <a:lnTo>
                  <a:pt x="614933" y="48006"/>
                </a:lnTo>
                <a:lnTo>
                  <a:pt x="618743" y="48768"/>
                </a:lnTo>
                <a:lnTo>
                  <a:pt x="621030" y="51815"/>
                </a:lnTo>
                <a:lnTo>
                  <a:pt x="621030" y="71339"/>
                </a:lnTo>
                <a:lnTo>
                  <a:pt x="640080" y="84581"/>
                </a:lnTo>
                <a:lnTo>
                  <a:pt x="652271" y="0"/>
                </a:lnTo>
                <a:close/>
              </a:path>
              <a:path w="652780" h="942339">
                <a:moveTo>
                  <a:pt x="621030" y="51815"/>
                </a:moveTo>
                <a:lnTo>
                  <a:pt x="618743" y="48768"/>
                </a:lnTo>
                <a:lnTo>
                  <a:pt x="614933" y="48006"/>
                </a:lnTo>
                <a:lnTo>
                  <a:pt x="611885" y="49530"/>
                </a:lnTo>
                <a:lnTo>
                  <a:pt x="604673" y="59970"/>
                </a:lnTo>
                <a:lnTo>
                  <a:pt x="612819" y="65632"/>
                </a:lnTo>
                <a:lnTo>
                  <a:pt x="620268" y="54864"/>
                </a:lnTo>
                <a:lnTo>
                  <a:pt x="621030" y="51815"/>
                </a:lnTo>
                <a:close/>
              </a:path>
              <a:path w="652780" h="942339">
                <a:moveTo>
                  <a:pt x="621030" y="71339"/>
                </a:moveTo>
                <a:lnTo>
                  <a:pt x="621030" y="51815"/>
                </a:lnTo>
                <a:lnTo>
                  <a:pt x="620268" y="54864"/>
                </a:lnTo>
                <a:lnTo>
                  <a:pt x="612819" y="65632"/>
                </a:lnTo>
                <a:lnTo>
                  <a:pt x="621030" y="71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45533" y="2494407"/>
            <a:ext cx="288925" cy="3168650"/>
          </a:xfrm>
          <a:custGeom>
            <a:avLst/>
            <a:gdLst/>
            <a:ahLst/>
            <a:cxnLst/>
            <a:rect l="l" t="t" r="r" b="b"/>
            <a:pathLst>
              <a:path w="288925" h="3168650">
                <a:moveTo>
                  <a:pt x="288798" y="0"/>
                </a:moveTo>
                <a:lnTo>
                  <a:pt x="225105" y="26809"/>
                </a:lnTo>
                <a:lnTo>
                  <a:pt x="198224" y="57943"/>
                </a:lnTo>
                <a:lnTo>
                  <a:pt x="175808" y="98780"/>
                </a:lnTo>
                <a:lnTo>
                  <a:pt x="158724" y="147734"/>
                </a:lnTo>
                <a:lnTo>
                  <a:pt x="147839" y="203220"/>
                </a:lnTo>
                <a:lnTo>
                  <a:pt x="144018" y="263652"/>
                </a:lnTo>
                <a:lnTo>
                  <a:pt x="144018" y="1319784"/>
                </a:lnTo>
                <a:lnTo>
                  <a:pt x="140199" y="1380497"/>
                </a:lnTo>
                <a:lnTo>
                  <a:pt x="129328" y="1436185"/>
                </a:lnTo>
                <a:lnTo>
                  <a:pt x="112287" y="1485275"/>
                </a:lnTo>
                <a:lnTo>
                  <a:pt x="89953" y="1526194"/>
                </a:lnTo>
                <a:lnTo>
                  <a:pt x="63208" y="1557370"/>
                </a:lnTo>
                <a:lnTo>
                  <a:pt x="0" y="1584198"/>
                </a:lnTo>
                <a:lnTo>
                  <a:pt x="32930" y="1591164"/>
                </a:lnTo>
                <a:lnTo>
                  <a:pt x="89953" y="1642141"/>
                </a:lnTo>
                <a:lnTo>
                  <a:pt x="112287" y="1682978"/>
                </a:lnTo>
                <a:lnTo>
                  <a:pt x="129328" y="1731932"/>
                </a:lnTo>
                <a:lnTo>
                  <a:pt x="140199" y="1787418"/>
                </a:lnTo>
                <a:lnTo>
                  <a:pt x="144018" y="1847850"/>
                </a:lnTo>
                <a:lnTo>
                  <a:pt x="144018" y="2904744"/>
                </a:lnTo>
                <a:lnTo>
                  <a:pt x="147839" y="2965175"/>
                </a:lnTo>
                <a:lnTo>
                  <a:pt x="158724" y="3020661"/>
                </a:lnTo>
                <a:lnTo>
                  <a:pt x="175808" y="3069615"/>
                </a:lnTo>
                <a:lnTo>
                  <a:pt x="198224" y="3110452"/>
                </a:lnTo>
                <a:lnTo>
                  <a:pt x="225105" y="3141586"/>
                </a:lnTo>
                <a:lnTo>
                  <a:pt x="255585" y="3161429"/>
                </a:lnTo>
                <a:lnTo>
                  <a:pt x="288798" y="31683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4175" y="1199007"/>
            <a:ext cx="289560" cy="3168650"/>
          </a:xfrm>
          <a:custGeom>
            <a:avLst/>
            <a:gdLst/>
            <a:ahLst/>
            <a:cxnLst/>
            <a:rect l="l" t="t" r="r" b="b"/>
            <a:pathLst>
              <a:path w="289559" h="3168650">
                <a:moveTo>
                  <a:pt x="289559" y="0"/>
                </a:moveTo>
                <a:lnTo>
                  <a:pt x="225867" y="26809"/>
                </a:lnTo>
                <a:lnTo>
                  <a:pt x="198986" y="57943"/>
                </a:lnTo>
                <a:lnTo>
                  <a:pt x="176570" y="98780"/>
                </a:lnTo>
                <a:lnTo>
                  <a:pt x="159486" y="147734"/>
                </a:lnTo>
                <a:lnTo>
                  <a:pt x="148601" y="203220"/>
                </a:lnTo>
                <a:lnTo>
                  <a:pt x="144779" y="263652"/>
                </a:lnTo>
                <a:lnTo>
                  <a:pt x="144779" y="1319784"/>
                </a:lnTo>
                <a:lnTo>
                  <a:pt x="140958" y="1380497"/>
                </a:lnTo>
                <a:lnTo>
                  <a:pt x="130073" y="1436185"/>
                </a:lnTo>
                <a:lnTo>
                  <a:pt x="112989" y="1485275"/>
                </a:lnTo>
                <a:lnTo>
                  <a:pt x="90573" y="1526194"/>
                </a:lnTo>
                <a:lnTo>
                  <a:pt x="63692" y="1557370"/>
                </a:lnTo>
                <a:lnTo>
                  <a:pt x="0" y="1584198"/>
                </a:lnTo>
                <a:lnTo>
                  <a:pt x="33212" y="1591164"/>
                </a:lnTo>
                <a:lnTo>
                  <a:pt x="90573" y="1642141"/>
                </a:lnTo>
                <a:lnTo>
                  <a:pt x="112989" y="1682978"/>
                </a:lnTo>
                <a:lnTo>
                  <a:pt x="130073" y="1731932"/>
                </a:lnTo>
                <a:lnTo>
                  <a:pt x="140958" y="1787418"/>
                </a:lnTo>
                <a:lnTo>
                  <a:pt x="144779" y="1847850"/>
                </a:lnTo>
                <a:lnTo>
                  <a:pt x="144779" y="2904744"/>
                </a:lnTo>
                <a:lnTo>
                  <a:pt x="148601" y="2965175"/>
                </a:lnTo>
                <a:lnTo>
                  <a:pt x="159486" y="3020661"/>
                </a:lnTo>
                <a:lnTo>
                  <a:pt x="176570" y="3069615"/>
                </a:lnTo>
                <a:lnTo>
                  <a:pt x="198986" y="3110452"/>
                </a:lnTo>
                <a:lnTo>
                  <a:pt x="225867" y="3141586"/>
                </a:lnTo>
                <a:lnTo>
                  <a:pt x="256347" y="3161429"/>
                </a:lnTo>
                <a:lnTo>
                  <a:pt x="289559" y="31683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5803" y="4583048"/>
            <a:ext cx="288925" cy="1511935"/>
          </a:xfrm>
          <a:custGeom>
            <a:avLst/>
            <a:gdLst/>
            <a:ahLst/>
            <a:cxnLst/>
            <a:rect l="l" t="t" r="r" b="b"/>
            <a:pathLst>
              <a:path w="288925" h="1511935">
                <a:moveTo>
                  <a:pt x="288798" y="0"/>
                </a:moveTo>
                <a:lnTo>
                  <a:pt x="243388" y="6425"/>
                </a:lnTo>
                <a:lnTo>
                  <a:pt x="203868" y="24335"/>
                </a:lnTo>
                <a:lnTo>
                  <a:pt x="172650" y="51681"/>
                </a:lnTo>
                <a:lnTo>
                  <a:pt x="152150" y="86416"/>
                </a:lnTo>
                <a:lnTo>
                  <a:pt x="144780" y="126492"/>
                </a:lnTo>
                <a:lnTo>
                  <a:pt x="144780" y="630174"/>
                </a:lnTo>
                <a:lnTo>
                  <a:pt x="137403" y="669877"/>
                </a:lnTo>
                <a:lnTo>
                  <a:pt x="116860" y="704386"/>
                </a:lnTo>
                <a:lnTo>
                  <a:pt x="85526" y="731617"/>
                </a:lnTo>
                <a:lnTo>
                  <a:pt x="45780" y="749484"/>
                </a:lnTo>
                <a:lnTo>
                  <a:pt x="0" y="755904"/>
                </a:lnTo>
                <a:lnTo>
                  <a:pt x="45780" y="762323"/>
                </a:lnTo>
                <a:lnTo>
                  <a:pt x="85526" y="780190"/>
                </a:lnTo>
                <a:lnTo>
                  <a:pt x="116860" y="807421"/>
                </a:lnTo>
                <a:lnTo>
                  <a:pt x="137403" y="841930"/>
                </a:lnTo>
                <a:lnTo>
                  <a:pt x="144780" y="881634"/>
                </a:lnTo>
                <a:lnTo>
                  <a:pt x="144780" y="1386078"/>
                </a:lnTo>
                <a:lnTo>
                  <a:pt x="152150" y="1425781"/>
                </a:lnTo>
                <a:lnTo>
                  <a:pt x="172650" y="1460290"/>
                </a:lnTo>
                <a:lnTo>
                  <a:pt x="203868" y="1487521"/>
                </a:lnTo>
                <a:lnTo>
                  <a:pt x="243388" y="1505388"/>
                </a:lnTo>
                <a:lnTo>
                  <a:pt x="288798" y="15118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49199"/>
            <a:ext cx="6985634" cy="0"/>
          </a:xfrm>
          <a:custGeom>
            <a:avLst/>
            <a:gdLst/>
            <a:ahLst/>
            <a:cxnLst/>
            <a:rect l="l" t="t" r="r" b="b"/>
            <a:pathLst>
              <a:path w="6985634">
                <a:moveTo>
                  <a:pt x="698525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306705"/>
            <a:ext cx="6985634" cy="0"/>
          </a:xfrm>
          <a:custGeom>
            <a:avLst/>
            <a:gdLst/>
            <a:ahLst/>
            <a:cxnLst/>
            <a:rect l="l" t="t" r="r" b="b"/>
            <a:pathLst>
              <a:path w="6985634">
                <a:moveTo>
                  <a:pt x="698525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3597" y="624713"/>
            <a:ext cx="442087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Caso de Don Basilio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Urrutia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11548" y="3248025"/>
            <a:ext cx="251460" cy="563880"/>
          </a:xfrm>
          <a:custGeom>
            <a:avLst/>
            <a:gdLst/>
            <a:ahLst/>
            <a:cxnLst/>
            <a:rect l="l" t="t" r="r" b="b"/>
            <a:pathLst>
              <a:path w="251460" h="563879">
                <a:moveTo>
                  <a:pt x="251460" y="0"/>
                </a:moveTo>
                <a:lnTo>
                  <a:pt x="0" y="0"/>
                </a:lnTo>
                <a:lnTo>
                  <a:pt x="63246" y="563880"/>
                </a:lnTo>
                <a:lnTo>
                  <a:pt x="188214" y="563880"/>
                </a:lnTo>
                <a:lnTo>
                  <a:pt x="25146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1548" y="3248025"/>
            <a:ext cx="251460" cy="563880"/>
          </a:xfrm>
          <a:custGeom>
            <a:avLst/>
            <a:gdLst/>
            <a:ahLst/>
            <a:cxnLst/>
            <a:rect l="l" t="t" r="r" b="b"/>
            <a:pathLst>
              <a:path w="251460" h="563879">
                <a:moveTo>
                  <a:pt x="0" y="0"/>
                </a:moveTo>
                <a:lnTo>
                  <a:pt x="63246" y="563880"/>
                </a:lnTo>
                <a:lnTo>
                  <a:pt x="188214" y="563880"/>
                </a:lnTo>
                <a:lnTo>
                  <a:pt x="25146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7728" y="3811904"/>
            <a:ext cx="417830" cy="62230"/>
          </a:xfrm>
          <a:custGeom>
            <a:avLst/>
            <a:gdLst/>
            <a:ahLst/>
            <a:cxnLst/>
            <a:rect l="l" t="t" r="r" b="b"/>
            <a:pathLst>
              <a:path w="417829" h="62229">
                <a:moveTo>
                  <a:pt x="417575" y="61722"/>
                </a:moveTo>
                <a:lnTo>
                  <a:pt x="332993" y="0"/>
                </a:lnTo>
                <a:lnTo>
                  <a:pt x="84581" y="0"/>
                </a:lnTo>
                <a:lnTo>
                  <a:pt x="0" y="61722"/>
                </a:lnTo>
                <a:lnTo>
                  <a:pt x="417575" y="6172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7728" y="3811904"/>
            <a:ext cx="417830" cy="62230"/>
          </a:xfrm>
          <a:custGeom>
            <a:avLst/>
            <a:gdLst/>
            <a:ahLst/>
            <a:cxnLst/>
            <a:rect l="l" t="t" r="r" b="b"/>
            <a:pathLst>
              <a:path w="417829" h="62229">
                <a:moveTo>
                  <a:pt x="417575" y="61722"/>
                </a:moveTo>
                <a:lnTo>
                  <a:pt x="0" y="61722"/>
                </a:lnTo>
                <a:lnTo>
                  <a:pt x="84581" y="0"/>
                </a:lnTo>
                <a:lnTo>
                  <a:pt x="332993" y="0"/>
                </a:lnTo>
                <a:lnTo>
                  <a:pt x="417575" y="617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7728" y="3248025"/>
            <a:ext cx="82550" cy="187960"/>
          </a:xfrm>
          <a:custGeom>
            <a:avLst/>
            <a:gdLst/>
            <a:ahLst/>
            <a:cxnLst/>
            <a:rect l="l" t="t" r="r" b="b"/>
            <a:pathLst>
              <a:path w="82550" h="187960">
                <a:moveTo>
                  <a:pt x="82296" y="187451"/>
                </a:moveTo>
                <a:lnTo>
                  <a:pt x="82296" y="0"/>
                </a:lnTo>
                <a:lnTo>
                  <a:pt x="0" y="0"/>
                </a:lnTo>
                <a:lnTo>
                  <a:pt x="82296" y="18745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7728" y="3248025"/>
            <a:ext cx="82550" cy="187960"/>
          </a:xfrm>
          <a:custGeom>
            <a:avLst/>
            <a:gdLst/>
            <a:ahLst/>
            <a:cxnLst/>
            <a:rect l="l" t="t" r="r" b="b"/>
            <a:pathLst>
              <a:path w="82550" h="187960">
                <a:moveTo>
                  <a:pt x="82296" y="187451"/>
                </a:moveTo>
                <a:lnTo>
                  <a:pt x="82296" y="0"/>
                </a:lnTo>
                <a:lnTo>
                  <a:pt x="0" y="0"/>
                </a:lnTo>
                <a:lnTo>
                  <a:pt x="82296" y="1874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6913" y="3245739"/>
            <a:ext cx="95250" cy="197485"/>
          </a:xfrm>
          <a:custGeom>
            <a:avLst/>
            <a:gdLst/>
            <a:ahLst/>
            <a:cxnLst/>
            <a:rect l="l" t="t" r="r" b="b"/>
            <a:pathLst>
              <a:path w="95250" h="197485">
                <a:moveTo>
                  <a:pt x="95249" y="0"/>
                </a:moveTo>
                <a:lnTo>
                  <a:pt x="0" y="6096"/>
                </a:lnTo>
                <a:lnTo>
                  <a:pt x="12191" y="197358"/>
                </a:lnTo>
                <a:lnTo>
                  <a:pt x="9524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6913" y="3245739"/>
            <a:ext cx="95250" cy="197485"/>
          </a:xfrm>
          <a:custGeom>
            <a:avLst/>
            <a:gdLst/>
            <a:ahLst/>
            <a:cxnLst/>
            <a:rect l="l" t="t" r="r" b="b"/>
            <a:pathLst>
              <a:path w="95250" h="197485">
                <a:moveTo>
                  <a:pt x="12191" y="197358"/>
                </a:moveTo>
                <a:lnTo>
                  <a:pt x="0" y="6096"/>
                </a:lnTo>
                <a:lnTo>
                  <a:pt x="95249" y="0"/>
                </a:lnTo>
                <a:lnTo>
                  <a:pt x="12191" y="19735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7728" y="2681858"/>
            <a:ext cx="417830" cy="565150"/>
          </a:xfrm>
          <a:custGeom>
            <a:avLst/>
            <a:gdLst/>
            <a:ahLst/>
            <a:cxnLst/>
            <a:rect l="l" t="t" r="r" b="b"/>
            <a:pathLst>
              <a:path w="417829" h="565150">
                <a:moveTo>
                  <a:pt x="417575" y="215646"/>
                </a:moveTo>
                <a:lnTo>
                  <a:pt x="208787" y="0"/>
                </a:lnTo>
                <a:lnTo>
                  <a:pt x="0" y="215646"/>
                </a:lnTo>
                <a:lnTo>
                  <a:pt x="81534" y="564642"/>
                </a:lnTo>
                <a:lnTo>
                  <a:pt x="336042" y="564642"/>
                </a:lnTo>
                <a:lnTo>
                  <a:pt x="417575" y="21564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7728" y="2681858"/>
            <a:ext cx="417830" cy="565150"/>
          </a:xfrm>
          <a:custGeom>
            <a:avLst/>
            <a:gdLst/>
            <a:ahLst/>
            <a:cxnLst/>
            <a:rect l="l" t="t" r="r" b="b"/>
            <a:pathLst>
              <a:path w="417829" h="565150">
                <a:moveTo>
                  <a:pt x="208787" y="0"/>
                </a:moveTo>
                <a:lnTo>
                  <a:pt x="0" y="215646"/>
                </a:lnTo>
                <a:lnTo>
                  <a:pt x="81534" y="564642"/>
                </a:lnTo>
                <a:lnTo>
                  <a:pt x="336042" y="564642"/>
                </a:lnTo>
                <a:lnTo>
                  <a:pt x="417575" y="215646"/>
                </a:lnTo>
                <a:lnTo>
                  <a:pt x="20878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48530" y="2818257"/>
            <a:ext cx="106680" cy="436880"/>
          </a:xfrm>
          <a:custGeom>
            <a:avLst/>
            <a:gdLst/>
            <a:ahLst/>
            <a:cxnLst/>
            <a:rect l="l" t="t" r="r" b="b"/>
            <a:pathLst>
              <a:path w="106679" h="436879">
                <a:moveTo>
                  <a:pt x="106680" y="432816"/>
                </a:moveTo>
                <a:lnTo>
                  <a:pt x="86868" y="0"/>
                </a:lnTo>
                <a:lnTo>
                  <a:pt x="0" y="3810"/>
                </a:lnTo>
                <a:lnTo>
                  <a:pt x="19050" y="436626"/>
                </a:lnTo>
                <a:lnTo>
                  <a:pt x="106680" y="43281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8530" y="2818257"/>
            <a:ext cx="106680" cy="436880"/>
          </a:xfrm>
          <a:custGeom>
            <a:avLst/>
            <a:gdLst/>
            <a:ahLst/>
            <a:cxnLst/>
            <a:rect l="l" t="t" r="r" b="b"/>
            <a:pathLst>
              <a:path w="106679" h="436879">
                <a:moveTo>
                  <a:pt x="0" y="3810"/>
                </a:moveTo>
                <a:lnTo>
                  <a:pt x="19050" y="436626"/>
                </a:lnTo>
                <a:lnTo>
                  <a:pt x="106680" y="432816"/>
                </a:lnTo>
                <a:lnTo>
                  <a:pt x="86868" y="0"/>
                </a:lnTo>
                <a:lnTo>
                  <a:pt x="0" y="38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1548" y="2494407"/>
            <a:ext cx="251460" cy="314325"/>
          </a:xfrm>
          <a:custGeom>
            <a:avLst/>
            <a:gdLst/>
            <a:ahLst/>
            <a:cxnLst/>
            <a:rect l="l" t="t" r="r" b="b"/>
            <a:pathLst>
              <a:path w="251460" h="314325">
                <a:moveTo>
                  <a:pt x="251459" y="156972"/>
                </a:moveTo>
                <a:lnTo>
                  <a:pt x="245040" y="107289"/>
                </a:lnTo>
                <a:lnTo>
                  <a:pt x="227173" y="64190"/>
                </a:lnTo>
                <a:lnTo>
                  <a:pt x="199942" y="30236"/>
                </a:lnTo>
                <a:lnTo>
                  <a:pt x="165433" y="7985"/>
                </a:lnTo>
                <a:lnTo>
                  <a:pt x="125729" y="0"/>
                </a:lnTo>
                <a:lnTo>
                  <a:pt x="86026" y="7985"/>
                </a:lnTo>
                <a:lnTo>
                  <a:pt x="51517" y="30236"/>
                </a:lnTo>
                <a:lnTo>
                  <a:pt x="24286" y="64190"/>
                </a:lnTo>
                <a:lnTo>
                  <a:pt x="6419" y="107289"/>
                </a:lnTo>
                <a:lnTo>
                  <a:pt x="0" y="156972"/>
                </a:lnTo>
                <a:lnTo>
                  <a:pt x="6419" y="206654"/>
                </a:lnTo>
                <a:lnTo>
                  <a:pt x="24286" y="249753"/>
                </a:lnTo>
                <a:lnTo>
                  <a:pt x="51517" y="283707"/>
                </a:lnTo>
                <a:lnTo>
                  <a:pt x="86026" y="305958"/>
                </a:lnTo>
                <a:lnTo>
                  <a:pt x="125729" y="313944"/>
                </a:lnTo>
                <a:lnTo>
                  <a:pt x="165433" y="305958"/>
                </a:lnTo>
                <a:lnTo>
                  <a:pt x="199942" y="283707"/>
                </a:lnTo>
                <a:lnTo>
                  <a:pt x="227173" y="249753"/>
                </a:lnTo>
                <a:lnTo>
                  <a:pt x="245040" y="206654"/>
                </a:lnTo>
                <a:lnTo>
                  <a:pt x="251459" y="15697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1548" y="2494407"/>
            <a:ext cx="251460" cy="314325"/>
          </a:xfrm>
          <a:custGeom>
            <a:avLst/>
            <a:gdLst/>
            <a:ahLst/>
            <a:cxnLst/>
            <a:rect l="l" t="t" r="r" b="b"/>
            <a:pathLst>
              <a:path w="251460" h="314325">
                <a:moveTo>
                  <a:pt x="125729" y="0"/>
                </a:moveTo>
                <a:lnTo>
                  <a:pt x="86026" y="7985"/>
                </a:lnTo>
                <a:lnTo>
                  <a:pt x="51517" y="30236"/>
                </a:lnTo>
                <a:lnTo>
                  <a:pt x="24286" y="64190"/>
                </a:lnTo>
                <a:lnTo>
                  <a:pt x="6419" y="107289"/>
                </a:lnTo>
                <a:lnTo>
                  <a:pt x="0" y="156972"/>
                </a:lnTo>
                <a:lnTo>
                  <a:pt x="6419" y="206654"/>
                </a:lnTo>
                <a:lnTo>
                  <a:pt x="24286" y="249753"/>
                </a:lnTo>
                <a:lnTo>
                  <a:pt x="51517" y="283707"/>
                </a:lnTo>
                <a:lnTo>
                  <a:pt x="86026" y="305958"/>
                </a:lnTo>
                <a:lnTo>
                  <a:pt x="125729" y="313944"/>
                </a:lnTo>
                <a:lnTo>
                  <a:pt x="165433" y="305958"/>
                </a:lnTo>
                <a:lnTo>
                  <a:pt x="199942" y="283707"/>
                </a:lnTo>
                <a:lnTo>
                  <a:pt x="227173" y="249753"/>
                </a:lnTo>
                <a:lnTo>
                  <a:pt x="245040" y="206654"/>
                </a:lnTo>
                <a:lnTo>
                  <a:pt x="251459" y="156972"/>
                </a:lnTo>
                <a:lnTo>
                  <a:pt x="245040" y="107289"/>
                </a:lnTo>
                <a:lnTo>
                  <a:pt x="227173" y="64190"/>
                </a:lnTo>
                <a:lnTo>
                  <a:pt x="199942" y="30236"/>
                </a:lnTo>
                <a:lnTo>
                  <a:pt x="165433" y="7985"/>
                </a:lnTo>
                <a:lnTo>
                  <a:pt x="12572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9440" y="2812161"/>
            <a:ext cx="117475" cy="439420"/>
          </a:xfrm>
          <a:custGeom>
            <a:avLst/>
            <a:gdLst/>
            <a:ahLst/>
            <a:cxnLst/>
            <a:rect l="l" t="t" r="r" b="b"/>
            <a:pathLst>
              <a:path w="117475" h="439420">
                <a:moveTo>
                  <a:pt x="117347" y="6857"/>
                </a:moveTo>
                <a:lnTo>
                  <a:pt x="33527" y="0"/>
                </a:lnTo>
                <a:lnTo>
                  <a:pt x="0" y="432054"/>
                </a:lnTo>
                <a:lnTo>
                  <a:pt x="83819" y="438912"/>
                </a:lnTo>
                <a:lnTo>
                  <a:pt x="117347" y="685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9440" y="2812161"/>
            <a:ext cx="117475" cy="439420"/>
          </a:xfrm>
          <a:custGeom>
            <a:avLst/>
            <a:gdLst/>
            <a:ahLst/>
            <a:cxnLst/>
            <a:rect l="l" t="t" r="r" b="b"/>
            <a:pathLst>
              <a:path w="117475" h="439420">
                <a:moveTo>
                  <a:pt x="33527" y="0"/>
                </a:moveTo>
                <a:lnTo>
                  <a:pt x="0" y="432054"/>
                </a:lnTo>
                <a:lnTo>
                  <a:pt x="83819" y="438912"/>
                </a:lnTo>
                <a:lnTo>
                  <a:pt x="117347" y="6857"/>
                </a:lnTo>
                <a:lnTo>
                  <a:pt x="335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975" y="693801"/>
            <a:ext cx="1838858" cy="2448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403" y="689229"/>
            <a:ext cx="1846580" cy="2457450"/>
          </a:xfrm>
          <a:custGeom>
            <a:avLst/>
            <a:gdLst/>
            <a:ahLst/>
            <a:cxnLst/>
            <a:rect l="l" t="t" r="r" b="b"/>
            <a:pathLst>
              <a:path w="1846580" h="2457450">
                <a:moveTo>
                  <a:pt x="0" y="2457450"/>
                </a:moveTo>
                <a:lnTo>
                  <a:pt x="0" y="0"/>
                </a:lnTo>
                <a:lnTo>
                  <a:pt x="1846326" y="0"/>
                </a:lnTo>
                <a:lnTo>
                  <a:pt x="1846326" y="2457450"/>
                </a:lnTo>
                <a:lnTo>
                  <a:pt x="0" y="2457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1448" y="1984629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209550" y="0"/>
                </a:moveTo>
                <a:lnTo>
                  <a:pt x="0" y="0"/>
                </a:lnTo>
                <a:lnTo>
                  <a:pt x="52578" y="479298"/>
                </a:lnTo>
                <a:lnTo>
                  <a:pt x="157734" y="479298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21448" y="1984629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0" y="0"/>
                </a:moveTo>
                <a:lnTo>
                  <a:pt x="52578" y="479298"/>
                </a:lnTo>
                <a:lnTo>
                  <a:pt x="157734" y="479298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2106" y="2463926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277368" y="0"/>
                </a:lnTo>
                <a:lnTo>
                  <a:pt x="70104" y="0"/>
                </a:lnTo>
                <a:lnTo>
                  <a:pt x="0" y="52577"/>
                </a:lnTo>
                <a:lnTo>
                  <a:pt x="347472" y="52577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2106" y="2463926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0" y="52577"/>
                </a:lnTo>
                <a:lnTo>
                  <a:pt x="70104" y="0"/>
                </a:lnTo>
                <a:lnTo>
                  <a:pt x="277368" y="0"/>
                </a:lnTo>
                <a:lnTo>
                  <a:pt x="347472" y="525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2106" y="1984629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2106" y="1984629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26427" y="1982342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79247" y="0"/>
                </a:moveTo>
                <a:lnTo>
                  <a:pt x="0" y="5333"/>
                </a:lnTo>
                <a:lnTo>
                  <a:pt x="9905" y="166877"/>
                </a:lnTo>
                <a:lnTo>
                  <a:pt x="79247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6427" y="1982342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9905" y="166877"/>
                </a:moveTo>
                <a:lnTo>
                  <a:pt x="0" y="5333"/>
                </a:lnTo>
                <a:lnTo>
                  <a:pt x="79247" y="0"/>
                </a:lnTo>
                <a:lnTo>
                  <a:pt x="9905" y="1668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52106" y="1503807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347471" y="182880"/>
                </a:moveTo>
                <a:lnTo>
                  <a:pt x="173735" y="0"/>
                </a:lnTo>
                <a:lnTo>
                  <a:pt x="0" y="182880"/>
                </a:lnTo>
                <a:lnTo>
                  <a:pt x="67817" y="479298"/>
                </a:lnTo>
                <a:lnTo>
                  <a:pt x="279653" y="479298"/>
                </a:lnTo>
                <a:lnTo>
                  <a:pt x="347471" y="18288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2106" y="1503807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173735" y="0"/>
                </a:moveTo>
                <a:lnTo>
                  <a:pt x="0" y="182880"/>
                </a:lnTo>
                <a:lnTo>
                  <a:pt x="67817" y="479298"/>
                </a:lnTo>
                <a:lnTo>
                  <a:pt x="279653" y="479298"/>
                </a:lnTo>
                <a:lnTo>
                  <a:pt x="347471" y="182880"/>
                </a:lnTo>
                <a:lnTo>
                  <a:pt x="1737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19569" y="1618107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88392" y="369570"/>
                </a:moveTo>
                <a:lnTo>
                  <a:pt x="71628" y="0"/>
                </a:lnTo>
                <a:lnTo>
                  <a:pt x="0" y="3048"/>
                </a:lnTo>
                <a:lnTo>
                  <a:pt x="16764" y="372618"/>
                </a:lnTo>
                <a:lnTo>
                  <a:pt x="88392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19569" y="1618107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0" y="3048"/>
                </a:moveTo>
                <a:lnTo>
                  <a:pt x="16764" y="372618"/>
                </a:lnTo>
                <a:lnTo>
                  <a:pt x="88392" y="369570"/>
                </a:lnTo>
                <a:lnTo>
                  <a:pt x="71628" y="0"/>
                </a:lnTo>
                <a:lnTo>
                  <a:pt x="0" y="3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21448" y="134302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49" y="133350"/>
                </a:moveTo>
                <a:lnTo>
                  <a:pt x="201382" y="81653"/>
                </a:lnTo>
                <a:lnTo>
                  <a:pt x="179069" y="39243"/>
                </a:lnTo>
                <a:lnTo>
                  <a:pt x="145899" y="10548"/>
                </a:lnTo>
                <a:lnTo>
                  <a:pt x="105155" y="0"/>
                </a:lnTo>
                <a:lnTo>
                  <a:pt x="64293" y="10548"/>
                </a:lnTo>
                <a:lnTo>
                  <a:pt x="30860" y="39243"/>
                </a:lnTo>
                <a:lnTo>
                  <a:pt x="8286" y="81653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21448" y="134302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5155" y="0"/>
                </a:moveTo>
                <a:lnTo>
                  <a:pt x="64293" y="10548"/>
                </a:lnTo>
                <a:lnTo>
                  <a:pt x="30860" y="39243"/>
                </a:lnTo>
                <a:lnTo>
                  <a:pt x="8286" y="81653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lnTo>
                  <a:pt x="201382" y="81653"/>
                </a:lnTo>
                <a:lnTo>
                  <a:pt x="179069" y="39243"/>
                </a:lnTo>
                <a:lnTo>
                  <a:pt x="145899" y="10548"/>
                </a:lnTo>
                <a:lnTo>
                  <a:pt x="10515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6105" y="1614297"/>
            <a:ext cx="98425" cy="372745"/>
          </a:xfrm>
          <a:custGeom>
            <a:avLst/>
            <a:gdLst/>
            <a:ahLst/>
            <a:cxnLst/>
            <a:rect l="l" t="t" r="r" b="b"/>
            <a:pathLst>
              <a:path w="98425" h="372744">
                <a:moveTo>
                  <a:pt x="98298" y="5333"/>
                </a:moveTo>
                <a:lnTo>
                  <a:pt x="28194" y="0"/>
                </a:lnTo>
                <a:lnTo>
                  <a:pt x="0" y="367284"/>
                </a:lnTo>
                <a:lnTo>
                  <a:pt x="70104" y="372618"/>
                </a:lnTo>
                <a:lnTo>
                  <a:pt x="98298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36105" y="1614297"/>
            <a:ext cx="98425" cy="372745"/>
          </a:xfrm>
          <a:custGeom>
            <a:avLst/>
            <a:gdLst/>
            <a:ahLst/>
            <a:cxnLst/>
            <a:rect l="l" t="t" r="r" b="b"/>
            <a:pathLst>
              <a:path w="98425" h="372744">
                <a:moveTo>
                  <a:pt x="28194" y="0"/>
                </a:moveTo>
                <a:lnTo>
                  <a:pt x="0" y="367284"/>
                </a:lnTo>
                <a:lnTo>
                  <a:pt x="70104" y="372618"/>
                </a:lnTo>
                <a:lnTo>
                  <a:pt x="98298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3503" y="1984629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209550" y="0"/>
                </a:moveTo>
                <a:lnTo>
                  <a:pt x="0" y="0"/>
                </a:ln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53503" y="1984629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0" y="0"/>
                </a:move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3398" y="2463926"/>
            <a:ext cx="348615" cy="52705"/>
          </a:xfrm>
          <a:custGeom>
            <a:avLst/>
            <a:gdLst/>
            <a:ahLst/>
            <a:cxnLst/>
            <a:rect l="l" t="t" r="r" b="b"/>
            <a:pathLst>
              <a:path w="348615" h="52705">
                <a:moveTo>
                  <a:pt x="348233" y="52577"/>
                </a:moveTo>
                <a:lnTo>
                  <a:pt x="278129" y="0"/>
                </a:lnTo>
                <a:lnTo>
                  <a:pt x="70865" y="0"/>
                </a:lnTo>
                <a:lnTo>
                  <a:pt x="0" y="52577"/>
                </a:lnTo>
                <a:lnTo>
                  <a:pt x="348233" y="52577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3398" y="2463926"/>
            <a:ext cx="348615" cy="52705"/>
          </a:xfrm>
          <a:custGeom>
            <a:avLst/>
            <a:gdLst/>
            <a:ahLst/>
            <a:cxnLst/>
            <a:rect l="l" t="t" r="r" b="b"/>
            <a:pathLst>
              <a:path w="348615" h="52705">
                <a:moveTo>
                  <a:pt x="348233" y="52577"/>
                </a:moveTo>
                <a:lnTo>
                  <a:pt x="0" y="52577"/>
                </a:lnTo>
                <a:lnTo>
                  <a:pt x="70865" y="0"/>
                </a:lnTo>
                <a:lnTo>
                  <a:pt x="278129" y="0"/>
                </a:lnTo>
                <a:lnTo>
                  <a:pt x="348233" y="525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3398" y="1984629"/>
            <a:ext cx="68580" cy="158750"/>
          </a:xfrm>
          <a:custGeom>
            <a:avLst/>
            <a:gdLst/>
            <a:ahLst/>
            <a:cxnLst/>
            <a:rect l="l" t="t" r="r" b="b"/>
            <a:pathLst>
              <a:path w="68579" h="158750">
                <a:moveTo>
                  <a:pt x="68579" y="158496"/>
                </a:moveTo>
                <a:lnTo>
                  <a:pt x="68579" y="0"/>
                </a:lnTo>
                <a:lnTo>
                  <a:pt x="0" y="0"/>
                </a:lnTo>
                <a:lnTo>
                  <a:pt x="68579" y="158496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83398" y="1984629"/>
            <a:ext cx="68580" cy="158750"/>
          </a:xfrm>
          <a:custGeom>
            <a:avLst/>
            <a:gdLst/>
            <a:ahLst/>
            <a:cxnLst/>
            <a:rect l="l" t="t" r="r" b="b"/>
            <a:pathLst>
              <a:path w="68579" h="158750">
                <a:moveTo>
                  <a:pt x="68579" y="158496"/>
                </a:moveTo>
                <a:lnTo>
                  <a:pt x="68579" y="0"/>
                </a:lnTo>
                <a:lnTo>
                  <a:pt x="0" y="0"/>
                </a:lnTo>
                <a:lnTo>
                  <a:pt x="68579" y="1584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8481" y="1982342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79247" y="0"/>
                </a:moveTo>
                <a:lnTo>
                  <a:pt x="0" y="5333"/>
                </a:lnTo>
                <a:lnTo>
                  <a:pt x="9905" y="166877"/>
                </a:lnTo>
                <a:lnTo>
                  <a:pt x="79247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58481" y="1982342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9905" y="166877"/>
                </a:moveTo>
                <a:lnTo>
                  <a:pt x="0" y="5333"/>
                </a:lnTo>
                <a:lnTo>
                  <a:pt x="79247" y="0"/>
                </a:lnTo>
                <a:lnTo>
                  <a:pt x="9905" y="1668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83398" y="1503807"/>
            <a:ext cx="348615" cy="479425"/>
          </a:xfrm>
          <a:custGeom>
            <a:avLst/>
            <a:gdLst/>
            <a:ahLst/>
            <a:cxnLst/>
            <a:rect l="l" t="t" r="r" b="b"/>
            <a:pathLst>
              <a:path w="348615" h="479425">
                <a:moveTo>
                  <a:pt x="348234" y="182880"/>
                </a:moveTo>
                <a:lnTo>
                  <a:pt x="174498" y="0"/>
                </a:lnTo>
                <a:lnTo>
                  <a:pt x="0" y="182880"/>
                </a:lnTo>
                <a:lnTo>
                  <a:pt x="67818" y="479298"/>
                </a:lnTo>
                <a:lnTo>
                  <a:pt x="280416" y="479298"/>
                </a:lnTo>
                <a:lnTo>
                  <a:pt x="348234" y="18288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83398" y="1503807"/>
            <a:ext cx="348615" cy="479425"/>
          </a:xfrm>
          <a:custGeom>
            <a:avLst/>
            <a:gdLst/>
            <a:ahLst/>
            <a:cxnLst/>
            <a:rect l="l" t="t" r="r" b="b"/>
            <a:pathLst>
              <a:path w="348615" h="479425">
                <a:moveTo>
                  <a:pt x="174498" y="0"/>
                </a:moveTo>
                <a:lnTo>
                  <a:pt x="0" y="182880"/>
                </a:lnTo>
                <a:lnTo>
                  <a:pt x="67818" y="479298"/>
                </a:lnTo>
                <a:lnTo>
                  <a:pt x="280416" y="479298"/>
                </a:lnTo>
                <a:lnTo>
                  <a:pt x="348234" y="182880"/>
                </a:lnTo>
                <a:lnTo>
                  <a:pt x="17449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51622" y="1618107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88392" y="369570"/>
                </a:moveTo>
                <a:lnTo>
                  <a:pt x="71628" y="0"/>
                </a:lnTo>
                <a:lnTo>
                  <a:pt x="0" y="3048"/>
                </a:lnTo>
                <a:lnTo>
                  <a:pt x="16764" y="372618"/>
                </a:lnTo>
                <a:lnTo>
                  <a:pt x="88392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51622" y="1618107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0" y="3048"/>
                </a:moveTo>
                <a:lnTo>
                  <a:pt x="16764" y="372618"/>
                </a:lnTo>
                <a:lnTo>
                  <a:pt x="88392" y="369570"/>
                </a:lnTo>
                <a:lnTo>
                  <a:pt x="71628" y="0"/>
                </a:lnTo>
                <a:lnTo>
                  <a:pt x="0" y="3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3503" y="134302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49" y="133350"/>
                </a:moveTo>
                <a:lnTo>
                  <a:pt x="201382" y="81653"/>
                </a:lnTo>
                <a:lnTo>
                  <a:pt x="179069" y="39243"/>
                </a:lnTo>
                <a:lnTo>
                  <a:pt x="145899" y="10548"/>
                </a:lnTo>
                <a:lnTo>
                  <a:pt x="105155" y="0"/>
                </a:lnTo>
                <a:lnTo>
                  <a:pt x="64293" y="10548"/>
                </a:lnTo>
                <a:lnTo>
                  <a:pt x="30860" y="39243"/>
                </a:lnTo>
                <a:lnTo>
                  <a:pt x="8286" y="81653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53503" y="134302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5155" y="0"/>
                </a:moveTo>
                <a:lnTo>
                  <a:pt x="64293" y="10548"/>
                </a:lnTo>
                <a:lnTo>
                  <a:pt x="30860" y="39243"/>
                </a:lnTo>
                <a:lnTo>
                  <a:pt x="8286" y="81653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lnTo>
                  <a:pt x="201382" y="81653"/>
                </a:lnTo>
                <a:lnTo>
                  <a:pt x="179069" y="39243"/>
                </a:lnTo>
                <a:lnTo>
                  <a:pt x="145899" y="10548"/>
                </a:lnTo>
                <a:lnTo>
                  <a:pt x="10515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68158" y="1614297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97536" y="5333"/>
                </a:moveTo>
                <a:lnTo>
                  <a:pt x="28194" y="0"/>
                </a:lnTo>
                <a:lnTo>
                  <a:pt x="0" y="367284"/>
                </a:lnTo>
                <a:lnTo>
                  <a:pt x="69342" y="372618"/>
                </a:lnTo>
                <a:lnTo>
                  <a:pt x="97536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8158" y="1614297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28194" y="0"/>
                </a:moveTo>
                <a:lnTo>
                  <a:pt x="0" y="367284"/>
                </a:lnTo>
                <a:lnTo>
                  <a:pt x="69342" y="372618"/>
                </a:lnTo>
                <a:lnTo>
                  <a:pt x="97536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29575" y="1984629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209550" y="0"/>
                </a:moveTo>
                <a:lnTo>
                  <a:pt x="0" y="0"/>
                </a:lnTo>
                <a:lnTo>
                  <a:pt x="52578" y="479298"/>
                </a:lnTo>
                <a:lnTo>
                  <a:pt x="157734" y="479298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29575" y="1984629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0" y="0"/>
                </a:moveTo>
                <a:lnTo>
                  <a:pt x="52578" y="479298"/>
                </a:lnTo>
                <a:lnTo>
                  <a:pt x="157734" y="479298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60232" y="2463926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277368" y="0"/>
                </a:lnTo>
                <a:lnTo>
                  <a:pt x="70104" y="0"/>
                </a:lnTo>
                <a:lnTo>
                  <a:pt x="0" y="52577"/>
                </a:lnTo>
                <a:lnTo>
                  <a:pt x="347472" y="52577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60232" y="2463926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0" y="52577"/>
                </a:lnTo>
                <a:lnTo>
                  <a:pt x="70104" y="0"/>
                </a:lnTo>
                <a:lnTo>
                  <a:pt x="277368" y="0"/>
                </a:lnTo>
                <a:lnTo>
                  <a:pt x="347472" y="525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60232" y="1984629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60232" y="1984629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34553" y="1982342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79247" y="0"/>
                </a:moveTo>
                <a:lnTo>
                  <a:pt x="0" y="5333"/>
                </a:lnTo>
                <a:lnTo>
                  <a:pt x="9905" y="166877"/>
                </a:lnTo>
                <a:lnTo>
                  <a:pt x="79247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34553" y="1982342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9905" y="166877"/>
                </a:moveTo>
                <a:lnTo>
                  <a:pt x="0" y="5333"/>
                </a:lnTo>
                <a:lnTo>
                  <a:pt x="79247" y="0"/>
                </a:lnTo>
                <a:lnTo>
                  <a:pt x="9905" y="1668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60232" y="1503807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347471" y="182880"/>
                </a:moveTo>
                <a:lnTo>
                  <a:pt x="173735" y="0"/>
                </a:lnTo>
                <a:lnTo>
                  <a:pt x="0" y="182880"/>
                </a:lnTo>
                <a:lnTo>
                  <a:pt x="67055" y="479298"/>
                </a:lnTo>
                <a:lnTo>
                  <a:pt x="279653" y="479298"/>
                </a:lnTo>
                <a:lnTo>
                  <a:pt x="347471" y="18288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60232" y="1503807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173735" y="0"/>
                </a:moveTo>
                <a:lnTo>
                  <a:pt x="0" y="182880"/>
                </a:lnTo>
                <a:lnTo>
                  <a:pt x="67055" y="479298"/>
                </a:lnTo>
                <a:lnTo>
                  <a:pt x="279653" y="479298"/>
                </a:lnTo>
                <a:lnTo>
                  <a:pt x="347471" y="182880"/>
                </a:lnTo>
                <a:lnTo>
                  <a:pt x="1737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27694" y="1618107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88392" y="369570"/>
                </a:moveTo>
                <a:lnTo>
                  <a:pt x="71628" y="0"/>
                </a:lnTo>
                <a:lnTo>
                  <a:pt x="0" y="3048"/>
                </a:lnTo>
                <a:lnTo>
                  <a:pt x="16764" y="372618"/>
                </a:lnTo>
                <a:lnTo>
                  <a:pt x="88392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27694" y="1618107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0" y="3048"/>
                </a:moveTo>
                <a:lnTo>
                  <a:pt x="16764" y="372618"/>
                </a:lnTo>
                <a:lnTo>
                  <a:pt x="88392" y="369570"/>
                </a:lnTo>
                <a:lnTo>
                  <a:pt x="71628" y="0"/>
                </a:lnTo>
                <a:lnTo>
                  <a:pt x="0" y="3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29575" y="134302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49" y="133350"/>
                </a:moveTo>
                <a:lnTo>
                  <a:pt x="201382" y="81653"/>
                </a:lnTo>
                <a:lnTo>
                  <a:pt x="179069" y="39243"/>
                </a:lnTo>
                <a:lnTo>
                  <a:pt x="145899" y="10548"/>
                </a:lnTo>
                <a:lnTo>
                  <a:pt x="105155" y="0"/>
                </a:lnTo>
                <a:lnTo>
                  <a:pt x="64293" y="10548"/>
                </a:lnTo>
                <a:lnTo>
                  <a:pt x="30860" y="39243"/>
                </a:lnTo>
                <a:lnTo>
                  <a:pt x="8286" y="81653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29575" y="134302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5155" y="0"/>
                </a:moveTo>
                <a:lnTo>
                  <a:pt x="64293" y="10548"/>
                </a:lnTo>
                <a:lnTo>
                  <a:pt x="30860" y="39243"/>
                </a:lnTo>
                <a:lnTo>
                  <a:pt x="8286" y="81653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lnTo>
                  <a:pt x="201382" y="81653"/>
                </a:lnTo>
                <a:lnTo>
                  <a:pt x="179069" y="39243"/>
                </a:lnTo>
                <a:lnTo>
                  <a:pt x="145899" y="10548"/>
                </a:lnTo>
                <a:lnTo>
                  <a:pt x="10515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4231" y="1614297"/>
            <a:ext cx="98425" cy="372745"/>
          </a:xfrm>
          <a:custGeom>
            <a:avLst/>
            <a:gdLst/>
            <a:ahLst/>
            <a:cxnLst/>
            <a:rect l="l" t="t" r="r" b="b"/>
            <a:pathLst>
              <a:path w="98425" h="372744">
                <a:moveTo>
                  <a:pt x="98298" y="5333"/>
                </a:moveTo>
                <a:lnTo>
                  <a:pt x="28194" y="0"/>
                </a:lnTo>
                <a:lnTo>
                  <a:pt x="0" y="367284"/>
                </a:lnTo>
                <a:lnTo>
                  <a:pt x="70104" y="372618"/>
                </a:lnTo>
                <a:lnTo>
                  <a:pt x="98298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44231" y="1614297"/>
            <a:ext cx="98425" cy="372745"/>
          </a:xfrm>
          <a:custGeom>
            <a:avLst/>
            <a:gdLst/>
            <a:ahLst/>
            <a:cxnLst/>
            <a:rect l="l" t="t" r="r" b="b"/>
            <a:pathLst>
              <a:path w="98425" h="372744">
                <a:moveTo>
                  <a:pt x="28194" y="0"/>
                </a:moveTo>
                <a:lnTo>
                  <a:pt x="0" y="367284"/>
                </a:lnTo>
                <a:lnTo>
                  <a:pt x="70104" y="372618"/>
                </a:lnTo>
                <a:lnTo>
                  <a:pt x="98298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93077" y="2703957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209550" y="0"/>
                </a:moveTo>
                <a:lnTo>
                  <a:pt x="0" y="0"/>
                </a:ln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93077" y="2703957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0" y="0"/>
                </a:move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23734" y="3183254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277368" y="0"/>
                </a:lnTo>
                <a:lnTo>
                  <a:pt x="70104" y="0"/>
                </a:lnTo>
                <a:lnTo>
                  <a:pt x="0" y="52577"/>
                </a:lnTo>
                <a:lnTo>
                  <a:pt x="347472" y="52577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23734" y="3183254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0" y="52577"/>
                </a:lnTo>
                <a:lnTo>
                  <a:pt x="70104" y="0"/>
                </a:lnTo>
                <a:lnTo>
                  <a:pt x="277368" y="0"/>
                </a:lnTo>
                <a:lnTo>
                  <a:pt x="347472" y="525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23734" y="2703957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23734" y="2703957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98055" y="2701670"/>
            <a:ext cx="79375" cy="166370"/>
          </a:xfrm>
          <a:custGeom>
            <a:avLst/>
            <a:gdLst/>
            <a:ahLst/>
            <a:cxnLst/>
            <a:rect l="l" t="t" r="r" b="b"/>
            <a:pathLst>
              <a:path w="79375" h="166369">
                <a:moveTo>
                  <a:pt x="79247" y="0"/>
                </a:moveTo>
                <a:lnTo>
                  <a:pt x="0" y="4571"/>
                </a:lnTo>
                <a:lnTo>
                  <a:pt x="9905" y="166115"/>
                </a:lnTo>
                <a:lnTo>
                  <a:pt x="79247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98055" y="2701670"/>
            <a:ext cx="79375" cy="166370"/>
          </a:xfrm>
          <a:custGeom>
            <a:avLst/>
            <a:gdLst/>
            <a:ahLst/>
            <a:cxnLst/>
            <a:rect l="l" t="t" r="r" b="b"/>
            <a:pathLst>
              <a:path w="79375" h="166369">
                <a:moveTo>
                  <a:pt x="9905" y="166115"/>
                </a:moveTo>
                <a:lnTo>
                  <a:pt x="0" y="4571"/>
                </a:lnTo>
                <a:lnTo>
                  <a:pt x="79247" y="0"/>
                </a:lnTo>
                <a:lnTo>
                  <a:pt x="9905" y="1661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23734" y="2223135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347471" y="182880"/>
                </a:moveTo>
                <a:lnTo>
                  <a:pt x="173735" y="0"/>
                </a:lnTo>
                <a:lnTo>
                  <a:pt x="0" y="182880"/>
                </a:lnTo>
                <a:lnTo>
                  <a:pt x="67055" y="479298"/>
                </a:lnTo>
                <a:lnTo>
                  <a:pt x="279653" y="479298"/>
                </a:lnTo>
                <a:lnTo>
                  <a:pt x="347471" y="18288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23734" y="2223135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173735" y="0"/>
                </a:moveTo>
                <a:lnTo>
                  <a:pt x="0" y="182880"/>
                </a:lnTo>
                <a:lnTo>
                  <a:pt x="67055" y="479298"/>
                </a:lnTo>
                <a:lnTo>
                  <a:pt x="279653" y="479298"/>
                </a:lnTo>
                <a:lnTo>
                  <a:pt x="347471" y="182880"/>
                </a:lnTo>
                <a:lnTo>
                  <a:pt x="1737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91196" y="2337435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88392" y="369570"/>
                </a:moveTo>
                <a:lnTo>
                  <a:pt x="71628" y="0"/>
                </a:lnTo>
                <a:lnTo>
                  <a:pt x="0" y="3048"/>
                </a:lnTo>
                <a:lnTo>
                  <a:pt x="16764" y="372618"/>
                </a:lnTo>
                <a:lnTo>
                  <a:pt x="88392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91196" y="2337435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0" y="3048"/>
                </a:moveTo>
                <a:lnTo>
                  <a:pt x="16764" y="372618"/>
                </a:lnTo>
                <a:lnTo>
                  <a:pt x="88392" y="369570"/>
                </a:lnTo>
                <a:lnTo>
                  <a:pt x="71628" y="0"/>
                </a:lnTo>
                <a:lnTo>
                  <a:pt x="0" y="3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93077" y="2062352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49" y="133350"/>
                </a:moveTo>
                <a:lnTo>
                  <a:pt x="201382" y="81331"/>
                </a:lnTo>
                <a:lnTo>
                  <a:pt x="179069" y="38957"/>
                </a:lnTo>
                <a:lnTo>
                  <a:pt x="145899" y="10441"/>
                </a:lnTo>
                <a:lnTo>
                  <a:pt x="105155" y="0"/>
                </a:lnTo>
                <a:lnTo>
                  <a:pt x="64293" y="10441"/>
                </a:lnTo>
                <a:lnTo>
                  <a:pt x="30860" y="38957"/>
                </a:lnTo>
                <a:lnTo>
                  <a:pt x="8286" y="81331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93077" y="2062352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5155" y="0"/>
                </a:moveTo>
                <a:lnTo>
                  <a:pt x="64293" y="10441"/>
                </a:lnTo>
                <a:lnTo>
                  <a:pt x="30860" y="38957"/>
                </a:lnTo>
                <a:lnTo>
                  <a:pt x="8286" y="81331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lnTo>
                  <a:pt x="201382" y="81331"/>
                </a:lnTo>
                <a:lnTo>
                  <a:pt x="179069" y="38957"/>
                </a:lnTo>
                <a:lnTo>
                  <a:pt x="145899" y="10441"/>
                </a:lnTo>
                <a:lnTo>
                  <a:pt x="10515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07732" y="2333625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97536" y="5333"/>
                </a:moveTo>
                <a:lnTo>
                  <a:pt x="28194" y="0"/>
                </a:lnTo>
                <a:lnTo>
                  <a:pt x="0" y="367284"/>
                </a:lnTo>
                <a:lnTo>
                  <a:pt x="70104" y="372618"/>
                </a:lnTo>
                <a:lnTo>
                  <a:pt x="97536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07732" y="2333625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28194" y="0"/>
                </a:moveTo>
                <a:lnTo>
                  <a:pt x="0" y="367284"/>
                </a:lnTo>
                <a:lnTo>
                  <a:pt x="70104" y="372618"/>
                </a:lnTo>
                <a:lnTo>
                  <a:pt x="97536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74355" y="2992754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209550" y="0"/>
                </a:moveTo>
                <a:lnTo>
                  <a:pt x="0" y="0"/>
                </a:ln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74355" y="2992754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0" y="0"/>
                </a:move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04251" y="3472053"/>
            <a:ext cx="348615" cy="52705"/>
          </a:xfrm>
          <a:custGeom>
            <a:avLst/>
            <a:gdLst/>
            <a:ahLst/>
            <a:cxnLst/>
            <a:rect l="l" t="t" r="r" b="b"/>
            <a:pathLst>
              <a:path w="348615" h="52704">
                <a:moveTo>
                  <a:pt x="348233" y="52577"/>
                </a:moveTo>
                <a:lnTo>
                  <a:pt x="277367" y="0"/>
                </a:lnTo>
                <a:lnTo>
                  <a:pt x="70103" y="0"/>
                </a:lnTo>
                <a:lnTo>
                  <a:pt x="0" y="52577"/>
                </a:lnTo>
                <a:lnTo>
                  <a:pt x="348233" y="52577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04251" y="3472053"/>
            <a:ext cx="348615" cy="52705"/>
          </a:xfrm>
          <a:custGeom>
            <a:avLst/>
            <a:gdLst/>
            <a:ahLst/>
            <a:cxnLst/>
            <a:rect l="l" t="t" r="r" b="b"/>
            <a:pathLst>
              <a:path w="348615" h="52704">
                <a:moveTo>
                  <a:pt x="348233" y="52577"/>
                </a:moveTo>
                <a:lnTo>
                  <a:pt x="0" y="52577"/>
                </a:lnTo>
                <a:lnTo>
                  <a:pt x="70103" y="0"/>
                </a:lnTo>
                <a:lnTo>
                  <a:pt x="277367" y="0"/>
                </a:lnTo>
                <a:lnTo>
                  <a:pt x="348233" y="525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04251" y="2992754"/>
            <a:ext cx="68580" cy="158750"/>
          </a:xfrm>
          <a:custGeom>
            <a:avLst/>
            <a:gdLst/>
            <a:ahLst/>
            <a:cxnLst/>
            <a:rect l="l" t="t" r="r" b="b"/>
            <a:pathLst>
              <a:path w="68579" h="158750">
                <a:moveTo>
                  <a:pt x="68579" y="158496"/>
                </a:moveTo>
                <a:lnTo>
                  <a:pt x="68579" y="0"/>
                </a:lnTo>
                <a:lnTo>
                  <a:pt x="0" y="0"/>
                </a:lnTo>
                <a:lnTo>
                  <a:pt x="68579" y="158496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04251" y="2992754"/>
            <a:ext cx="68580" cy="158750"/>
          </a:xfrm>
          <a:custGeom>
            <a:avLst/>
            <a:gdLst/>
            <a:ahLst/>
            <a:cxnLst/>
            <a:rect l="l" t="t" r="r" b="b"/>
            <a:pathLst>
              <a:path w="68579" h="158750">
                <a:moveTo>
                  <a:pt x="68579" y="158496"/>
                </a:moveTo>
                <a:lnTo>
                  <a:pt x="68579" y="0"/>
                </a:lnTo>
                <a:lnTo>
                  <a:pt x="0" y="0"/>
                </a:lnTo>
                <a:lnTo>
                  <a:pt x="68579" y="1584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78570" y="2990469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79248" y="0"/>
                </a:moveTo>
                <a:lnTo>
                  <a:pt x="0" y="4571"/>
                </a:lnTo>
                <a:lnTo>
                  <a:pt x="10668" y="166877"/>
                </a:lnTo>
                <a:lnTo>
                  <a:pt x="79248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78570" y="2990469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10668" y="166877"/>
                </a:moveTo>
                <a:lnTo>
                  <a:pt x="0" y="4571"/>
                </a:lnTo>
                <a:lnTo>
                  <a:pt x="79248" y="0"/>
                </a:lnTo>
                <a:lnTo>
                  <a:pt x="10668" y="1668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04251" y="2511933"/>
            <a:ext cx="348615" cy="479425"/>
          </a:xfrm>
          <a:custGeom>
            <a:avLst/>
            <a:gdLst/>
            <a:ahLst/>
            <a:cxnLst/>
            <a:rect l="l" t="t" r="r" b="b"/>
            <a:pathLst>
              <a:path w="348615" h="479425">
                <a:moveTo>
                  <a:pt x="348233" y="182880"/>
                </a:moveTo>
                <a:lnTo>
                  <a:pt x="173735" y="0"/>
                </a:lnTo>
                <a:lnTo>
                  <a:pt x="0" y="182880"/>
                </a:lnTo>
                <a:lnTo>
                  <a:pt x="67817" y="479298"/>
                </a:lnTo>
                <a:lnTo>
                  <a:pt x="280415" y="479298"/>
                </a:lnTo>
                <a:lnTo>
                  <a:pt x="348233" y="18288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04251" y="2511933"/>
            <a:ext cx="348615" cy="479425"/>
          </a:xfrm>
          <a:custGeom>
            <a:avLst/>
            <a:gdLst/>
            <a:ahLst/>
            <a:cxnLst/>
            <a:rect l="l" t="t" r="r" b="b"/>
            <a:pathLst>
              <a:path w="348615" h="479425">
                <a:moveTo>
                  <a:pt x="173735" y="0"/>
                </a:moveTo>
                <a:lnTo>
                  <a:pt x="0" y="182880"/>
                </a:lnTo>
                <a:lnTo>
                  <a:pt x="67817" y="479298"/>
                </a:lnTo>
                <a:lnTo>
                  <a:pt x="280415" y="479298"/>
                </a:lnTo>
                <a:lnTo>
                  <a:pt x="348233" y="182880"/>
                </a:lnTo>
                <a:lnTo>
                  <a:pt x="1737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72475" y="2626233"/>
            <a:ext cx="87630" cy="372745"/>
          </a:xfrm>
          <a:custGeom>
            <a:avLst/>
            <a:gdLst/>
            <a:ahLst/>
            <a:cxnLst/>
            <a:rect l="l" t="t" r="r" b="b"/>
            <a:pathLst>
              <a:path w="87629" h="372744">
                <a:moveTo>
                  <a:pt x="87630" y="369570"/>
                </a:moveTo>
                <a:lnTo>
                  <a:pt x="71628" y="0"/>
                </a:lnTo>
                <a:lnTo>
                  <a:pt x="0" y="3048"/>
                </a:lnTo>
                <a:lnTo>
                  <a:pt x="16764" y="372618"/>
                </a:lnTo>
                <a:lnTo>
                  <a:pt x="87630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72475" y="2626233"/>
            <a:ext cx="87630" cy="372745"/>
          </a:xfrm>
          <a:custGeom>
            <a:avLst/>
            <a:gdLst/>
            <a:ahLst/>
            <a:cxnLst/>
            <a:rect l="l" t="t" r="r" b="b"/>
            <a:pathLst>
              <a:path w="87629" h="372744">
                <a:moveTo>
                  <a:pt x="0" y="3048"/>
                </a:moveTo>
                <a:lnTo>
                  <a:pt x="16764" y="372618"/>
                </a:lnTo>
                <a:lnTo>
                  <a:pt x="87630" y="369570"/>
                </a:lnTo>
                <a:lnTo>
                  <a:pt x="71628" y="0"/>
                </a:lnTo>
                <a:lnTo>
                  <a:pt x="0" y="3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74355" y="2351151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50" y="133350"/>
                </a:moveTo>
                <a:lnTo>
                  <a:pt x="201263" y="81653"/>
                </a:lnTo>
                <a:lnTo>
                  <a:pt x="178689" y="39243"/>
                </a:lnTo>
                <a:lnTo>
                  <a:pt x="145256" y="10548"/>
                </a:lnTo>
                <a:lnTo>
                  <a:pt x="104394" y="0"/>
                </a:lnTo>
                <a:lnTo>
                  <a:pt x="63972" y="10548"/>
                </a:lnTo>
                <a:lnTo>
                  <a:pt x="30765" y="39243"/>
                </a:lnTo>
                <a:lnTo>
                  <a:pt x="8274" y="81653"/>
                </a:lnTo>
                <a:lnTo>
                  <a:pt x="0" y="133350"/>
                </a:lnTo>
                <a:lnTo>
                  <a:pt x="8274" y="185368"/>
                </a:lnTo>
                <a:lnTo>
                  <a:pt x="30765" y="227742"/>
                </a:lnTo>
                <a:lnTo>
                  <a:pt x="63972" y="256258"/>
                </a:lnTo>
                <a:lnTo>
                  <a:pt x="104394" y="266700"/>
                </a:lnTo>
                <a:lnTo>
                  <a:pt x="145256" y="256258"/>
                </a:lnTo>
                <a:lnTo>
                  <a:pt x="178689" y="227742"/>
                </a:lnTo>
                <a:lnTo>
                  <a:pt x="201263" y="185368"/>
                </a:lnTo>
                <a:lnTo>
                  <a:pt x="209550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74355" y="2351151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4394" y="0"/>
                </a:moveTo>
                <a:lnTo>
                  <a:pt x="63972" y="10548"/>
                </a:lnTo>
                <a:lnTo>
                  <a:pt x="30765" y="39243"/>
                </a:lnTo>
                <a:lnTo>
                  <a:pt x="8274" y="81653"/>
                </a:lnTo>
                <a:lnTo>
                  <a:pt x="0" y="133350"/>
                </a:lnTo>
                <a:lnTo>
                  <a:pt x="8274" y="185368"/>
                </a:lnTo>
                <a:lnTo>
                  <a:pt x="30765" y="227742"/>
                </a:lnTo>
                <a:lnTo>
                  <a:pt x="63972" y="256258"/>
                </a:lnTo>
                <a:lnTo>
                  <a:pt x="104394" y="266700"/>
                </a:lnTo>
                <a:lnTo>
                  <a:pt x="145256" y="256258"/>
                </a:lnTo>
                <a:lnTo>
                  <a:pt x="178689" y="227742"/>
                </a:lnTo>
                <a:lnTo>
                  <a:pt x="201263" y="185368"/>
                </a:lnTo>
                <a:lnTo>
                  <a:pt x="209550" y="133350"/>
                </a:lnTo>
                <a:lnTo>
                  <a:pt x="201263" y="81653"/>
                </a:lnTo>
                <a:lnTo>
                  <a:pt x="178689" y="39243"/>
                </a:lnTo>
                <a:lnTo>
                  <a:pt x="145256" y="10548"/>
                </a:lnTo>
                <a:lnTo>
                  <a:pt x="1043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89010" y="2622423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97536" y="5333"/>
                </a:moveTo>
                <a:lnTo>
                  <a:pt x="28194" y="0"/>
                </a:lnTo>
                <a:lnTo>
                  <a:pt x="0" y="367284"/>
                </a:lnTo>
                <a:lnTo>
                  <a:pt x="69342" y="372618"/>
                </a:lnTo>
                <a:lnTo>
                  <a:pt x="97536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89010" y="2622423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28194" y="0"/>
                </a:moveTo>
                <a:lnTo>
                  <a:pt x="0" y="367284"/>
                </a:lnTo>
                <a:lnTo>
                  <a:pt x="69342" y="372618"/>
                </a:lnTo>
                <a:lnTo>
                  <a:pt x="97536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40777" y="2559176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209550" y="0"/>
                </a:moveTo>
                <a:lnTo>
                  <a:pt x="0" y="0"/>
                </a:ln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40777" y="2559176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0" y="0"/>
                </a:moveTo>
                <a:lnTo>
                  <a:pt x="52578" y="479298"/>
                </a:lnTo>
                <a:lnTo>
                  <a:pt x="156972" y="479298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71434" y="3038475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277368" y="0"/>
                </a:lnTo>
                <a:lnTo>
                  <a:pt x="70104" y="0"/>
                </a:lnTo>
                <a:lnTo>
                  <a:pt x="0" y="52577"/>
                </a:lnTo>
                <a:lnTo>
                  <a:pt x="347472" y="52577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71434" y="3038475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5">
                <a:moveTo>
                  <a:pt x="347472" y="52577"/>
                </a:moveTo>
                <a:lnTo>
                  <a:pt x="0" y="52577"/>
                </a:lnTo>
                <a:lnTo>
                  <a:pt x="70104" y="0"/>
                </a:lnTo>
                <a:lnTo>
                  <a:pt x="277368" y="0"/>
                </a:lnTo>
                <a:lnTo>
                  <a:pt x="347472" y="525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71434" y="2559176"/>
            <a:ext cx="67945" cy="159385"/>
          </a:xfrm>
          <a:custGeom>
            <a:avLst/>
            <a:gdLst/>
            <a:ahLst/>
            <a:cxnLst/>
            <a:rect l="l" t="t" r="r" b="b"/>
            <a:pathLst>
              <a:path w="67945" h="159385">
                <a:moveTo>
                  <a:pt x="67818" y="159258"/>
                </a:moveTo>
                <a:lnTo>
                  <a:pt x="67818" y="0"/>
                </a:lnTo>
                <a:lnTo>
                  <a:pt x="0" y="0"/>
                </a:lnTo>
                <a:lnTo>
                  <a:pt x="67818" y="159258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71434" y="2559176"/>
            <a:ext cx="67945" cy="159385"/>
          </a:xfrm>
          <a:custGeom>
            <a:avLst/>
            <a:gdLst/>
            <a:ahLst/>
            <a:cxnLst/>
            <a:rect l="l" t="t" r="r" b="b"/>
            <a:pathLst>
              <a:path w="67945" h="159385">
                <a:moveTo>
                  <a:pt x="67818" y="159258"/>
                </a:moveTo>
                <a:lnTo>
                  <a:pt x="67818" y="0"/>
                </a:lnTo>
                <a:lnTo>
                  <a:pt x="0" y="0"/>
                </a:lnTo>
                <a:lnTo>
                  <a:pt x="67818" y="15925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45755" y="2556891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79247" y="0"/>
                </a:moveTo>
                <a:lnTo>
                  <a:pt x="0" y="5333"/>
                </a:lnTo>
                <a:lnTo>
                  <a:pt x="9905" y="166877"/>
                </a:lnTo>
                <a:lnTo>
                  <a:pt x="79247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45755" y="2556891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9905" y="166877"/>
                </a:moveTo>
                <a:lnTo>
                  <a:pt x="0" y="5333"/>
                </a:lnTo>
                <a:lnTo>
                  <a:pt x="79247" y="0"/>
                </a:lnTo>
                <a:lnTo>
                  <a:pt x="9905" y="1668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71434" y="2078354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347471" y="183642"/>
                </a:moveTo>
                <a:lnTo>
                  <a:pt x="173735" y="0"/>
                </a:lnTo>
                <a:lnTo>
                  <a:pt x="0" y="183642"/>
                </a:lnTo>
                <a:lnTo>
                  <a:pt x="67055" y="479298"/>
                </a:lnTo>
                <a:lnTo>
                  <a:pt x="279653" y="479298"/>
                </a:lnTo>
                <a:lnTo>
                  <a:pt x="347471" y="183642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71434" y="2078354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173735" y="0"/>
                </a:moveTo>
                <a:lnTo>
                  <a:pt x="0" y="183642"/>
                </a:lnTo>
                <a:lnTo>
                  <a:pt x="67055" y="479298"/>
                </a:lnTo>
                <a:lnTo>
                  <a:pt x="279653" y="479298"/>
                </a:lnTo>
                <a:lnTo>
                  <a:pt x="347471" y="183642"/>
                </a:lnTo>
                <a:lnTo>
                  <a:pt x="1737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38896" y="2192654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88392" y="369570"/>
                </a:moveTo>
                <a:lnTo>
                  <a:pt x="71628" y="0"/>
                </a:lnTo>
                <a:lnTo>
                  <a:pt x="0" y="3048"/>
                </a:lnTo>
                <a:lnTo>
                  <a:pt x="16764" y="372618"/>
                </a:lnTo>
                <a:lnTo>
                  <a:pt x="88392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938896" y="2192654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0" y="3048"/>
                </a:moveTo>
                <a:lnTo>
                  <a:pt x="16764" y="372618"/>
                </a:lnTo>
                <a:lnTo>
                  <a:pt x="88392" y="369570"/>
                </a:lnTo>
                <a:lnTo>
                  <a:pt x="71628" y="0"/>
                </a:lnTo>
                <a:lnTo>
                  <a:pt x="0" y="3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40777" y="191833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49" y="133350"/>
                </a:moveTo>
                <a:lnTo>
                  <a:pt x="201382" y="81331"/>
                </a:lnTo>
                <a:lnTo>
                  <a:pt x="179069" y="38957"/>
                </a:lnTo>
                <a:lnTo>
                  <a:pt x="145899" y="10441"/>
                </a:lnTo>
                <a:lnTo>
                  <a:pt x="105155" y="0"/>
                </a:lnTo>
                <a:lnTo>
                  <a:pt x="64293" y="10441"/>
                </a:lnTo>
                <a:lnTo>
                  <a:pt x="30860" y="38957"/>
                </a:lnTo>
                <a:lnTo>
                  <a:pt x="8286" y="81331"/>
                </a:lnTo>
                <a:lnTo>
                  <a:pt x="0" y="133350"/>
                </a:lnTo>
                <a:lnTo>
                  <a:pt x="8286" y="185046"/>
                </a:lnTo>
                <a:lnTo>
                  <a:pt x="30860" y="227457"/>
                </a:lnTo>
                <a:lnTo>
                  <a:pt x="64293" y="256151"/>
                </a:lnTo>
                <a:lnTo>
                  <a:pt x="105155" y="266700"/>
                </a:lnTo>
                <a:lnTo>
                  <a:pt x="145899" y="256151"/>
                </a:lnTo>
                <a:lnTo>
                  <a:pt x="179069" y="227457"/>
                </a:lnTo>
                <a:lnTo>
                  <a:pt x="201382" y="185046"/>
                </a:lnTo>
                <a:lnTo>
                  <a:pt x="209549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40777" y="1918335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5155" y="0"/>
                </a:moveTo>
                <a:lnTo>
                  <a:pt x="64293" y="10441"/>
                </a:lnTo>
                <a:lnTo>
                  <a:pt x="30860" y="38957"/>
                </a:lnTo>
                <a:lnTo>
                  <a:pt x="8286" y="81331"/>
                </a:lnTo>
                <a:lnTo>
                  <a:pt x="0" y="133350"/>
                </a:lnTo>
                <a:lnTo>
                  <a:pt x="8286" y="185046"/>
                </a:lnTo>
                <a:lnTo>
                  <a:pt x="30860" y="227457"/>
                </a:lnTo>
                <a:lnTo>
                  <a:pt x="64293" y="256151"/>
                </a:lnTo>
                <a:lnTo>
                  <a:pt x="105155" y="266700"/>
                </a:lnTo>
                <a:lnTo>
                  <a:pt x="145899" y="256151"/>
                </a:lnTo>
                <a:lnTo>
                  <a:pt x="179069" y="227457"/>
                </a:lnTo>
                <a:lnTo>
                  <a:pt x="201382" y="185046"/>
                </a:lnTo>
                <a:lnTo>
                  <a:pt x="209549" y="133350"/>
                </a:lnTo>
                <a:lnTo>
                  <a:pt x="201382" y="81331"/>
                </a:lnTo>
                <a:lnTo>
                  <a:pt x="179069" y="38957"/>
                </a:lnTo>
                <a:lnTo>
                  <a:pt x="145899" y="10441"/>
                </a:lnTo>
                <a:lnTo>
                  <a:pt x="10515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5432" y="2188845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97536" y="5333"/>
                </a:moveTo>
                <a:lnTo>
                  <a:pt x="28194" y="0"/>
                </a:lnTo>
                <a:lnTo>
                  <a:pt x="0" y="367284"/>
                </a:lnTo>
                <a:lnTo>
                  <a:pt x="70104" y="372618"/>
                </a:lnTo>
                <a:lnTo>
                  <a:pt x="97536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5432" y="2188845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28194" y="0"/>
                </a:moveTo>
                <a:lnTo>
                  <a:pt x="0" y="367284"/>
                </a:lnTo>
                <a:lnTo>
                  <a:pt x="70104" y="372618"/>
                </a:lnTo>
                <a:lnTo>
                  <a:pt x="97536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81875" y="2777108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209550" y="0"/>
                </a:moveTo>
                <a:lnTo>
                  <a:pt x="0" y="0"/>
                </a:lnTo>
                <a:lnTo>
                  <a:pt x="52578" y="479298"/>
                </a:lnTo>
                <a:lnTo>
                  <a:pt x="157734" y="479298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81875" y="2777108"/>
            <a:ext cx="209550" cy="479425"/>
          </a:xfrm>
          <a:custGeom>
            <a:avLst/>
            <a:gdLst/>
            <a:ahLst/>
            <a:cxnLst/>
            <a:rect l="l" t="t" r="r" b="b"/>
            <a:pathLst>
              <a:path w="209550" h="479425">
                <a:moveTo>
                  <a:pt x="0" y="0"/>
                </a:moveTo>
                <a:lnTo>
                  <a:pt x="52578" y="479298"/>
                </a:lnTo>
                <a:lnTo>
                  <a:pt x="157734" y="479298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12532" y="3256407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4">
                <a:moveTo>
                  <a:pt x="347472" y="52577"/>
                </a:moveTo>
                <a:lnTo>
                  <a:pt x="277368" y="0"/>
                </a:lnTo>
                <a:lnTo>
                  <a:pt x="70104" y="0"/>
                </a:lnTo>
                <a:lnTo>
                  <a:pt x="0" y="52577"/>
                </a:lnTo>
                <a:lnTo>
                  <a:pt x="347472" y="52577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312532" y="3256407"/>
            <a:ext cx="347980" cy="52705"/>
          </a:xfrm>
          <a:custGeom>
            <a:avLst/>
            <a:gdLst/>
            <a:ahLst/>
            <a:cxnLst/>
            <a:rect l="l" t="t" r="r" b="b"/>
            <a:pathLst>
              <a:path w="347979" h="52704">
                <a:moveTo>
                  <a:pt x="347472" y="52577"/>
                </a:moveTo>
                <a:lnTo>
                  <a:pt x="0" y="52577"/>
                </a:lnTo>
                <a:lnTo>
                  <a:pt x="70104" y="0"/>
                </a:lnTo>
                <a:lnTo>
                  <a:pt x="277368" y="0"/>
                </a:lnTo>
                <a:lnTo>
                  <a:pt x="347472" y="525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12532" y="2777108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12532" y="2777108"/>
            <a:ext cx="67945" cy="158750"/>
          </a:xfrm>
          <a:custGeom>
            <a:avLst/>
            <a:gdLst/>
            <a:ahLst/>
            <a:cxnLst/>
            <a:rect l="l" t="t" r="r" b="b"/>
            <a:pathLst>
              <a:path w="67945" h="158750">
                <a:moveTo>
                  <a:pt x="67818" y="158496"/>
                </a:moveTo>
                <a:lnTo>
                  <a:pt x="67818" y="0"/>
                </a:lnTo>
                <a:lnTo>
                  <a:pt x="0" y="0"/>
                </a:lnTo>
                <a:lnTo>
                  <a:pt x="67818" y="1584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86853" y="2774823"/>
            <a:ext cx="79375" cy="166370"/>
          </a:xfrm>
          <a:custGeom>
            <a:avLst/>
            <a:gdLst/>
            <a:ahLst/>
            <a:cxnLst/>
            <a:rect l="l" t="t" r="r" b="b"/>
            <a:pathLst>
              <a:path w="79375" h="166369">
                <a:moveTo>
                  <a:pt x="79247" y="0"/>
                </a:moveTo>
                <a:lnTo>
                  <a:pt x="0" y="4571"/>
                </a:lnTo>
                <a:lnTo>
                  <a:pt x="9905" y="166115"/>
                </a:lnTo>
                <a:lnTo>
                  <a:pt x="79247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86853" y="2774823"/>
            <a:ext cx="79375" cy="166370"/>
          </a:xfrm>
          <a:custGeom>
            <a:avLst/>
            <a:gdLst/>
            <a:ahLst/>
            <a:cxnLst/>
            <a:rect l="l" t="t" r="r" b="b"/>
            <a:pathLst>
              <a:path w="79375" h="166369">
                <a:moveTo>
                  <a:pt x="9905" y="166115"/>
                </a:moveTo>
                <a:lnTo>
                  <a:pt x="0" y="4571"/>
                </a:lnTo>
                <a:lnTo>
                  <a:pt x="79247" y="0"/>
                </a:lnTo>
                <a:lnTo>
                  <a:pt x="9905" y="1661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12532" y="2295525"/>
            <a:ext cx="347980" cy="480059"/>
          </a:xfrm>
          <a:custGeom>
            <a:avLst/>
            <a:gdLst/>
            <a:ahLst/>
            <a:cxnLst/>
            <a:rect l="l" t="t" r="r" b="b"/>
            <a:pathLst>
              <a:path w="347979" h="480060">
                <a:moveTo>
                  <a:pt x="347471" y="183642"/>
                </a:moveTo>
                <a:lnTo>
                  <a:pt x="173735" y="0"/>
                </a:lnTo>
                <a:lnTo>
                  <a:pt x="0" y="183642"/>
                </a:lnTo>
                <a:lnTo>
                  <a:pt x="67055" y="480059"/>
                </a:lnTo>
                <a:lnTo>
                  <a:pt x="279653" y="480059"/>
                </a:lnTo>
                <a:lnTo>
                  <a:pt x="347471" y="183642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12532" y="2295525"/>
            <a:ext cx="347980" cy="480059"/>
          </a:xfrm>
          <a:custGeom>
            <a:avLst/>
            <a:gdLst/>
            <a:ahLst/>
            <a:cxnLst/>
            <a:rect l="l" t="t" r="r" b="b"/>
            <a:pathLst>
              <a:path w="347979" h="480060">
                <a:moveTo>
                  <a:pt x="173735" y="0"/>
                </a:moveTo>
                <a:lnTo>
                  <a:pt x="0" y="183642"/>
                </a:lnTo>
                <a:lnTo>
                  <a:pt x="67055" y="480059"/>
                </a:lnTo>
                <a:lnTo>
                  <a:pt x="279653" y="480059"/>
                </a:lnTo>
                <a:lnTo>
                  <a:pt x="347471" y="183642"/>
                </a:lnTo>
                <a:lnTo>
                  <a:pt x="1737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79994" y="2410586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88392" y="369570"/>
                </a:moveTo>
                <a:lnTo>
                  <a:pt x="71628" y="0"/>
                </a:lnTo>
                <a:lnTo>
                  <a:pt x="0" y="3048"/>
                </a:lnTo>
                <a:lnTo>
                  <a:pt x="16764" y="372618"/>
                </a:lnTo>
                <a:lnTo>
                  <a:pt x="88392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79994" y="2410586"/>
            <a:ext cx="88900" cy="372745"/>
          </a:xfrm>
          <a:custGeom>
            <a:avLst/>
            <a:gdLst/>
            <a:ahLst/>
            <a:cxnLst/>
            <a:rect l="l" t="t" r="r" b="b"/>
            <a:pathLst>
              <a:path w="88900" h="372744">
                <a:moveTo>
                  <a:pt x="0" y="3048"/>
                </a:moveTo>
                <a:lnTo>
                  <a:pt x="16764" y="372618"/>
                </a:lnTo>
                <a:lnTo>
                  <a:pt x="88392" y="369570"/>
                </a:lnTo>
                <a:lnTo>
                  <a:pt x="71628" y="0"/>
                </a:lnTo>
                <a:lnTo>
                  <a:pt x="0" y="3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81875" y="2135504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49" y="133350"/>
                </a:moveTo>
                <a:lnTo>
                  <a:pt x="201382" y="81331"/>
                </a:lnTo>
                <a:lnTo>
                  <a:pt x="179069" y="38957"/>
                </a:lnTo>
                <a:lnTo>
                  <a:pt x="145899" y="10441"/>
                </a:lnTo>
                <a:lnTo>
                  <a:pt x="105155" y="0"/>
                </a:lnTo>
                <a:lnTo>
                  <a:pt x="64293" y="10441"/>
                </a:lnTo>
                <a:lnTo>
                  <a:pt x="30860" y="38957"/>
                </a:lnTo>
                <a:lnTo>
                  <a:pt x="8286" y="81331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81875" y="2135504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5155" y="0"/>
                </a:moveTo>
                <a:lnTo>
                  <a:pt x="64293" y="10441"/>
                </a:lnTo>
                <a:lnTo>
                  <a:pt x="30860" y="38957"/>
                </a:lnTo>
                <a:lnTo>
                  <a:pt x="8286" y="81331"/>
                </a:lnTo>
                <a:lnTo>
                  <a:pt x="0" y="133350"/>
                </a:lnTo>
                <a:lnTo>
                  <a:pt x="8286" y="185368"/>
                </a:lnTo>
                <a:lnTo>
                  <a:pt x="30860" y="227742"/>
                </a:lnTo>
                <a:lnTo>
                  <a:pt x="64293" y="256258"/>
                </a:lnTo>
                <a:lnTo>
                  <a:pt x="105155" y="266700"/>
                </a:lnTo>
                <a:lnTo>
                  <a:pt x="145899" y="256258"/>
                </a:lnTo>
                <a:lnTo>
                  <a:pt x="179069" y="227742"/>
                </a:lnTo>
                <a:lnTo>
                  <a:pt x="201382" y="185368"/>
                </a:lnTo>
                <a:lnTo>
                  <a:pt x="209549" y="133350"/>
                </a:lnTo>
                <a:lnTo>
                  <a:pt x="201382" y="81331"/>
                </a:lnTo>
                <a:lnTo>
                  <a:pt x="179069" y="38957"/>
                </a:lnTo>
                <a:lnTo>
                  <a:pt x="145899" y="10441"/>
                </a:lnTo>
                <a:lnTo>
                  <a:pt x="10515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96531" y="2406776"/>
            <a:ext cx="98425" cy="372110"/>
          </a:xfrm>
          <a:custGeom>
            <a:avLst/>
            <a:gdLst/>
            <a:ahLst/>
            <a:cxnLst/>
            <a:rect l="l" t="t" r="r" b="b"/>
            <a:pathLst>
              <a:path w="98425" h="372110">
                <a:moveTo>
                  <a:pt x="98298" y="5333"/>
                </a:moveTo>
                <a:lnTo>
                  <a:pt x="28194" y="0"/>
                </a:lnTo>
                <a:lnTo>
                  <a:pt x="0" y="366522"/>
                </a:lnTo>
                <a:lnTo>
                  <a:pt x="70104" y="371856"/>
                </a:lnTo>
                <a:lnTo>
                  <a:pt x="98298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96531" y="2406776"/>
            <a:ext cx="98425" cy="372110"/>
          </a:xfrm>
          <a:custGeom>
            <a:avLst/>
            <a:gdLst/>
            <a:ahLst/>
            <a:cxnLst/>
            <a:rect l="l" t="t" r="r" b="b"/>
            <a:pathLst>
              <a:path w="98425" h="372110">
                <a:moveTo>
                  <a:pt x="28194" y="0"/>
                </a:moveTo>
                <a:lnTo>
                  <a:pt x="0" y="366522"/>
                </a:lnTo>
                <a:lnTo>
                  <a:pt x="70104" y="371856"/>
                </a:lnTo>
                <a:lnTo>
                  <a:pt x="98298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45982" y="2200275"/>
            <a:ext cx="209550" cy="480059"/>
          </a:xfrm>
          <a:custGeom>
            <a:avLst/>
            <a:gdLst/>
            <a:ahLst/>
            <a:cxnLst/>
            <a:rect l="l" t="t" r="r" b="b"/>
            <a:pathLst>
              <a:path w="209550" h="480060">
                <a:moveTo>
                  <a:pt x="209550" y="0"/>
                </a:moveTo>
                <a:lnTo>
                  <a:pt x="0" y="0"/>
                </a:lnTo>
                <a:lnTo>
                  <a:pt x="51816" y="480059"/>
                </a:lnTo>
                <a:lnTo>
                  <a:pt x="156972" y="480059"/>
                </a:lnTo>
                <a:lnTo>
                  <a:pt x="209550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45982" y="2200275"/>
            <a:ext cx="209550" cy="480059"/>
          </a:xfrm>
          <a:custGeom>
            <a:avLst/>
            <a:gdLst/>
            <a:ahLst/>
            <a:cxnLst/>
            <a:rect l="l" t="t" r="r" b="b"/>
            <a:pathLst>
              <a:path w="209550" h="480060">
                <a:moveTo>
                  <a:pt x="0" y="0"/>
                </a:moveTo>
                <a:lnTo>
                  <a:pt x="51816" y="480059"/>
                </a:lnTo>
                <a:lnTo>
                  <a:pt x="156972" y="480059"/>
                </a:lnTo>
                <a:lnTo>
                  <a:pt x="2095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75879" y="2680335"/>
            <a:ext cx="347980" cy="52069"/>
          </a:xfrm>
          <a:custGeom>
            <a:avLst/>
            <a:gdLst/>
            <a:ahLst/>
            <a:cxnLst/>
            <a:rect l="l" t="t" r="r" b="b"/>
            <a:pathLst>
              <a:path w="347979" h="52069">
                <a:moveTo>
                  <a:pt x="347472" y="51815"/>
                </a:moveTo>
                <a:lnTo>
                  <a:pt x="277368" y="0"/>
                </a:lnTo>
                <a:lnTo>
                  <a:pt x="70104" y="0"/>
                </a:lnTo>
                <a:lnTo>
                  <a:pt x="0" y="51815"/>
                </a:lnTo>
                <a:lnTo>
                  <a:pt x="347472" y="51815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175879" y="2680335"/>
            <a:ext cx="347980" cy="52069"/>
          </a:xfrm>
          <a:custGeom>
            <a:avLst/>
            <a:gdLst/>
            <a:ahLst/>
            <a:cxnLst/>
            <a:rect l="l" t="t" r="r" b="b"/>
            <a:pathLst>
              <a:path w="347979" h="52069">
                <a:moveTo>
                  <a:pt x="347472" y="51815"/>
                </a:moveTo>
                <a:lnTo>
                  <a:pt x="0" y="51815"/>
                </a:lnTo>
                <a:lnTo>
                  <a:pt x="70104" y="0"/>
                </a:lnTo>
                <a:lnTo>
                  <a:pt x="277368" y="0"/>
                </a:lnTo>
                <a:lnTo>
                  <a:pt x="347472" y="51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175879" y="2200275"/>
            <a:ext cx="68580" cy="159385"/>
          </a:xfrm>
          <a:custGeom>
            <a:avLst/>
            <a:gdLst/>
            <a:ahLst/>
            <a:cxnLst/>
            <a:rect l="l" t="t" r="r" b="b"/>
            <a:pathLst>
              <a:path w="68579" h="159385">
                <a:moveTo>
                  <a:pt x="68579" y="159258"/>
                </a:moveTo>
                <a:lnTo>
                  <a:pt x="68579" y="0"/>
                </a:lnTo>
                <a:lnTo>
                  <a:pt x="0" y="0"/>
                </a:lnTo>
                <a:lnTo>
                  <a:pt x="68579" y="159258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75879" y="2200275"/>
            <a:ext cx="68580" cy="159385"/>
          </a:xfrm>
          <a:custGeom>
            <a:avLst/>
            <a:gdLst/>
            <a:ahLst/>
            <a:cxnLst/>
            <a:rect l="l" t="t" r="r" b="b"/>
            <a:pathLst>
              <a:path w="68579" h="159385">
                <a:moveTo>
                  <a:pt x="68579" y="159258"/>
                </a:moveTo>
                <a:lnTo>
                  <a:pt x="68579" y="0"/>
                </a:lnTo>
                <a:lnTo>
                  <a:pt x="0" y="0"/>
                </a:lnTo>
                <a:lnTo>
                  <a:pt x="68579" y="15925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50198" y="2197989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79247" y="0"/>
                </a:moveTo>
                <a:lnTo>
                  <a:pt x="0" y="5333"/>
                </a:lnTo>
                <a:lnTo>
                  <a:pt x="9905" y="166877"/>
                </a:lnTo>
                <a:lnTo>
                  <a:pt x="79247" y="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50198" y="2197989"/>
            <a:ext cx="79375" cy="167005"/>
          </a:xfrm>
          <a:custGeom>
            <a:avLst/>
            <a:gdLst/>
            <a:ahLst/>
            <a:cxnLst/>
            <a:rect l="l" t="t" r="r" b="b"/>
            <a:pathLst>
              <a:path w="79375" h="167005">
                <a:moveTo>
                  <a:pt x="9905" y="166877"/>
                </a:moveTo>
                <a:lnTo>
                  <a:pt x="0" y="5333"/>
                </a:lnTo>
                <a:lnTo>
                  <a:pt x="79247" y="0"/>
                </a:lnTo>
                <a:lnTo>
                  <a:pt x="9905" y="1668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75879" y="1719452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347471" y="183642"/>
                </a:moveTo>
                <a:lnTo>
                  <a:pt x="173735" y="0"/>
                </a:lnTo>
                <a:lnTo>
                  <a:pt x="0" y="183642"/>
                </a:lnTo>
                <a:lnTo>
                  <a:pt x="67817" y="479298"/>
                </a:lnTo>
                <a:lnTo>
                  <a:pt x="280415" y="479298"/>
                </a:lnTo>
                <a:lnTo>
                  <a:pt x="347471" y="183642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75879" y="1719452"/>
            <a:ext cx="347980" cy="479425"/>
          </a:xfrm>
          <a:custGeom>
            <a:avLst/>
            <a:gdLst/>
            <a:ahLst/>
            <a:cxnLst/>
            <a:rect l="l" t="t" r="r" b="b"/>
            <a:pathLst>
              <a:path w="347979" h="479425">
                <a:moveTo>
                  <a:pt x="173735" y="0"/>
                </a:moveTo>
                <a:lnTo>
                  <a:pt x="0" y="183642"/>
                </a:lnTo>
                <a:lnTo>
                  <a:pt x="67817" y="479298"/>
                </a:lnTo>
                <a:lnTo>
                  <a:pt x="280415" y="479298"/>
                </a:lnTo>
                <a:lnTo>
                  <a:pt x="347471" y="183642"/>
                </a:lnTo>
                <a:lnTo>
                  <a:pt x="1737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44103" y="1833752"/>
            <a:ext cx="87630" cy="372745"/>
          </a:xfrm>
          <a:custGeom>
            <a:avLst/>
            <a:gdLst/>
            <a:ahLst/>
            <a:cxnLst/>
            <a:rect l="l" t="t" r="r" b="b"/>
            <a:pathLst>
              <a:path w="87629" h="372744">
                <a:moveTo>
                  <a:pt x="87630" y="369570"/>
                </a:moveTo>
                <a:lnTo>
                  <a:pt x="70866" y="0"/>
                </a:lnTo>
                <a:lnTo>
                  <a:pt x="0" y="3810"/>
                </a:lnTo>
                <a:lnTo>
                  <a:pt x="16002" y="372618"/>
                </a:lnTo>
                <a:lnTo>
                  <a:pt x="87630" y="36957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44103" y="1833752"/>
            <a:ext cx="87630" cy="372745"/>
          </a:xfrm>
          <a:custGeom>
            <a:avLst/>
            <a:gdLst/>
            <a:ahLst/>
            <a:cxnLst/>
            <a:rect l="l" t="t" r="r" b="b"/>
            <a:pathLst>
              <a:path w="87629" h="372744">
                <a:moveTo>
                  <a:pt x="0" y="3810"/>
                </a:moveTo>
                <a:lnTo>
                  <a:pt x="16002" y="372618"/>
                </a:lnTo>
                <a:lnTo>
                  <a:pt x="87630" y="369570"/>
                </a:lnTo>
                <a:lnTo>
                  <a:pt x="70866" y="0"/>
                </a:lnTo>
                <a:lnTo>
                  <a:pt x="0" y="38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45982" y="1559433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209550" y="133350"/>
                </a:moveTo>
                <a:lnTo>
                  <a:pt x="201263" y="81331"/>
                </a:lnTo>
                <a:lnTo>
                  <a:pt x="178689" y="38957"/>
                </a:lnTo>
                <a:lnTo>
                  <a:pt x="145256" y="10441"/>
                </a:lnTo>
                <a:lnTo>
                  <a:pt x="104394" y="0"/>
                </a:lnTo>
                <a:lnTo>
                  <a:pt x="63650" y="10441"/>
                </a:lnTo>
                <a:lnTo>
                  <a:pt x="30480" y="38957"/>
                </a:lnTo>
                <a:lnTo>
                  <a:pt x="8167" y="81331"/>
                </a:lnTo>
                <a:lnTo>
                  <a:pt x="0" y="133350"/>
                </a:lnTo>
                <a:lnTo>
                  <a:pt x="8167" y="185046"/>
                </a:lnTo>
                <a:lnTo>
                  <a:pt x="30480" y="227457"/>
                </a:lnTo>
                <a:lnTo>
                  <a:pt x="63650" y="256151"/>
                </a:lnTo>
                <a:lnTo>
                  <a:pt x="104394" y="266700"/>
                </a:lnTo>
                <a:lnTo>
                  <a:pt x="145256" y="256151"/>
                </a:lnTo>
                <a:lnTo>
                  <a:pt x="178689" y="227457"/>
                </a:lnTo>
                <a:lnTo>
                  <a:pt x="201263" y="185046"/>
                </a:lnTo>
                <a:lnTo>
                  <a:pt x="209550" y="133350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45982" y="1559433"/>
            <a:ext cx="209550" cy="266700"/>
          </a:xfrm>
          <a:custGeom>
            <a:avLst/>
            <a:gdLst/>
            <a:ahLst/>
            <a:cxnLst/>
            <a:rect l="l" t="t" r="r" b="b"/>
            <a:pathLst>
              <a:path w="209550" h="266700">
                <a:moveTo>
                  <a:pt x="104394" y="0"/>
                </a:moveTo>
                <a:lnTo>
                  <a:pt x="63650" y="10441"/>
                </a:lnTo>
                <a:lnTo>
                  <a:pt x="30480" y="38957"/>
                </a:lnTo>
                <a:lnTo>
                  <a:pt x="8167" y="81331"/>
                </a:lnTo>
                <a:lnTo>
                  <a:pt x="0" y="133350"/>
                </a:lnTo>
                <a:lnTo>
                  <a:pt x="8167" y="185046"/>
                </a:lnTo>
                <a:lnTo>
                  <a:pt x="30480" y="227457"/>
                </a:lnTo>
                <a:lnTo>
                  <a:pt x="63650" y="256151"/>
                </a:lnTo>
                <a:lnTo>
                  <a:pt x="104394" y="266700"/>
                </a:lnTo>
                <a:lnTo>
                  <a:pt x="145256" y="256151"/>
                </a:lnTo>
                <a:lnTo>
                  <a:pt x="178689" y="227457"/>
                </a:lnTo>
                <a:lnTo>
                  <a:pt x="201263" y="185046"/>
                </a:lnTo>
                <a:lnTo>
                  <a:pt x="209550" y="133350"/>
                </a:lnTo>
                <a:lnTo>
                  <a:pt x="201263" y="81331"/>
                </a:lnTo>
                <a:lnTo>
                  <a:pt x="178689" y="38957"/>
                </a:lnTo>
                <a:lnTo>
                  <a:pt x="145256" y="10441"/>
                </a:lnTo>
                <a:lnTo>
                  <a:pt x="1043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160639" y="1829942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97536" y="5333"/>
                </a:moveTo>
                <a:lnTo>
                  <a:pt x="28194" y="0"/>
                </a:lnTo>
                <a:lnTo>
                  <a:pt x="0" y="367284"/>
                </a:lnTo>
                <a:lnTo>
                  <a:pt x="69342" y="372618"/>
                </a:lnTo>
                <a:lnTo>
                  <a:pt x="97536" y="5333"/>
                </a:lnTo>
                <a:close/>
              </a:path>
            </a:pathLst>
          </a:custGeom>
          <a:solidFill>
            <a:srgbClr val="C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60639" y="1829942"/>
            <a:ext cx="97790" cy="372745"/>
          </a:xfrm>
          <a:custGeom>
            <a:avLst/>
            <a:gdLst/>
            <a:ahLst/>
            <a:cxnLst/>
            <a:rect l="l" t="t" r="r" b="b"/>
            <a:pathLst>
              <a:path w="97790" h="372744">
                <a:moveTo>
                  <a:pt x="28194" y="0"/>
                </a:moveTo>
                <a:lnTo>
                  <a:pt x="0" y="367284"/>
                </a:lnTo>
                <a:lnTo>
                  <a:pt x="69342" y="372618"/>
                </a:lnTo>
                <a:lnTo>
                  <a:pt x="97536" y="5333"/>
                </a:lnTo>
                <a:lnTo>
                  <a:pt x="28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252603" y="3502533"/>
            <a:ext cx="2232025" cy="647700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35255" marR="128270" indent="-22860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Arial"/>
                <a:cs typeface="Arial"/>
              </a:rPr>
              <a:t>Iglesia de los Dolores  Finalizada por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918079" y="1630298"/>
            <a:ext cx="2592705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665"/>
              </a:spcBef>
            </a:pPr>
            <a:r>
              <a:rPr sz="1600" spc="-5" dirty="0">
                <a:latin typeface="Arial"/>
                <a:cs typeface="Arial"/>
              </a:rPr>
              <a:t>Barrio Abajo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Tegucigalpa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350133" y="4151757"/>
            <a:ext cx="1584325" cy="12242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2705" algn="ctr">
              <a:lnSpc>
                <a:spcPts val="1860"/>
              </a:lnSpc>
            </a:pPr>
            <a:r>
              <a:rPr sz="1600" spc="-5" dirty="0">
                <a:latin typeface="Arial"/>
                <a:cs typeface="Arial"/>
              </a:rPr>
              <a:t>Don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Basilio,</a:t>
            </a:r>
            <a:endParaRPr sz="1600">
              <a:latin typeface="Arial"/>
              <a:cs typeface="Arial"/>
            </a:endParaRPr>
          </a:p>
          <a:p>
            <a:pPr marL="90170" marR="139065" indent="-254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Llega de la  Costa </a:t>
            </a:r>
            <a:r>
              <a:rPr sz="1600" dirty="0">
                <a:latin typeface="Arial"/>
                <a:cs typeface="Arial"/>
              </a:rPr>
              <a:t>Norte  </a:t>
            </a:r>
            <a:r>
              <a:rPr sz="1600" spc="-5" dirty="0">
                <a:latin typeface="Arial"/>
                <a:cs typeface="Arial"/>
              </a:rPr>
              <a:t>de Honduras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  <a:p>
            <a:pPr marL="5334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« </a:t>
            </a:r>
            <a:r>
              <a:rPr sz="1600" spc="-5" dirty="0">
                <a:latin typeface="Arial"/>
                <a:cs typeface="Arial"/>
              </a:rPr>
              <a:t>El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Otro»</a:t>
            </a:r>
            <a:r>
              <a:rPr sz="1600" spc="-5" dirty="0"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987158" y="117729"/>
            <a:ext cx="2159000" cy="1081405"/>
          </a:xfrm>
          <a:custGeom>
            <a:avLst/>
            <a:gdLst/>
            <a:ahLst/>
            <a:cxnLst/>
            <a:rect l="l" t="t" r="r" b="b"/>
            <a:pathLst>
              <a:path w="2159000" h="1081405">
                <a:moveTo>
                  <a:pt x="0" y="0"/>
                </a:moveTo>
                <a:lnTo>
                  <a:pt x="0" y="1081278"/>
                </a:lnTo>
                <a:lnTo>
                  <a:pt x="2158746" y="1081278"/>
                </a:lnTo>
                <a:lnTo>
                  <a:pt x="2158746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87158" y="117729"/>
            <a:ext cx="2159000" cy="1081405"/>
          </a:xfrm>
          <a:custGeom>
            <a:avLst/>
            <a:gdLst/>
            <a:ahLst/>
            <a:cxnLst/>
            <a:rect l="l" t="t" r="r" b="b"/>
            <a:pathLst>
              <a:path w="2159000" h="1081405">
                <a:moveTo>
                  <a:pt x="0" y="0"/>
                </a:moveTo>
                <a:lnTo>
                  <a:pt x="0" y="1081278"/>
                </a:lnTo>
                <a:lnTo>
                  <a:pt x="2158746" y="1081278"/>
                </a:lnTo>
                <a:lnTo>
                  <a:pt x="215874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7113905" y="164464"/>
            <a:ext cx="1847214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Vecinos del Barrio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  <a:p>
            <a:pPr marL="375920" marR="310515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« </a:t>
            </a:r>
            <a:r>
              <a:rPr sz="1600" spc="-5" dirty="0">
                <a:latin typeface="Arial"/>
                <a:cs typeface="Arial"/>
              </a:rPr>
              <a:t>Nosotros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»  </a:t>
            </a:r>
            <a:r>
              <a:rPr sz="1600" spc="-5" dirty="0">
                <a:latin typeface="Arial"/>
                <a:cs typeface="Arial"/>
              </a:rPr>
              <a:t>persiguen </a:t>
            </a:r>
            <a:r>
              <a:rPr sz="1600" dirty="0">
                <a:latin typeface="Arial"/>
                <a:cs typeface="Arial"/>
              </a:rPr>
              <a:t>a  </a:t>
            </a:r>
            <a:r>
              <a:rPr sz="1600" spc="-5" dirty="0">
                <a:latin typeface="Arial"/>
                <a:cs typeface="Arial"/>
              </a:rPr>
              <a:t>Don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Basilio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52603" y="4654677"/>
            <a:ext cx="2016760" cy="1224280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9530" algn="ctr">
              <a:lnSpc>
                <a:spcPts val="1860"/>
              </a:lnSpc>
            </a:pPr>
            <a:r>
              <a:rPr sz="1600" spc="-5" dirty="0">
                <a:latin typeface="Arial"/>
                <a:cs typeface="Arial"/>
              </a:rPr>
              <a:t>Fines de la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Colonia</a:t>
            </a:r>
            <a:endParaRPr sz="1600" dirty="0">
              <a:latin typeface="Arial"/>
              <a:cs typeface="Arial"/>
            </a:endParaRPr>
          </a:p>
          <a:p>
            <a:pPr marL="71120" marR="119380" indent="-254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(SXVIII), población  de Tegucigalpa  compuesta por 80%  de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mulatos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797550" y="4151376"/>
            <a:ext cx="3131820" cy="2012089"/>
          </a:xfrm>
          <a:prstGeom prst="rect">
            <a:avLst/>
          </a:prstGeom>
          <a:solidFill>
            <a:srgbClr val="FFFFCC"/>
          </a:solidFill>
          <a:ln w="571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92710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latin typeface="Arial"/>
                <a:cs typeface="Arial"/>
              </a:rPr>
              <a:t>« El </a:t>
            </a:r>
            <a:r>
              <a:rPr sz="1600" spc="-5" dirty="0">
                <a:latin typeface="Arial"/>
                <a:cs typeface="Arial"/>
              </a:rPr>
              <a:t>odio racial contra la  negritud con frecuencia es más  profundo entre </a:t>
            </a:r>
            <a:r>
              <a:rPr sz="1600" spc="-5" dirty="0" smtClean="0">
                <a:latin typeface="Arial"/>
                <a:cs typeface="Arial"/>
              </a:rPr>
              <a:t>a</a:t>
            </a:r>
            <a:r>
              <a:rPr lang="es-PA" sz="1600" spc="-5" dirty="0" smtClean="0">
                <a:latin typeface="Arial"/>
                <a:cs typeface="Arial"/>
              </a:rPr>
              <a:t>q</a:t>
            </a:r>
            <a:r>
              <a:rPr sz="1600" spc="-5" dirty="0" smtClean="0">
                <a:latin typeface="Arial"/>
                <a:cs typeface="Arial"/>
              </a:rPr>
              <a:t>u</a:t>
            </a:r>
            <a:r>
              <a:rPr lang="es-PA" sz="1600" spc="-5" dirty="0" smtClean="0">
                <a:latin typeface="Arial"/>
                <a:cs typeface="Arial"/>
              </a:rPr>
              <a:t>e</a:t>
            </a:r>
            <a:r>
              <a:rPr sz="1600" spc="-5" dirty="0" err="1" smtClean="0">
                <a:latin typeface="Arial"/>
                <a:cs typeface="Arial"/>
              </a:rPr>
              <a:t>llos</a:t>
            </a:r>
            <a:r>
              <a:rPr sz="1600" spc="-5" dirty="0" smtClean="0">
                <a:latin typeface="Arial"/>
                <a:cs typeface="Arial"/>
              </a:rPr>
              <a:t>  </a:t>
            </a:r>
            <a:r>
              <a:rPr sz="1600" spc="-5" dirty="0">
                <a:latin typeface="Arial"/>
                <a:cs typeface="Arial"/>
              </a:rPr>
              <a:t>cuyo origen racial  esconde una herencia africana  neutralizada en el olvido y/o en  la ignorancia </a:t>
            </a:r>
            <a:r>
              <a:rPr sz="1600" dirty="0">
                <a:latin typeface="Arial"/>
                <a:cs typeface="Arial"/>
              </a:rPr>
              <a:t>» </a:t>
            </a:r>
            <a:r>
              <a:rPr sz="1600" spc="-5" dirty="0">
                <a:latin typeface="Arial"/>
                <a:cs typeface="Arial"/>
              </a:rPr>
              <a:t>(Euraque, en  Cáceres, 2008,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p.38</a:t>
            </a:r>
            <a:r>
              <a:rPr sz="1600" spc="-5" dirty="0" smtClean="0">
                <a:latin typeface="Arial"/>
                <a:cs typeface="Arial"/>
              </a:rPr>
              <a:t>)</a:t>
            </a:r>
            <a:r>
              <a:rPr lang="es-PA"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60477" y="3185795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517" y="411352"/>
            <a:ext cx="7989315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399030">
              <a:lnSpc>
                <a:spcPct val="100000"/>
              </a:lnSpc>
            </a:pPr>
            <a:r>
              <a:rPr dirty="0" err="1" smtClean="0"/>
              <a:t>Inven</a:t>
            </a:r>
            <a:r>
              <a:rPr lang="es-PA" dirty="0" smtClean="0"/>
              <a:t>c</a:t>
            </a:r>
            <a:r>
              <a:rPr dirty="0" err="1" smtClean="0"/>
              <a:t>i</a:t>
            </a:r>
            <a:r>
              <a:rPr lang="es-PA" dirty="0" err="1" smtClean="0"/>
              <a:t>ó</a:t>
            </a:r>
            <a:r>
              <a:rPr dirty="0" smtClean="0"/>
              <a:t>n </a:t>
            </a:r>
            <a:r>
              <a:rPr dirty="0"/>
              <a:t>de la</a:t>
            </a:r>
            <a:r>
              <a:rPr spc="-90" dirty="0"/>
              <a:t> </a:t>
            </a:r>
            <a:r>
              <a:rPr lang="es-PA" dirty="0" err="1"/>
              <a:t>R</a:t>
            </a:r>
            <a:r>
              <a:rPr dirty="0" err="1" smtClean="0"/>
              <a:t>aza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5085460" y="1539875"/>
            <a:ext cx="4058540" cy="4712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Idealizar pasado ibérico </a:t>
            </a:r>
            <a:r>
              <a:rPr dirty="0"/>
              <a:t>e</a:t>
            </a:r>
            <a:r>
              <a:rPr spc="-70" dirty="0"/>
              <a:t> </a:t>
            </a:r>
            <a:r>
              <a:rPr spc="-5" dirty="0"/>
              <a:t>indígena.</a:t>
            </a:r>
          </a:p>
          <a:p>
            <a:pPr>
              <a:lnSpc>
                <a:spcPct val="100000"/>
              </a:lnSpc>
              <a:buClr>
                <a:srgbClr val="01000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marR="392430" indent="-342265">
              <a:lnSpc>
                <a:spcPts val="154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Dejar de hablar estructura tripartita  (desuso término mulato </a:t>
            </a:r>
            <a:r>
              <a:rPr dirty="0"/>
              <a:t>y</a:t>
            </a:r>
            <a:r>
              <a:rPr spc="-40" dirty="0"/>
              <a:t> </a:t>
            </a:r>
            <a:r>
              <a:rPr spc="-5" dirty="0"/>
              <a:t>pardo).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1000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marR="317500" indent="-342265">
              <a:lnSpc>
                <a:spcPct val="801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 err="1"/>
              <a:t>Supresión</a:t>
            </a:r>
            <a:r>
              <a:rPr spc="-5" dirty="0"/>
              <a:t> </a:t>
            </a:r>
            <a:r>
              <a:rPr lang="es-PA" spc="-5" dirty="0" smtClean="0"/>
              <a:t>de </a:t>
            </a:r>
            <a:r>
              <a:rPr spc="-5" dirty="0" err="1" smtClean="0"/>
              <a:t>cualquier</a:t>
            </a:r>
            <a:r>
              <a:rPr spc="-5" dirty="0" smtClean="0"/>
              <a:t> </a:t>
            </a:r>
            <a:r>
              <a:rPr spc="-5" dirty="0" err="1" smtClean="0"/>
              <a:t>menci</a:t>
            </a:r>
            <a:r>
              <a:rPr lang="es-PA" spc="-5" dirty="0" err="1" smtClean="0"/>
              <a:t>ón</a:t>
            </a:r>
            <a:r>
              <a:rPr spc="-5" dirty="0" smtClean="0"/>
              <a:t> </a:t>
            </a:r>
            <a:r>
              <a:rPr dirty="0"/>
              <a:t>a  </a:t>
            </a:r>
            <a:r>
              <a:rPr spc="-5" dirty="0"/>
              <a:t>herencia africana, </a:t>
            </a:r>
            <a:r>
              <a:rPr spc="-5" dirty="0" err="1"/>
              <a:t>movimiento</a:t>
            </a:r>
            <a:r>
              <a:rPr spc="-5" dirty="0"/>
              <a:t>  </a:t>
            </a:r>
            <a:r>
              <a:rPr spc="-5" dirty="0" err="1" smtClean="0"/>
              <a:t>ideol</a:t>
            </a:r>
            <a:r>
              <a:rPr lang="es-PA" spc="-5" dirty="0" err="1" smtClean="0"/>
              <a:t>ó</a:t>
            </a:r>
            <a:r>
              <a:rPr spc="-5" dirty="0" err="1" smtClean="0"/>
              <a:t>gico</a:t>
            </a:r>
            <a:r>
              <a:rPr spc="-5" dirty="0" smtClean="0"/>
              <a:t> </a:t>
            </a:r>
            <a:r>
              <a:rPr spc="-5" dirty="0"/>
              <a:t>en formación de </a:t>
            </a:r>
            <a:r>
              <a:rPr lang="es-PA" spc="-5" dirty="0" smtClean="0"/>
              <a:t> </a:t>
            </a:r>
            <a:r>
              <a:rPr spc="-5" dirty="0" err="1" smtClean="0"/>
              <a:t>Estados</a:t>
            </a:r>
            <a:r>
              <a:rPr spc="-5" dirty="0" smtClean="0"/>
              <a:t>  </a:t>
            </a:r>
            <a:r>
              <a:rPr spc="-5" dirty="0"/>
              <a:t>nacionales </a:t>
            </a:r>
            <a:r>
              <a:rPr dirty="0"/>
              <a:t>a </a:t>
            </a:r>
            <a:r>
              <a:rPr spc="-5" dirty="0"/>
              <a:t>fines </a:t>
            </a:r>
            <a:r>
              <a:rPr dirty="0" smtClean="0"/>
              <a:t>S</a:t>
            </a:r>
            <a:r>
              <a:rPr lang="es-PA" dirty="0" err="1" smtClean="0"/>
              <a:t>igl</a:t>
            </a:r>
            <a:r>
              <a:rPr lang="es-PA" spc="-80" dirty="0" err="1" smtClean="0"/>
              <a:t>o</a:t>
            </a:r>
            <a:r>
              <a:rPr lang="es-PA" spc="-80" dirty="0" smtClean="0"/>
              <a:t> </a:t>
            </a:r>
            <a:r>
              <a:rPr spc="-5" dirty="0" smtClean="0"/>
              <a:t>XIX.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</a:pPr>
            <a:endParaRPr sz="2000" dirty="0" smtClean="0">
              <a:latin typeface="Times New Roman"/>
              <a:cs typeface="Times New Roman"/>
            </a:endParaRPr>
          </a:p>
          <a:p>
            <a:pPr marL="354965" marR="132715" indent="-342265">
              <a:lnSpc>
                <a:spcPct val="801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 err="1" smtClean="0"/>
              <a:t>Influencia</a:t>
            </a:r>
            <a:r>
              <a:rPr spc="-5" dirty="0" smtClean="0"/>
              <a:t> </a:t>
            </a:r>
            <a:r>
              <a:rPr spc="-5" dirty="0"/>
              <a:t>en Sist. </a:t>
            </a:r>
            <a:r>
              <a:rPr spc="-5" dirty="0" err="1" smtClean="0"/>
              <a:t>Educativo</a:t>
            </a:r>
            <a:r>
              <a:rPr spc="-5" dirty="0" smtClean="0"/>
              <a:t>, </a:t>
            </a:r>
            <a:r>
              <a:rPr spc="-5" dirty="0"/>
              <a:t>fomento  llegada europeos, leyes migratorias  (limitaciones </a:t>
            </a:r>
            <a:r>
              <a:rPr dirty="0"/>
              <a:t>a </a:t>
            </a:r>
            <a:r>
              <a:rPr spc="-5" dirty="0"/>
              <a:t>llegada de </a:t>
            </a:r>
            <a:r>
              <a:rPr spc="-5" dirty="0" err="1" smtClean="0"/>
              <a:t>poblaci</a:t>
            </a:r>
            <a:r>
              <a:rPr lang="es-PA" spc="-5" dirty="0" err="1" smtClean="0"/>
              <a:t>ó</a:t>
            </a:r>
            <a:r>
              <a:rPr spc="-5" dirty="0" smtClean="0"/>
              <a:t>n  </a:t>
            </a:r>
            <a:r>
              <a:rPr spc="-5" dirty="0"/>
              <a:t>Asia </a:t>
            </a:r>
            <a:r>
              <a:rPr dirty="0"/>
              <a:t>y</a:t>
            </a:r>
            <a:r>
              <a:rPr spc="-65" dirty="0"/>
              <a:t> </a:t>
            </a:r>
            <a:r>
              <a:rPr spc="-5" dirty="0"/>
              <a:t>Africa).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10000"/>
              </a:buClr>
              <a:buFont typeface="Arial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354965" marR="180975" indent="-342265">
              <a:lnSpc>
                <a:spcPts val="154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Políticas de control social </a:t>
            </a:r>
            <a:r>
              <a:rPr dirty="0"/>
              <a:t>y </a:t>
            </a:r>
            <a:r>
              <a:rPr spc="-5" dirty="0"/>
              <a:t>limitación  de derechos de afrodescendientes </a:t>
            </a:r>
            <a:r>
              <a:rPr dirty="0"/>
              <a:t>y  </a:t>
            </a:r>
            <a:r>
              <a:rPr spc="-5" dirty="0"/>
              <a:t>migrantes</a:t>
            </a:r>
            <a:r>
              <a:rPr spc="-90" dirty="0"/>
              <a:t> </a:t>
            </a:r>
            <a:r>
              <a:rPr spc="-5" dirty="0"/>
              <a:t>chinos.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154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Negación </a:t>
            </a:r>
            <a:r>
              <a:rPr dirty="0"/>
              <a:t>+ </a:t>
            </a:r>
            <a:r>
              <a:rPr spc="-5" dirty="0"/>
              <a:t>invisibilización </a:t>
            </a:r>
            <a:r>
              <a:rPr dirty="0"/>
              <a:t>+</a:t>
            </a:r>
            <a:r>
              <a:rPr spc="-45" dirty="0"/>
              <a:t> </a:t>
            </a:r>
            <a:r>
              <a:rPr dirty="0"/>
              <a:t>valoración  </a:t>
            </a:r>
            <a:r>
              <a:rPr spc="-5" dirty="0"/>
              <a:t>racista.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181" y="693801"/>
            <a:ext cx="1512570" cy="91630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32004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Relatos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 </a:t>
            </a:r>
            <a:r>
              <a:rPr sz="1800" spc="-10" dirty="0">
                <a:latin typeface="Arial"/>
                <a:cs typeface="Arial"/>
              </a:rPr>
              <a:t>viajeros  europeos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603" y="1918335"/>
            <a:ext cx="2449830" cy="64135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 marR="39306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creciente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mestizaje  de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sociedades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535" y="5015103"/>
            <a:ext cx="1728470" cy="64198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 marR="20764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«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retrogradas,  raza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mixta».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755" y="3575684"/>
            <a:ext cx="2016760" cy="64135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 marR="9969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élites  </a:t>
            </a:r>
            <a:r>
              <a:rPr sz="1800" spc="-10" dirty="0">
                <a:latin typeface="Arial"/>
                <a:cs typeface="Arial"/>
              </a:rPr>
              <a:t>centroamericanas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9101" y="2854833"/>
            <a:ext cx="289560" cy="36703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9707" y="3215258"/>
            <a:ext cx="1583055" cy="1190625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25019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Responden,  inventando  </a:t>
            </a:r>
            <a:r>
              <a:rPr sz="1800" dirty="0">
                <a:latin typeface="Arial"/>
                <a:cs typeface="Arial"/>
              </a:rPr>
              <a:t>vías </a:t>
            </a:r>
            <a:r>
              <a:rPr sz="1800" spc="-5" dirty="0">
                <a:latin typeface="Arial"/>
                <a:cs typeface="Arial"/>
              </a:rPr>
              <a:t>de  conciliación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9101" y="4294251"/>
            <a:ext cx="218440" cy="505459"/>
          </a:xfrm>
          <a:custGeom>
            <a:avLst/>
            <a:gdLst/>
            <a:ahLst/>
            <a:cxnLst/>
            <a:rect l="l" t="t" r="r" b="b"/>
            <a:pathLst>
              <a:path w="218440" h="505460">
                <a:moveTo>
                  <a:pt x="217932" y="378713"/>
                </a:moveTo>
                <a:lnTo>
                  <a:pt x="163068" y="378713"/>
                </a:lnTo>
                <a:lnTo>
                  <a:pt x="163067" y="0"/>
                </a:lnTo>
                <a:lnTo>
                  <a:pt x="54863" y="0"/>
                </a:lnTo>
                <a:lnTo>
                  <a:pt x="54864" y="378713"/>
                </a:lnTo>
                <a:lnTo>
                  <a:pt x="0" y="378713"/>
                </a:lnTo>
                <a:lnTo>
                  <a:pt x="108966" y="505205"/>
                </a:lnTo>
                <a:lnTo>
                  <a:pt x="217932" y="37871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9101" y="4294251"/>
            <a:ext cx="218440" cy="505459"/>
          </a:xfrm>
          <a:custGeom>
            <a:avLst/>
            <a:gdLst/>
            <a:ahLst/>
            <a:cxnLst/>
            <a:rect l="l" t="t" r="r" b="b"/>
            <a:pathLst>
              <a:path w="218440" h="505460">
                <a:moveTo>
                  <a:pt x="0" y="378713"/>
                </a:moveTo>
                <a:lnTo>
                  <a:pt x="54864" y="378713"/>
                </a:lnTo>
                <a:lnTo>
                  <a:pt x="54863" y="0"/>
                </a:lnTo>
                <a:lnTo>
                  <a:pt x="163067" y="0"/>
                </a:lnTo>
                <a:lnTo>
                  <a:pt x="163068" y="378713"/>
                </a:lnTo>
                <a:lnTo>
                  <a:pt x="217932" y="378713"/>
                </a:lnTo>
                <a:lnTo>
                  <a:pt x="108966" y="505205"/>
                </a:lnTo>
                <a:lnTo>
                  <a:pt x="0" y="3787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7652" y="3143630"/>
            <a:ext cx="360680" cy="1367155"/>
          </a:xfrm>
          <a:custGeom>
            <a:avLst/>
            <a:gdLst/>
            <a:ahLst/>
            <a:cxnLst/>
            <a:rect l="l" t="t" r="r" b="b"/>
            <a:pathLst>
              <a:path w="360680" h="1367154">
                <a:moveTo>
                  <a:pt x="360425" y="0"/>
                </a:moveTo>
                <a:lnTo>
                  <a:pt x="303391" y="5809"/>
                </a:lnTo>
                <a:lnTo>
                  <a:pt x="254002" y="21969"/>
                </a:lnTo>
                <a:lnTo>
                  <a:pt x="215146" y="46579"/>
                </a:lnTo>
                <a:lnTo>
                  <a:pt x="189713" y="77736"/>
                </a:lnTo>
                <a:lnTo>
                  <a:pt x="180593" y="113538"/>
                </a:lnTo>
                <a:lnTo>
                  <a:pt x="180594" y="569214"/>
                </a:lnTo>
                <a:lnTo>
                  <a:pt x="171395" y="605387"/>
                </a:lnTo>
                <a:lnTo>
                  <a:pt x="145773" y="636769"/>
                </a:lnTo>
                <a:lnTo>
                  <a:pt x="106692" y="661495"/>
                </a:lnTo>
                <a:lnTo>
                  <a:pt x="57113" y="677698"/>
                </a:lnTo>
                <a:lnTo>
                  <a:pt x="0" y="683514"/>
                </a:lnTo>
                <a:lnTo>
                  <a:pt x="57113" y="689323"/>
                </a:lnTo>
                <a:lnTo>
                  <a:pt x="106692" y="705483"/>
                </a:lnTo>
                <a:lnTo>
                  <a:pt x="145773" y="730093"/>
                </a:lnTo>
                <a:lnTo>
                  <a:pt x="171395" y="761250"/>
                </a:lnTo>
                <a:lnTo>
                  <a:pt x="180594" y="1252728"/>
                </a:lnTo>
                <a:lnTo>
                  <a:pt x="189713" y="1288901"/>
                </a:lnTo>
                <a:lnTo>
                  <a:pt x="215146" y="1320283"/>
                </a:lnTo>
                <a:lnTo>
                  <a:pt x="254002" y="1345009"/>
                </a:lnTo>
                <a:lnTo>
                  <a:pt x="303391" y="1361212"/>
                </a:lnTo>
                <a:lnTo>
                  <a:pt x="360426" y="13670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8684" y="1343025"/>
            <a:ext cx="502920" cy="4895850"/>
          </a:xfrm>
          <a:custGeom>
            <a:avLst/>
            <a:gdLst/>
            <a:ahLst/>
            <a:cxnLst/>
            <a:rect l="l" t="t" r="r" b="b"/>
            <a:pathLst>
              <a:path w="502920" h="4895850">
                <a:moveTo>
                  <a:pt x="502919" y="0"/>
                </a:moveTo>
                <a:lnTo>
                  <a:pt x="430365" y="17294"/>
                </a:lnTo>
                <a:lnTo>
                  <a:pt x="396994" y="37963"/>
                </a:lnTo>
                <a:lnTo>
                  <a:pt x="366082" y="65805"/>
                </a:lnTo>
                <a:lnTo>
                  <a:pt x="338022" y="100187"/>
                </a:lnTo>
                <a:lnTo>
                  <a:pt x="313204" y="140478"/>
                </a:lnTo>
                <a:lnTo>
                  <a:pt x="292020" y="186044"/>
                </a:lnTo>
                <a:lnTo>
                  <a:pt x="274862" y="236255"/>
                </a:lnTo>
                <a:lnTo>
                  <a:pt x="262122" y="290478"/>
                </a:lnTo>
                <a:lnTo>
                  <a:pt x="254190" y="348081"/>
                </a:lnTo>
                <a:lnTo>
                  <a:pt x="251459" y="408431"/>
                </a:lnTo>
                <a:lnTo>
                  <a:pt x="251459" y="2039874"/>
                </a:lnTo>
                <a:lnTo>
                  <a:pt x="248729" y="2100224"/>
                </a:lnTo>
                <a:lnTo>
                  <a:pt x="240797" y="2157827"/>
                </a:lnTo>
                <a:lnTo>
                  <a:pt x="228057" y="2212050"/>
                </a:lnTo>
                <a:lnTo>
                  <a:pt x="210899" y="2262261"/>
                </a:lnTo>
                <a:lnTo>
                  <a:pt x="189715" y="2307827"/>
                </a:lnTo>
                <a:lnTo>
                  <a:pt x="164897" y="2348118"/>
                </a:lnTo>
                <a:lnTo>
                  <a:pt x="136837" y="2382500"/>
                </a:lnTo>
                <a:lnTo>
                  <a:pt x="105925" y="2410342"/>
                </a:lnTo>
                <a:lnTo>
                  <a:pt x="72554" y="2431011"/>
                </a:lnTo>
                <a:lnTo>
                  <a:pt x="0" y="2448306"/>
                </a:lnTo>
                <a:lnTo>
                  <a:pt x="37115" y="2452734"/>
                </a:lnTo>
                <a:lnTo>
                  <a:pt x="105925" y="2486254"/>
                </a:lnTo>
                <a:lnTo>
                  <a:pt x="136837" y="2514075"/>
                </a:lnTo>
                <a:lnTo>
                  <a:pt x="164897" y="2548422"/>
                </a:lnTo>
                <a:lnTo>
                  <a:pt x="189715" y="2588660"/>
                </a:lnTo>
                <a:lnTo>
                  <a:pt x="210899" y="2634154"/>
                </a:lnTo>
                <a:lnTo>
                  <a:pt x="228057" y="2684268"/>
                </a:lnTo>
                <a:lnTo>
                  <a:pt x="240797" y="2738366"/>
                </a:lnTo>
                <a:lnTo>
                  <a:pt x="248729" y="2795814"/>
                </a:lnTo>
                <a:lnTo>
                  <a:pt x="251459" y="2855976"/>
                </a:lnTo>
                <a:lnTo>
                  <a:pt x="251459" y="4488180"/>
                </a:lnTo>
                <a:lnTo>
                  <a:pt x="254190" y="4548513"/>
                </a:lnTo>
                <a:lnTo>
                  <a:pt x="262122" y="4606067"/>
                </a:lnTo>
                <a:lnTo>
                  <a:pt x="274862" y="4660217"/>
                </a:lnTo>
                <a:lnTo>
                  <a:pt x="292020" y="4710338"/>
                </a:lnTo>
                <a:lnTo>
                  <a:pt x="313204" y="4755804"/>
                </a:lnTo>
                <a:lnTo>
                  <a:pt x="338022" y="4795991"/>
                </a:lnTo>
                <a:lnTo>
                  <a:pt x="366082" y="4830273"/>
                </a:lnTo>
                <a:lnTo>
                  <a:pt x="396994" y="4858025"/>
                </a:lnTo>
                <a:lnTo>
                  <a:pt x="430365" y="4878622"/>
                </a:lnTo>
                <a:lnTo>
                  <a:pt x="465804" y="4891438"/>
                </a:lnTo>
                <a:lnTo>
                  <a:pt x="502919" y="4895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53995">
              <a:lnSpc>
                <a:spcPct val="100000"/>
              </a:lnSpc>
            </a:pPr>
            <a:r>
              <a:rPr dirty="0"/>
              <a:t>Caso</a:t>
            </a:r>
            <a:r>
              <a:rPr spc="-95" dirty="0"/>
              <a:t> </a:t>
            </a:r>
            <a:r>
              <a:rPr dirty="0"/>
              <a:t>Honduras</a:t>
            </a:r>
          </a:p>
        </p:txBody>
      </p:sp>
      <p:sp>
        <p:nvSpPr>
          <p:cNvPr id="13" name="object 13"/>
          <p:cNvSpPr/>
          <p:nvPr/>
        </p:nvSpPr>
        <p:spPr>
          <a:xfrm>
            <a:off x="1189101" y="1199007"/>
            <a:ext cx="1787651" cy="2186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0729" y="3936110"/>
            <a:ext cx="1752600" cy="21602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45280" y="1393591"/>
            <a:ext cx="4952365" cy="143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510"/>
              </a:lnSpc>
            </a:pPr>
            <a:r>
              <a:rPr sz="1800" spc="-5" dirty="0">
                <a:latin typeface="Arial"/>
                <a:cs typeface="Arial"/>
              </a:rPr>
              <a:t>En 1842: « verdadera negritud » </a:t>
            </a:r>
            <a:r>
              <a:rPr sz="1800" spc="-5" dirty="0" err="1">
                <a:latin typeface="Arial"/>
                <a:cs typeface="Arial"/>
              </a:rPr>
              <a:t>adjudicada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s</a:t>
            </a:r>
            <a:r>
              <a:rPr lang="es-PA" sz="1800" spc="-10" dirty="0" err="1" smtClean="0">
                <a:latin typeface="Arial"/>
                <a:cs typeface="Arial"/>
              </a:rPr>
              <a:t>ó</a:t>
            </a:r>
            <a:r>
              <a:rPr sz="1800" spc="-10" dirty="0" smtClean="0">
                <a:latin typeface="Arial"/>
                <a:cs typeface="Arial"/>
              </a:rPr>
              <a:t>lo</a:t>
            </a:r>
            <a:endParaRPr sz="1800" dirty="0">
              <a:latin typeface="Arial"/>
              <a:cs typeface="Arial"/>
            </a:endParaRPr>
          </a:p>
          <a:p>
            <a:pPr marL="355600" marR="461645">
              <a:lnSpc>
                <a:spcPct val="79800"/>
              </a:lnSpc>
              <a:spcBef>
                <a:spcPts val="220"/>
              </a:spcBef>
            </a:pPr>
            <a:r>
              <a:rPr sz="1800" spc="-5" dirty="0">
                <a:latin typeface="Arial"/>
                <a:cs typeface="Arial"/>
              </a:rPr>
              <a:t>a caribes negros arribados al </a:t>
            </a:r>
            <a:r>
              <a:rPr sz="1800" dirty="0">
                <a:latin typeface="Arial"/>
                <a:cs typeface="Arial"/>
              </a:rPr>
              <a:t>país </a:t>
            </a:r>
            <a:r>
              <a:rPr sz="1800" spc="-5" dirty="0">
                <a:latin typeface="Arial"/>
                <a:cs typeface="Arial"/>
              </a:rPr>
              <a:t>desde  1797.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55600" marR="31115" indent="-342900">
              <a:lnSpc>
                <a:spcPct val="80000"/>
              </a:lnSpc>
            </a:pPr>
            <a:r>
              <a:rPr sz="1800" spc="-5" dirty="0">
                <a:latin typeface="Arial"/>
                <a:cs typeface="Arial"/>
              </a:rPr>
              <a:t>Esclavitud colonial de Tegucigalpa se </a:t>
            </a:r>
            <a:r>
              <a:rPr sz="1800" spc="-10" dirty="0">
                <a:latin typeface="Arial"/>
                <a:cs typeface="Arial"/>
              </a:rPr>
              <a:t>invisibiliza  </a:t>
            </a:r>
            <a:r>
              <a:rPr sz="1800" spc="-5" dirty="0">
                <a:latin typeface="Arial"/>
                <a:cs typeface="Arial"/>
              </a:rPr>
              <a:t>con la llegada al poder de un pardo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libre.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5280" y="3150199"/>
            <a:ext cx="4648200" cy="88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79800"/>
              </a:lnSpc>
            </a:pPr>
            <a:r>
              <a:rPr sz="1800" spc="-5" dirty="0">
                <a:latin typeface="Arial"/>
                <a:cs typeface="Arial"/>
              </a:rPr>
              <a:t>Con ascendencia de Ferrara: </a:t>
            </a:r>
            <a:r>
              <a:rPr sz="1800" spc="-10" dirty="0">
                <a:latin typeface="Arial"/>
                <a:cs typeface="Arial"/>
              </a:rPr>
              <a:t>importantes  </a:t>
            </a:r>
            <a:r>
              <a:rPr sz="1800" spc="-5" dirty="0">
                <a:latin typeface="Arial"/>
                <a:cs typeface="Arial"/>
              </a:rPr>
              <a:t>sectores mulatos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pardos, convertidos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355600" marR="284480">
              <a:lnSpc>
                <a:spcPct val="798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« trigueños », asumiendo plena </a:t>
            </a:r>
            <a:r>
              <a:rPr sz="1800" spc="-10" dirty="0">
                <a:latin typeface="Arial"/>
                <a:cs typeface="Arial"/>
              </a:rPr>
              <a:t>libertad  ciudadana.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5280" y="4356796"/>
            <a:ext cx="4951730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4145" indent="-342900">
              <a:lnSpc>
                <a:spcPct val="79700"/>
              </a:lnSpc>
            </a:pPr>
            <a:r>
              <a:rPr sz="1800" spc="-5" dirty="0">
                <a:latin typeface="Arial"/>
                <a:cs typeface="Arial"/>
              </a:rPr>
              <a:t>En 1849-1913 gobierna Manuel Bonilla: </a:t>
            </a:r>
            <a:endParaRPr lang="es-PA" sz="1800" spc="-5" dirty="0" smtClean="0">
              <a:latin typeface="Arial"/>
              <a:cs typeface="Arial"/>
            </a:endParaRPr>
          </a:p>
          <a:p>
            <a:pPr marL="355600" marR="144145" indent="-342900">
              <a:lnSpc>
                <a:spcPct val="79700"/>
              </a:lnSpc>
              <a:buFont typeface="Arial" panose="020B0604020202020204" pitchFamily="34" charset="0"/>
              <a:buChar char="•"/>
            </a:pPr>
            <a:r>
              <a:rPr sz="1800" spc="-5" dirty="0" err="1" smtClean="0">
                <a:latin typeface="Arial"/>
                <a:cs typeface="Arial"/>
              </a:rPr>
              <a:t>Fue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  </a:t>
            </a:r>
            <a:r>
              <a:rPr sz="1800" spc="-5" dirty="0">
                <a:latin typeface="Arial"/>
                <a:cs typeface="Arial"/>
              </a:rPr>
              <a:t>presidente mulato 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negro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</a:pPr>
            <a:r>
              <a:rPr sz="1800" spc="-5" dirty="0">
                <a:latin typeface="Arial"/>
                <a:cs typeface="Arial"/>
              </a:rPr>
              <a:t>Respuesta: Herencia africana de Ferrara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Bonilla marginada por llegada de Garífunas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blaqueamiento sutil por parte del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Estado.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6975" y="3470605"/>
            <a:ext cx="1955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Francisco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Ferrara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311" y="3113404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1367" y="5849746"/>
            <a:ext cx="199771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(18)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Manuel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Bonilla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100580">
              <a:lnSpc>
                <a:spcPct val="100000"/>
              </a:lnSpc>
            </a:pPr>
            <a:r>
              <a:rPr dirty="0"/>
              <a:t>Conclusiones</a:t>
            </a:r>
            <a:r>
              <a:rPr spc="-80" dirty="0"/>
              <a:t> </a:t>
            </a:r>
            <a:r>
              <a:rPr dirty="0"/>
              <a:t>Honduras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8606" y="2202073"/>
            <a:ext cx="7948295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12775" indent="-342900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 smtClean="0">
                <a:latin typeface="Arial"/>
                <a:cs typeface="Arial"/>
              </a:rPr>
              <a:t>S</a:t>
            </a:r>
            <a:r>
              <a:rPr lang="es-PA" sz="1800" spc="-5" dirty="0" err="1" smtClean="0">
                <a:latin typeface="Arial"/>
                <a:cs typeface="Arial"/>
              </a:rPr>
              <a:t>iglo</a:t>
            </a:r>
            <a:r>
              <a:rPr lang="es-PA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XVII </a:t>
            </a:r>
            <a:r>
              <a:rPr sz="1800" spc="-5" dirty="0">
                <a:latin typeface="Arial"/>
                <a:cs typeface="Arial"/>
              </a:rPr>
              <a:t>informes españoles distinguen españoles, mestizos, mulatos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negros; </a:t>
            </a:r>
            <a:r>
              <a:rPr sz="1800" spc="-5" dirty="0" err="1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S</a:t>
            </a:r>
            <a:r>
              <a:rPr lang="es-PA" sz="1800" spc="-5" dirty="0" err="1" smtClean="0">
                <a:latin typeface="Arial"/>
                <a:cs typeface="Arial"/>
              </a:rPr>
              <a:t>iglo</a:t>
            </a:r>
            <a:r>
              <a:rPr lang="es-PA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XVIII </a:t>
            </a:r>
            <a:r>
              <a:rPr sz="1800" spc="-5" dirty="0">
                <a:latin typeface="Arial"/>
                <a:cs typeface="Arial"/>
              </a:rPr>
              <a:t>mestizos, mulatos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negros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ladinos </a:t>
            </a:r>
            <a:r>
              <a:rPr sz="1800" spc="-10" dirty="0">
                <a:latin typeface="Arial"/>
                <a:cs typeface="Arial"/>
              </a:rPr>
              <a:t>(borrando  </a:t>
            </a:r>
            <a:r>
              <a:rPr sz="1800" spc="-5" dirty="0">
                <a:latin typeface="Arial"/>
                <a:cs typeface="Arial"/>
              </a:rPr>
              <a:t>heterogeneidad 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castas).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10000"/>
              </a:buClr>
              <a:buFont typeface="Arial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7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Censo 1930 vincula la herencia africana en Honduras con la historia de </a:t>
            </a:r>
            <a:r>
              <a:rPr sz="1800" spc="-10" dirty="0">
                <a:latin typeface="Arial"/>
                <a:cs typeface="Arial"/>
              </a:rPr>
              <a:t>los  </a:t>
            </a:r>
            <a:r>
              <a:rPr sz="1800" spc="-5" dirty="0">
                <a:latin typeface="Arial"/>
                <a:cs typeface="Arial"/>
              </a:rPr>
              <a:t>Garifunas.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1178560">
              <a:lnSpc>
                <a:spcPct val="100000"/>
              </a:lnSpc>
            </a:pPr>
            <a:r>
              <a:rPr sz="2400" spc="-5" dirty="0"/>
              <a:t>Africanos </a:t>
            </a:r>
            <a:r>
              <a:rPr sz="2400" dirty="0"/>
              <a:t>Negros y </a:t>
            </a:r>
            <a:r>
              <a:rPr sz="2400" spc="-5" dirty="0"/>
              <a:t>mulatos en</a:t>
            </a:r>
            <a:r>
              <a:rPr sz="2400" spc="30" dirty="0"/>
              <a:t> </a:t>
            </a:r>
            <a:r>
              <a:rPr sz="2400" spc="-5" dirty="0"/>
              <a:t>Nicaragua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66725" y="3109341"/>
            <a:ext cx="1948814" cy="1955800"/>
          </a:xfrm>
          <a:custGeom>
            <a:avLst/>
            <a:gdLst/>
            <a:ahLst/>
            <a:cxnLst/>
            <a:rect l="l" t="t" r="r" b="b"/>
            <a:pathLst>
              <a:path w="1948814" h="1955800">
                <a:moveTo>
                  <a:pt x="0" y="1955292"/>
                </a:moveTo>
                <a:lnTo>
                  <a:pt x="0" y="0"/>
                </a:lnTo>
                <a:lnTo>
                  <a:pt x="1948434" y="0"/>
                </a:lnTo>
                <a:lnTo>
                  <a:pt x="1948434" y="1955292"/>
                </a:lnTo>
                <a:lnTo>
                  <a:pt x="0" y="1955292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7513" y="3109341"/>
            <a:ext cx="188595" cy="974725"/>
          </a:xfrm>
          <a:custGeom>
            <a:avLst/>
            <a:gdLst/>
            <a:ahLst/>
            <a:cxnLst/>
            <a:rect l="l" t="t" r="r" b="b"/>
            <a:pathLst>
              <a:path w="188594" h="974725">
                <a:moveTo>
                  <a:pt x="188213" y="18287"/>
                </a:moveTo>
                <a:lnTo>
                  <a:pt x="142351" y="10286"/>
                </a:lnTo>
                <a:lnTo>
                  <a:pt x="96202" y="4571"/>
                </a:lnTo>
                <a:lnTo>
                  <a:pt x="49768" y="1142"/>
                </a:lnTo>
                <a:lnTo>
                  <a:pt x="3047" y="0"/>
                </a:lnTo>
                <a:lnTo>
                  <a:pt x="0" y="0"/>
                </a:lnTo>
                <a:lnTo>
                  <a:pt x="3047" y="974597"/>
                </a:lnTo>
                <a:lnTo>
                  <a:pt x="188213" y="1828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7892" y="3109341"/>
            <a:ext cx="198120" cy="974725"/>
          </a:xfrm>
          <a:custGeom>
            <a:avLst/>
            <a:gdLst/>
            <a:ahLst/>
            <a:cxnLst/>
            <a:rect l="l" t="t" r="r" b="b"/>
            <a:pathLst>
              <a:path w="198119" h="974725">
                <a:moveTo>
                  <a:pt x="197834" y="18287"/>
                </a:moveTo>
                <a:lnTo>
                  <a:pt x="151971" y="10286"/>
                </a:lnTo>
                <a:lnTo>
                  <a:pt x="105822" y="4571"/>
                </a:lnTo>
                <a:lnTo>
                  <a:pt x="59388" y="1142"/>
                </a:lnTo>
                <a:lnTo>
                  <a:pt x="12668" y="0"/>
                </a:lnTo>
                <a:lnTo>
                  <a:pt x="3512" y="0"/>
                </a:lnTo>
                <a:lnTo>
                  <a:pt x="0" y="0"/>
                </a:lnTo>
                <a:lnTo>
                  <a:pt x="2059" y="0"/>
                </a:lnTo>
                <a:lnTo>
                  <a:pt x="9620" y="0"/>
                </a:lnTo>
                <a:lnTo>
                  <a:pt x="12668" y="974597"/>
                </a:lnTo>
                <a:lnTo>
                  <a:pt x="197834" y="18287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0561" y="3127629"/>
            <a:ext cx="974725" cy="1715770"/>
          </a:xfrm>
          <a:custGeom>
            <a:avLst/>
            <a:gdLst/>
            <a:ahLst/>
            <a:cxnLst/>
            <a:rect l="l" t="t" r="r" b="b"/>
            <a:pathLst>
              <a:path w="974725" h="1715770">
                <a:moveTo>
                  <a:pt x="974598" y="956310"/>
                </a:moveTo>
                <a:lnTo>
                  <a:pt x="973423" y="908232"/>
                </a:lnTo>
                <a:lnTo>
                  <a:pt x="969935" y="860683"/>
                </a:lnTo>
                <a:lnTo>
                  <a:pt x="964183" y="813724"/>
                </a:lnTo>
                <a:lnTo>
                  <a:pt x="956217" y="767416"/>
                </a:lnTo>
                <a:lnTo>
                  <a:pt x="946088" y="721820"/>
                </a:lnTo>
                <a:lnTo>
                  <a:pt x="933846" y="676997"/>
                </a:lnTo>
                <a:lnTo>
                  <a:pt x="919542" y="633008"/>
                </a:lnTo>
                <a:lnTo>
                  <a:pt x="903226" y="589915"/>
                </a:lnTo>
                <a:lnTo>
                  <a:pt x="884949" y="547778"/>
                </a:lnTo>
                <a:lnTo>
                  <a:pt x="864761" y="506658"/>
                </a:lnTo>
                <a:lnTo>
                  <a:pt x="842712" y="466617"/>
                </a:lnTo>
                <a:lnTo>
                  <a:pt x="818853" y="427716"/>
                </a:lnTo>
                <a:lnTo>
                  <a:pt x="793234" y="390016"/>
                </a:lnTo>
                <a:lnTo>
                  <a:pt x="765906" y="353578"/>
                </a:lnTo>
                <a:lnTo>
                  <a:pt x="736920" y="318463"/>
                </a:lnTo>
                <a:lnTo>
                  <a:pt x="706325" y="284732"/>
                </a:lnTo>
                <a:lnTo>
                  <a:pt x="674171" y="252446"/>
                </a:lnTo>
                <a:lnTo>
                  <a:pt x="640511" y="221667"/>
                </a:lnTo>
                <a:lnTo>
                  <a:pt x="605393" y="192455"/>
                </a:lnTo>
                <a:lnTo>
                  <a:pt x="568868" y="164872"/>
                </a:lnTo>
                <a:lnTo>
                  <a:pt x="530987" y="138979"/>
                </a:lnTo>
                <a:lnTo>
                  <a:pt x="491801" y="114837"/>
                </a:lnTo>
                <a:lnTo>
                  <a:pt x="451358" y="92507"/>
                </a:lnTo>
                <a:lnTo>
                  <a:pt x="409711" y="72050"/>
                </a:lnTo>
                <a:lnTo>
                  <a:pt x="366910" y="53527"/>
                </a:lnTo>
                <a:lnTo>
                  <a:pt x="323004" y="36999"/>
                </a:lnTo>
                <a:lnTo>
                  <a:pt x="278044" y="22528"/>
                </a:lnTo>
                <a:lnTo>
                  <a:pt x="232081" y="10174"/>
                </a:lnTo>
                <a:lnTo>
                  <a:pt x="185165" y="0"/>
                </a:lnTo>
                <a:lnTo>
                  <a:pt x="0" y="956310"/>
                </a:lnTo>
                <a:lnTo>
                  <a:pt x="611124" y="1715262"/>
                </a:lnTo>
                <a:lnTo>
                  <a:pt x="648462" y="1683546"/>
                </a:lnTo>
                <a:lnTo>
                  <a:pt x="683996" y="1650175"/>
                </a:lnTo>
                <a:lnTo>
                  <a:pt x="717687" y="1615228"/>
                </a:lnTo>
                <a:lnTo>
                  <a:pt x="749494" y="1578785"/>
                </a:lnTo>
                <a:lnTo>
                  <a:pt x="779377" y="1540927"/>
                </a:lnTo>
                <a:lnTo>
                  <a:pt x="807296" y="1501732"/>
                </a:lnTo>
                <a:lnTo>
                  <a:pt x="833212" y="1461282"/>
                </a:lnTo>
                <a:lnTo>
                  <a:pt x="857083" y="1419656"/>
                </a:lnTo>
                <a:lnTo>
                  <a:pt x="878871" y="1376934"/>
                </a:lnTo>
                <a:lnTo>
                  <a:pt x="898535" y="1333195"/>
                </a:lnTo>
                <a:lnTo>
                  <a:pt x="916036" y="1288521"/>
                </a:lnTo>
                <a:lnTo>
                  <a:pt x="931333" y="1242991"/>
                </a:lnTo>
                <a:lnTo>
                  <a:pt x="944386" y="1196684"/>
                </a:lnTo>
                <a:lnTo>
                  <a:pt x="955156" y="1149682"/>
                </a:lnTo>
                <a:lnTo>
                  <a:pt x="963601" y="1102063"/>
                </a:lnTo>
                <a:lnTo>
                  <a:pt x="969684" y="1053908"/>
                </a:lnTo>
                <a:lnTo>
                  <a:pt x="973362" y="1005297"/>
                </a:lnTo>
                <a:lnTo>
                  <a:pt x="974598" y="956310"/>
                </a:lnTo>
                <a:close/>
              </a:path>
            </a:pathLst>
          </a:custGeom>
          <a:solidFill>
            <a:srgbClr val="333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0561" y="3127629"/>
            <a:ext cx="974725" cy="1715770"/>
          </a:xfrm>
          <a:custGeom>
            <a:avLst/>
            <a:gdLst/>
            <a:ahLst/>
            <a:cxnLst/>
            <a:rect l="l" t="t" r="r" b="b"/>
            <a:pathLst>
              <a:path w="974725" h="1715770">
                <a:moveTo>
                  <a:pt x="611124" y="1715262"/>
                </a:moveTo>
                <a:lnTo>
                  <a:pt x="648462" y="1683546"/>
                </a:lnTo>
                <a:lnTo>
                  <a:pt x="683996" y="1650175"/>
                </a:lnTo>
                <a:lnTo>
                  <a:pt x="717687" y="1615228"/>
                </a:lnTo>
                <a:lnTo>
                  <a:pt x="749494" y="1578785"/>
                </a:lnTo>
                <a:lnTo>
                  <a:pt x="779377" y="1540927"/>
                </a:lnTo>
                <a:lnTo>
                  <a:pt x="807296" y="1501732"/>
                </a:lnTo>
                <a:lnTo>
                  <a:pt x="833212" y="1461282"/>
                </a:lnTo>
                <a:lnTo>
                  <a:pt x="857083" y="1419656"/>
                </a:lnTo>
                <a:lnTo>
                  <a:pt x="878871" y="1376934"/>
                </a:lnTo>
                <a:lnTo>
                  <a:pt x="898535" y="1333195"/>
                </a:lnTo>
                <a:lnTo>
                  <a:pt x="916036" y="1288521"/>
                </a:lnTo>
                <a:lnTo>
                  <a:pt x="931333" y="1242991"/>
                </a:lnTo>
                <a:lnTo>
                  <a:pt x="944386" y="1196684"/>
                </a:lnTo>
                <a:lnTo>
                  <a:pt x="955156" y="1149682"/>
                </a:lnTo>
                <a:lnTo>
                  <a:pt x="963601" y="1102063"/>
                </a:lnTo>
                <a:lnTo>
                  <a:pt x="969684" y="1053908"/>
                </a:lnTo>
                <a:lnTo>
                  <a:pt x="973362" y="1005297"/>
                </a:lnTo>
                <a:lnTo>
                  <a:pt x="974598" y="956310"/>
                </a:lnTo>
                <a:lnTo>
                  <a:pt x="973423" y="908232"/>
                </a:lnTo>
                <a:lnTo>
                  <a:pt x="969935" y="860683"/>
                </a:lnTo>
                <a:lnTo>
                  <a:pt x="964183" y="813724"/>
                </a:lnTo>
                <a:lnTo>
                  <a:pt x="956217" y="767416"/>
                </a:lnTo>
                <a:lnTo>
                  <a:pt x="946088" y="721820"/>
                </a:lnTo>
                <a:lnTo>
                  <a:pt x="933846" y="676997"/>
                </a:lnTo>
                <a:lnTo>
                  <a:pt x="919542" y="633008"/>
                </a:lnTo>
                <a:lnTo>
                  <a:pt x="903226" y="589915"/>
                </a:lnTo>
                <a:lnTo>
                  <a:pt x="884949" y="547778"/>
                </a:lnTo>
                <a:lnTo>
                  <a:pt x="864761" y="506658"/>
                </a:lnTo>
                <a:lnTo>
                  <a:pt x="842712" y="466617"/>
                </a:lnTo>
                <a:lnTo>
                  <a:pt x="818853" y="427716"/>
                </a:lnTo>
                <a:lnTo>
                  <a:pt x="793234" y="390016"/>
                </a:lnTo>
                <a:lnTo>
                  <a:pt x="765906" y="353578"/>
                </a:lnTo>
                <a:lnTo>
                  <a:pt x="736920" y="318463"/>
                </a:lnTo>
                <a:lnTo>
                  <a:pt x="706325" y="284732"/>
                </a:lnTo>
                <a:lnTo>
                  <a:pt x="674171" y="252446"/>
                </a:lnTo>
                <a:lnTo>
                  <a:pt x="640511" y="221667"/>
                </a:lnTo>
                <a:lnTo>
                  <a:pt x="605393" y="192455"/>
                </a:lnTo>
                <a:lnTo>
                  <a:pt x="568868" y="164872"/>
                </a:lnTo>
                <a:lnTo>
                  <a:pt x="530987" y="138979"/>
                </a:lnTo>
                <a:lnTo>
                  <a:pt x="491801" y="114837"/>
                </a:lnTo>
                <a:lnTo>
                  <a:pt x="451358" y="92507"/>
                </a:lnTo>
                <a:lnTo>
                  <a:pt x="409711" y="72050"/>
                </a:lnTo>
                <a:lnTo>
                  <a:pt x="366910" y="53527"/>
                </a:lnTo>
                <a:lnTo>
                  <a:pt x="323004" y="36999"/>
                </a:lnTo>
                <a:lnTo>
                  <a:pt x="278044" y="22528"/>
                </a:lnTo>
                <a:lnTo>
                  <a:pt x="232081" y="10174"/>
                </a:lnTo>
                <a:lnTo>
                  <a:pt x="185165" y="0"/>
                </a:lnTo>
                <a:lnTo>
                  <a:pt x="0" y="956310"/>
                </a:lnTo>
                <a:lnTo>
                  <a:pt x="611124" y="1715262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725" y="3109341"/>
            <a:ext cx="1584960" cy="1948814"/>
          </a:xfrm>
          <a:custGeom>
            <a:avLst/>
            <a:gdLst/>
            <a:ahLst/>
            <a:cxnLst/>
            <a:rect l="l" t="t" r="r" b="b"/>
            <a:pathLst>
              <a:path w="1584960" h="1948814">
                <a:moveTo>
                  <a:pt x="1584960" y="1733550"/>
                </a:moveTo>
                <a:lnTo>
                  <a:pt x="973836" y="974597"/>
                </a:lnTo>
                <a:lnTo>
                  <a:pt x="970788" y="0"/>
                </a:lnTo>
                <a:lnTo>
                  <a:pt x="922310" y="1390"/>
                </a:lnTo>
                <a:lnTo>
                  <a:pt x="874451" y="5111"/>
                </a:lnTo>
                <a:lnTo>
                  <a:pt x="827265" y="11105"/>
                </a:lnTo>
                <a:lnTo>
                  <a:pt x="780808" y="19319"/>
                </a:lnTo>
                <a:lnTo>
                  <a:pt x="735135" y="29697"/>
                </a:lnTo>
                <a:lnTo>
                  <a:pt x="690303" y="42183"/>
                </a:lnTo>
                <a:lnTo>
                  <a:pt x="646366" y="56722"/>
                </a:lnTo>
                <a:lnTo>
                  <a:pt x="603379" y="73260"/>
                </a:lnTo>
                <a:lnTo>
                  <a:pt x="561399" y="91740"/>
                </a:lnTo>
                <a:lnTo>
                  <a:pt x="520481" y="112108"/>
                </a:lnTo>
                <a:lnTo>
                  <a:pt x="480680" y="134309"/>
                </a:lnTo>
                <a:lnTo>
                  <a:pt x="442052" y="158287"/>
                </a:lnTo>
                <a:lnTo>
                  <a:pt x="404652" y="183987"/>
                </a:lnTo>
                <a:lnTo>
                  <a:pt x="368536" y="211354"/>
                </a:lnTo>
                <a:lnTo>
                  <a:pt x="333759" y="240333"/>
                </a:lnTo>
                <a:lnTo>
                  <a:pt x="300376" y="270868"/>
                </a:lnTo>
                <a:lnTo>
                  <a:pt x="268444" y="302904"/>
                </a:lnTo>
                <a:lnTo>
                  <a:pt x="238017" y="336387"/>
                </a:lnTo>
                <a:lnTo>
                  <a:pt x="209151" y="371260"/>
                </a:lnTo>
                <a:lnTo>
                  <a:pt x="181902" y="407469"/>
                </a:lnTo>
                <a:lnTo>
                  <a:pt x="156325" y="444958"/>
                </a:lnTo>
                <a:lnTo>
                  <a:pt x="132475" y="483672"/>
                </a:lnTo>
                <a:lnTo>
                  <a:pt x="110408" y="523556"/>
                </a:lnTo>
                <a:lnTo>
                  <a:pt x="90179" y="564555"/>
                </a:lnTo>
                <a:lnTo>
                  <a:pt x="71844" y="606613"/>
                </a:lnTo>
                <a:lnTo>
                  <a:pt x="55458" y="649676"/>
                </a:lnTo>
                <a:lnTo>
                  <a:pt x="41078" y="693688"/>
                </a:lnTo>
                <a:lnTo>
                  <a:pt x="28757" y="738594"/>
                </a:lnTo>
                <a:lnTo>
                  <a:pt x="18552" y="784338"/>
                </a:lnTo>
                <a:lnTo>
                  <a:pt x="10519" y="830866"/>
                </a:lnTo>
                <a:lnTo>
                  <a:pt x="4712" y="878122"/>
                </a:lnTo>
                <a:lnTo>
                  <a:pt x="1187" y="926051"/>
                </a:lnTo>
                <a:lnTo>
                  <a:pt x="0" y="974597"/>
                </a:lnTo>
                <a:lnTo>
                  <a:pt x="1191" y="1023213"/>
                </a:lnTo>
                <a:lnTo>
                  <a:pt x="4728" y="1071211"/>
                </a:lnTo>
                <a:lnTo>
                  <a:pt x="10555" y="1118535"/>
                </a:lnTo>
                <a:lnTo>
                  <a:pt x="18617" y="1165129"/>
                </a:lnTo>
                <a:lnTo>
                  <a:pt x="28857" y="1210937"/>
                </a:lnTo>
                <a:lnTo>
                  <a:pt x="41220" y="1255904"/>
                </a:lnTo>
                <a:lnTo>
                  <a:pt x="55650" y="1299975"/>
                </a:lnTo>
                <a:lnTo>
                  <a:pt x="72091" y="1343092"/>
                </a:lnTo>
                <a:lnTo>
                  <a:pt x="90488" y="1385202"/>
                </a:lnTo>
                <a:lnTo>
                  <a:pt x="110785" y="1426247"/>
                </a:lnTo>
                <a:lnTo>
                  <a:pt x="132926" y="1466172"/>
                </a:lnTo>
                <a:lnTo>
                  <a:pt x="156856" y="1504922"/>
                </a:lnTo>
                <a:lnTo>
                  <a:pt x="182518" y="1542441"/>
                </a:lnTo>
                <a:lnTo>
                  <a:pt x="209858" y="1578672"/>
                </a:lnTo>
                <a:lnTo>
                  <a:pt x="238819" y="1613561"/>
                </a:lnTo>
                <a:lnTo>
                  <a:pt x="269345" y="1647052"/>
                </a:lnTo>
                <a:lnTo>
                  <a:pt x="301381" y="1679088"/>
                </a:lnTo>
                <a:lnTo>
                  <a:pt x="334872" y="1709614"/>
                </a:lnTo>
                <a:lnTo>
                  <a:pt x="369761" y="1738575"/>
                </a:lnTo>
                <a:lnTo>
                  <a:pt x="405992" y="1765915"/>
                </a:lnTo>
                <a:lnTo>
                  <a:pt x="443511" y="1791577"/>
                </a:lnTo>
                <a:lnTo>
                  <a:pt x="482261" y="1815507"/>
                </a:lnTo>
                <a:lnTo>
                  <a:pt x="522186" y="1837648"/>
                </a:lnTo>
                <a:lnTo>
                  <a:pt x="563231" y="1857945"/>
                </a:lnTo>
                <a:lnTo>
                  <a:pt x="605341" y="1876342"/>
                </a:lnTo>
                <a:lnTo>
                  <a:pt x="648458" y="1892783"/>
                </a:lnTo>
                <a:lnTo>
                  <a:pt x="692529" y="1907213"/>
                </a:lnTo>
                <a:lnTo>
                  <a:pt x="737496" y="1919576"/>
                </a:lnTo>
                <a:lnTo>
                  <a:pt x="783304" y="1929816"/>
                </a:lnTo>
                <a:lnTo>
                  <a:pt x="829898" y="1937878"/>
                </a:lnTo>
                <a:lnTo>
                  <a:pt x="877222" y="1943705"/>
                </a:lnTo>
                <a:lnTo>
                  <a:pt x="925220" y="1947242"/>
                </a:lnTo>
                <a:lnTo>
                  <a:pt x="973836" y="1948433"/>
                </a:lnTo>
                <a:lnTo>
                  <a:pt x="1025045" y="1947100"/>
                </a:lnTo>
                <a:lnTo>
                  <a:pt x="1075912" y="1943119"/>
                </a:lnTo>
                <a:lnTo>
                  <a:pt x="1126341" y="1936522"/>
                </a:lnTo>
                <a:lnTo>
                  <a:pt x="1176233" y="1927340"/>
                </a:lnTo>
                <a:lnTo>
                  <a:pt x="1225490" y="1915605"/>
                </a:lnTo>
                <a:lnTo>
                  <a:pt x="1274014" y="1901348"/>
                </a:lnTo>
                <a:lnTo>
                  <a:pt x="1321708" y="1884600"/>
                </a:lnTo>
                <a:lnTo>
                  <a:pt x="1368475" y="1865392"/>
                </a:lnTo>
                <a:lnTo>
                  <a:pt x="1414215" y="1843756"/>
                </a:lnTo>
                <a:lnTo>
                  <a:pt x="1458831" y="1819722"/>
                </a:lnTo>
                <a:lnTo>
                  <a:pt x="1502226" y="1793323"/>
                </a:lnTo>
                <a:lnTo>
                  <a:pt x="1544301" y="1764588"/>
                </a:lnTo>
                <a:lnTo>
                  <a:pt x="1584960" y="1733550"/>
                </a:lnTo>
                <a:close/>
              </a:path>
            </a:pathLst>
          </a:custGeom>
          <a:solidFill>
            <a:srgbClr val="00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725" y="3109341"/>
            <a:ext cx="1584960" cy="1948814"/>
          </a:xfrm>
          <a:custGeom>
            <a:avLst/>
            <a:gdLst/>
            <a:ahLst/>
            <a:cxnLst/>
            <a:rect l="l" t="t" r="r" b="b"/>
            <a:pathLst>
              <a:path w="1584960" h="1948814">
                <a:moveTo>
                  <a:pt x="970788" y="0"/>
                </a:moveTo>
                <a:lnTo>
                  <a:pt x="922310" y="1390"/>
                </a:lnTo>
                <a:lnTo>
                  <a:pt x="874451" y="5111"/>
                </a:lnTo>
                <a:lnTo>
                  <a:pt x="827265" y="11105"/>
                </a:lnTo>
                <a:lnTo>
                  <a:pt x="780808" y="19319"/>
                </a:lnTo>
                <a:lnTo>
                  <a:pt x="735135" y="29697"/>
                </a:lnTo>
                <a:lnTo>
                  <a:pt x="690303" y="42183"/>
                </a:lnTo>
                <a:lnTo>
                  <a:pt x="646366" y="56722"/>
                </a:lnTo>
                <a:lnTo>
                  <a:pt x="603379" y="73260"/>
                </a:lnTo>
                <a:lnTo>
                  <a:pt x="561399" y="91740"/>
                </a:lnTo>
                <a:lnTo>
                  <a:pt x="520481" y="112108"/>
                </a:lnTo>
                <a:lnTo>
                  <a:pt x="480680" y="134309"/>
                </a:lnTo>
                <a:lnTo>
                  <a:pt x="442052" y="158287"/>
                </a:lnTo>
                <a:lnTo>
                  <a:pt x="404652" y="183987"/>
                </a:lnTo>
                <a:lnTo>
                  <a:pt x="368536" y="211354"/>
                </a:lnTo>
                <a:lnTo>
                  <a:pt x="333759" y="240333"/>
                </a:lnTo>
                <a:lnTo>
                  <a:pt x="300376" y="270868"/>
                </a:lnTo>
                <a:lnTo>
                  <a:pt x="268444" y="302904"/>
                </a:lnTo>
                <a:lnTo>
                  <a:pt x="238017" y="336387"/>
                </a:lnTo>
                <a:lnTo>
                  <a:pt x="209151" y="371260"/>
                </a:lnTo>
                <a:lnTo>
                  <a:pt x="181902" y="407469"/>
                </a:lnTo>
                <a:lnTo>
                  <a:pt x="156325" y="444958"/>
                </a:lnTo>
                <a:lnTo>
                  <a:pt x="132475" y="483672"/>
                </a:lnTo>
                <a:lnTo>
                  <a:pt x="110408" y="523556"/>
                </a:lnTo>
                <a:lnTo>
                  <a:pt x="90179" y="564555"/>
                </a:lnTo>
                <a:lnTo>
                  <a:pt x="71844" y="606613"/>
                </a:lnTo>
                <a:lnTo>
                  <a:pt x="55458" y="649676"/>
                </a:lnTo>
                <a:lnTo>
                  <a:pt x="41078" y="693688"/>
                </a:lnTo>
                <a:lnTo>
                  <a:pt x="28757" y="738594"/>
                </a:lnTo>
                <a:lnTo>
                  <a:pt x="18552" y="784338"/>
                </a:lnTo>
                <a:lnTo>
                  <a:pt x="10519" y="830866"/>
                </a:lnTo>
                <a:lnTo>
                  <a:pt x="4712" y="878122"/>
                </a:lnTo>
                <a:lnTo>
                  <a:pt x="1187" y="926051"/>
                </a:lnTo>
                <a:lnTo>
                  <a:pt x="0" y="974597"/>
                </a:lnTo>
                <a:lnTo>
                  <a:pt x="1191" y="1023213"/>
                </a:lnTo>
                <a:lnTo>
                  <a:pt x="4728" y="1071211"/>
                </a:lnTo>
                <a:lnTo>
                  <a:pt x="10555" y="1118535"/>
                </a:lnTo>
                <a:lnTo>
                  <a:pt x="18617" y="1165129"/>
                </a:lnTo>
                <a:lnTo>
                  <a:pt x="28857" y="1210937"/>
                </a:lnTo>
                <a:lnTo>
                  <a:pt x="41220" y="1255904"/>
                </a:lnTo>
                <a:lnTo>
                  <a:pt x="55650" y="1299975"/>
                </a:lnTo>
                <a:lnTo>
                  <a:pt x="72091" y="1343092"/>
                </a:lnTo>
                <a:lnTo>
                  <a:pt x="90488" y="1385202"/>
                </a:lnTo>
                <a:lnTo>
                  <a:pt x="110785" y="1426247"/>
                </a:lnTo>
                <a:lnTo>
                  <a:pt x="132926" y="1466172"/>
                </a:lnTo>
                <a:lnTo>
                  <a:pt x="156856" y="1504922"/>
                </a:lnTo>
                <a:lnTo>
                  <a:pt x="182518" y="1542441"/>
                </a:lnTo>
                <a:lnTo>
                  <a:pt x="209858" y="1578672"/>
                </a:lnTo>
                <a:lnTo>
                  <a:pt x="238819" y="1613561"/>
                </a:lnTo>
                <a:lnTo>
                  <a:pt x="269345" y="1647052"/>
                </a:lnTo>
                <a:lnTo>
                  <a:pt x="301381" y="1679088"/>
                </a:lnTo>
                <a:lnTo>
                  <a:pt x="334872" y="1709614"/>
                </a:lnTo>
                <a:lnTo>
                  <a:pt x="369761" y="1738575"/>
                </a:lnTo>
                <a:lnTo>
                  <a:pt x="405992" y="1765915"/>
                </a:lnTo>
                <a:lnTo>
                  <a:pt x="443511" y="1791577"/>
                </a:lnTo>
                <a:lnTo>
                  <a:pt x="482261" y="1815507"/>
                </a:lnTo>
                <a:lnTo>
                  <a:pt x="522186" y="1837648"/>
                </a:lnTo>
                <a:lnTo>
                  <a:pt x="563231" y="1857945"/>
                </a:lnTo>
                <a:lnTo>
                  <a:pt x="605341" y="1876342"/>
                </a:lnTo>
                <a:lnTo>
                  <a:pt x="648458" y="1892783"/>
                </a:lnTo>
                <a:lnTo>
                  <a:pt x="692529" y="1907213"/>
                </a:lnTo>
                <a:lnTo>
                  <a:pt x="737496" y="1919576"/>
                </a:lnTo>
                <a:lnTo>
                  <a:pt x="783304" y="1929816"/>
                </a:lnTo>
                <a:lnTo>
                  <a:pt x="829898" y="1937878"/>
                </a:lnTo>
                <a:lnTo>
                  <a:pt x="877222" y="1943705"/>
                </a:lnTo>
                <a:lnTo>
                  <a:pt x="925220" y="1947242"/>
                </a:lnTo>
                <a:lnTo>
                  <a:pt x="973836" y="1948433"/>
                </a:lnTo>
                <a:lnTo>
                  <a:pt x="1025045" y="1947100"/>
                </a:lnTo>
                <a:lnTo>
                  <a:pt x="1075912" y="1943119"/>
                </a:lnTo>
                <a:lnTo>
                  <a:pt x="1126341" y="1936522"/>
                </a:lnTo>
                <a:lnTo>
                  <a:pt x="1176233" y="1927340"/>
                </a:lnTo>
                <a:lnTo>
                  <a:pt x="1225490" y="1915605"/>
                </a:lnTo>
                <a:lnTo>
                  <a:pt x="1274014" y="1901348"/>
                </a:lnTo>
                <a:lnTo>
                  <a:pt x="1321708" y="1884600"/>
                </a:lnTo>
                <a:lnTo>
                  <a:pt x="1368475" y="1865392"/>
                </a:lnTo>
                <a:lnTo>
                  <a:pt x="1414215" y="1843756"/>
                </a:lnTo>
                <a:lnTo>
                  <a:pt x="1458831" y="1819722"/>
                </a:lnTo>
                <a:lnTo>
                  <a:pt x="1502226" y="1793323"/>
                </a:lnTo>
                <a:lnTo>
                  <a:pt x="1544301" y="1764588"/>
                </a:lnTo>
                <a:lnTo>
                  <a:pt x="1584960" y="1733550"/>
                </a:lnTo>
                <a:lnTo>
                  <a:pt x="973836" y="974597"/>
                </a:lnTo>
                <a:lnTo>
                  <a:pt x="970788" y="0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7513" y="3109341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4">
                <a:moveTo>
                  <a:pt x="0" y="970788"/>
                </a:moveTo>
                <a:lnTo>
                  <a:pt x="0" y="0"/>
                </a:lnTo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4561" y="3511677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29">
                <a:moveTo>
                  <a:pt x="0" y="99822"/>
                </a:moveTo>
                <a:lnTo>
                  <a:pt x="0" y="0"/>
                </a:lnTo>
                <a:lnTo>
                  <a:pt x="99822" y="0"/>
                </a:lnTo>
                <a:lnTo>
                  <a:pt x="99822" y="99822"/>
                </a:lnTo>
                <a:lnTo>
                  <a:pt x="0" y="9982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64561" y="3511677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29">
                <a:moveTo>
                  <a:pt x="0" y="99822"/>
                </a:moveTo>
                <a:lnTo>
                  <a:pt x="0" y="0"/>
                </a:lnTo>
                <a:lnTo>
                  <a:pt x="99822" y="0"/>
                </a:lnTo>
                <a:lnTo>
                  <a:pt x="99822" y="99822"/>
                </a:lnTo>
                <a:lnTo>
                  <a:pt x="0" y="99822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4561" y="3892677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0" y="100584"/>
                </a:moveTo>
                <a:lnTo>
                  <a:pt x="0" y="0"/>
                </a:lnTo>
                <a:lnTo>
                  <a:pt x="99822" y="0"/>
                </a:lnTo>
                <a:lnTo>
                  <a:pt x="99822" y="100584"/>
                </a:lnTo>
                <a:lnTo>
                  <a:pt x="0" y="100584"/>
                </a:lnTo>
                <a:close/>
              </a:path>
            </a:pathLst>
          </a:custGeom>
          <a:solidFill>
            <a:srgbClr val="333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4561" y="3892677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0" y="100584"/>
                </a:moveTo>
                <a:lnTo>
                  <a:pt x="0" y="0"/>
                </a:lnTo>
                <a:lnTo>
                  <a:pt x="99822" y="0"/>
                </a:lnTo>
                <a:lnTo>
                  <a:pt x="99822" y="100584"/>
                </a:lnTo>
                <a:lnTo>
                  <a:pt x="0" y="100584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4561" y="4267580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0" y="100584"/>
                </a:moveTo>
                <a:lnTo>
                  <a:pt x="0" y="0"/>
                </a:lnTo>
                <a:lnTo>
                  <a:pt x="99822" y="0"/>
                </a:lnTo>
                <a:lnTo>
                  <a:pt x="99822" y="100584"/>
                </a:lnTo>
                <a:lnTo>
                  <a:pt x="0" y="100584"/>
                </a:lnTo>
                <a:close/>
              </a:path>
            </a:pathLst>
          </a:custGeom>
          <a:solidFill>
            <a:srgbClr val="00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4561" y="4267580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0" y="100584"/>
                </a:moveTo>
                <a:lnTo>
                  <a:pt x="0" y="0"/>
                </a:lnTo>
                <a:lnTo>
                  <a:pt x="99822" y="0"/>
                </a:lnTo>
                <a:lnTo>
                  <a:pt x="99822" y="100584"/>
                </a:lnTo>
                <a:lnTo>
                  <a:pt x="0" y="100584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4561" y="4649342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0" y="100584"/>
                </a:moveTo>
                <a:lnTo>
                  <a:pt x="0" y="0"/>
                </a:lnTo>
                <a:lnTo>
                  <a:pt x="99822" y="0"/>
                </a:lnTo>
                <a:lnTo>
                  <a:pt x="99822" y="100584"/>
                </a:lnTo>
                <a:lnTo>
                  <a:pt x="0" y="100584"/>
                </a:lnTo>
                <a:close/>
              </a:path>
            </a:pathLst>
          </a:custGeom>
          <a:solidFill>
            <a:srgbClr val="9A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4561" y="4649342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0" y="100584"/>
                </a:moveTo>
                <a:lnTo>
                  <a:pt x="0" y="0"/>
                </a:lnTo>
                <a:lnTo>
                  <a:pt x="99822" y="0"/>
                </a:lnTo>
                <a:lnTo>
                  <a:pt x="99822" y="100584"/>
                </a:lnTo>
                <a:lnTo>
                  <a:pt x="0" y="100584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03601" y="3363848"/>
            <a:ext cx="1038860" cy="1436291"/>
          </a:xfrm>
          <a:prstGeom prst="rect">
            <a:avLst/>
          </a:prstGeom>
          <a:ln w="6692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730"/>
              </a:spcBef>
            </a:pPr>
            <a:r>
              <a:rPr sz="1250" b="1" spc="5" dirty="0" err="1" smtClean="0">
                <a:latin typeface="Arial"/>
                <a:cs typeface="Arial"/>
              </a:rPr>
              <a:t>Espa</a:t>
            </a:r>
            <a:r>
              <a:rPr lang="es-PA" sz="1250" b="1" spc="5" dirty="0" smtClean="0">
                <a:latin typeface="Arial"/>
                <a:cs typeface="Arial"/>
              </a:rPr>
              <a:t>ñ</a:t>
            </a:r>
            <a:r>
              <a:rPr sz="1250" b="1" spc="5" dirty="0" err="1" smtClean="0">
                <a:latin typeface="Arial"/>
                <a:cs typeface="Arial"/>
              </a:rPr>
              <a:t>oles</a:t>
            </a:r>
            <a:endParaRPr sz="1250" dirty="0">
              <a:latin typeface="Arial"/>
              <a:cs typeface="Arial"/>
            </a:endParaRPr>
          </a:p>
          <a:p>
            <a:pPr marL="204470" marR="200025">
              <a:lnSpc>
                <a:spcPct val="197200"/>
              </a:lnSpc>
              <a:spcBef>
                <a:spcPts val="40"/>
              </a:spcBef>
            </a:pPr>
            <a:r>
              <a:rPr sz="1250" b="1" spc="20" dirty="0">
                <a:latin typeface="Arial"/>
                <a:cs typeface="Arial"/>
              </a:rPr>
              <a:t>Indios  </a:t>
            </a:r>
            <a:r>
              <a:rPr sz="1250" b="1" spc="65" dirty="0">
                <a:latin typeface="Arial"/>
                <a:cs typeface="Arial"/>
              </a:rPr>
              <a:t>M</a:t>
            </a:r>
            <a:r>
              <a:rPr sz="1250" b="1" spc="20" dirty="0">
                <a:latin typeface="Arial"/>
                <a:cs typeface="Arial"/>
              </a:rPr>
              <a:t>u</a:t>
            </a:r>
            <a:r>
              <a:rPr sz="1250" b="1" spc="10" dirty="0">
                <a:latin typeface="Arial"/>
                <a:cs typeface="Arial"/>
              </a:rPr>
              <a:t>l</a:t>
            </a:r>
            <a:r>
              <a:rPr sz="1250" b="1" spc="-10" dirty="0">
                <a:latin typeface="Arial"/>
                <a:cs typeface="Arial"/>
              </a:rPr>
              <a:t>a</a:t>
            </a:r>
            <a:r>
              <a:rPr sz="1250" b="1" dirty="0">
                <a:latin typeface="Arial"/>
                <a:cs typeface="Arial"/>
              </a:rPr>
              <a:t>t</a:t>
            </a:r>
            <a:r>
              <a:rPr sz="1250" b="1" spc="20" dirty="0">
                <a:latin typeface="Arial"/>
                <a:cs typeface="Arial"/>
              </a:rPr>
              <a:t>o</a:t>
            </a:r>
            <a:r>
              <a:rPr sz="1250" b="1" spc="5" dirty="0">
                <a:latin typeface="Arial"/>
                <a:cs typeface="Arial"/>
              </a:rPr>
              <a:t>s</a:t>
            </a:r>
            <a:endParaRPr sz="1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</a:pPr>
            <a:r>
              <a:rPr sz="1250" b="1" spc="10" dirty="0">
                <a:latin typeface="Arial"/>
                <a:cs typeface="Arial"/>
              </a:rPr>
              <a:t>Mestizos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23357" y="3078861"/>
            <a:ext cx="1999614" cy="2005330"/>
          </a:xfrm>
          <a:custGeom>
            <a:avLst/>
            <a:gdLst/>
            <a:ahLst/>
            <a:cxnLst/>
            <a:rect l="l" t="t" r="r" b="b"/>
            <a:pathLst>
              <a:path w="1999615" h="2005329">
                <a:moveTo>
                  <a:pt x="0" y="2004822"/>
                </a:moveTo>
                <a:lnTo>
                  <a:pt x="0" y="0"/>
                </a:lnTo>
                <a:lnTo>
                  <a:pt x="1999488" y="0"/>
                </a:lnTo>
                <a:lnTo>
                  <a:pt x="1999488" y="2004822"/>
                </a:lnTo>
                <a:lnTo>
                  <a:pt x="0" y="2004822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3101" y="3078861"/>
            <a:ext cx="1000125" cy="1499235"/>
          </a:xfrm>
          <a:custGeom>
            <a:avLst/>
            <a:gdLst/>
            <a:ahLst/>
            <a:cxnLst/>
            <a:rect l="l" t="t" r="r" b="b"/>
            <a:pathLst>
              <a:path w="1000125" h="1499235">
                <a:moveTo>
                  <a:pt x="999743" y="999743"/>
                </a:moveTo>
                <a:lnTo>
                  <a:pt x="998589" y="951280"/>
                </a:lnTo>
                <a:lnTo>
                  <a:pt x="995163" y="903414"/>
                </a:lnTo>
                <a:lnTo>
                  <a:pt x="989515" y="856198"/>
                </a:lnTo>
                <a:lnTo>
                  <a:pt x="981700" y="809685"/>
                </a:lnTo>
                <a:lnTo>
                  <a:pt x="971770" y="763926"/>
                </a:lnTo>
                <a:lnTo>
                  <a:pt x="959776" y="718974"/>
                </a:lnTo>
                <a:lnTo>
                  <a:pt x="945773" y="674882"/>
                </a:lnTo>
                <a:lnTo>
                  <a:pt x="929813" y="631701"/>
                </a:lnTo>
                <a:lnTo>
                  <a:pt x="911947" y="589484"/>
                </a:lnTo>
                <a:lnTo>
                  <a:pt x="892229" y="548282"/>
                </a:lnTo>
                <a:lnTo>
                  <a:pt x="870711" y="508149"/>
                </a:lnTo>
                <a:lnTo>
                  <a:pt x="847446" y="469136"/>
                </a:lnTo>
                <a:lnTo>
                  <a:pt x="822487" y="431295"/>
                </a:lnTo>
                <a:lnTo>
                  <a:pt x="795885" y="394679"/>
                </a:lnTo>
                <a:lnTo>
                  <a:pt x="767694" y="359340"/>
                </a:lnTo>
                <a:lnTo>
                  <a:pt x="737967" y="325331"/>
                </a:lnTo>
                <a:lnTo>
                  <a:pt x="706754" y="292703"/>
                </a:lnTo>
                <a:lnTo>
                  <a:pt x="674111" y="261508"/>
                </a:lnTo>
                <a:lnTo>
                  <a:pt x="640088" y="231800"/>
                </a:lnTo>
                <a:lnTo>
                  <a:pt x="604738" y="203630"/>
                </a:lnTo>
                <a:lnTo>
                  <a:pt x="568115" y="177050"/>
                </a:lnTo>
                <a:lnTo>
                  <a:pt x="530270" y="152112"/>
                </a:lnTo>
                <a:lnTo>
                  <a:pt x="491256" y="128870"/>
                </a:lnTo>
                <a:lnTo>
                  <a:pt x="451126" y="107374"/>
                </a:lnTo>
                <a:lnTo>
                  <a:pt x="409932" y="87678"/>
                </a:lnTo>
                <a:lnTo>
                  <a:pt x="367727" y="69834"/>
                </a:lnTo>
                <a:lnTo>
                  <a:pt x="324564" y="53893"/>
                </a:lnTo>
                <a:lnTo>
                  <a:pt x="280495" y="39908"/>
                </a:lnTo>
                <a:lnTo>
                  <a:pt x="235572" y="27931"/>
                </a:lnTo>
                <a:lnTo>
                  <a:pt x="189849" y="18015"/>
                </a:lnTo>
                <a:lnTo>
                  <a:pt x="143377" y="10212"/>
                </a:lnTo>
                <a:lnTo>
                  <a:pt x="96210" y="4573"/>
                </a:lnTo>
                <a:lnTo>
                  <a:pt x="48400" y="1152"/>
                </a:lnTo>
                <a:lnTo>
                  <a:pt x="0" y="0"/>
                </a:lnTo>
                <a:lnTo>
                  <a:pt x="0" y="999744"/>
                </a:lnTo>
                <a:lnTo>
                  <a:pt x="865631" y="1498853"/>
                </a:lnTo>
                <a:lnTo>
                  <a:pt x="890681" y="1452762"/>
                </a:lnTo>
                <a:lnTo>
                  <a:pt x="913229" y="1405542"/>
                </a:lnTo>
                <a:lnTo>
                  <a:pt x="933245" y="1357298"/>
                </a:lnTo>
                <a:lnTo>
                  <a:pt x="950695" y="1308134"/>
                </a:lnTo>
                <a:lnTo>
                  <a:pt x="965549" y="1258157"/>
                </a:lnTo>
                <a:lnTo>
                  <a:pt x="977774" y="1207471"/>
                </a:lnTo>
                <a:lnTo>
                  <a:pt x="987337" y="1156181"/>
                </a:lnTo>
                <a:lnTo>
                  <a:pt x="994208" y="1104394"/>
                </a:lnTo>
                <a:lnTo>
                  <a:pt x="998354" y="1052213"/>
                </a:lnTo>
                <a:lnTo>
                  <a:pt x="999743" y="99974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3101" y="3078861"/>
            <a:ext cx="1000125" cy="1499235"/>
          </a:xfrm>
          <a:custGeom>
            <a:avLst/>
            <a:gdLst/>
            <a:ahLst/>
            <a:cxnLst/>
            <a:rect l="l" t="t" r="r" b="b"/>
            <a:pathLst>
              <a:path w="1000125" h="1499235">
                <a:moveTo>
                  <a:pt x="865631" y="1498853"/>
                </a:moveTo>
                <a:lnTo>
                  <a:pt x="890681" y="1452762"/>
                </a:lnTo>
                <a:lnTo>
                  <a:pt x="913229" y="1405542"/>
                </a:lnTo>
                <a:lnTo>
                  <a:pt x="933245" y="1357298"/>
                </a:lnTo>
                <a:lnTo>
                  <a:pt x="950695" y="1308134"/>
                </a:lnTo>
                <a:lnTo>
                  <a:pt x="965549" y="1258157"/>
                </a:lnTo>
                <a:lnTo>
                  <a:pt x="977774" y="1207471"/>
                </a:lnTo>
                <a:lnTo>
                  <a:pt x="987337" y="1156181"/>
                </a:lnTo>
                <a:lnTo>
                  <a:pt x="994208" y="1104394"/>
                </a:lnTo>
                <a:lnTo>
                  <a:pt x="998354" y="1052213"/>
                </a:lnTo>
                <a:lnTo>
                  <a:pt x="999743" y="999743"/>
                </a:lnTo>
                <a:lnTo>
                  <a:pt x="998589" y="951280"/>
                </a:lnTo>
                <a:lnTo>
                  <a:pt x="995163" y="903414"/>
                </a:lnTo>
                <a:lnTo>
                  <a:pt x="989515" y="856198"/>
                </a:lnTo>
                <a:lnTo>
                  <a:pt x="981700" y="809685"/>
                </a:lnTo>
                <a:lnTo>
                  <a:pt x="971770" y="763926"/>
                </a:lnTo>
                <a:lnTo>
                  <a:pt x="959776" y="718974"/>
                </a:lnTo>
                <a:lnTo>
                  <a:pt x="945773" y="674882"/>
                </a:lnTo>
                <a:lnTo>
                  <a:pt x="929813" y="631701"/>
                </a:lnTo>
                <a:lnTo>
                  <a:pt x="911947" y="589484"/>
                </a:lnTo>
                <a:lnTo>
                  <a:pt x="892229" y="548282"/>
                </a:lnTo>
                <a:lnTo>
                  <a:pt x="870711" y="508149"/>
                </a:lnTo>
                <a:lnTo>
                  <a:pt x="847446" y="469136"/>
                </a:lnTo>
                <a:lnTo>
                  <a:pt x="822487" y="431295"/>
                </a:lnTo>
                <a:lnTo>
                  <a:pt x="795885" y="394679"/>
                </a:lnTo>
                <a:lnTo>
                  <a:pt x="767694" y="359340"/>
                </a:lnTo>
                <a:lnTo>
                  <a:pt x="737967" y="325331"/>
                </a:lnTo>
                <a:lnTo>
                  <a:pt x="706754" y="292703"/>
                </a:lnTo>
                <a:lnTo>
                  <a:pt x="674111" y="261508"/>
                </a:lnTo>
                <a:lnTo>
                  <a:pt x="640088" y="231800"/>
                </a:lnTo>
                <a:lnTo>
                  <a:pt x="604738" y="203630"/>
                </a:lnTo>
                <a:lnTo>
                  <a:pt x="568115" y="177050"/>
                </a:lnTo>
                <a:lnTo>
                  <a:pt x="530270" y="152112"/>
                </a:lnTo>
                <a:lnTo>
                  <a:pt x="491256" y="128870"/>
                </a:lnTo>
                <a:lnTo>
                  <a:pt x="451126" y="107374"/>
                </a:lnTo>
                <a:lnTo>
                  <a:pt x="409932" y="87678"/>
                </a:lnTo>
                <a:lnTo>
                  <a:pt x="367727" y="69834"/>
                </a:lnTo>
                <a:lnTo>
                  <a:pt x="324564" y="53893"/>
                </a:lnTo>
                <a:lnTo>
                  <a:pt x="280495" y="39908"/>
                </a:lnTo>
                <a:lnTo>
                  <a:pt x="235572" y="27931"/>
                </a:lnTo>
                <a:lnTo>
                  <a:pt x="189849" y="18015"/>
                </a:lnTo>
                <a:lnTo>
                  <a:pt x="143377" y="10212"/>
                </a:lnTo>
                <a:lnTo>
                  <a:pt x="96210" y="4573"/>
                </a:lnTo>
                <a:lnTo>
                  <a:pt x="48400" y="1152"/>
                </a:lnTo>
                <a:lnTo>
                  <a:pt x="0" y="0"/>
                </a:lnTo>
                <a:lnTo>
                  <a:pt x="0" y="999744"/>
                </a:lnTo>
                <a:lnTo>
                  <a:pt x="865631" y="1498853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3101" y="4078604"/>
            <a:ext cx="866140" cy="994410"/>
          </a:xfrm>
          <a:custGeom>
            <a:avLst/>
            <a:gdLst/>
            <a:ahLst/>
            <a:cxnLst/>
            <a:rect l="l" t="t" r="r" b="b"/>
            <a:pathLst>
              <a:path w="866140" h="994410">
                <a:moveTo>
                  <a:pt x="865632" y="499110"/>
                </a:moveTo>
                <a:lnTo>
                  <a:pt x="0" y="0"/>
                </a:lnTo>
                <a:lnTo>
                  <a:pt x="102870" y="994410"/>
                </a:lnTo>
                <a:lnTo>
                  <a:pt x="152977" y="987870"/>
                </a:lnTo>
                <a:lnTo>
                  <a:pt x="202424" y="978874"/>
                </a:lnTo>
                <a:lnTo>
                  <a:pt x="251131" y="967471"/>
                </a:lnTo>
                <a:lnTo>
                  <a:pt x="299019" y="953713"/>
                </a:lnTo>
                <a:lnTo>
                  <a:pt x="346010" y="937650"/>
                </a:lnTo>
                <a:lnTo>
                  <a:pt x="392025" y="919332"/>
                </a:lnTo>
                <a:lnTo>
                  <a:pt x="436986" y="898811"/>
                </a:lnTo>
                <a:lnTo>
                  <a:pt x="480814" y="876137"/>
                </a:lnTo>
                <a:lnTo>
                  <a:pt x="523429" y="851360"/>
                </a:lnTo>
                <a:lnTo>
                  <a:pt x="564754" y="824532"/>
                </a:lnTo>
                <a:lnTo>
                  <a:pt x="604710" y="795703"/>
                </a:lnTo>
                <a:lnTo>
                  <a:pt x="643219" y="764923"/>
                </a:lnTo>
                <a:lnTo>
                  <a:pt x="680201" y="732244"/>
                </a:lnTo>
                <a:lnTo>
                  <a:pt x="715577" y="697715"/>
                </a:lnTo>
                <a:lnTo>
                  <a:pt x="749270" y="661388"/>
                </a:lnTo>
                <a:lnTo>
                  <a:pt x="781201" y="623313"/>
                </a:lnTo>
                <a:lnTo>
                  <a:pt x="811290" y="583542"/>
                </a:lnTo>
                <a:lnTo>
                  <a:pt x="839460" y="542123"/>
                </a:lnTo>
                <a:lnTo>
                  <a:pt x="865632" y="499110"/>
                </a:lnTo>
                <a:close/>
              </a:path>
            </a:pathLst>
          </a:custGeom>
          <a:solidFill>
            <a:srgbClr val="333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23101" y="4078604"/>
            <a:ext cx="866140" cy="994410"/>
          </a:xfrm>
          <a:custGeom>
            <a:avLst/>
            <a:gdLst/>
            <a:ahLst/>
            <a:cxnLst/>
            <a:rect l="l" t="t" r="r" b="b"/>
            <a:pathLst>
              <a:path w="866140" h="994410">
                <a:moveTo>
                  <a:pt x="102870" y="994410"/>
                </a:moveTo>
                <a:lnTo>
                  <a:pt x="152977" y="987870"/>
                </a:lnTo>
                <a:lnTo>
                  <a:pt x="202424" y="978874"/>
                </a:lnTo>
                <a:lnTo>
                  <a:pt x="251131" y="967471"/>
                </a:lnTo>
                <a:lnTo>
                  <a:pt x="299019" y="953713"/>
                </a:lnTo>
                <a:lnTo>
                  <a:pt x="346010" y="937650"/>
                </a:lnTo>
                <a:lnTo>
                  <a:pt x="392025" y="919332"/>
                </a:lnTo>
                <a:lnTo>
                  <a:pt x="436986" y="898811"/>
                </a:lnTo>
                <a:lnTo>
                  <a:pt x="480814" y="876137"/>
                </a:lnTo>
                <a:lnTo>
                  <a:pt x="523429" y="851360"/>
                </a:lnTo>
                <a:lnTo>
                  <a:pt x="564754" y="824532"/>
                </a:lnTo>
                <a:lnTo>
                  <a:pt x="604710" y="795703"/>
                </a:lnTo>
                <a:lnTo>
                  <a:pt x="643219" y="764923"/>
                </a:lnTo>
                <a:lnTo>
                  <a:pt x="680201" y="732244"/>
                </a:lnTo>
                <a:lnTo>
                  <a:pt x="715577" y="697715"/>
                </a:lnTo>
                <a:lnTo>
                  <a:pt x="749270" y="661388"/>
                </a:lnTo>
                <a:lnTo>
                  <a:pt x="781201" y="623313"/>
                </a:lnTo>
                <a:lnTo>
                  <a:pt x="811290" y="583542"/>
                </a:lnTo>
                <a:lnTo>
                  <a:pt x="839460" y="542123"/>
                </a:lnTo>
                <a:lnTo>
                  <a:pt x="865632" y="499110"/>
                </a:lnTo>
                <a:lnTo>
                  <a:pt x="0" y="0"/>
                </a:lnTo>
                <a:lnTo>
                  <a:pt x="102870" y="994410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23357" y="3751707"/>
            <a:ext cx="1102995" cy="1327150"/>
          </a:xfrm>
          <a:custGeom>
            <a:avLst/>
            <a:gdLst/>
            <a:ahLst/>
            <a:cxnLst/>
            <a:rect l="l" t="t" r="r" b="b"/>
            <a:pathLst>
              <a:path w="1102995" h="1327150">
                <a:moveTo>
                  <a:pt x="1102614" y="1321308"/>
                </a:moveTo>
                <a:lnTo>
                  <a:pt x="999744" y="326897"/>
                </a:lnTo>
                <a:lnTo>
                  <a:pt x="54863" y="0"/>
                </a:lnTo>
                <a:lnTo>
                  <a:pt x="40308" y="45340"/>
                </a:lnTo>
                <a:lnTo>
                  <a:pt x="27991" y="91200"/>
                </a:lnTo>
                <a:lnTo>
                  <a:pt x="17914" y="137539"/>
                </a:lnTo>
                <a:lnTo>
                  <a:pt x="10077" y="184319"/>
                </a:lnTo>
                <a:lnTo>
                  <a:pt x="4478" y="231499"/>
                </a:lnTo>
                <a:lnTo>
                  <a:pt x="1119" y="279038"/>
                </a:lnTo>
                <a:lnTo>
                  <a:pt x="0" y="326898"/>
                </a:lnTo>
                <a:lnTo>
                  <a:pt x="1152" y="375298"/>
                </a:lnTo>
                <a:lnTo>
                  <a:pt x="4573" y="423108"/>
                </a:lnTo>
                <a:lnTo>
                  <a:pt x="10212" y="470275"/>
                </a:lnTo>
                <a:lnTo>
                  <a:pt x="18015" y="516747"/>
                </a:lnTo>
                <a:lnTo>
                  <a:pt x="27931" y="562470"/>
                </a:lnTo>
                <a:lnTo>
                  <a:pt x="39908" y="607393"/>
                </a:lnTo>
                <a:lnTo>
                  <a:pt x="53893" y="651462"/>
                </a:lnTo>
                <a:lnTo>
                  <a:pt x="69834" y="694625"/>
                </a:lnTo>
                <a:lnTo>
                  <a:pt x="87678" y="736830"/>
                </a:lnTo>
                <a:lnTo>
                  <a:pt x="107374" y="778024"/>
                </a:lnTo>
                <a:lnTo>
                  <a:pt x="128870" y="818154"/>
                </a:lnTo>
                <a:lnTo>
                  <a:pt x="152112" y="857168"/>
                </a:lnTo>
                <a:lnTo>
                  <a:pt x="177050" y="895013"/>
                </a:lnTo>
                <a:lnTo>
                  <a:pt x="203630" y="931636"/>
                </a:lnTo>
                <a:lnTo>
                  <a:pt x="231800" y="966986"/>
                </a:lnTo>
                <a:lnTo>
                  <a:pt x="261508" y="1001009"/>
                </a:lnTo>
                <a:lnTo>
                  <a:pt x="292703" y="1033653"/>
                </a:lnTo>
                <a:lnTo>
                  <a:pt x="325331" y="1064865"/>
                </a:lnTo>
                <a:lnTo>
                  <a:pt x="359340" y="1094592"/>
                </a:lnTo>
                <a:lnTo>
                  <a:pt x="394679" y="1122783"/>
                </a:lnTo>
                <a:lnTo>
                  <a:pt x="431295" y="1149385"/>
                </a:lnTo>
                <a:lnTo>
                  <a:pt x="469136" y="1174344"/>
                </a:lnTo>
                <a:lnTo>
                  <a:pt x="508149" y="1197609"/>
                </a:lnTo>
                <a:lnTo>
                  <a:pt x="548282" y="1219127"/>
                </a:lnTo>
                <a:lnTo>
                  <a:pt x="589484" y="1238845"/>
                </a:lnTo>
                <a:lnTo>
                  <a:pt x="631701" y="1256711"/>
                </a:lnTo>
                <a:lnTo>
                  <a:pt x="674882" y="1272671"/>
                </a:lnTo>
                <a:lnTo>
                  <a:pt x="718974" y="1286674"/>
                </a:lnTo>
                <a:lnTo>
                  <a:pt x="763926" y="1298668"/>
                </a:lnTo>
                <a:lnTo>
                  <a:pt x="809685" y="1308598"/>
                </a:lnTo>
                <a:lnTo>
                  <a:pt x="856198" y="1316413"/>
                </a:lnTo>
                <a:lnTo>
                  <a:pt x="903414" y="1322061"/>
                </a:lnTo>
                <a:lnTo>
                  <a:pt x="951280" y="1325487"/>
                </a:lnTo>
                <a:lnTo>
                  <a:pt x="999744" y="1326642"/>
                </a:lnTo>
                <a:lnTo>
                  <a:pt x="1025890" y="1326344"/>
                </a:lnTo>
                <a:lnTo>
                  <a:pt x="1051750" y="1325403"/>
                </a:lnTo>
                <a:lnTo>
                  <a:pt x="1077325" y="1323748"/>
                </a:lnTo>
                <a:lnTo>
                  <a:pt x="1102614" y="1321308"/>
                </a:lnTo>
                <a:close/>
              </a:path>
            </a:pathLst>
          </a:custGeom>
          <a:solidFill>
            <a:srgbClr val="00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3357" y="3751707"/>
            <a:ext cx="1102995" cy="1327150"/>
          </a:xfrm>
          <a:custGeom>
            <a:avLst/>
            <a:gdLst/>
            <a:ahLst/>
            <a:cxnLst/>
            <a:rect l="l" t="t" r="r" b="b"/>
            <a:pathLst>
              <a:path w="1102995" h="1327150">
                <a:moveTo>
                  <a:pt x="54863" y="0"/>
                </a:moveTo>
                <a:lnTo>
                  <a:pt x="40308" y="45340"/>
                </a:lnTo>
                <a:lnTo>
                  <a:pt x="27991" y="91200"/>
                </a:lnTo>
                <a:lnTo>
                  <a:pt x="17914" y="137539"/>
                </a:lnTo>
                <a:lnTo>
                  <a:pt x="10077" y="184319"/>
                </a:lnTo>
                <a:lnTo>
                  <a:pt x="4478" y="231499"/>
                </a:lnTo>
                <a:lnTo>
                  <a:pt x="1119" y="279038"/>
                </a:lnTo>
                <a:lnTo>
                  <a:pt x="0" y="326898"/>
                </a:lnTo>
                <a:lnTo>
                  <a:pt x="1152" y="375298"/>
                </a:lnTo>
                <a:lnTo>
                  <a:pt x="4573" y="423108"/>
                </a:lnTo>
                <a:lnTo>
                  <a:pt x="10212" y="470275"/>
                </a:lnTo>
                <a:lnTo>
                  <a:pt x="18015" y="516747"/>
                </a:lnTo>
                <a:lnTo>
                  <a:pt x="27931" y="562470"/>
                </a:lnTo>
                <a:lnTo>
                  <a:pt x="39908" y="607393"/>
                </a:lnTo>
                <a:lnTo>
                  <a:pt x="53893" y="651462"/>
                </a:lnTo>
                <a:lnTo>
                  <a:pt x="69834" y="694625"/>
                </a:lnTo>
                <a:lnTo>
                  <a:pt x="87678" y="736830"/>
                </a:lnTo>
                <a:lnTo>
                  <a:pt x="107374" y="778024"/>
                </a:lnTo>
                <a:lnTo>
                  <a:pt x="128870" y="818154"/>
                </a:lnTo>
                <a:lnTo>
                  <a:pt x="152112" y="857168"/>
                </a:lnTo>
                <a:lnTo>
                  <a:pt x="177050" y="895013"/>
                </a:lnTo>
                <a:lnTo>
                  <a:pt x="203630" y="931636"/>
                </a:lnTo>
                <a:lnTo>
                  <a:pt x="231800" y="966986"/>
                </a:lnTo>
                <a:lnTo>
                  <a:pt x="261508" y="1001009"/>
                </a:lnTo>
                <a:lnTo>
                  <a:pt x="292703" y="1033653"/>
                </a:lnTo>
                <a:lnTo>
                  <a:pt x="325331" y="1064865"/>
                </a:lnTo>
                <a:lnTo>
                  <a:pt x="359340" y="1094592"/>
                </a:lnTo>
                <a:lnTo>
                  <a:pt x="394679" y="1122783"/>
                </a:lnTo>
                <a:lnTo>
                  <a:pt x="431295" y="1149385"/>
                </a:lnTo>
                <a:lnTo>
                  <a:pt x="469136" y="1174344"/>
                </a:lnTo>
                <a:lnTo>
                  <a:pt x="508149" y="1197609"/>
                </a:lnTo>
                <a:lnTo>
                  <a:pt x="548282" y="1219127"/>
                </a:lnTo>
                <a:lnTo>
                  <a:pt x="589484" y="1238845"/>
                </a:lnTo>
                <a:lnTo>
                  <a:pt x="631701" y="1256711"/>
                </a:lnTo>
                <a:lnTo>
                  <a:pt x="674882" y="1272671"/>
                </a:lnTo>
                <a:lnTo>
                  <a:pt x="718974" y="1286674"/>
                </a:lnTo>
                <a:lnTo>
                  <a:pt x="763926" y="1298668"/>
                </a:lnTo>
                <a:lnTo>
                  <a:pt x="809685" y="1308598"/>
                </a:lnTo>
                <a:lnTo>
                  <a:pt x="856198" y="1316413"/>
                </a:lnTo>
                <a:lnTo>
                  <a:pt x="903414" y="1322061"/>
                </a:lnTo>
                <a:lnTo>
                  <a:pt x="951280" y="1325487"/>
                </a:lnTo>
                <a:lnTo>
                  <a:pt x="999744" y="1326642"/>
                </a:lnTo>
                <a:lnTo>
                  <a:pt x="1025890" y="1326344"/>
                </a:lnTo>
                <a:lnTo>
                  <a:pt x="1051750" y="1325403"/>
                </a:lnTo>
                <a:lnTo>
                  <a:pt x="1077325" y="1323748"/>
                </a:lnTo>
                <a:lnTo>
                  <a:pt x="1102614" y="1321308"/>
                </a:lnTo>
                <a:lnTo>
                  <a:pt x="999744" y="326897"/>
                </a:lnTo>
                <a:lnTo>
                  <a:pt x="54863" y="0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78221" y="3179445"/>
            <a:ext cx="944880" cy="899160"/>
          </a:xfrm>
          <a:custGeom>
            <a:avLst/>
            <a:gdLst/>
            <a:ahLst/>
            <a:cxnLst/>
            <a:rect l="l" t="t" r="r" b="b"/>
            <a:pathLst>
              <a:path w="944879" h="899160">
                <a:moveTo>
                  <a:pt x="944879" y="899160"/>
                </a:moveTo>
                <a:lnTo>
                  <a:pt x="506729" y="0"/>
                </a:lnTo>
                <a:lnTo>
                  <a:pt x="462680" y="22768"/>
                </a:lnTo>
                <a:lnTo>
                  <a:pt x="420010" y="47592"/>
                </a:lnTo>
                <a:lnTo>
                  <a:pt x="378778" y="74403"/>
                </a:lnTo>
                <a:lnTo>
                  <a:pt x="339042" y="103131"/>
                </a:lnTo>
                <a:lnTo>
                  <a:pt x="300859" y="133709"/>
                </a:lnTo>
                <a:lnTo>
                  <a:pt x="264288" y="166065"/>
                </a:lnTo>
                <a:lnTo>
                  <a:pt x="229388" y="200131"/>
                </a:lnTo>
                <a:lnTo>
                  <a:pt x="196214" y="235839"/>
                </a:lnTo>
                <a:lnTo>
                  <a:pt x="164827" y="273117"/>
                </a:lnTo>
                <a:lnTo>
                  <a:pt x="135284" y="311899"/>
                </a:lnTo>
                <a:lnTo>
                  <a:pt x="107643" y="352113"/>
                </a:lnTo>
                <a:lnTo>
                  <a:pt x="81962" y="393692"/>
                </a:lnTo>
                <a:lnTo>
                  <a:pt x="58299" y="436565"/>
                </a:lnTo>
                <a:lnTo>
                  <a:pt x="36712" y="480664"/>
                </a:lnTo>
                <a:lnTo>
                  <a:pt x="17260" y="525919"/>
                </a:lnTo>
                <a:lnTo>
                  <a:pt x="0" y="572262"/>
                </a:lnTo>
                <a:lnTo>
                  <a:pt x="944879" y="899160"/>
                </a:lnTo>
                <a:close/>
              </a:path>
            </a:pathLst>
          </a:custGeom>
          <a:solidFill>
            <a:srgbClr val="9A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78221" y="3179445"/>
            <a:ext cx="944880" cy="899160"/>
          </a:xfrm>
          <a:custGeom>
            <a:avLst/>
            <a:gdLst/>
            <a:ahLst/>
            <a:cxnLst/>
            <a:rect l="l" t="t" r="r" b="b"/>
            <a:pathLst>
              <a:path w="944879" h="899160">
                <a:moveTo>
                  <a:pt x="506729" y="0"/>
                </a:moveTo>
                <a:lnTo>
                  <a:pt x="462680" y="22768"/>
                </a:lnTo>
                <a:lnTo>
                  <a:pt x="420010" y="47592"/>
                </a:lnTo>
                <a:lnTo>
                  <a:pt x="378778" y="74403"/>
                </a:lnTo>
                <a:lnTo>
                  <a:pt x="339042" y="103131"/>
                </a:lnTo>
                <a:lnTo>
                  <a:pt x="300859" y="133709"/>
                </a:lnTo>
                <a:lnTo>
                  <a:pt x="264288" y="166065"/>
                </a:lnTo>
                <a:lnTo>
                  <a:pt x="229388" y="200131"/>
                </a:lnTo>
                <a:lnTo>
                  <a:pt x="196214" y="235839"/>
                </a:lnTo>
                <a:lnTo>
                  <a:pt x="164827" y="273117"/>
                </a:lnTo>
                <a:lnTo>
                  <a:pt x="135284" y="311899"/>
                </a:lnTo>
                <a:lnTo>
                  <a:pt x="107643" y="352113"/>
                </a:lnTo>
                <a:lnTo>
                  <a:pt x="81962" y="393692"/>
                </a:lnTo>
                <a:lnTo>
                  <a:pt x="58299" y="436565"/>
                </a:lnTo>
                <a:lnTo>
                  <a:pt x="36712" y="480664"/>
                </a:lnTo>
                <a:lnTo>
                  <a:pt x="17260" y="525919"/>
                </a:lnTo>
                <a:lnTo>
                  <a:pt x="0" y="572262"/>
                </a:lnTo>
                <a:lnTo>
                  <a:pt x="944879" y="899160"/>
                </a:lnTo>
                <a:lnTo>
                  <a:pt x="506729" y="0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4951" y="3079623"/>
            <a:ext cx="438150" cy="999490"/>
          </a:xfrm>
          <a:custGeom>
            <a:avLst/>
            <a:gdLst/>
            <a:ahLst/>
            <a:cxnLst/>
            <a:rect l="l" t="t" r="r" b="b"/>
            <a:pathLst>
              <a:path w="438150" h="999489">
                <a:moveTo>
                  <a:pt x="438150" y="998982"/>
                </a:moveTo>
                <a:lnTo>
                  <a:pt x="386334" y="0"/>
                </a:lnTo>
                <a:lnTo>
                  <a:pt x="336167" y="4070"/>
                </a:lnTo>
                <a:lnTo>
                  <a:pt x="286321" y="10560"/>
                </a:lnTo>
                <a:lnTo>
                  <a:pt x="236904" y="19462"/>
                </a:lnTo>
                <a:lnTo>
                  <a:pt x="188023" y="30765"/>
                </a:lnTo>
                <a:lnTo>
                  <a:pt x="139785" y="44462"/>
                </a:lnTo>
                <a:lnTo>
                  <a:pt x="92297" y="60543"/>
                </a:lnTo>
                <a:lnTo>
                  <a:pt x="45666" y="78999"/>
                </a:lnTo>
                <a:lnTo>
                  <a:pt x="0" y="99822"/>
                </a:lnTo>
                <a:lnTo>
                  <a:pt x="438150" y="99898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4951" y="3079623"/>
            <a:ext cx="438150" cy="999490"/>
          </a:xfrm>
          <a:custGeom>
            <a:avLst/>
            <a:gdLst/>
            <a:ahLst/>
            <a:cxnLst/>
            <a:rect l="l" t="t" r="r" b="b"/>
            <a:pathLst>
              <a:path w="438150" h="999489">
                <a:moveTo>
                  <a:pt x="386334" y="0"/>
                </a:moveTo>
                <a:lnTo>
                  <a:pt x="336167" y="4070"/>
                </a:lnTo>
                <a:lnTo>
                  <a:pt x="286321" y="10560"/>
                </a:lnTo>
                <a:lnTo>
                  <a:pt x="236904" y="19462"/>
                </a:lnTo>
                <a:lnTo>
                  <a:pt x="188023" y="30765"/>
                </a:lnTo>
                <a:lnTo>
                  <a:pt x="139785" y="44462"/>
                </a:lnTo>
                <a:lnTo>
                  <a:pt x="92297" y="60543"/>
                </a:lnTo>
                <a:lnTo>
                  <a:pt x="45666" y="78999"/>
                </a:lnTo>
                <a:lnTo>
                  <a:pt x="0" y="99822"/>
                </a:lnTo>
                <a:lnTo>
                  <a:pt x="438150" y="998982"/>
                </a:lnTo>
                <a:lnTo>
                  <a:pt x="386334" y="0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7192" y="3078861"/>
            <a:ext cx="0" cy="1000125"/>
          </a:xfrm>
          <a:custGeom>
            <a:avLst/>
            <a:gdLst/>
            <a:ahLst/>
            <a:cxnLst/>
            <a:rect l="l" t="t" r="r" b="b"/>
            <a:pathLst>
              <a:path h="1000125">
                <a:moveTo>
                  <a:pt x="0" y="0"/>
                </a:moveTo>
                <a:lnTo>
                  <a:pt x="0" y="999744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71284" y="3078861"/>
            <a:ext cx="52069" cy="1000125"/>
          </a:xfrm>
          <a:custGeom>
            <a:avLst/>
            <a:gdLst/>
            <a:ahLst/>
            <a:cxnLst/>
            <a:rect l="l" t="t" r="r" b="b"/>
            <a:pathLst>
              <a:path w="52070" h="1000125">
                <a:moveTo>
                  <a:pt x="51815" y="0"/>
                </a:moveTo>
                <a:lnTo>
                  <a:pt x="38790" y="11"/>
                </a:lnTo>
                <a:lnTo>
                  <a:pt x="25907" y="95"/>
                </a:lnTo>
                <a:lnTo>
                  <a:pt x="13025" y="321"/>
                </a:lnTo>
                <a:lnTo>
                  <a:pt x="0" y="762"/>
                </a:lnTo>
                <a:lnTo>
                  <a:pt x="51815" y="999744"/>
                </a:lnTo>
                <a:lnTo>
                  <a:pt x="51815" y="0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25181" y="3543680"/>
            <a:ext cx="86360" cy="86995"/>
          </a:xfrm>
          <a:custGeom>
            <a:avLst/>
            <a:gdLst/>
            <a:ahLst/>
            <a:cxnLst/>
            <a:rect l="l" t="t" r="r" b="b"/>
            <a:pathLst>
              <a:path w="86359" h="86995">
                <a:moveTo>
                  <a:pt x="0" y="86867"/>
                </a:moveTo>
                <a:lnTo>
                  <a:pt x="0" y="0"/>
                </a:lnTo>
                <a:lnTo>
                  <a:pt x="86105" y="0"/>
                </a:lnTo>
                <a:lnTo>
                  <a:pt x="86105" y="86867"/>
                </a:lnTo>
                <a:lnTo>
                  <a:pt x="0" y="8686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25181" y="3543680"/>
            <a:ext cx="86360" cy="86995"/>
          </a:xfrm>
          <a:custGeom>
            <a:avLst/>
            <a:gdLst/>
            <a:ahLst/>
            <a:cxnLst/>
            <a:rect l="l" t="t" r="r" b="b"/>
            <a:pathLst>
              <a:path w="86359" h="86995">
                <a:moveTo>
                  <a:pt x="0" y="86867"/>
                </a:moveTo>
                <a:lnTo>
                  <a:pt x="0" y="0"/>
                </a:lnTo>
                <a:lnTo>
                  <a:pt x="86105" y="0"/>
                </a:lnTo>
                <a:lnTo>
                  <a:pt x="86105" y="86867"/>
                </a:lnTo>
                <a:lnTo>
                  <a:pt x="0" y="86867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25181" y="3744848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solidFill>
            <a:srgbClr val="333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5181" y="3744848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25181" y="394601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solidFill>
            <a:srgbClr val="00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25181" y="394601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25181" y="4147184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solidFill>
            <a:srgbClr val="9A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25181" y="4147184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25181" y="4348353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5181" y="4348353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5181" y="4549521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5181" y="4549521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0" y="86105"/>
                </a:moveTo>
                <a:lnTo>
                  <a:pt x="0" y="0"/>
                </a:lnTo>
                <a:lnTo>
                  <a:pt x="86105" y="0"/>
                </a:lnTo>
                <a:lnTo>
                  <a:pt x="86105" y="86105"/>
                </a:lnTo>
                <a:lnTo>
                  <a:pt x="0" y="86105"/>
                </a:lnTo>
                <a:close/>
              </a:path>
            </a:pathLst>
          </a:custGeom>
          <a:ln w="5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878698" y="3475101"/>
            <a:ext cx="890905" cy="1207135"/>
          </a:xfrm>
          <a:prstGeom prst="rect">
            <a:avLst/>
          </a:prstGeom>
          <a:ln w="574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200"/>
              </a:spcBef>
            </a:pPr>
            <a:r>
              <a:rPr sz="1050" b="1" spc="20" dirty="0">
                <a:latin typeface="Arial"/>
                <a:cs typeface="Arial"/>
              </a:rPr>
              <a:t>Españoles</a:t>
            </a:r>
            <a:endParaRPr sz="1050">
              <a:latin typeface="Arial"/>
              <a:cs typeface="Arial"/>
            </a:endParaRPr>
          </a:p>
          <a:p>
            <a:pPr marL="169545" marR="175895">
              <a:lnSpc>
                <a:spcPct val="125200"/>
              </a:lnSpc>
              <a:spcBef>
                <a:spcPts val="5"/>
              </a:spcBef>
            </a:pPr>
            <a:r>
              <a:rPr sz="1050" b="1" spc="30" dirty="0">
                <a:latin typeface="Arial"/>
                <a:cs typeface="Arial"/>
              </a:rPr>
              <a:t>Indios  </a:t>
            </a:r>
            <a:r>
              <a:rPr sz="1050" b="1" spc="70" dirty="0">
                <a:latin typeface="Arial"/>
                <a:cs typeface="Arial"/>
              </a:rPr>
              <a:t>M</a:t>
            </a:r>
            <a:r>
              <a:rPr sz="1050" b="1" spc="30" dirty="0">
                <a:latin typeface="Arial"/>
                <a:cs typeface="Arial"/>
              </a:rPr>
              <a:t>u</a:t>
            </a:r>
            <a:r>
              <a:rPr sz="1050" b="1" spc="25" dirty="0">
                <a:latin typeface="Arial"/>
                <a:cs typeface="Arial"/>
              </a:rPr>
              <a:t>l</a:t>
            </a:r>
            <a:r>
              <a:rPr sz="1050" b="1" spc="-5" dirty="0">
                <a:latin typeface="Arial"/>
                <a:cs typeface="Arial"/>
              </a:rPr>
              <a:t>a</a:t>
            </a:r>
            <a:r>
              <a:rPr sz="1050" b="1" spc="10" dirty="0">
                <a:latin typeface="Arial"/>
                <a:cs typeface="Arial"/>
              </a:rPr>
              <a:t>t</a:t>
            </a:r>
            <a:r>
              <a:rPr sz="1050" b="1" spc="30" dirty="0">
                <a:latin typeface="Arial"/>
                <a:cs typeface="Arial"/>
              </a:rPr>
              <a:t>o</a:t>
            </a:r>
            <a:r>
              <a:rPr sz="1050" b="1" spc="15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169545" marR="118745">
              <a:lnSpc>
                <a:spcPct val="125699"/>
              </a:lnSpc>
            </a:pPr>
            <a:r>
              <a:rPr sz="1050" b="1" spc="65" dirty="0">
                <a:latin typeface="Arial"/>
                <a:cs typeface="Arial"/>
              </a:rPr>
              <a:t>M</a:t>
            </a:r>
            <a:r>
              <a:rPr sz="1050" b="1" spc="-5" dirty="0">
                <a:latin typeface="Arial"/>
                <a:cs typeface="Arial"/>
              </a:rPr>
              <a:t>es</a:t>
            </a:r>
            <a:r>
              <a:rPr sz="1050" b="1" spc="10" dirty="0">
                <a:latin typeface="Arial"/>
                <a:cs typeface="Arial"/>
              </a:rPr>
              <a:t>t</a:t>
            </a:r>
            <a:r>
              <a:rPr sz="1050" b="1" spc="25" dirty="0">
                <a:latin typeface="Arial"/>
                <a:cs typeface="Arial"/>
              </a:rPr>
              <a:t>i</a:t>
            </a:r>
            <a:r>
              <a:rPr sz="1050" b="1" spc="10" dirty="0">
                <a:latin typeface="Arial"/>
                <a:cs typeface="Arial"/>
              </a:rPr>
              <a:t>z</a:t>
            </a:r>
            <a:r>
              <a:rPr sz="1050" b="1" spc="25" dirty="0">
                <a:latin typeface="Arial"/>
                <a:cs typeface="Arial"/>
              </a:rPr>
              <a:t>o</a:t>
            </a:r>
            <a:r>
              <a:rPr sz="1050" b="1" spc="10" dirty="0">
                <a:latin typeface="Arial"/>
                <a:cs typeface="Arial"/>
              </a:rPr>
              <a:t>s  </a:t>
            </a:r>
            <a:r>
              <a:rPr sz="1050" b="1" spc="20" dirty="0">
                <a:latin typeface="Arial"/>
                <a:cs typeface="Arial"/>
              </a:rPr>
              <a:t>zambos  negros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89904" y="1886330"/>
            <a:ext cx="21723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 marR="5080" indent="-635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Bautizos en </a:t>
            </a:r>
            <a:r>
              <a:rPr sz="1800" spc="-10" dirty="0">
                <a:latin typeface="Arial"/>
                <a:cs typeface="Arial"/>
              </a:rPr>
              <a:t>Acoyapa  </a:t>
            </a:r>
            <a:r>
              <a:rPr sz="1800" spc="-5" dirty="0">
                <a:latin typeface="Arial"/>
                <a:cs typeface="Arial"/>
              </a:rPr>
              <a:t>(entre 1785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1791)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1329" y="1814779"/>
            <a:ext cx="20199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Bautizos en </a:t>
            </a:r>
            <a:r>
              <a:rPr sz="1800" spc="-10" dirty="0">
                <a:latin typeface="Arial"/>
                <a:cs typeface="Arial"/>
              </a:rPr>
              <a:t>Rivas  </a:t>
            </a:r>
            <a:r>
              <a:rPr sz="1800" spc="-5" dirty="0">
                <a:latin typeface="Arial"/>
                <a:cs typeface="Arial"/>
              </a:rPr>
              <a:t>(entre 1811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1821)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765" marR="5080" indent="-3187700">
              <a:lnSpc>
                <a:spcPct val="100000"/>
              </a:lnSpc>
            </a:pPr>
            <a:r>
              <a:rPr dirty="0"/>
              <a:t>Presencia de Milicias de negros y mulatos durante  la</a:t>
            </a:r>
            <a:r>
              <a:rPr spc="-95" dirty="0"/>
              <a:t> </a:t>
            </a:r>
            <a:r>
              <a:rPr dirty="0"/>
              <a:t>Colonia</a:t>
            </a:r>
          </a:p>
        </p:txBody>
      </p:sp>
      <p:sp>
        <p:nvSpPr>
          <p:cNvPr id="3" name="object 3"/>
          <p:cNvSpPr/>
          <p:nvPr/>
        </p:nvSpPr>
        <p:spPr>
          <a:xfrm>
            <a:off x="2844926" y="1486280"/>
            <a:ext cx="4005071" cy="4969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4307" y="1559433"/>
            <a:ext cx="1079500" cy="431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rial"/>
                <a:cs typeface="Arial"/>
              </a:rPr>
              <a:t>México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8955" y="1486280"/>
            <a:ext cx="1150620" cy="432434"/>
          </a:xfrm>
          <a:prstGeom prst="rect">
            <a:avLst/>
          </a:prstGeom>
          <a:solidFill>
            <a:srgbClr val="99CC00"/>
          </a:solidFill>
          <a:ln w="9524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rial"/>
                <a:cs typeface="Arial"/>
              </a:rPr>
              <a:t>Guatemala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4307" y="2567558"/>
            <a:ext cx="1079500" cy="431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rial"/>
                <a:cs typeface="Arial"/>
              </a:rPr>
              <a:t>Nicaragua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8955" y="2422779"/>
            <a:ext cx="1222375" cy="432434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Arial"/>
                <a:cs typeface="Arial"/>
              </a:rPr>
              <a:t>Costa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4307" y="3575684"/>
            <a:ext cx="1079500" cy="431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520"/>
              </a:spcBef>
            </a:pPr>
            <a:r>
              <a:rPr sz="1800" spc="-10" dirty="0">
                <a:latin typeface="Arial"/>
                <a:cs typeface="Arial"/>
              </a:rPr>
              <a:t>Panamá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78955" y="3430904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4" h="432435">
                <a:moveTo>
                  <a:pt x="0" y="0"/>
                </a:moveTo>
                <a:lnTo>
                  <a:pt x="0" y="432053"/>
                </a:lnTo>
                <a:lnTo>
                  <a:pt x="1079753" y="432053"/>
                </a:lnTo>
                <a:lnTo>
                  <a:pt x="107975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8955" y="3430904"/>
            <a:ext cx="1092835" cy="43243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1800" spc="-5" dirty="0">
                <a:latin typeface="Arial"/>
                <a:cs typeface="Arial"/>
              </a:rPr>
              <a:t>Venezuela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4307" y="4510659"/>
            <a:ext cx="1079500" cy="431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rial"/>
                <a:cs typeface="Arial"/>
              </a:rPr>
              <a:t>Colombia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78955" y="4439030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4" h="432435">
                <a:moveTo>
                  <a:pt x="0" y="0"/>
                </a:moveTo>
                <a:lnTo>
                  <a:pt x="0" y="432053"/>
                </a:lnTo>
                <a:lnTo>
                  <a:pt x="1079753" y="432053"/>
                </a:lnTo>
                <a:lnTo>
                  <a:pt x="107975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78955" y="4439030"/>
            <a:ext cx="1080135" cy="43243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rial"/>
                <a:cs typeface="Arial"/>
              </a:rPr>
              <a:t>Perú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73298" y="1910714"/>
            <a:ext cx="1216660" cy="575945"/>
          </a:xfrm>
          <a:custGeom>
            <a:avLst/>
            <a:gdLst/>
            <a:ahLst/>
            <a:cxnLst/>
            <a:rect l="l" t="t" r="r" b="b"/>
            <a:pathLst>
              <a:path w="1216660" h="575944">
                <a:moveTo>
                  <a:pt x="142494" y="0"/>
                </a:moveTo>
                <a:lnTo>
                  <a:pt x="0" y="7619"/>
                </a:lnTo>
                <a:lnTo>
                  <a:pt x="91440" y="116585"/>
                </a:lnTo>
                <a:lnTo>
                  <a:pt x="99822" y="97445"/>
                </a:lnTo>
                <a:lnTo>
                  <a:pt x="99822" y="64769"/>
                </a:lnTo>
                <a:lnTo>
                  <a:pt x="110490" y="41147"/>
                </a:lnTo>
                <a:lnTo>
                  <a:pt x="122221" y="46292"/>
                </a:lnTo>
                <a:lnTo>
                  <a:pt x="142494" y="0"/>
                </a:lnTo>
                <a:close/>
              </a:path>
              <a:path w="1216660" h="575944">
                <a:moveTo>
                  <a:pt x="122221" y="46292"/>
                </a:moveTo>
                <a:lnTo>
                  <a:pt x="110490" y="41147"/>
                </a:lnTo>
                <a:lnTo>
                  <a:pt x="99822" y="64769"/>
                </a:lnTo>
                <a:lnTo>
                  <a:pt x="111828" y="70026"/>
                </a:lnTo>
                <a:lnTo>
                  <a:pt x="122221" y="46292"/>
                </a:lnTo>
                <a:close/>
              </a:path>
              <a:path w="1216660" h="575944">
                <a:moveTo>
                  <a:pt x="111828" y="70026"/>
                </a:moveTo>
                <a:lnTo>
                  <a:pt x="99822" y="64769"/>
                </a:lnTo>
                <a:lnTo>
                  <a:pt x="99822" y="97445"/>
                </a:lnTo>
                <a:lnTo>
                  <a:pt x="111828" y="70026"/>
                </a:lnTo>
                <a:close/>
              </a:path>
              <a:path w="1216660" h="575944">
                <a:moveTo>
                  <a:pt x="1102337" y="476118"/>
                </a:moveTo>
                <a:lnTo>
                  <a:pt x="122221" y="46292"/>
                </a:lnTo>
                <a:lnTo>
                  <a:pt x="111828" y="70026"/>
                </a:lnTo>
                <a:lnTo>
                  <a:pt x="1092184" y="499244"/>
                </a:lnTo>
                <a:lnTo>
                  <a:pt x="1094994" y="486917"/>
                </a:lnTo>
                <a:lnTo>
                  <a:pt x="1102337" y="476118"/>
                </a:lnTo>
                <a:close/>
              </a:path>
              <a:path w="1216660" h="575944">
                <a:moveTo>
                  <a:pt x="1158240" y="574511"/>
                </a:moveTo>
                <a:lnTo>
                  <a:pt x="1158240" y="500633"/>
                </a:lnTo>
                <a:lnTo>
                  <a:pt x="1147572" y="523493"/>
                </a:lnTo>
                <a:lnTo>
                  <a:pt x="1092184" y="499244"/>
                </a:lnTo>
                <a:lnTo>
                  <a:pt x="1106781" y="555712"/>
                </a:lnTo>
                <a:lnTo>
                  <a:pt x="1152310" y="575571"/>
                </a:lnTo>
                <a:lnTo>
                  <a:pt x="1158240" y="574511"/>
                </a:lnTo>
                <a:close/>
              </a:path>
              <a:path w="1216660" h="575944">
                <a:moveTo>
                  <a:pt x="1158240" y="500633"/>
                </a:moveTo>
                <a:lnTo>
                  <a:pt x="1102337" y="476118"/>
                </a:lnTo>
                <a:lnTo>
                  <a:pt x="1094994" y="486917"/>
                </a:lnTo>
                <a:lnTo>
                  <a:pt x="1092184" y="499244"/>
                </a:lnTo>
                <a:lnTo>
                  <a:pt x="1147572" y="523493"/>
                </a:lnTo>
                <a:lnTo>
                  <a:pt x="1158240" y="500633"/>
                </a:lnTo>
                <a:close/>
              </a:path>
              <a:path w="1216660" h="575944">
                <a:moveTo>
                  <a:pt x="1216413" y="512659"/>
                </a:moveTo>
                <a:lnTo>
                  <a:pt x="1212151" y="488822"/>
                </a:lnTo>
                <a:lnTo>
                  <a:pt x="1199030" y="468415"/>
                </a:lnTo>
                <a:lnTo>
                  <a:pt x="1178052" y="454151"/>
                </a:lnTo>
                <a:lnTo>
                  <a:pt x="1153501" y="448556"/>
                </a:lnTo>
                <a:lnTo>
                  <a:pt x="1129665" y="452818"/>
                </a:lnTo>
                <a:lnTo>
                  <a:pt x="1109257" y="465939"/>
                </a:lnTo>
                <a:lnTo>
                  <a:pt x="1102337" y="476118"/>
                </a:lnTo>
                <a:lnTo>
                  <a:pt x="1158240" y="500633"/>
                </a:lnTo>
                <a:lnTo>
                  <a:pt x="1158240" y="574511"/>
                </a:lnTo>
                <a:lnTo>
                  <a:pt x="1176147" y="571309"/>
                </a:lnTo>
                <a:lnTo>
                  <a:pt x="1196554" y="558188"/>
                </a:lnTo>
                <a:lnTo>
                  <a:pt x="1210818" y="537209"/>
                </a:lnTo>
                <a:lnTo>
                  <a:pt x="1216413" y="512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5953" y="1749170"/>
            <a:ext cx="2800350" cy="881380"/>
          </a:xfrm>
          <a:custGeom>
            <a:avLst/>
            <a:gdLst/>
            <a:ahLst/>
            <a:cxnLst/>
            <a:rect l="l" t="t" r="r" b="b"/>
            <a:pathLst>
              <a:path w="2800350" h="881380">
                <a:moveTo>
                  <a:pt x="118664" y="789123"/>
                </a:moveTo>
                <a:lnTo>
                  <a:pt x="112728" y="777894"/>
                </a:lnTo>
                <a:lnTo>
                  <a:pt x="93987" y="762476"/>
                </a:lnTo>
                <a:lnTo>
                  <a:pt x="70675" y="755201"/>
                </a:lnTo>
                <a:lnTo>
                  <a:pt x="45219" y="757428"/>
                </a:lnTo>
                <a:lnTo>
                  <a:pt x="23002" y="768834"/>
                </a:lnTo>
                <a:lnTo>
                  <a:pt x="7500" y="787527"/>
                </a:lnTo>
                <a:lnTo>
                  <a:pt x="0" y="810791"/>
                </a:lnTo>
                <a:lnTo>
                  <a:pt x="1785" y="835914"/>
                </a:lnTo>
                <a:lnTo>
                  <a:pt x="13525" y="858131"/>
                </a:lnTo>
                <a:lnTo>
                  <a:pt x="32265" y="873633"/>
                </a:lnTo>
                <a:lnTo>
                  <a:pt x="55578" y="881133"/>
                </a:lnTo>
                <a:lnTo>
                  <a:pt x="59697" y="880844"/>
                </a:lnTo>
                <a:lnTo>
                  <a:pt x="59697" y="806196"/>
                </a:lnTo>
                <a:lnTo>
                  <a:pt x="118664" y="789123"/>
                </a:lnTo>
                <a:close/>
              </a:path>
              <a:path w="2800350" h="881380">
                <a:moveTo>
                  <a:pt x="125411" y="813544"/>
                </a:moveTo>
                <a:lnTo>
                  <a:pt x="124467" y="800100"/>
                </a:lnTo>
                <a:lnTo>
                  <a:pt x="118664" y="789123"/>
                </a:lnTo>
                <a:lnTo>
                  <a:pt x="59697" y="806196"/>
                </a:lnTo>
                <a:lnTo>
                  <a:pt x="66555" y="830580"/>
                </a:lnTo>
                <a:lnTo>
                  <a:pt x="125411" y="813544"/>
                </a:lnTo>
                <a:close/>
              </a:path>
              <a:path w="2800350" h="881380">
                <a:moveTo>
                  <a:pt x="126253" y="825555"/>
                </a:moveTo>
                <a:lnTo>
                  <a:pt x="125411" y="813544"/>
                </a:lnTo>
                <a:lnTo>
                  <a:pt x="66555" y="830580"/>
                </a:lnTo>
                <a:lnTo>
                  <a:pt x="59697" y="806196"/>
                </a:lnTo>
                <a:lnTo>
                  <a:pt x="59697" y="880844"/>
                </a:lnTo>
                <a:lnTo>
                  <a:pt x="81033" y="879348"/>
                </a:lnTo>
                <a:lnTo>
                  <a:pt x="103251" y="867608"/>
                </a:lnTo>
                <a:lnTo>
                  <a:pt x="118752" y="848868"/>
                </a:lnTo>
                <a:lnTo>
                  <a:pt x="126253" y="825555"/>
                </a:lnTo>
                <a:close/>
              </a:path>
              <a:path w="2800350" h="881380">
                <a:moveTo>
                  <a:pt x="2681586" y="73677"/>
                </a:moveTo>
                <a:lnTo>
                  <a:pt x="2674529" y="49131"/>
                </a:lnTo>
                <a:lnTo>
                  <a:pt x="118664" y="789123"/>
                </a:lnTo>
                <a:lnTo>
                  <a:pt x="124467" y="800100"/>
                </a:lnTo>
                <a:lnTo>
                  <a:pt x="125411" y="813544"/>
                </a:lnTo>
                <a:lnTo>
                  <a:pt x="2681586" y="73677"/>
                </a:lnTo>
                <a:close/>
              </a:path>
              <a:path w="2800350" h="881380">
                <a:moveTo>
                  <a:pt x="2799849" y="25908"/>
                </a:moveTo>
                <a:lnTo>
                  <a:pt x="2660403" y="0"/>
                </a:lnTo>
                <a:lnTo>
                  <a:pt x="2674529" y="49131"/>
                </a:lnTo>
                <a:lnTo>
                  <a:pt x="2686311" y="45720"/>
                </a:lnTo>
                <a:lnTo>
                  <a:pt x="2693931" y="70104"/>
                </a:lnTo>
                <a:lnTo>
                  <a:pt x="2693931" y="116619"/>
                </a:lnTo>
                <a:lnTo>
                  <a:pt x="2695455" y="121920"/>
                </a:lnTo>
                <a:lnTo>
                  <a:pt x="2799849" y="25908"/>
                </a:lnTo>
                <a:close/>
              </a:path>
              <a:path w="2800350" h="881380">
                <a:moveTo>
                  <a:pt x="2693931" y="70104"/>
                </a:moveTo>
                <a:lnTo>
                  <a:pt x="2686311" y="45720"/>
                </a:lnTo>
                <a:lnTo>
                  <a:pt x="2674529" y="49131"/>
                </a:lnTo>
                <a:lnTo>
                  <a:pt x="2681586" y="73677"/>
                </a:lnTo>
                <a:lnTo>
                  <a:pt x="2693931" y="70104"/>
                </a:lnTo>
                <a:close/>
              </a:path>
              <a:path w="2800350" h="881380">
                <a:moveTo>
                  <a:pt x="2693931" y="116619"/>
                </a:moveTo>
                <a:lnTo>
                  <a:pt x="2693931" y="70104"/>
                </a:lnTo>
                <a:lnTo>
                  <a:pt x="2681586" y="73677"/>
                </a:lnTo>
                <a:lnTo>
                  <a:pt x="2693931" y="116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3298" y="2575179"/>
            <a:ext cx="1576705" cy="259079"/>
          </a:xfrm>
          <a:custGeom>
            <a:avLst/>
            <a:gdLst/>
            <a:ahLst/>
            <a:cxnLst/>
            <a:rect l="l" t="t" r="r" b="b"/>
            <a:pathLst>
              <a:path w="1576704" h="259080">
                <a:moveTo>
                  <a:pt x="125275" y="183212"/>
                </a:moveTo>
                <a:lnTo>
                  <a:pt x="120396" y="132588"/>
                </a:lnTo>
                <a:lnTo>
                  <a:pt x="0" y="208026"/>
                </a:lnTo>
                <a:lnTo>
                  <a:pt x="112775" y="251451"/>
                </a:lnTo>
                <a:lnTo>
                  <a:pt x="112775" y="184404"/>
                </a:lnTo>
                <a:lnTo>
                  <a:pt x="125275" y="183212"/>
                </a:lnTo>
                <a:close/>
              </a:path>
              <a:path w="1576704" h="259080">
                <a:moveTo>
                  <a:pt x="127697" y="208345"/>
                </a:moveTo>
                <a:lnTo>
                  <a:pt x="125275" y="183212"/>
                </a:lnTo>
                <a:lnTo>
                  <a:pt x="112775" y="184404"/>
                </a:lnTo>
                <a:lnTo>
                  <a:pt x="115062" y="209550"/>
                </a:lnTo>
                <a:lnTo>
                  <a:pt x="127697" y="208345"/>
                </a:lnTo>
                <a:close/>
              </a:path>
              <a:path w="1576704" h="259080">
                <a:moveTo>
                  <a:pt x="132587" y="259080"/>
                </a:moveTo>
                <a:lnTo>
                  <a:pt x="127697" y="208345"/>
                </a:lnTo>
                <a:lnTo>
                  <a:pt x="115062" y="209550"/>
                </a:lnTo>
                <a:lnTo>
                  <a:pt x="112775" y="184404"/>
                </a:lnTo>
                <a:lnTo>
                  <a:pt x="112775" y="251451"/>
                </a:lnTo>
                <a:lnTo>
                  <a:pt x="132587" y="259080"/>
                </a:lnTo>
                <a:close/>
              </a:path>
              <a:path w="1576704" h="259080">
                <a:moveTo>
                  <a:pt x="1451442" y="56807"/>
                </a:moveTo>
                <a:lnTo>
                  <a:pt x="125275" y="183212"/>
                </a:lnTo>
                <a:lnTo>
                  <a:pt x="127697" y="208345"/>
                </a:lnTo>
                <a:lnTo>
                  <a:pt x="1450086" y="82300"/>
                </a:lnTo>
                <a:lnTo>
                  <a:pt x="1450086" y="69342"/>
                </a:lnTo>
                <a:lnTo>
                  <a:pt x="1451442" y="56807"/>
                </a:lnTo>
                <a:close/>
              </a:path>
              <a:path w="1576704" h="259080">
                <a:moveTo>
                  <a:pt x="1514094" y="76200"/>
                </a:moveTo>
                <a:lnTo>
                  <a:pt x="1511808" y="51053"/>
                </a:lnTo>
                <a:lnTo>
                  <a:pt x="1451442" y="56807"/>
                </a:lnTo>
                <a:lnTo>
                  <a:pt x="1450086" y="69342"/>
                </a:lnTo>
                <a:lnTo>
                  <a:pt x="1453822" y="81944"/>
                </a:lnTo>
                <a:lnTo>
                  <a:pt x="1514094" y="76200"/>
                </a:lnTo>
                <a:close/>
              </a:path>
              <a:path w="1576704" h="259080">
                <a:moveTo>
                  <a:pt x="1453822" y="81944"/>
                </a:moveTo>
                <a:lnTo>
                  <a:pt x="1450086" y="69342"/>
                </a:lnTo>
                <a:lnTo>
                  <a:pt x="1450086" y="82300"/>
                </a:lnTo>
                <a:lnTo>
                  <a:pt x="1453822" y="81944"/>
                </a:lnTo>
                <a:close/>
              </a:path>
              <a:path w="1576704" h="259080">
                <a:moveTo>
                  <a:pt x="1576578" y="57150"/>
                </a:moveTo>
                <a:lnTo>
                  <a:pt x="1569065" y="33325"/>
                </a:lnTo>
                <a:lnTo>
                  <a:pt x="1553622" y="14573"/>
                </a:lnTo>
                <a:lnTo>
                  <a:pt x="1532322" y="2821"/>
                </a:lnTo>
                <a:lnTo>
                  <a:pt x="1507236" y="0"/>
                </a:lnTo>
                <a:lnTo>
                  <a:pt x="1483090" y="7512"/>
                </a:lnTo>
                <a:lnTo>
                  <a:pt x="1464373" y="22955"/>
                </a:lnTo>
                <a:lnTo>
                  <a:pt x="1452800" y="44255"/>
                </a:lnTo>
                <a:lnTo>
                  <a:pt x="1451442" y="56807"/>
                </a:lnTo>
                <a:lnTo>
                  <a:pt x="1511808" y="51053"/>
                </a:lnTo>
                <a:lnTo>
                  <a:pt x="1514094" y="76200"/>
                </a:lnTo>
                <a:lnTo>
                  <a:pt x="1514094" y="125985"/>
                </a:lnTo>
                <a:lnTo>
                  <a:pt x="1519428" y="126492"/>
                </a:lnTo>
                <a:lnTo>
                  <a:pt x="1543573" y="119300"/>
                </a:lnTo>
                <a:lnTo>
                  <a:pt x="1562290" y="103822"/>
                </a:lnTo>
                <a:lnTo>
                  <a:pt x="1573863" y="82343"/>
                </a:lnTo>
                <a:lnTo>
                  <a:pt x="1576578" y="57150"/>
                </a:lnTo>
                <a:close/>
              </a:path>
              <a:path w="1576704" h="259080">
                <a:moveTo>
                  <a:pt x="1514094" y="125985"/>
                </a:moveTo>
                <a:lnTo>
                  <a:pt x="1514094" y="76200"/>
                </a:lnTo>
                <a:lnTo>
                  <a:pt x="1453822" y="81944"/>
                </a:lnTo>
                <a:lnTo>
                  <a:pt x="1457277" y="93595"/>
                </a:lnTo>
                <a:lnTo>
                  <a:pt x="1472755" y="112490"/>
                </a:lnTo>
                <a:lnTo>
                  <a:pt x="1494234" y="124098"/>
                </a:lnTo>
                <a:lnTo>
                  <a:pt x="1514094" y="125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4251" y="2582798"/>
            <a:ext cx="2585085" cy="264160"/>
          </a:xfrm>
          <a:custGeom>
            <a:avLst/>
            <a:gdLst/>
            <a:ahLst/>
            <a:cxnLst/>
            <a:rect l="l" t="t" r="r" b="b"/>
            <a:pathLst>
              <a:path w="2585084" h="264160">
                <a:moveTo>
                  <a:pt x="123885" y="183976"/>
                </a:moveTo>
                <a:lnTo>
                  <a:pt x="120741" y="172200"/>
                </a:lnTo>
                <a:lnTo>
                  <a:pt x="106013" y="152876"/>
                </a:lnTo>
                <a:lnTo>
                  <a:pt x="85141" y="140553"/>
                </a:lnTo>
                <a:lnTo>
                  <a:pt x="60198" y="137159"/>
                </a:lnTo>
                <a:lnTo>
                  <a:pt x="35790" y="143351"/>
                </a:lnTo>
                <a:lnTo>
                  <a:pt x="16383" y="158114"/>
                </a:lnTo>
                <a:lnTo>
                  <a:pt x="3833" y="179165"/>
                </a:lnTo>
                <a:lnTo>
                  <a:pt x="0" y="204215"/>
                </a:lnTo>
                <a:lnTo>
                  <a:pt x="6512" y="228611"/>
                </a:lnTo>
                <a:lnTo>
                  <a:pt x="21240" y="247935"/>
                </a:lnTo>
                <a:lnTo>
                  <a:pt x="42112" y="260258"/>
                </a:lnTo>
                <a:lnTo>
                  <a:pt x="63246" y="263133"/>
                </a:lnTo>
                <a:lnTo>
                  <a:pt x="63246" y="187451"/>
                </a:lnTo>
                <a:lnTo>
                  <a:pt x="123885" y="183976"/>
                </a:lnTo>
                <a:close/>
              </a:path>
              <a:path w="2585084" h="264160">
                <a:moveTo>
                  <a:pt x="127254" y="196595"/>
                </a:moveTo>
                <a:lnTo>
                  <a:pt x="123885" y="183976"/>
                </a:lnTo>
                <a:lnTo>
                  <a:pt x="63246" y="187451"/>
                </a:lnTo>
                <a:lnTo>
                  <a:pt x="64770" y="213359"/>
                </a:lnTo>
                <a:lnTo>
                  <a:pt x="125218" y="209895"/>
                </a:lnTo>
                <a:lnTo>
                  <a:pt x="127254" y="196595"/>
                </a:lnTo>
                <a:close/>
              </a:path>
              <a:path w="2585084" h="264160">
                <a:moveTo>
                  <a:pt x="125218" y="209895"/>
                </a:moveTo>
                <a:lnTo>
                  <a:pt x="64770" y="213359"/>
                </a:lnTo>
                <a:lnTo>
                  <a:pt x="63246" y="187451"/>
                </a:lnTo>
                <a:lnTo>
                  <a:pt x="63246" y="263133"/>
                </a:lnTo>
                <a:lnTo>
                  <a:pt x="67056" y="263651"/>
                </a:lnTo>
                <a:lnTo>
                  <a:pt x="91463" y="257460"/>
                </a:lnTo>
                <a:lnTo>
                  <a:pt x="110871" y="242696"/>
                </a:lnTo>
                <a:lnTo>
                  <a:pt x="123420" y="221646"/>
                </a:lnTo>
                <a:lnTo>
                  <a:pt x="125218" y="209895"/>
                </a:lnTo>
                <a:close/>
              </a:path>
              <a:path w="2585084" h="264160">
                <a:moveTo>
                  <a:pt x="2458531" y="76162"/>
                </a:moveTo>
                <a:lnTo>
                  <a:pt x="2457126" y="50247"/>
                </a:lnTo>
                <a:lnTo>
                  <a:pt x="123885" y="183976"/>
                </a:lnTo>
                <a:lnTo>
                  <a:pt x="127254" y="196595"/>
                </a:lnTo>
                <a:lnTo>
                  <a:pt x="127254" y="209778"/>
                </a:lnTo>
                <a:lnTo>
                  <a:pt x="2458531" y="76162"/>
                </a:lnTo>
                <a:close/>
              </a:path>
              <a:path w="2585084" h="264160">
                <a:moveTo>
                  <a:pt x="127254" y="209778"/>
                </a:moveTo>
                <a:lnTo>
                  <a:pt x="127254" y="196595"/>
                </a:lnTo>
                <a:lnTo>
                  <a:pt x="125218" y="209895"/>
                </a:lnTo>
                <a:lnTo>
                  <a:pt x="127254" y="209778"/>
                </a:lnTo>
                <a:close/>
              </a:path>
              <a:path w="2585084" h="264160">
                <a:moveTo>
                  <a:pt x="2584704" y="55625"/>
                </a:moveTo>
                <a:lnTo>
                  <a:pt x="2454402" y="0"/>
                </a:lnTo>
                <a:lnTo>
                  <a:pt x="2457126" y="50247"/>
                </a:lnTo>
                <a:lnTo>
                  <a:pt x="2469642" y="49529"/>
                </a:lnTo>
                <a:lnTo>
                  <a:pt x="2471166" y="75437"/>
                </a:lnTo>
                <a:lnTo>
                  <a:pt x="2471166" y="120805"/>
                </a:lnTo>
                <a:lnTo>
                  <a:pt x="2584704" y="55625"/>
                </a:lnTo>
                <a:close/>
              </a:path>
              <a:path w="2585084" h="264160">
                <a:moveTo>
                  <a:pt x="2471166" y="75437"/>
                </a:moveTo>
                <a:lnTo>
                  <a:pt x="2469642" y="49529"/>
                </a:lnTo>
                <a:lnTo>
                  <a:pt x="2457126" y="50247"/>
                </a:lnTo>
                <a:lnTo>
                  <a:pt x="2458531" y="76162"/>
                </a:lnTo>
                <a:lnTo>
                  <a:pt x="2471166" y="75437"/>
                </a:lnTo>
                <a:close/>
              </a:path>
              <a:path w="2585084" h="264160">
                <a:moveTo>
                  <a:pt x="2471166" y="120805"/>
                </a:moveTo>
                <a:lnTo>
                  <a:pt x="2471166" y="75437"/>
                </a:lnTo>
                <a:lnTo>
                  <a:pt x="2458531" y="76162"/>
                </a:lnTo>
                <a:lnTo>
                  <a:pt x="2461260" y="126491"/>
                </a:lnTo>
                <a:lnTo>
                  <a:pt x="2471166" y="120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3298" y="2791467"/>
            <a:ext cx="1864360" cy="1000125"/>
          </a:xfrm>
          <a:custGeom>
            <a:avLst/>
            <a:gdLst/>
            <a:ahLst/>
            <a:cxnLst/>
            <a:rect l="l" t="t" r="r" b="b"/>
            <a:pathLst>
              <a:path w="1864360" h="1000125">
                <a:moveTo>
                  <a:pt x="107320" y="929970"/>
                </a:moveTo>
                <a:lnTo>
                  <a:pt x="83819" y="884801"/>
                </a:lnTo>
                <a:lnTo>
                  <a:pt x="0" y="999863"/>
                </a:lnTo>
                <a:lnTo>
                  <a:pt x="96012" y="998322"/>
                </a:lnTo>
                <a:lnTo>
                  <a:pt x="96012" y="935855"/>
                </a:lnTo>
                <a:lnTo>
                  <a:pt x="107320" y="929970"/>
                </a:lnTo>
                <a:close/>
              </a:path>
              <a:path w="1864360" h="1000125">
                <a:moveTo>
                  <a:pt x="118805" y="952046"/>
                </a:moveTo>
                <a:lnTo>
                  <a:pt x="107320" y="929970"/>
                </a:lnTo>
                <a:lnTo>
                  <a:pt x="96012" y="935855"/>
                </a:lnTo>
                <a:lnTo>
                  <a:pt x="107441" y="957953"/>
                </a:lnTo>
                <a:lnTo>
                  <a:pt x="118805" y="952046"/>
                </a:lnTo>
                <a:close/>
              </a:path>
              <a:path w="1864360" h="1000125">
                <a:moveTo>
                  <a:pt x="142494" y="997577"/>
                </a:moveTo>
                <a:lnTo>
                  <a:pt x="118805" y="952046"/>
                </a:lnTo>
                <a:lnTo>
                  <a:pt x="107441" y="957953"/>
                </a:lnTo>
                <a:lnTo>
                  <a:pt x="96012" y="935855"/>
                </a:lnTo>
                <a:lnTo>
                  <a:pt x="96012" y="998322"/>
                </a:lnTo>
                <a:lnTo>
                  <a:pt x="142494" y="997577"/>
                </a:lnTo>
                <a:close/>
              </a:path>
              <a:path w="1864360" h="1000125">
                <a:moveTo>
                  <a:pt x="1752674" y="102874"/>
                </a:moveTo>
                <a:lnTo>
                  <a:pt x="1744218" y="92321"/>
                </a:lnTo>
                <a:lnTo>
                  <a:pt x="1740715" y="79930"/>
                </a:lnTo>
                <a:lnTo>
                  <a:pt x="107320" y="929970"/>
                </a:lnTo>
                <a:lnTo>
                  <a:pt x="118805" y="952046"/>
                </a:lnTo>
                <a:lnTo>
                  <a:pt x="1752674" y="102874"/>
                </a:lnTo>
                <a:close/>
              </a:path>
              <a:path w="1864360" h="1000125">
                <a:moveTo>
                  <a:pt x="1863852" y="57923"/>
                </a:moveTo>
                <a:lnTo>
                  <a:pt x="1856994" y="33647"/>
                </a:lnTo>
                <a:lnTo>
                  <a:pt x="1841194" y="14049"/>
                </a:lnTo>
                <a:lnTo>
                  <a:pt x="1819751" y="2595"/>
                </a:lnTo>
                <a:lnTo>
                  <a:pt x="1795593" y="0"/>
                </a:lnTo>
                <a:lnTo>
                  <a:pt x="1771650" y="6977"/>
                </a:lnTo>
                <a:lnTo>
                  <a:pt x="1751933" y="22669"/>
                </a:lnTo>
                <a:lnTo>
                  <a:pt x="1740217" y="43934"/>
                </a:lnTo>
                <a:lnTo>
                  <a:pt x="1737359" y="68056"/>
                </a:lnTo>
                <a:lnTo>
                  <a:pt x="1740715" y="79930"/>
                </a:lnTo>
                <a:lnTo>
                  <a:pt x="1794509" y="51935"/>
                </a:lnTo>
                <a:lnTo>
                  <a:pt x="1806702" y="74795"/>
                </a:lnTo>
                <a:lnTo>
                  <a:pt x="1806702" y="126300"/>
                </a:lnTo>
                <a:lnTo>
                  <a:pt x="1829562" y="119753"/>
                </a:lnTo>
                <a:lnTo>
                  <a:pt x="1849278" y="103620"/>
                </a:lnTo>
                <a:lnTo>
                  <a:pt x="1860994" y="82129"/>
                </a:lnTo>
                <a:lnTo>
                  <a:pt x="1863852" y="57923"/>
                </a:lnTo>
                <a:close/>
              </a:path>
              <a:path w="1864360" h="1000125">
                <a:moveTo>
                  <a:pt x="1806702" y="74795"/>
                </a:moveTo>
                <a:lnTo>
                  <a:pt x="1794509" y="51935"/>
                </a:lnTo>
                <a:lnTo>
                  <a:pt x="1740715" y="79930"/>
                </a:lnTo>
                <a:lnTo>
                  <a:pt x="1744218" y="92321"/>
                </a:lnTo>
                <a:lnTo>
                  <a:pt x="1752674" y="102874"/>
                </a:lnTo>
                <a:lnTo>
                  <a:pt x="1806702" y="74795"/>
                </a:lnTo>
                <a:close/>
              </a:path>
              <a:path w="1864360" h="1000125">
                <a:moveTo>
                  <a:pt x="1806702" y="126300"/>
                </a:moveTo>
                <a:lnTo>
                  <a:pt x="1806702" y="74795"/>
                </a:lnTo>
                <a:lnTo>
                  <a:pt x="1752674" y="102874"/>
                </a:lnTo>
                <a:lnTo>
                  <a:pt x="1760017" y="112037"/>
                </a:lnTo>
                <a:lnTo>
                  <a:pt x="1781460" y="123753"/>
                </a:lnTo>
                <a:lnTo>
                  <a:pt x="1805618" y="126611"/>
                </a:lnTo>
                <a:lnTo>
                  <a:pt x="1806702" y="126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15269" y="2790991"/>
            <a:ext cx="1863725" cy="862965"/>
          </a:xfrm>
          <a:custGeom>
            <a:avLst/>
            <a:gdLst/>
            <a:ahLst/>
            <a:cxnLst/>
            <a:rect l="l" t="t" r="r" b="b"/>
            <a:pathLst>
              <a:path w="1863725" h="862964">
                <a:moveTo>
                  <a:pt x="126920" y="64424"/>
                </a:moveTo>
                <a:lnTo>
                  <a:pt x="122515" y="40505"/>
                </a:lnTo>
                <a:lnTo>
                  <a:pt x="109537" y="19871"/>
                </a:lnTo>
                <a:lnTo>
                  <a:pt x="88987" y="5167"/>
                </a:lnTo>
                <a:lnTo>
                  <a:pt x="64424" y="0"/>
                </a:lnTo>
                <a:lnTo>
                  <a:pt x="40505" y="4405"/>
                </a:lnTo>
                <a:lnTo>
                  <a:pt x="19871" y="17383"/>
                </a:lnTo>
                <a:lnTo>
                  <a:pt x="5167" y="37933"/>
                </a:lnTo>
                <a:lnTo>
                  <a:pt x="0" y="62495"/>
                </a:lnTo>
                <a:lnTo>
                  <a:pt x="4405" y="86415"/>
                </a:lnTo>
                <a:lnTo>
                  <a:pt x="17383" y="107049"/>
                </a:lnTo>
                <a:lnTo>
                  <a:pt x="37933" y="121753"/>
                </a:lnTo>
                <a:lnTo>
                  <a:pt x="58507" y="126350"/>
                </a:lnTo>
                <a:lnTo>
                  <a:pt x="58507" y="75271"/>
                </a:lnTo>
                <a:lnTo>
                  <a:pt x="68413" y="51649"/>
                </a:lnTo>
                <a:lnTo>
                  <a:pt x="124418" y="76316"/>
                </a:lnTo>
                <a:lnTo>
                  <a:pt x="126920" y="64424"/>
                </a:lnTo>
                <a:close/>
              </a:path>
              <a:path w="1863725" h="862964">
                <a:moveTo>
                  <a:pt x="124418" y="76316"/>
                </a:moveTo>
                <a:lnTo>
                  <a:pt x="68413" y="51649"/>
                </a:lnTo>
                <a:lnTo>
                  <a:pt x="58507" y="75271"/>
                </a:lnTo>
                <a:lnTo>
                  <a:pt x="114103" y="99733"/>
                </a:lnTo>
                <a:lnTo>
                  <a:pt x="121753" y="88987"/>
                </a:lnTo>
                <a:lnTo>
                  <a:pt x="124418" y="76316"/>
                </a:lnTo>
                <a:close/>
              </a:path>
              <a:path w="1863725" h="862964">
                <a:moveTo>
                  <a:pt x="114103" y="99733"/>
                </a:moveTo>
                <a:lnTo>
                  <a:pt x="58507" y="75271"/>
                </a:lnTo>
                <a:lnTo>
                  <a:pt x="58507" y="126350"/>
                </a:lnTo>
                <a:lnTo>
                  <a:pt x="62495" y="127242"/>
                </a:lnTo>
                <a:lnTo>
                  <a:pt x="86415" y="122801"/>
                </a:lnTo>
                <a:lnTo>
                  <a:pt x="107049" y="109644"/>
                </a:lnTo>
                <a:lnTo>
                  <a:pt x="114103" y="99733"/>
                </a:lnTo>
                <a:close/>
              </a:path>
              <a:path w="1863725" h="862964">
                <a:moveTo>
                  <a:pt x="1752394" y="793357"/>
                </a:moveTo>
                <a:lnTo>
                  <a:pt x="124418" y="76316"/>
                </a:lnTo>
                <a:lnTo>
                  <a:pt x="121753" y="88987"/>
                </a:lnTo>
                <a:lnTo>
                  <a:pt x="114103" y="99733"/>
                </a:lnTo>
                <a:lnTo>
                  <a:pt x="1742343" y="816159"/>
                </a:lnTo>
                <a:lnTo>
                  <a:pt x="1752394" y="793357"/>
                </a:lnTo>
                <a:close/>
              </a:path>
              <a:path w="1863725" h="862964">
                <a:moveTo>
                  <a:pt x="1763863" y="860389"/>
                </a:moveTo>
                <a:lnTo>
                  <a:pt x="1763863" y="798409"/>
                </a:lnTo>
                <a:lnTo>
                  <a:pt x="1753957" y="821269"/>
                </a:lnTo>
                <a:lnTo>
                  <a:pt x="1742343" y="816159"/>
                </a:lnTo>
                <a:lnTo>
                  <a:pt x="1721953" y="862417"/>
                </a:lnTo>
                <a:lnTo>
                  <a:pt x="1763863" y="860389"/>
                </a:lnTo>
                <a:close/>
              </a:path>
              <a:path w="1863725" h="862964">
                <a:moveTo>
                  <a:pt x="1763863" y="798409"/>
                </a:moveTo>
                <a:lnTo>
                  <a:pt x="1752394" y="793357"/>
                </a:lnTo>
                <a:lnTo>
                  <a:pt x="1742343" y="816159"/>
                </a:lnTo>
                <a:lnTo>
                  <a:pt x="1753957" y="821269"/>
                </a:lnTo>
                <a:lnTo>
                  <a:pt x="1763863" y="798409"/>
                </a:lnTo>
                <a:close/>
              </a:path>
              <a:path w="1863725" h="862964">
                <a:moveTo>
                  <a:pt x="1863685" y="855559"/>
                </a:moveTo>
                <a:lnTo>
                  <a:pt x="1773007" y="746593"/>
                </a:lnTo>
                <a:lnTo>
                  <a:pt x="1752394" y="793357"/>
                </a:lnTo>
                <a:lnTo>
                  <a:pt x="1763863" y="798409"/>
                </a:lnTo>
                <a:lnTo>
                  <a:pt x="1763863" y="860389"/>
                </a:lnTo>
                <a:lnTo>
                  <a:pt x="1863685" y="85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3298" y="2862929"/>
            <a:ext cx="2080260" cy="1720214"/>
          </a:xfrm>
          <a:custGeom>
            <a:avLst/>
            <a:gdLst/>
            <a:ahLst/>
            <a:cxnLst/>
            <a:rect l="l" t="t" r="r" b="b"/>
            <a:pathLst>
              <a:path w="2080260" h="1720214">
                <a:moveTo>
                  <a:pt x="90299" y="1629994"/>
                </a:moveTo>
                <a:lnTo>
                  <a:pt x="57911" y="1590579"/>
                </a:lnTo>
                <a:lnTo>
                  <a:pt x="0" y="1720119"/>
                </a:lnTo>
                <a:lnTo>
                  <a:pt x="80771" y="1701923"/>
                </a:lnTo>
                <a:lnTo>
                  <a:pt x="80771" y="1637823"/>
                </a:lnTo>
                <a:lnTo>
                  <a:pt x="90299" y="1629994"/>
                </a:lnTo>
                <a:close/>
              </a:path>
              <a:path w="2080260" h="1720214">
                <a:moveTo>
                  <a:pt x="106465" y="1649668"/>
                </a:moveTo>
                <a:lnTo>
                  <a:pt x="90299" y="1629994"/>
                </a:lnTo>
                <a:lnTo>
                  <a:pt x="80771" y="1637823"/>
                </a:lnTo>
                <a:lnTo>
                  <a:pt x="96773" y="1657635"/>
                </a:lnTo>
                <a:lnTo>
                  <a:pt x="106465" y="1649668"/>
                </a:lnTo>
                <a:close/>
              </a:path>
              <a:path w="2080260" h="1720214">
                <a:moveTo>
                  <a:pt x="138683" y="1688877"/>
                </a:moveTo>
                <a:lnTo>
                  <a:pt x="106465" y="1649668"/>
                </a:lnTo>
                <a:lnTo>
                  <a:pt x="96773" y="1657635"/>
                </a:lnTo>
                <a:lnTo>
                  <a:pt x="80771" y="1637823"/>
                </a:lnTo>
                <a:lnTo>
                  <a:pt x="80771" y="1701923"/>
                </a:lnTo>
                <a:lnTo>
                  <a:pt x="138683" y="1688877"/>
                </a:lnTo>
                <a:close/>
              </a:path>
              <a:path w="2080260" h="1720214">
                <a:moveTo>
                  <a:pt x="1977498" y="111427"/>
                </a:moveTo>
                <a:lnTo>
                  <a:pt x="1967483" y="103155"/>
                </a:lnTo>
                <a:lnTo>
                  <a:pt x="1961659" y="92225"/>
                </a:lnTo>
                <a:lnTo>
                  <a:pt x="90299" y="1629994"/>
                </a:lnTo>
                <a:lnTo>
                  <a:pt x="106465" y="1649668"/>
                </a:lnTo>
                <a:lnTo>
                  <a:pt x="1977498" y="111427"/>
                </a:lnTo>
                <a:close/>
              </a:path>
              <a:path w="2080260" h="1720214">
                <a:moveTo>
                  <a:pt x="2079783" y="69437"/>
                </a:moveTo>
                <a:lnTo>
                  <a:pt x="2077533" y="45219"/>
                </a:lnTo>
                <a:lnTo>
                  <a:pt x="2065782" y="23145"/>
                </a:lnTo>
                <a:lnTo>
                  <a:pt x="2045946" y="7036"/>
                </a:lnTo>
                <a:lnTo>
                  <a:pt x="2022538" y="0"/>
                </a:lnTo>
                <a:lnTo>
                  <a:pt x="1998273" y="2250"/>
                </a:lnTo>
                <a:lnTo>
                  <a:pt x="1975865" y="14001"/>
                </a:lnTo>
                <a:lnTo>
                  <a:pt x="1960197" y="33504"/>
                </a:lnTo>
                <a:lnTo>
                  <a:pt x="1953387" y="56864"/>
                </a:lnTo>
                <a:lnTo>
                  <a:pt x="1955720" y="81081"/>
                </a:lnTo>
                <a:lnTo>
                  <a:pt x="1961659" y="92225"/>
                </a:lnTo>
                <a:lnTo>
                  <a:pt x="2008632" y="53625"/>
                </a:lnTo>
                <a:lnTo>
                  <a:pt x="2024633" y="72675"/>
                </a:lnTo>
                <a:lnTo>
                  <a:pt x="2024633" y="124973"/>
                </a:lnTo>
                <a:lnTo>
                  <a:pt x="2034563" y="124051"/>
                </a:lnTo>
                <a:lnTo>
                  <a:pt x="2056638" y="112299"/>
                </a:lnTo>
                <a:lnTo>
                  <a:pt x="2072747" y="92797"/>
                </a:lnTo>
                <a:lnTo>
                  <a:pt x="2079783" y="69437"/>
                </a:lnTo>
                <a:close/>
              </a:path>
              <a:path w="2080260" h="1720214">
                <a:moveTo>
                  <a:pt x="2024633" y="72675"/>
                </a:moveTo>
                <a:lnTo>
                  <a:pt x="2008632" y="53625"/>
                </a:lnTo>
                <a:lnTo>
                  <a:pt x="1961659" y="92225"/>
                </a:lnTo>
                <a:lnTo>
                  <a:pt x="1967483" y="103155"/>
                </a:lnTo>
                <a:lnTo>
                  <a:pt x="1977498" y="111427"/>
                </a:lnTo>
                <a:lnTo>
                  <a:pt x="2024633" y="72675"/>
                </a:lnTo>
                <a:close/>
              </a:path>
              <a:path w="2080260" h="1720214">
                <a:moveTo>
                  <a:pt x="2024633" y="124973"/>
                </a:moveTo>
                <a:lnTo>
                  <a:pt x="2024633" y="72675"/>
                </a:lnTo>
                <a:lnTo>
                  <a:pt x="1977498" y="111427"/>
                </a:lnTo>
                <a:lnTo>
                  <a:pt x="1986986" y="119264"/>
                </a:lnTo>
                <a:lnTo>
                  <a:pt x="2010346" y="126301"/>
                </a:lnTo>
                <a:lnTo>
                  <a:pt x="2024633" y="12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4939" y="3799213"/>
            <a:ext cx="2296160" cy="806450"/>
          </a:xfrm>
          <a:custGeom>
            <a:avLst/>
            <a:gdLst/>
            <a:ahLst/>
            <a:cxnLst/>
            <a:rect l="l" t="t" r="r" b="b"/>
            <a:pathLst>
              <a:path w="2296159" h="806450">
                <a:moveTo>
                  <a:pt x="126730" y="57650"/>
                </a:moveTo>
                <a:lnTo>
                  <a:pt x="119943" y="34218"/>
                </a:lnTo>
                <a:lnTo>
                  <a:pt x="104870" y="15073"/>
                </a:lnTo>
                <a:lnTo>
                  <a:pt x="82796" y="2786"/>
                </a:lnTo>
                <a:lnTo>
                  <a:pt x="57650" y="0"/>
                </a:lnTo>
                <a:lnTo>
                  <a:pt x="34218" y="6786"/>
                </a:lnTo>
                <a:lnTo>
                  <a:pt x="15073" y="21859"/>
                </a:lnTo>
                <a:lnTo>
                  <a:pt x="2786" y="43934"/>
                </a:lnTo>
                <a:lnTo>
                  <a:pt x="0" y="69080"/>
                </a:lnTo>
                <a:lnTo>
                  <a:pt x="6786" y="92511"/>
                </a:lnTo>
                <a:lnTo>
                  <a:pt x="21859" y="111656"/>
                </a:lnTo>
                <a:lnTo>
                  <a:pt x="43934" y="123944"/>
                </a:lnTo>
                <a:lnTo>
                  <a:pt x="59174" y="125632"/>
                </a:lnTo>
                <a:lnTo>
                  <a:pt x="59174" y="75176"/>
                </a:lnTo>
                <a:lnTo>
                  <a:pt x="67556" y="51554"/>
                </a:lnTo>
                <a:lnTo>
                  <a:pt x="125337" y="70219"/>
                </a:lnTo>
                <a:lnTo>
                  <a:pt x="126730" y="57650"/>
                </a:lnTo>
                <a:close/>
              </a:path>
              <a:path w="2296159" h="806450">
                <a:moveTo>
                  <a:pt x="125337" y="70219"/>
                </a:moveTo>
                <a:lnTo>
                  <a:pt x="67556" y="51554"/>
                </a:lnTo>
                <a:lnTo>
                  <a:pt x="59174" y="75176"/>
                </a:lnTo>
                <a:lnTo>
                  <a:pt x="117670" y="94066"/>
                </a:lnTo>
                <a:lnTo>
                  <a:pt x="123944" y="82796"/>
                </a:lnTo>
                <a:lnTo>
                  <a:pt x="125337" y="70219"/>
                </a:lnTo>
                <a:close/>
              </a:path>
              <a:path w="2296159" h="806450">
                <a:moveTo>
                  <a:pt x="117670" y="94066"/>
                </a:moveTo>
                <a:lnTo>
                  <a:pt x="59174" y="75176"/>
                </a:lnTo>
                <a:lnTo>
                  <a:pt x="59174" y="125632"/>
                </a:lnTo>
                <a:lnTo>
                  <a:pt x="69080" y="126730"/>
                </a:lnTo>
                <a:lnTo>
                  <a:pt x="92511" y="119943"/>
                </a:lnTo>
                <a:lnTo>
                  <a:pt x="111656" y="104870"/>
                </a:lnTo>
                <a:lnTo>
                  <a:pt x="117670" y="94066"/>
                </a:lnTo>
                <a:close/>
              </a:path>
              <a:path w="2296159" h="806450">
                <a:moveTo>
                  <a:pt x="2178659" y="733532"/>
                </a:moveTo>
                <a:lnTo>
                  <a:pt x="125337" y="70219"/>
                </a:lnTo>
                <a:lnTo>
                  <a:pt x="123944" y="82796"/>
                </a:lnTo>
                <a:lnTo>
                  <a:pt x="117670" y="94066"/>
                </a:lnTo>
                <a:lnTo>
                  <a:pt x="2171077" y="757168"/>
                </a:lnTo>
                <a:lnTo>
                  <a:pt x="2178659" y="733532"/>
                </a:lnTo>
                <a:close/>
              </a:path>
              <a:path w="2296159" h="806450">
                <a:moveTo>
                  <a:pt x="2190488" y="800409"/>
                </a:moveTo>
                <a:lnTo>
                  <a:pt x="2190488" y="737354"/>
                </a:lnTo>
                <a:lnTo>
                  <a:pt x="2182868" y="760976"/>
                </a:lnTo>
                <a:lnTo>
                  <a:pt x="2171077" y="757168"/>
                </a:lnTo>
                <a:lnTo>
                  <a:pt x="2155436" y="805934"/>
                </a:lnTo>
                <a:lnTo>
                  <a:pt x="2190488" y="800409"/>
                </a:lnTo>
                <a:close/>
              </a:path>
              <a:path w="2296159" h="806450">
                <a:moveTo>
                  <a:pt x="2190488" y="737354"/>
                </a:moveTo>
                <a:lnTo>
                  <a:pt x="2178659" y="733532"/>
                </a:lnTo>
                <a:lnTo>
                  <a:pt x="2171077" y="757168"/>
                </a:lnTo>
                <a:lnTo>
                  <a:pt x="2182868" y="760976"/>
                </a:lnTo>
                <a:lnTo>
                  <a:pt x="2190488" y="737354"/>
                </a:lnTo>
                <a:close/>
              </a:path>
              <a:path w="2296159" h="806450">
                <a:moveTo>
                  <a:pt x="2295644" y="783836"/>
                </a:moveTo>
                <a:lnTo>
                  <a:pt x="2194298" y="684776"/>
                </a:lnTo>
                <a:lnTo>
                  <a:pt x="2178659" y="733532"/>
                </a:lnTo>
                <a:lnTo>
                  <a:pt x="2190488" y="737354"/>
                </a:lnTo>
                <a:lnTo>
                  <a:pt x="2190488" y="800409"/>
                </a:lnTo>
                <a:lnTo>
                  <a:pt x="2295644" y="78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65526" y="6210172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052320">
              <a:lnSpc>
                <a:spcPct val="100000"/>
              </a:lnSpc>
            </a:pPr>
            <a:r>
              <a:rPr dirty="0"/>
              <a:t>La Puebla de los</a:t>
            </a:r>
            <a:r>
              <a:rPr spc="-105" dirty="0"/>
              <a:t> </a:t>
            </a:r>
            <a:r>
              <a:rPr dirty="0"/>
              <a:t>Pardos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8606" y="1652671"/>
            <a:ext cx="3850004" cy="3573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Concentración de </a:t>
            </a:r>
            <a:r>
              <a:rPr sz="1800" dirty="0">
                <a:latin typeface="Arial"/>
                <a:cs typeface="Arial"/>
              </a:rPr>
              <a:t>mulatos, </a:t>
            </a:r>
            <a:r>
              <a:rPr sz="1800" spc="-5" dirty="0">
                <a:latin typeface="Arial"/>
                <a:cs typeface="Arial"/>
              </a:rPr>
              <a:t>negros 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pardos, ejidos al este </a:t>
            </a:r>
            <a:r>
              <a:rPr sz="1800" spc="-10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Cartago (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Gotera</a:t>
            </a:r>
            <a:r>
              <a:rPr sz="1800" dirty="0">
                <a:latin typeface="Arial"/>
                <a:cs typeface="Arial"/>
              </a:rPr>
              <a:t>).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marR="336550" indent="-342900">
              <a:lnSpc>
                <a:spcPct val="79800"/>
              </a:lnSpc>
              <a:spcBef>
                <a:spcPts val="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Los abusos de autoridad en la  Puebla =&gt; migraciones </a:t>
            </a:r>
            <a:r>
              <a:rPr sz="1800" spc="-10" dirty="0">
                <a:latin typeface="Arial"/>
                <a:cs typeface="Arial"/>
              </a:rPr>
              <a:t>hacia  </a:t>
            </a:r>
            <a:r>
              <a:rPr sz="1800" spc="-5" dirty="0">
                <a:latin typeface="Arial"/>
                <a:cs typeface="Arial"/>
              </a:rPr>
              <a:t>valles de </a:t>
            </a:r>
            <a:r>
              <a:rPr sz="1800" spc="-5" dirty="0">
                <a:solidFill>
                  <a:srgbClr val="FF6500"/>
                </a:solidFill>
                <a:latin typeface="Arial"/>
                <a:cs typeface="Arial"/>
              </a:rPr>
              <a:t>Barba, Aserrí </a:t>
            </a:r>
            <a:r>
              <a:rPr sz="1800" dirty="0">
                <a:solidFill>
                  <a:srgbClr val="FF6500"/>
                </a:solidFill>
                <a:latin typeface="Arial"/>
                <a:cs typeface="Arial"/>
              </a:rPr>
              <a:t>y  </a:t>
            </a:r>
            <a:r>
              <a:rPr sz="1800" spc="-5" dirty="0">
                <a:solidFill>
                  <a:srgbClr val="FF6500"/>
                </a:solidFill>
                <a:latin typeface="Arial"/>
                <a:cs typeface="Arial"/>
              </a:rPr>
              <a:t>Curridabat, Bagaces</a:t>
            </a:r>
            <a:r>
              <a:rPr sz="1800" spc="-9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(frontera).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marR="44450" indent="-342900">
              <a:lnSpc>
                <a:spcPct val="799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Milicias en Siglo XVII </a:t>
            </a:r>
            <a:r>
              <a:rPr sz="1800" spc="-10" dirty="0">
                <a:latin typeface="Arial"/>
                <a:cs typeface="Arial"/>
              </a:rPr>
              <a:t>organizadas 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dirty="0">
                <a:latin typeface="Arial"/>
                <a:cs typeface="Arial"/>
              </a:rPr>
              <a:t>enfrentar </a:t>
            </a:r>
            <a:r>
              <a:rPr sz="1800" spc="-5" dirty="0" err="1">
                <a:solidFill>
                  <a:srgbClr val="0033CC"/>
                </a:solidFill>
                <a:latin typeface="Arial"/>
                <a:cs typeface="Arial"/>
              </a:rPr>
              <a:t>resistencia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  </a:t>
            </a:r>
            <a:r>
              <a:rPr sz="1800" spc="-5" dirty="0" err="1" smtClean="0">
                <a:solidFill>
                  <a:srgbClr val="0033CC"/>
                </a:solidFill>
                <a:latin typeface="Arial"/>
                <a:cs typeface="Arial"/>
              </a:rPr>
              <a:t>ind</a:t>
            </a:r>
            <a:r>
              <a:rPr lang="es-PA" sz="1800" spc="-5" dirty="0" smtClean="0">
                <a:solidFill>
                  <a:srgbClr val="0033CC"/>
                </a:solidFill>
                <a:latin typeface="Arial"/>
                <a:cs typeface="Arial"/>
              </a:rPr>
              <a:t>í</a:t>
            </a:r>
            <a:r>
              <a:rPr sz="1800" spc="-5" dirty="0" err="1" smtClean="0">
                <a:solidFill>
                  <a:srgbClr val="0033CC"/>
                </a:solidFill>
                <a:latin typeface="Arial"/>
                <a:cs typeface="Arial"/>
              </a:rPr>
              <a:t>gena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la presencia en </a:t>
            </a:r>
            <a:r>
              <a:rPr sz="1800" dirty="0">
                <a:latin typeface="Arial"/>
                <a:cs typeface="Arial"/>
              </a:rPr>
              <a:t>costas  </a:t>
            </a:r>
            <a:r>
              <a:rPr sz="1800" spc="-5" dirty="0">
                <a:latin typeface="Arial"/>
                <a:cs typeface="Arial"/>
              </a:rPr>
              <a:t>de ingleses, franceses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holandeses (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Esparza, Matina,  Villa</a:t>
            </a:r>
            <a:r>
              <a:rPr sz="1800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33CC"/>
                </a:solidFill>
                <a:latin typeface="Arial"/>
                <a:cs typeface="Arial"/>
              </a:rPr>
              <a:t>Bagaces</a:t>
            </a:r>
            <a:r>
              <a:rPr sz="1800" spc="-5" dirty="0" smtClean="0">
                <a:latin typeface="Arial"/>
                <a:cs typeface="Arial"/>
              </a:rPr>
              <a:t>)</a:t>
            </a:r>
            <a:r>
              <a:rPr lang="es-PA"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8580" y="1343786"/>
            <a:ext cx="4094226" cy="5111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1448" y="3575684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71628" y="35052"/>
                </a:moveTo>
                <a:lnTo>
                  <a:pt x="68818" y="21538"/>
                </a:lnTo>
                <a:lnTo>
                  <a:pt x="61150" y="10382"/>
                </a:lnTo>
                <a:lnTo>
                  <a:pt x="49768" y="2797"/>
                </a:lnTo>
                <a:lnTo>
                  <a:pt x="35814" y="0"/>
                </a:lnTo>
                <a:lnTo>
                  <a:pt x="21859" y="2797"/>
                </a:lnTo>
                <a:lnTo>
                  <a:pt x="10477" y="10382"/>
                </a:lnTo>
                <a:lnTo>
                  <a:pt x="2809" y="21538"/>
                </a:lnTo>
                <a:lnTo>
                  <a:pt x="0" y="35052"/>
                </a:lnTo>
                <a:lnTo>
                  <a:pt x="2809" y="49006"/>
                </a:lnTo>
                <a:lnTo>
                  <a:pt x="10477" y="60388"/>
                </a:lnTo>
                <a:lnTo>
                  <a:pt x="21859" y="68056"/>
                </a:lnTo>
                <a:lnTo>
                  <a:pt x="35814" y="70866"/>
                </a:lnTo>
                <a:lnTo>
                  <a:pt x="49768" y="68056"/>
                </a:lnTo>
                <a:lnTo>
                  <a:pt x="61150" y="60388"/>
                </a:lnTo>
                <a:lnTo>
                  <a:pt x="68818" y="49006"/>
                </a:lnTo>
                <a:lnTo>
                  <a:pt x="71628" y="35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21448" y="3575684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35814" y="0"/>
                </a:moveTo>
                <a:lnTo>
                  <a:pt x="21859" y="2797"/>
                </a:lnTo>
                <a:lnTo>
                  <a:pt x="10477" y="10382"/>
                </a:lnTo>
                <a:lnTo>
                  <a:pt x="2809" y="21538"/>
                </a:lnTo>
                <a:lnTo>
                  <a:pt x="0" y="35052"/>
                </a:lnTo>
                <a:lnTo>
                  <a:pt x="2809" y="49006"/>
                </a:lnTo>
                <a:lnTo>
                  <a:pt x="10477" y="60388"/>
                </a:lnTo>
                <a:lnTo>
                  <a:pt x="21859" y="68056"/>
                </a:lnTo>
                <a:lnTo>
                  <a:pt x="35814" y="70866"/>
                </a:lnTo>
                <a:lnTo>
                  <a:pt x="49768" y="68056"/>
                </a:lnTo>
                <a:lnTo>
                  <a:pt x="61150" y="60388"/>
                </a:lnTo>
                <a:lnTo>
                  <a:pt x="68818" y="49006"/>
                </a:lnTo>
                <a:lnTo>
                  <a:pt x="71628" y="35052"/>
                </a:lnTo>
                <a:lnTo>
                  <a:pt x="68818" y="21538"/>
                </a:lnTo>
                <a:lnTo>
                  <a:pt x="61150" y="10382"/>
                </a:lnTo>
                <a:lnTo>
                  <a:pt x="49768" y="2797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4175" y="364655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8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4175" y="364655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814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0582" y="3502533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866" y="35814"/>
                </a:moveTo>
                <a:lnTo>
                  <a:pt x="68068" y="21859"/>
                </a:lnTo>
                <a:lnTo>
                  <a:pt x="60483" y="10477"/>
                </a:lnTo>
                <a:lnTo>
                  <a:pt x="49327" y="2809"/>
                </a:ln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4" y="70866"/>
                </a:lnTo>
                <a:lnTo>
                  <a:pt x="49327" y="68068"/>
                </a:lnTo>
                <a:lnTo>
                  <a:pt x="60483" y="60483"/>
                </a:lnTo>
                <a:lnTo>
                  <a:pt x="68068" y="49327"/>
                </a:lnTo>
                <a:lnTo>
                  <a:pt x="70866" y="3581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50582" y="3502533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35814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4" y="70866"/>
                </a:lnTo>
                <a:lnTo>
                  <a:pt x="49327" y="68068"/>
                </a:lnTo>
                <a:lnTo>
                  <a:pt x="60483" y="60483"/>
                </a:lnTo>
                <a:lnTo>
                  <a:pt x="68068" y="49327"/>
                </a:lnTo>
                <a:lnTo>
                  <a:pt x="70866" y="35814"/>
                </a:lnTo>
                <a:lnTo>
                  <a:pt x="68068" y="21859"/>
                </a:lnTo>
                <a:lnTo>
                  <a:pt x="60483" y="10477"/>
                </a:lnTo>
                <a:lnTo>
                  <a:pt x="49327" y="2809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8955" y="335927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8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8955" y="335927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814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82030" y="2854833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19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3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7" y="3581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82030" y="2854833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19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3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9148" y="335927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8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9148" y="335927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814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2030" y="292569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82030" y="292569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8103" y="335927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7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58103" y="335927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813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3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7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1875" y="364655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8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81875" y="364655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814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66133" y="6137021"/>
            <a:ext cx="25146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052320">
              <a:lnSpc>
                <a:spcPct val="100000"/>
              </a:lnSpc>
            </a:pPr>
            <a:r>
              <a:rPr dirty="0"/>
              <a:t>La Puebla de los</a:t>
            </a:r>
            <a:r>
              <a:rPr spc="-105" dirty="0"/>
              <a:t> </a:t>
            </a:r>
            <a:r>
              <a:rPr dirty="0"/>
              <a:t>Pardos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589787" y="1647865"/>
            <a:ext cx="7970774" cy="4525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4530" marR="71755" indent="-342265">
              <a:lnSpc>
                <a:spcPct val="90400"/>
              </a:lnSpc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/>
              <a:t>Hubo afrodescendientes en oficios en  categorías de aprendiz, oficial,  </a:t>
            </a:r>
            <a:r>
              <a:rPr dirty="0"/>
              <a:t>maestro.</a:t>
            </a:r>
          </a:p>
          <a:p>
            <a:pPr marL="4494530" marR="5080" indent="-342265">
              <a:lnSpc>
                <a:spcPts val="1739"/>
              </a:lnSpc>
              <a:spcBef>
                <a:spcPts val="409"/>
              </a:spcBef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 err="1"/>
              <a:t>En</a:t>
            </a:r>
            <a:r>
              <a:rPr spc="-5" dirty="0"/>
              <a:t> </a:t>
            </a:r>
            <a:r>
              <a:rPr lang="es-PA" spc="-5" dirty="0" smtClean="0"/>
              <a:t> el </a:t>
            </a:r>
            <a:r>
              <a:rPr spc="-5" dirty="0" smtClean="0"/>
              <a:t>S</a:t>
            </a:r>
            <a:r>
              <a:rPr lang="es-PA" spc="-5" dirty="0" err="1" smtClean="0"/>
              <a:t>iglo</a:t>
            </a:r>
            <a:r>
              <a:rPr lang="es-PA" spc="-5" dirty="0" smtClean="0"/>
              <a:t> </a:t>
            </a:r>
            <a:r>
              <a:rPr spc="-5" dirty="0" smtClean="0"/>
              <a:t>XVIII </a:t>
            </a:r>
            <a:r>
              <a:rPr spc="-5" dirty="0"/>
              <a:t>mulatos sobresalen en  sastrería </a:t>
            </a:r>
            <a:r>
              <a:rPr dirty="0"/>
              <a:t>y </a:t>
            </a:r>
            <a:r>
              <a:rPr spc="-5" dirty="0"/>
              <a:t>herrería. </a:t>
            </a:r>
            <a:r>
              <a:rPr dirty="0"/>
              <a:t>Otras </a:t>
            </a:r>
            <a:r>
              <a:rPr spc="-5" dirty="0"/>
              <a:t>actividades:  zapatería, cantería, sillería,</a:t>
            </a:r>
            <a:r>
              <a:rPr spc="-20" dirty="0"/>
              <a:t> </a:t>
            </a:r>
            <a:r>
              <a:rPr spc="-5" dirty="0"/>
              <a:t>tejeduría.</a:t>
            </a:r>
          </a:p>
          <a:p>
            <a:pPr marL="4494530" marR="306705" indent="-342265">
              <a:lnSpc>
                <a:spcPts val="1730"/>
              </a:lnSpc>
              <a:spcBef>
                <a:spcPts val="390"/>
              </a:spcBef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/>
              <a:t>Trabajo doméstico: asalariado </a:t>
            </a:r>
            <a:r>
              <a:rPr dirty="0"/>
              <a:t>y </a:t>
            </a:r>
            <a:r>
              <a:rPr spc="-5" dirty="0"/>
              <a:t>en  servidumbre.</a:t>
            </a:r>
          </a:p>
          <a:p>
            <a:pPr marL="4494530" marR="415925" indent="-342265">
              <a:lnSpc>
                <a:spcPts val="1739"/>
              </a:lnSpc>
              <a:spcBef>
                <a:spcPts val="385"/>
              </a:spcBef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/>
              <a:t>El pago de tributo tema central de  </a:t>
            </a:r>
            <a:r>
              <a:rPr dirty="0"/>
              <a:t>reclamos y</a:t>
            </a:r>
            <a:r>
              <a:rPr spc="-90" dirty="0"/>
              <a:t> </a:t>
            </a:r>
            <a:r>
              <a:rPr dirty="0"/>
              <a:t>protestas.</a:t>
            </a:r>
          </a:p>
          <a:p>
            <a:pPr marL="4494530" marR="778510" indent="-342265">
              <a:lnSpc>
                <a:spcPts val="1739"/>
              </a:lnSpc>
              <a:spcBef>
                <a:spcPts val="384"/>
              </a:spcBef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/>
              <a:t>Otras actividades: agricultura,  ganadería,</a:t>
            </a:r>
            <a:r>
              <a:rPr spc="-85" dirty="0"/>
              <a:t> </a:t>
            </a:r>
            <a:r>
              <a:rPr spc="-5" dirty="0"/>
              <a:t>comercio.</a:t>
            </a:r>
          </a:p>
          <a:p>
            <a:pPr marL="4494530" marR="440055" indent="-342265">
              <a:lnSpc>
                <a:spcPct val="90400"/>
              </a:lnSpc>
              <a:spcBef>
                <a:spcPts val="360"/>
              </a:spcBef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/>
              <a:t>Sirvientes aprenden conductas,  valores </a:t>
            </a:r>
            <a:r>
              <a:rPr dirty="0"/>
              <a:t>= </a:t>
            </a:r>
            <a:r>
              <a:rPr spc="-5" dirty="0"/>
              <a:t>espacios de asimilación  cultural.</a:t>
            </a:r>
          </a:p>
          <a:p>
            <a:pPr marL="4494530" indent="-342265">
              <a:lnSpc>
                <a:spcPct val="100000"/>
              </a:lnSpc>
              <a:spcBef>
                <a:spcPts val="204"/>
              </a:spcBef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/>
              <a:t>No ignorados ni</a:t>
            </a:r>
            <a:r>
              <a:rPr spc="-65" dirty="0"/>
              <a:t> </a:t>
            </a:r>
            <a:r>
              <a:rPr spc="-5" dirty="0"/>
              <a:t>invisibilizados.</a:t>
            </a:r>
          </a:p>
          <a:p>
            <a:pPr marL="4494530" marR="39370" indent="-342265">
              <a:lnSpc>
                <a:spcPts val="1739"/>
              </a:lnSpc>
              <a:spcBef>
                <a:spcPts val="409"/>
              </a:spcBef>
              <a:buClr>
                <a:srgbClr val="010000"/>
              </a:buClr>
              <a:buChar char="•"/>
              <a:tabLst>
                <a:tab pos="4494530" algn="l"/>
                <a:tab pos="4495165" algn="l"/>
              </a:tabLst>
            </a:pPr>
            <a:r>
              <a:rPr spc="-5" dirty="0"/>
              <a:t>Proceso de olvido inicia con discursos  sobre identidad</a:t>
            </a:r>
            <a:r>
              <a:rPr spc="-75" dirty="0"/>
              <a:t> </a:t>
            </a:r>
            <a:r>
              <a:rPr spc="-5" dirty="0"/>
              <a:t>nacional.</a:t>
            </a:r>
          </a:p>
        </p:txBody>
      </p:sp>
      <p:sp>
        <p:nvSpPr>
          <p:cNvPr id="14" name="object 14"/>
          <p:cNvSpPr/>
          <p:nvPr/>
        </p:nvSpPr>
        <p:spPr>
          <a:xfrm>
            <a:off x="686181" y="2113407"/>
            <a:ext cx="3888879" cy="3236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5683" y="5418454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518285">
              <a:lnSpc>
                <a:spcPct val="100000"/>
              </a:lnSpc>
            </a:pPr>
            <a:r>
              <a:rPr dirty="0"/>
              <a:t>Puertos de la Península</a:t>
            </a:r>
            <a:r>
              <a:rPr spc="-90" dirty="0"/>
              <a:t> </a:t>
            </a:r>
            <a:r>
              <a:rPr dirty="0"/>
              <a:t>Ibérica</a:t>
            </a:r>
          </a:p>
        </p:txBody>
      </p:sp>
      <p:sp>
        <p:nvSpPr>
          <p:cNvPr id="13" name="object 13"/>
          <p:cNvSpPr/>
          <p:nvPr/>
        </p:nvSpPr>
        <p:spPr>
          <a:xfrm>
            <a:off x="1905" y="1054226"/>
            <a:ext cx="9144000" cy="5437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5" y="104965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" y="649643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975" y="292569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71628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975" y="292569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5814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768"/>
                </a:lnTo>
                <a:lnTo>
                  <a:pt x="10477" y="61150"/>
                </a:lnTo>
                <a:lnTo>
                  <a:pt x="21859" y="68818"/>
                </a:lnTo>
                <a:lnTo>
                  <a:pt x="35814" y="71628"/>
                </a:lnTo>
                <a:lnTo>
                  <a:pt x="49768" y="68818"/>
                </a:lnTo>
                <a:lnTo>
                  <a:pt x="61150" y="61150"/>
                </a:lnTo>
                <a:lnTo>
                  <a:pt x="68818" y="49768"/>
                </a:lnTo>
                <a:lnTo>
                  <a:pt x="71628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3029" y="3502533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71628" y="35814"/>
                </a:move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4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8" y="3581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029" y="3502533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20">
                <a:moveTo>
                  <a:pt x="35814" y="0"/>
                </a:move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2809" y="49327"/>
                </a:lnTo>
                <a:lnTo>
                  <a:pt x="10477" y="60483"/>
                </a:lnTo>
                <a:lnTo>
                  <a:pt x="21859" y="68068"/>
                </a:lnTo>
                <a:lnTo>
                  <a:pt x="35814" y="70866"/>
                </a:lnTo>
                <a:lnTo>
                  <a:pt x="49768" y="68068"/>
                </a:lnTo>
                <a:lnTo>
                  <a:pt x="61150" y="60483"/>
                </a:lnTo>
                <a:lnTo>
                  <a:pt x="68818" y="49327"/>
                </a:lnTo>
                <a:lnTo>
                  <a:pt x="71628" y="35814"/>
                </a:lnTo>
                <a:lnTo>
                  <a:pt x="68818" y="21859"/>
                </a:lnTo>
                <a:lnTo>
                  <a:pt x="61150" y="10477"/>
                </a:lnTo>
                <a:lnTo>
                  <a:pt x="49768" y="2809"/>
                </a:lnTo>
                <a:lnTo>
                  <a:pt x="35814" y="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6181" y="1270635"/>
            <a:ext cx="935355" cy="360045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Arial"/>
                <a:cs typeface="Arial"/>
              </a:rPr>
              <a:t>Lisboa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3208" y="2710052"/>
            <a:ext cx="935355" cy="36068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Arial"/>
                <a:cs typeface="Arial"/>
              </a:rPr>
              <a:t>Cádiz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1609" y="3057525"/>
            <a:ext cx="1371600" cy="449580"/>
          </a:xfrm>
          <a:custGeom>
            <a:avLst/>
            <a:gdLst/>
            <a:ahLst/>
            <a:cxnLst/>
            <a:rect l="l" t="t" r="r" b="b"/>
            <a:pathLst>
              <a:path w="1371600" h="449579">
                <a:moveTo>
                  <a:pt x="1299802" y="40484"/>
                </a:moveTo>
                <a:lnTo>
                  <a:pt x="1296900" y="31294"/>
                </a:lnTo>
                <a:lnTo>
                  <a:pt x="3048" y="440436"/>
                </a:lnTo>
                <a:lnTo>
                  <a:pt x="0" y="442722"/>
                </a:lnTo>
                <a:lnTo>
                  <a:pt x="0" y="446532"/>
                </a:lnTo>
                <a:lnTo>
                  <a:pt x="2286" y="448818"/>
                </a:lnTo>
                <a:lnTo>
                  <a:pt x="6096" y="449580"/>
                </a:lnTo>
                <a:lnTo>
                  <a:pt x="1299802" y="40484"/>
                </a:lnTo>
                <a:close/>
              </a:path>
              <a:path w="1371600" h="449579">
                <a:moveTo>
                  <a:pt x="1371600" y="12954"/>
                </a:moveTo>
                <a:lnTo>
                  <a:pt x="1287018" y="0"/>
                </a:lnTo>
                <a:lnTo>
                  <a:pt x="1296900" y="31294"/>
                </a:lnTo>
                <a:lnTo>
                  <a:pt x="1309116" y="27431"/>
                </a:lnTo>
                <a:lnTo>
                  <a:pt x="1312926" y="28193"/>
                </a:lnTo>
                <a:lnTo>
                  <a:pt x="1315212" y="30479"/>
                </a:lnTo>
                <a:lnTo>
                  <a:pt x="1315212" y="67253"/>
                </a:lnTo>
                <a:lnTo>
                  <a:pt x="1371600" y="12954"/>
                </a:lnTo>
                <a:close/>
              </a:path>
              <a:path w="1371600" h="449579">
                <a:moveTo>
                  <a:pt x="1315212" y="34289"/>
                </a:moveTo>
                <a:lnTo>
                  <a:pt x="1315212" y="30479"/>
                </a:lnTo>
                <a:lnTo>
                  <a:pt x="1312926" y="28193"/>
                </a:lnTo>
                <a:lnTo>
                  <a:pt x="1309116" y="27431"/>
                </a:lnTo>
                <a:lnTo>
                  <a:pt x="1296900" y="31294"/>
                </a:lnTo>
                <a:lnTo>
                  <a:pt x="1299802" y="40484"/>
                </a:lnTo>
                <a:lnTo>
                  <a:pt x="1312164" y="36575"/>
                </a:lnTo>
                <a:lnTo>
                  <a:pt x="1315212" y="34289"/>
                </a:lnTo>
                <a:close/>
              </a:path>
              <a:path w="1371600" h="449579">
                <a:moveTo>
                  <a:pt x="1315212" y="67253"/>
                </a:moveTo>
                <a:lnTo>
                  <a:pt x="1315212" y="34289"/>
                </a:lnTo>
                <a:lnTo>
                  <a:pt x="1312164" y="36575"/>
                </a:lnTo>
                <a:lnTo>
                  <a:pt x="1299802" y="40484"/>
                </a:lnTo>
                <a:lnTo>
                  <a:pt x="1309878" y="72389"/>
                </a:lnTo>
                <a:lnTo>
                  <a:pt x="1315212" y="67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031" y="1630298"/>
            <a:ext cx="584835" cy="1300480"/>
          </a:xfrm>
          <a:custGeom>
            <a:avLst/>
            <a:gdLst/>
            <a:ahLst/>
            <a:cxnLst/>
            <a:rect l="l" t="t" r="r" b="b"/>
            <a:pathLst>
              <a:path w="584835" h="1300480">
                <a:moveTo>
                  <a:pt x="554066" y="71987"/>
                </a:moveTo>
                <a:lnTo>
                  <a:pt x="545631" y="68279"/>
                </a:lnTo>
                <a:lnTo>
                  <a:pt x="0" y="1293876"/>
                </a:lnTo>
                <a:lnTo>
                  <a:pt x="0" y="1297686"/>
                </a:lnTo>
                <a:lnTo>
                  <a:pt x="3048" y="1299972"/>
                </a:lnTo>
                <a:lnTo>
                  <a:pt x="6096" y="1299972"/>
                </a:lnTo>
                <a:lnTo>
                  <a:pt x="9144" y="1297686"/>
                </a:lnTo>
                <a:lnTo>
                  <a:pt x="554066" y="71987"/>
                </a:lnTo>
                <a:close/>
              </a:path>
              <a:path w="584835" h="1300480">
                <a:moveTo>
                  <a:pt x="584454" y="85343"/>
                </a:moveTo>
                <a:lnTo>
                  <a:pt x="580643" y="0"/>
                </a:lnTo>
                <a:lnTo>
                  <a:pt x="515111" y="54863"/>
                </a:lnTo>
                <a:lnTo>
                  <a:pt x="545631" y="68279"/>
                </a:lnTo>
                <a:lnTo>
                  <a:pt x="550926" y="56387"/>
                </a:lnTo>
                <a:lnTo>
                  <a:pt x="553211" y="54101"/>
                </a:lnTo>
                <a:lnTo>
                  <a:pt x="557021" y="54101"/>
                </a:lnTo>
                <a:lnTo>
                  <a:pt x="559307" y="56387"/>
                </a:lnTo>
                <a:lnTo>
                  <a:pt x="559307" y="74290"/>
                </a:lnTo>
                <a:lnTo>
                  <a:pt x="584454" y="85343"/>
                </a:lnTo>
                <a:close/>
              </a:path>
              <a:path w="584835" h="1300480">
                <a:moveTo>
                  <a:pt x="559307" y="60197"/>
                </a:moveTo>
                <a:lnTo>
                  <a:pt x="559307" y="56387"/>
                </a:lnTo>
                <a:lnTo>
                  <a:pt x="557021" y="54101"/>
                </a:lnTo>
                <a:lnTo>
                  <a:pt x="553211" y="54101"/>
                </a:lnTo>
                <a:lnTo>
                  <a:pt x="550926" y="56387"/>
                </a:lnTo>
                <a:lnTo>
                  <a:pt x="545631" y="68279"/>
                </a:lnTo>
                <a:lnTo>
                  <a:pt x="554066" y="71987"/>
                </a:lnTo>
                <a:lnTo>
                  <a:pt x="559307" y="60197"/>
                </a:lnTo>
                <a:close/>
              </a:path>
              <a:path w="584835" h="1300480">
                <a:moveTo>
                  <a:pt x="559307" y="74290"/>
                </a:moveTo>
                <a:lnTo>
                  <a:pt x="559307" y="60197"/>
                </a:lnTo>
                <a:lnTo>
                  <a:pt x="554066" y="71987"/>
                </a:lnTo>
                <a:lnTo>
                  <a:pt x="559307" y="7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41131" y="6353428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(2)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0517" y="411352"/>
            <a:ext cx="7989315" cy="616066"/>
          </a:xfrm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253365">
              <a:lnSpc>
                <a:spcPct val="100000"/>
              </a:lnSpc>
            </a:pPr>
            <a:r>
              <a:rPr sz="2400" spc="-5" dirty="0"/>
              <a:t>Afromestizaje </a:t>
            </a:r>
            <a:r>
              <a:rPr sz="2400" dirty="0"/>
              <a:t>y </a:t>
            </a:r>
            <a:r>
              <a:rPr lang="es-PA" sz="2400" spc="-5" dirty="0"/>
              <a:t>M</a:t>
            </a:r>
            <a:r>
              <a:rPr sz="2400" spc="-5" dirty="0" err="1" smtClean="0"/>
              <a:t>ovilidad</a:t>
            </a:r>
            <a:r>
              <a:rPr sz="2400" spc="-5" dirty="0" smtClean="0"/>
              <a:t> </a:t>
            </a:r>
            <a:r>
              <a:rPr lang="es-PA" sz="2400" spc="-5" dirty="0"/>
              <a:t>S</a:t>
            </a:r>
            <a:r>
              <a:rPr sz="2400" spc="-5" dirty="0" err="1" smtClean="0"/>
              <a:t>ocial</a:t>
            </a:r>
            <a:r>
              <a:rPr sz="2400" spc="-5" dirty="0" smtClean="0"/>
              <a:t> </a:t>
            </a:r>
            <a:r>
              <a:rPr sz="2400" spc="-5" dirty="0"/>
              <a:t>en el Panamá</a:t>
            </a:r>
            <a:r>
              <a:rPr sz="2400" spc="130" dirty="0"/>
              <a:t> </a:t>
            </a:r>
            <a:r>
              <a:rPr sz="2400" spc="-5" dirty="0"/>
              <a:t>Colonial</a:t>
            </a:r>
            <a:endParaRPr sz="2400" dirty="0"/>
          </a:p>
        </p:txBody>
      </p:sp>
      <p:sp>
        <p:nvSpPr>
          <p:cNvPr id="13" name="object 13"/>
          <p:cNvSpPr txBox="1"/>
          <p:nvPr/>
        </p:nvSpPr>
        <p:spPr>
          <a:xfrm>
            <a:off x="538606" y="1423807"/>
            <a:ext cx="3812540" cy="474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96520" indent="-342265">
              <a:lnSpc>
                <a:spcPct val="801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Los </a:t>
            </a:r>
            <a:r>
              <a:rPr sz="1600" spc="-5" dirty="0" err="1">
                <a:latin typeface="Arial"/>
                <a:cs typeface="Arial"/>
              </a:rPr>
              <a:t>grupos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hegem</a:t>
            </a:r>
            <a:r>
              <a:rPr lang="es-PA" sz="1600" spc="-5" dirty="0" err="1" smtClean="0">
                <a:latin typeface="Arial"/>
                <a:cs typeface="Arial"/>
              </a:rPr>
              <a:t>ó</a:t>
            </a:r>
            <a:r>
              <a:rPr sz="1600" spc="-5" dirty="0" err="1" smtClean="0">
                <a:latin typeface="Arial"/>
                <a:cs typeface="Arial"/>
              </a:rPr>
              <a:t>nicos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españoles  establecen normas de conductas,  escalas de valores, creencias,  prejuicios, cuerpo de nociones según  costumbres europeas regulan  comportamiento social,  jerarquizaciones.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1000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marR="52069" indent="-342265">
              <a:lnSpc>
                <a:spcPts val="154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No estaba previsto afromestizaje </a:t>
            </a:r>
            <a:r>
              <a:rPr sz="1600" dirty="0">
                <a:latin typeface="Arial"/>
                <a:cs typeface="Arial"/>
              </a:rPr>
              <a:t>=&gt;  </a:t>
            </a:r>
            <a:r>
              <a:rPr sz="1600" spc="-5" dirty="0">
                <a:latin typeface="Arial"/>
                <a:cs typeface="Arial"/>
              </a:rPr>
              <a:t>agente de cambio social de la historia  colonial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panameña.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marR="243204" indent="-342265">
              <a:lnSpc>
                <a:spcPts val="154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Legislación represora </a:t>
            </a:r>
            <a:r>
              <a:rPr sz="1600" dirty="0">
                <a:latin typeface="Arial"/>
                <a:cs typeface="Arial"/>
              </a:rPr>
              <a:t>= </a:t>
            </a:r>
            <a:r>
              <a:rPr sz="1600" spc="-5" dirty="0">
                <a:latin typeface="Arial"/>
                <a:cs typeface="Arial"/>
              </a:rPr>
              <a:t>mestizaje </a:t>
            </a:r>
            <a:r>
              <a:rPr sz="1600" dirty="0">
                <a:latin typeface="Arial"/>
                <a:cs typeface="Arial"/>
              </a:rPr>
              <a:t>=  </a:t>
            </a:r>
            <a:r>
              <a:rPr sz="1600" spc="-5" dirty="0">
                <a:latin typeface="Arial"/>
                <a:cs typeface="Arial"/>
              </a:rPr>
              <a:t>limbo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legal.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1000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801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Fisuras en sistema: el no </a:t>
            </a:r>
            <a:r>
              <a:rPr sz="1600" dirty="0">
                <a:latin typeface="Arial"/>
                <a:cs typeface="Arial"/>
              </a:rPr>
              <a:t>« </a:t>
            </a:r>
            <a:r>
              <a:rPr sz="1600" spc="-5" dirty="0">
                <a:latin typeface="Arial"/>
                <a:cs typeface="Arial"/>
              </a:rPr>
              <a:t>blanco </a:t>
            </a:r>
            <a:r>
              <a:rPr sz="1600" dirty="0">
                <a:latin typeface="Arial"/>
                <a:cs typeface="Arial"/>
              </a:rPr>
              <a:t>»  </a:t>
            </a:r>
            <a:r>
              <a:rPr sz="1600" spc="-5" dirty="0">
                <a:latin typeface="Arial"/>
                <a:cs typeface="Arial"/>
              </a:rPr>
              <a:t>adopta representaciones mentales del  dominador como instrumento de  resistencia.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10000"/>
              </a:buClr>
              <a:buFont typeface="Arial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354965" marR="227965" indent="-342265">
              <a:lnSpc>
                <a:spcPts val="154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Otra opción de afromestizos: apelar  legislación para volcarla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su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favor.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50154" y="1602105"/>
            <a:ext cx="3238499" cy="452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5583" y="1597533"/>
            <a:ext cx="3248025" cy="4535805"/>
          </a:xfrm>
          <a:custGeom>
            <a:avLst/>
            <a:gdLst/>
            <a:ahLst/>
            <a:cxnLst/>
            <a:rect l="l" t="t" r="r" b="b"/>
            <a:pathLst>
              <a:path w="3248025" h="4535805">
                <a:moveTo>
                  <a:pt x="0" y="4535424"/>
                </a:moveTo>
                <a:lnTo>
                  <a:pt x="0" y="0"/>
                </a:lnTo>
                <a:lnTo>
                  <a:pt x="3247644" y="0"/>
                </a:lnTo>
                <a:lnTo>
                  <a:pt x="3247644" y="4535424"/>
                </a:lnTo>
                <a:lnTo>
                  <a:pt x="0" y="45354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57851" y="613702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8354" marR="5080" indent="-3027680">
              <a:lnSpc>
                <a:spcPct val="100000"/>
              </a:lnSpc>
            </a:pPr>
            <a:r>
              <a:rPr dirty="0"/>
              <a:t>Afromestizaje y </a:t>
            </a:r>
            <a:r>
              <a:rPr lang="es-PA" dirty="0" smtClean="0"/>
              <a:t>M</a:t>
            </a:r>
            <a:r>
              <a:rPr dirty="0" err="1" smtClean="0"/>
              <a:t>ovilidad</a:t>
            </a:r>
            <a:r>
              <a:rPr dirty="0" smtClean="0"/>
              <a:t> </a:t>
            </a:r>
            <a:r>
              <a:rPr dirty="0"/>
              <a:t>social en el</a:t>
            </a:r>
            <a:r>
              <a:rPr spc="-70" dirty="0"/>
              <a:t> </a:t>
            </a:r>
            <a:r>
              <a:rPr dirty="0"/>
              <a:t>Panamá  Colonial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8606" y="2076830"/>
            <a:ext cx="7943215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93065" indent="-342900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Mediados </a:t>
            </a:r>
            <a:r>
              <a:rPr sz="2400" dirty="0">
                <a:latin typeface="Arial"/>
                <a:cs typeface="Arial"/>
              </a:rPr>
              <a:t>SXVII: </a:t>
            </a:r>
            <a:r>
              <a:rPr sz="2400" spc="-5" dirty="0">
                <a:latin typeface="Arial"/>
                <a:cs typeface="Arial"/>
              </a:rPr>
              <a:t>creciente desproporción numérica  blancos </a:t>
            </a:r>
            <a:r>
              <a:rPr sz="2400" dirty="0">
                <a:latin typeface="Arial"/>
                <a:cs typeface="Arial"/>
              </a:rPr>
              <a:t>vrs </a:t>
            </a:r>
            <a:r>
              <a:rPr sz="2400" spc="-5" dirty="0">
                <a:latin typeface="Arial"/>
                <a:cs typeface="Arial"/>
              </a:rPr>
              <a:t>libertos mestizados </a:t>
            </a:r>
            <a:r>
              <a:rPr sz="2400" dirty="0">
                <a:latin typeface="Arial"/>
                <a:cs typeface="Arial"/>
              </a:rPr>
              <a:t>=&gt; </a:t>
            </a:r>
            <a:r>
              <a:rPr sz="2400" spc="-5" dirty="0">
                <a:latin typeface="Arial"/>
                <a:cs typeface="Arial"/>
              </a:rPr>
              <a:t>las bases </a:t>
            </a:r>
            <a:r>
              <a:rPr sz="2400" dirty="0">
                <a:latin typeface="Arial"/>
                <a:cs typeface="Arial"/>
              </a:rPr>
              <a:t>sistema  castas </a:t>
            </a:r>
            <a:r>
              <a:rPr sz="2400" spc="-5" dirty="0">
                <a:latin typeface="Arial"/>
                <a:cs typeface="Arial"/>
              </a:rPr>
              <a:t>se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debilita.</a:t>
            </a:r>
            <a:endParaRPr sz="2400" dirty="0">
              <a:latin typeface="Arial"/>
              <a:cs typeface="Arial"/>
            </a:endParaRPr>
          </a:p>
          <a:p>
            <a:pPr marL="355600" marR="186690" indent="-342900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Mestizaje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portador de elementos </a:t>
            </a:r>
            <a:r>
              <a:rPr sz="2400" dirty="0">
                <a:latin typeface="Arial"/>
                <a:cs typeface="Arial"/>
              </a:rPr>
              <a:t>destructores </a:t>
            </a:r>
            <a:r>
              <a:rPr sz="2400" spc="-5" dirty="0">
                <a:latin typeface="Arial"/>
                <a:cs typeface="Arial"/>
              </a:rPr>
              <a:t>de  estratificación social según </a:t>
            </a:r>
            <a:r>
              <a:rPr sz="2400" dirty="0">
                <a:latin typeface="Arial"/>
                <a:cs typeface="Arial"/>
              </a:rPr>
              <a:t>castas=&gt; </a:t>
            </a:r>
            <a:r>
              <a:rPr sz="2400" spc="-5" dirty="0">
                <a:latin typeface="Arial"/>
                <a:cs typeface="Arial"/>
              </a:rPr>
              <a:t>nivelación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racial?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Ascenso social de </a:t>
            </a:r>
            <a:r>
              <a:rPr sz="2400" dirty="0">
                <a:latin typeface="Arial"/>
                <a:cs typeface="Arial"/>
              </a:rPr>
              <a:t>afromestizos: </a:t>
            </a:r>
            <a:r>
              <a:rPr sz="2400" spc="-5" dirty="0">
                <a:latin typeface="Arial"/>
                <a:cs typeface="Arial"/>
              </a:rPr>
              <a:t>puestos en la  burocracia (escribanos), comercio, clero, derecho al  </a:t>
            </a:r>
            <a:r>
              <a:rPr sz="2400" dirty="0">
                <a:latin typeface="Arial"/>
                <a:cs typeface="Arial"/>
              </a:rPr>
              <a:t>título </a:t>
            </a:r>
            <a:r>
              <a:rPr sz="2400" spc="-5" dirty="0">
                <a:latin typeface="Arial"/>
                <a:cs typeface="Arial"/>
              </a:rPr>
              <a:t>de « </a:t>
            </a:r>
            <a:r>
              <a:rPr sz="2400" dirty="0">
                <a:latin typeface="Arial"/>
                <a:cs typeface="Arial"/>
              </a:rPr>
              <a:t>Don ». </a:t>
            </a:r>
            <a:r>
              <a:rPr sz="2400" spc="-5" dirty="0">
                <a:latin typeface="Arial"/>
                <a:cs typeface="Arial"/>
              </a:rPr>
              <a:t>Segunda </a:t>
            </a:r>
            <a:r>
              <a:rPr sz="2400" spc="-5" dirty="0" err="1">
                <a:latin typeface="Arial"/>
                <a:cs typeface="Arial"/>
              </a:rPr>
              <a:t>mitad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s-PA" sz="2400" dirty="0" smtClean="0">
                <a:latin typeface="Arial"/>
                <a:cs typeface="Arial"/>
              </a:rPr>
              <a:t>del siglo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XIX </a:t>
            </a:r>
            <a:r>
              <a:rPr sz="2400" spc="-5" dirty="0" err="1">
                <a:latin typeface="Arial"/>
                <a:cs typeface="Arial"/>
              </a:rPr>
              <a:t>población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negra</a:t>
            </a:r>
            <a:r>
              <a:rPr lang="es-PA" sz="2400" spc="-5" dirty="0" smtClean="0">
                <a:latin typeface="Arial"/>
                <a:cs typeface="Arial"/>
              </a:rPr>
              <a:t>.</a:t>
            </a:r>
            <a:r>
              <a:rPr lang="es-PA" sz="240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fuerza política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dominante.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536700">
              <a:lnSpc>
                <a:spcPct val="100000"/>
              </a:lnSpc>
            </a:pPr>
            <a:r>
              <a:rPr dirty="0"/>
              <a:t>Nuevas oleadas:</a:t>
            </a:r>
            <a:r>
              <a:rPr spc="-100" dirty="0"/>
              <a:t> </a:t>
            </a:r>
            <a:r>
              <a:rPr dirty="0"/>
              <a:t>afrocaribeños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755" y="1630298"/>
            <a:ext cx="2592705" cy="792480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7150" algn="ctr">
              <a:lnSpc>
                <a:spcPts val="1950"/>
              </a:lnSpc>
            </a:pPr>
            <a:r>
              <a:rPr sz="1800" spc="-5" dirty="0">
                <a:latin typeface="Arial"/>
                <a:cs typeface="Arial"/>
              </a:rPr>
              <a:t>Mosquitia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(Caribe</a:t>
            </a:r>
            <a:endParaRPr sz="1800">
              <a:latin typeface="Arial"/>
              <a:cs typeface="Arial"/>
            </a:endParaRPr>
          </a:p>
          <a:p>
            <a:pPr marL="115570" marR="10985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Honduras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Nicaragua)  </a:t>
            </a:r>
            <a:r>
              <a:rPr sz="1800" spc="-5" dirty="0">
                <a:latin typeface="Arial"/>
                <a:cs typeface="Arial"/>
              </a:rPr>
              <a:t>Finales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XVIII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7407" y="1414652"/>
            <a:ext cx="1369060" cy="360680"/>
          </a:xfrm>
          <a:custGeom>
            <a:avLst/>
            <a:gdLst/>
            <a:ahLst/>
            <a:cxnLst/>
            <a:rect l="l" t="t" r="r" b="b"/>
            <a:pathLst>
              <a:path w="1369060" h="360680">
                <a:moveTo>
                  <a:pt x="0" y="0"/>
                </a:moveTo>
                <a:lnTo>
                  <a:pt x="0" y="360425"/>
                </a:lnTo>
                <a:lnTo>
                  <a:pt x="1368552" y="360425"/>
                </a:lnTo>
                <a:lnTo>
                  <a:pt x="1368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37407" y="1414652"/>
            <a:ext cx="1369060" cy="3606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Arial"/>
                <a:cs typeface="Arial"/>
              </a:rPr>
              <a:t>Africa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7407" y="1990725"/>
            <a:ext cx="1369060" cy="360680"/>
          </a:xfrm>
          <a:custGeom>
            <a:avLst/>
            <a:gdLst/>
            <a:ahLst/>
            <a:cxnLst/>
            <a:rect l="l" t="t" r="r" b="b"/>
            <a:pathLst>
              <a:path w="1369060" h="360680">
                <a:moveTo>
                  <a:pt x="0" y="0"/>
                </a:moveTo>
                <a:lnTo>
                  <a:pt x="0" y="360425"/>
                </a:lnTo>
                <a:lnTo>
                  <a:pt x="1368552" y="360425"/>
                </a:lnTo>
                <a:lnTo>
                  <a:pt x="1368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37407" y="1990725"/>
            <a:ext cx="1369060" cy="3606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Arial"/>
                <a:cs typeface="Arial"/>
              </a:rPr>
              <a:t>Haití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37407" y="2567558"/>
            <a:ext cx="1439545" cy="360680"/>
          </a:xfrm>
          <a:custGeom>
            <a:avLst/>
            <a:gdLst/>
            <a:ahLst/>
            <a:cxnLst/>
            <a:rect l="l" t="t" r="r" b="b"/>
            <a:pathLst>
              <a:path w="1439545" h="360680">
                <a:moveTo>
                  <a:pt x="0" y="0"/>
                </a:moveTo>
                <a:lnTo>
                  <a:pt x="0" y="360426"/>
                </a:lnTo>
                <a:lnTo>
                  <a:pt x="1439418" y="360426"/>
                </a:lnTo>
                <a:lnTo>
                  <a:pt x="143941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37407" y="2567558"/>
            <a:ext cx="1439545" cy="3606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Arial"/>
                <a:cs typeface="Arial"/>
              </a:rPr>
              <a:t>San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Vicente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975" y="3811904"/>
            <a:ext cx="2376805" cy="1688282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18770" marR="313055" indent="635" algn="ctr">
              <a:lnSpc>
                <a:spcPct val="100000"/>
              </a:lnSpc>
              <a:spcBef>
                <a:spcPts val="204"/>
              </a:spcBef>
            </a:pPr>
            <a:r>
              <a:rPr sz="1800" dirty="0">
                <a:latin typeface="Arial"/>
                <a:cs typeface="Arial"/>
              </a:rPr>
              <a:t>Puerto </a:t>
            </a:r>
            <a:r>
              <a:rPr sz="1800" spc="-5" dirty="0">
                <a:latin typeface="Arial"/>
                <a:cs typeface="Arial"/>
              </a:rPr>
              <a:t>Barrios  Caribe </a:t>
            </a:r>
            <a:r>
              <a:rPr sz="1800" spc="-10" dirty="0">
                <a:latin typeface="Arial"/>
                <a:cs typeface="Arial"/>
              </a:rPr>
              <a:t>Honduras  </a:t>
            </a:r>
            <a:r>
              <a:rPr sz="1800" spc="-5" dirty="0" smtClean="0">
                <a:latin typeface="Arial"/>
                <a:cs typeface="Arial"/>
              </a:rPr>
              <a:t>Lim</a:t>
            </a:r>
            <a:r>
              <a:rPr lang="es-PA" sz="1800" spc="-5" dirty="0" err="1" smtClean="0">
                <a:latin typeface="Arial"/>
                <a:cs typeface="Arial"/>
              </a:rPr>
              <a:t>ó</a:t>
            </a:r>
            <a:r>
              <a:rPr sz="1800" spc="-5" dirty="0" smtClean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 marL="337820" marR="331470" indent="418465">
              <a:lnSpc>
                <a:spcPct val="100000"/>
              </a:lnSpc>
              <a:spcBef>
                <a:spcPts val="5"/>
              </a:spcBef>
            </a:pPr>
            <a:r>
              <a:rPr sz="1800" spc="-10" dirty="0" err="1" smtClean="0">
                <a:latin typeface="Arial"/>
                <a:cs typeface="Arial"/>
              </a:rPr>
              <a:t>Panam</a:t>
            </a:r>
            <a:r>
              <a:rPr lang="es-PA" sz="1800" spc="-10" dirty="0" smtClean="0">
                <a:latin typeface="Arial"/>
                <a:cs typeface="Arial"/>
              </a:rPr>
              <a:t>á</a:t>
            </a:r>
            <a:r>
              <a:rPr sz="1800" spc="-10" dirty="0" smtClean="0">
                <a:latin typeface="Arial"/>
                <a:cs typeface="Arial"/>
              </a:rPr>
              <a:t>  </a:t>
            </a:r>
            <a:r>
              <a:rPr sz="1800" spc="-5" dirty="0" smtClean="0">
                <a:latin typeface="Arial"/>
                <a:cs typeface="Arial"/>
              </a:rPr>
              <a:t>Fi</a:t>
            </a:r>
            <a:r>
              <a:rPr lang="es-PA" sz="1800" spc="-5" dirty="0" smtClean="0">
                <a:latin typeface="Arial"/>
                <a:cs typeface="Arial"/>
              </a:rPr>
              <a:t>na</a:t>
            </a:r>
            <a:r>
              <a:rPr sz="1800" spc="-5" dirty="0" smtClean="0">
                <a:latin typeface="Arial"/>
                <a:cs typeface="Arial"/>
              </a:rPr>
              <a:t>les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S</a:t>
            </a:r>
            <a:r>
              <a:rPr lang="es-PA" sz="1800" dirty="0" err="1" smtClean="0">
                <a:latin typeface="Arial"/>
                <a:cs typeface="Arial"/>
              </a:rPr>
              <a:t>iglo</a:t>
            </a:r>
            <a:r>
              <a:rPr lang="es-PA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XIX</a:t>
            </a:r>
            <a:r>
              <a:rPr lang="es-PA" sz="180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8504" y="3718178"/>
            <a:ext cx="1369060" cy="360680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Arial"/>
                <a:cs typeface="Arial"/>
              </a:rPr>
              <a:t>Jamaica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8504" y="4223384"/>
            <a:ext cx="1369060" cy="360045"/>
          </a:xfrm>
          <a:prstGeom prst="rect">
            <a:avLst/>
          </a:prstGeom>
          <a:solidFill>
            <a:srgbClr val="E4B900"/>
          </a:solidFill>
          <a:ln w="9524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Arial"/>
                <a:cs typeface="Arial"/>
              </a:rPr>
              <a:t>Saint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Kitts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0156" y="1127379"/>
            <a:ext cx="2306320" cy="142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90156" y="2494407"/>
            <a:ext cx="2376805" cy="217170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614"/>
              </a:lnSpc>
            </a:pPr>
            <a:r>
              <a:rPr sz="1400" spc="-10" dirty="0">
                <a:latin typeface="Arial"/>
                <a:cs typeface="Arial"/>
              </a:rPr>
              <a:t>Construcción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ferrocarriles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0133" y="5230748"/>
            <a:ext cx="1369060" cy="360680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Arial"/>
                <a:cs typeface="Arial"/>
              </a:rPr>
              <a:t>Cuba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8504" y="4726304"/>
            <a:ext cx="1369060" cy="360680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Arial"/>
                <a:cs typeface="Arial"/>
              </a:rPr>
              <a:t>Barbados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90156" y="4583810"/>
            <a:ext cx="2305050" cy="1641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50582" y="6168009"/>
            <a:ext cx="1801495" cy="173355"/>
          </a:xfrm>
          <a:custGeom>
            <a:avLst/>
            <a:gdLst/>
            <a:ahLst/>
            <a:cxnLst/>
            <a:rect l="l" t="t" r="r" b="b"/>
            <a:pathLst>
              <a:path w="1801495" h="173354">
                <a:moveTo>
                  <a:pt x="0" y="0"/>
                </a:moveTo>
                <a:lnTo>
                  <a:pt x="0" y="172974"/>
                </a:lnTo>
                <a:lnTo>
                  <a:pt x="1801368" y="172974"/>
                </a:lnTo>
                <a:lnTo>
                  <a:pt x="1801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0582" y="6168009"/>
            <a:ext cx="1801495" cy="173355"/>
          </a:xfrm>
          <a:custGeom>
            <a:avLst/>
            <a:gdLst/>
            <a:ahLst/>
            <a:cxnLst/>
            <a:rect l="l" t="t" r="r" b="b"/>
            <a:pathLst>
              <a:path w="1801495" h="173354">
                <a:moveTo>
                  <a:pt x="0" y="0"/>
                </a:moveTo>
                <a:lnTo>
                  <a:pt x="0" y="172974"/>
                </a:lnTo>
                <a:lnTo>
                  <a:pt x="1801368" y="172974"/>
                </a:lnTo>
                <a:lnTo>
                  <a:pt x="180136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28382" y="6142609"/>
            <a:ext cx="14452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Canal de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Panamá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0156" y="2926460"/>
            <a:ext cx="2276855" cy="1495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61784" y="4294251"/>
            <a:ext cx="2136775" cy="218440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1140">
              <a:lnSpc>
                <a:spcPts val="1620"/>
              </a:lnSpc>
            </a:pPr>
            <a:r>
              <a:rPr sz="1400" spc="-10" dirty="0">
                <a:latin typeface="Arial"/>
                <a:cs typeface="Arial"/>
              </a:rPr>
              <a:t>producción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bananera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61335" y="1127379"/>
            <a:ext cx="649605" cy="2087880"/>
          </a:xfrm>
          <a:custGeom>
            <a:avLst/>
            <a:gdLst/>
            <a:ahLst/>
            <a:cxnLst/>
            <a:rect l="l" t="t" r="r" b="b"/>
            <a:pathLst>
              <a:path w="649604" h="2087880">
                <a:moveTo>
                  <a:pt x="649224" y="0"/>
                </a:moveTo>
                <a:lnTo>
                  <a:pt x="590728" y="2797"/>
                </a:lnTo>
                <a:lnTo>
                  <a:pt x="535733" y="10862"/>
                </a:lnTo>
                <a:lnTo>
                  <a:pt x="485140" y="23706"/>
                </a:lnTo>
                <a:lnTo>
                  <a:pt x="439852" y="40840"/>
                </a:lnTo>
                <a:lnTo>
                  <a:pt x="400774" y="61775"/>
                </a:lnTo>
                <a:lnTo>
                  <a:pt x="368808" y="86021"/>
                </a:lnTo>
                <a:lnTo>
                  <a:pt x="329823" y="142490"/>
                </a:lnTo>
                <a:lnTo>
                  <a:pt x="324612" y="173736"/>
                </a:lnTo>
                <a:lnTo>
                  <a:pt x="324612" y="870204"/>
                </a:lnTo>
                <a:lnTo>
                  <a:pt x="319375" y="901449"/>
                </a:lnTo>
                <a:lnTo>
                  <a:pt x="280246" y="957918"/>
                </a:lnTo>
                <a:lnTo>
                  <a:pt x="248198" y="982164"/>
                </a:lnTo>
                <a:lnTo>
                  <a:pt x="209057" y="1003099"/>
                </a:lnTo>
                <a:lnTo>
                  <a:pt x="163745" y="1020233"/>
                </a:lnTo>
                <a:lnTo>
                  <a:pt x="113183" y="1033077"/>
                </a:lnTo>
                <a:lnTo>
                  <a:pt x="58294" y="1041142"/>
                </a:lnTo>
                <a:lnTo>
                  <a:pt x="0" y="1043940"/>
                </a:lnTo>
                <a:lnTo>
                  <a:pt x="58294" y="1046737"/>
                </a:lnTo>
                <a:lnTo>
                  <a:pt x="113183" y="1054802"/>
                </a:lnTo>
                <a:lnTo>
                  <a:pt x="163745" y="1067646"/>
                </a:lnTo>
                <a:lnTo>
                  <a:pt x="209057" y="1084780"/>
                </a:lnTo>
                <a:lnTo>
                  <a:pt x="248198" y="1105715"/>
                </a:lnTo>
                <a:lnTo>
                  <a:pt x="280246" y="1129961"/>
                </a:lnTo>
                <a:lnTo>
                  <a:pt x="319375" y="1186430"/>
                </a:lnTo>
                <a:lnTo>
                  <a:pt x="324612" y="1913382"/>
                </a:lnTo>
                <a:lnTo>
                  <a:pt x="329823" y="1944653"/>
                </a:lnTo>
                <a:lnTo>
                  <a:pt x="368808" y="2001294"/>
                </a:lnTo>
                <a:lnTo>
                  <a:pt x="400774" y="2025660"/>
                </a:lnTo>
                <a:lnTo>
                  <a:pt x="439852" y="2046721"/>
                </a:lnTo>
                <a:lnTo>
                  <a:pt x="485140" y="2063975"/>
                </a:lnTo>
                <a:lnTo>
                  <a:pt x="535733" y="2076921"/>
                </a:lnTo>
                <a:lnTo>
                  <a:pt x="590728" y="2085056"/>
                </a:lnTo>
                <a:lnTo>
                  <a:pt x="649224" y="20878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3298" y="3575684"/>
            <a:ext cx="360680" cy="2160270"/>
          </a:xfrm>
          <a:custGeom>
            <a:avLst/>
            <a:gdLst/>
            <a:ahLst/>
            <a:cxnLst/>
            <a:rect l="l" t="t" r="r" b="b"/>
            <a:pathLst>
              <a:path w="360680" h="2160270">
                <a:moveTo>
                  <a:pt x="360425" y="0"/>
                </a:moveTo>
                <a:lnTo>
                  <a:pt x="312709" y="6388"/>
                </a:lnTo>
                <a:lnTo>
                  <a:pt x="269776" y="24440"/>
                </a:lnTo>
                <a:lnTo>
                  <a:pt x="233362" y="52482"/>
                </a:lnTo>
                <a:lnTo>
                  <a:pt x="205203" y="88843"/>
                </a:lnTo>
                <a:lnTo>
                  <a:pt x="187035" y="131850"/>
                </a:lnTo>
                <a:lnTo>
                  <a:pt x="180593" y="179832"/>
                </a:lnTo>
                <a:lnTo>
                  <a:pt x="180594" y="899922"/>
                </a:lnTo>
                <a:lnTo>
                  <a:pt x="174148" y="947638"/>
                </a:lnTo>
                <a:lnTo>
                  <a:pt x="155955" y="990571"/>
                </a:lnTo>
                <a:lnTo>
                  <a:pt x="127730" y="1026985"/>
                </a:lnTo>
                <a:lnTo>
                  <a:pt x="91185" y="1055144"/>
                </a:lnTo>
                <a:lnTo>
                  <a:pt x="48037" y="1073312"/>
                </a:lnTo>
                <a:lnTo>
                  <a:pt x="0" y="1079754"/>
                </a:lnTo>
                <a:lnTo>
                  <a:pt x="48037" y="1086199"/>
                </a:lnTo>
                <a:lnTo>
                  <a:pt x="91186" y="1104392"/>
                </a:lnTo>
                <a:lnTo>
                  <a:pt x="127730" y="1132617"/>
                </a:lnTo>
                <a:lnTo>
                  <a:pt x="155956" y="1169161"/>
                </a:lnTo>
                <a:lnTo>
                  <a:pt x="174148" y="1212310"/>
                </a:lnTo>
                <a:lnTo>
                  <a:pt x="180594" y="1260348"/>
                </a:lnTo>
                <a:lnTo>
                  <a:pt x="180594" y="1980438"/>
                </a:lnTo>
                <a:lnTo>
                  <a:pt x="187035" y="2028154"/>
                </a:lnTo>
                <a:lnTo>
                  <a:pt x="205203" y="2071087"/>
                </a:lnTo>
                <a:lnTo>
                  <a:pt x="233362" y="2107501"/>
                </a:lnTo>
                <a:lnTo>
                  <a:pt x="269776" y="2135660"/>
                </a:lnTo>
                <a:lnTo>
                  <a:pt x="312709" y="2153828"/>
                </a:lnTo>
                <a:lnTo>
                  <a:pt x="360426" y="21602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8789" y="3575684"/>
            <a:ext cx="360045" cy="2160270"/>
          </a:xfrm>
          <a:custGeom>
            <a:avLst/>
            <a:gdLst/>
            <a:ahLst/>
            <a:cxnLst/>
            <a:rect l="l" t="t" r="r" b="b"/>
            <a:pathLst>
              <a:path w="360045" h="2160270">
                <a:moveTo>
                  <a:pt x="0" y="0"/>
                </a:moveTo>
                <a:lnTo>
                  <a:pt x="47716" y="6388"/>
                </a:lnTo>
                <a:lnTo>
                  <a:pt x="90649" y="24440"/>
                </a:lnTo>
                <a:lnTo>
                  <a:pt x="127063" y="52482"/>
                </a:lnTo>
                <a:lnTo>
                  <a:pt x="155222" y="88843"/>
                </a:lnTo>
                <a:lnTo>
                  <a:pt x="173390" y="131850"/>
                </a:lnTo>
                <a:lnTo>
                  <a:pt x="179832" y="179832"/>
                </a:lnTo>
                <a:lnTo>
                  <a:pt x="179832" y="899922"/>
                </a:lnTo>
                <a:lnTo>
                  <a:pt x="186273" y="947638"/>
                </a:lnTo>
                <a:lnTo>
                  <a:pt x="204441" y="990571"/>
                </a:lnTo>
                <a:lnTo>
                  <a:pt x="232600" y="1026985"/>
                </a:lnTo>
                <a:lnTo>
                  <a:pt x="269014" y="1055144"/>
                </a:lnTo>
                <a:lnTo>
                  <a:pt x="311947" y="1073312"/>
                </a:lnTo>
                <a:lnTo>
                  <a:pt x="359664" y="1079754"/>
                </a:lnTo>
                <a:lnTo>
                  <a:pt x="311947" y="1086199"/>
                </a:lnTo>
                <a:lnTo>
                  <a:pt x="269014" y="1104392"/>
                </a:lnTo>
                <a:lnTo>
                  <a:pt x="232600" y="1132617"/>
                </a:lnTo>
                <a:lnTo>
                  <a:pt x="204441" y="1169161"/>
                </a:lnTo>
                <a:lnTo>
                  <a:pt x="186273" y="1212310"/>
                </a:lnTo>
                <a:lnTo>
                  <a:pt x="179832" y="1260348"/>
                </a:lnTo>
                <a:lnTo>
                  <a:pt x="179832" y="1980438"/>
                </a:lnTo>
                <a:lnTo>
                  <a:pt x="173390" y="2028154"/>
                </a:lnTo>
                <a:lnTo>
                  <a:pt x="155222" y="2071087"/>
                </a:lnTo>
                <a:lnTo>
                  <a:pt x="127063" y="2107501"/>
                </a:lnTo>
                <a:lnTo>
                  <a:pt x="90649" y="2135660"/>
                </a:lnTo>
                <a:lnTo>
                  <a:pt x="47716" y="2153828"/>
                </a:lnTo>
                <a:lnTo>
                  <a:pt x="0" y="21602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94757" y="4510659"/>
            <a:ext cx="574675" cy="288925"/>
          </a:xfrm>
          <a:prstGeom prst="rect">
            <a:avLst/>
          </a:prstGeom>
          <a:solidFill>
            <a:srgbClr val="E4B9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2135"/>
              </a:lnSpc>
            </a:pPr>
            <a:r>
              <a:rPr sz="1800" spc="-5" dirty="0">
                <a:latin typeface="Arial"/>
                <a:cs typeface="Arial"/>
              </a:rPr>
              <a:t>para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93104" y="2422779"/>
            <a:ext cx="805815" cy="2092960"/>
          </a:xfrm>
          <a:custGeom>
            <a:avLst/>
            <a:gdLst/>
            <a:ahLst/>
            <a:cxnLst/>
            <a:rect l="l" t="t" r="r" b="b"/>
            <a:pathLst>
              <a:path w="805815" h="2092960">
                <a:moveTo>
                  <a:pt x="774253" y="72847"/>
                </a:moveTo>
                <a:lnTo>
                  <a:pt x="765238" y="69454"/>
                </a:lnTo>
                <a:lnTo>
                  <a:pt x="0" y="2085594"/>
                </a:lnTo>
                <a:lnTo>
                  <a:pt x="762" y="2089404"/>
                </a:lnTo>
                <a:lnTo>
                  <a:pt x="3048" y="2092452"/>
                </a:lnTo>
                <a:lnTo>
                  <a:pt x="6858" y="2091690"/>
                </a:lnTo>
                <a:lnTo>
                  <a:pt x="9144" y="2089404"/>
                </a:lnTo>
                <a:lnTo>
                  <a:pt x="774253" y="72847"/>
                </a:lnTo>
                <a:close/>
              </a:path>
              <a:path w="805815" h="2092960">
                <a:moveTo>
                  <a:pt x="805433" y="84582"/>
                </a:moveTo>
                <a:lnTo>
                  <a:pt x="797051" y="0"/>
                </a:lnTo>
                <a:lnTo>
                  <a:pt x="734568" y="57912"/>
                </a:lnTo>
                <a:lnTo>
                  <a:pt x="765238" y="69454"/>
                </a:lnTo>
                <a:lnTo>
                  <a:pt x="769619" y="57912"/>
                </a:lnTo>
                <a:lnTo>
                  <a:pt x="772668" y="54864"/>
                </a:lnTo>
                <a:lnTo>
                  <a:pt x="775715" y="54864"/>
                </a:lnTo>
                <a:lnTo>
                  <a:pt x="778763" y="57150"/>
                </a:lnTo>
                <a:lnTo>
                  <a:pt x="778763" y="74544"/>
                </a:lnTo>
                <a:lnTo>
                  <a:pt x="805433" y="84582"/>
                </a:lnTo>
                <a:close/>
              </a:path>
              <a:path w="805815" h="2092960">
                <a:moveTo>
                  <a:pt x="778763" y="60960"/>
                </a:moveTo>
                <a:lnTo>
                  <a:pt x="778763" y="57150"/>
                </a:lnTo>
                <a:lnTo>
                  <a:pt x="775715" y="54864"/>
                </a:lnTo>
                <a:lnTo>
                  <a:pt x="772668" y="54864"/>
                </a:lnTo>
                <a:lnTo>
                  <a:pt x="769619" y="57912"/>
                </a:lnTo>
                <a:lnTo>
                  <a:pt x="765238" y="69454"/>
                </a:lnTo>
                <a:lnTo>
                  <a:pt x="774253" y="72847"/>
                </a:lnTo>
                <a:lnTo>
                  <a:pt x="778763" y="60960"/>
                </a:lnTo>
                <a:close/>
              </a:path>
              <a:path w="805815" h="2092960">
                <a:moveTo>
                  <a:pt x="778763" y="74544"/>
                </a:moveTo>
                <a:lnTo>
                  <a:pt x="778763" y="60960"/>
                </a:lnTo>
                <a:lnTo>
                  <a:pt x="774253" y="72847"/>
                </a:lnTo>
                <a:lnTo>
                  <a:pt x="778763" y="74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4733" y="4006977"/>
            <a:ext cx="725805" cy="581660"/>
          </a:xfrm>
          <a:custGeom>
            <a:avLst/>
            <a:gdLst/>
            <a:ahLst/>
            <a:cxnLst/>
            <a:rect l="l" t="t" r="r" b="b"/>
            <a:pathLst>
              <a:path w="725804" h="581660">
                <a:moveTo>
                  <a:pt x="668593" y="51703"/>
                </a:moveTo>
                <a:lnTo>
                  <a:pt x="662467" y="44119"/>
                </a:lnTo>
                <a:lnTo>
                  <a:pt x="1524" y="573024"/>
                </a:lnTo>
                <a:lnTo>
                  <a:pt x="0" y="576072"/>
                </a:lnTo>
                <a:lnTo>
                  <a:pt x="762" y="579120"/>
                </a:lnTo>
                <a:lnTo>
                  <a:pt x="3810" y="581406"/>
                </a:lnTo>
                <a:lnTo>
                  <a:pt x="7620" y="579882"/>
                </a:lnTo>
                <a:lnTo>
                  <a:pt x="668593" y="51703"/>
                </a:lnTo>
                <a:close/>
              </a:path>
              <a:path w="725804" h="581660">
                <a:moveTo>
                  <a:pt x="725424" y="0"/>
                </a:moveTo>
                <a:lnTo>
                  <a:pt x="641604" y="18288"/>
                </a:lnTo>
                <a:lnTo>
                  <a:pt x="662467" y="44119"/>
                </a:lnTo>
                <a:lnTo>
                  <a:pt x="672846" y="35814"/>
                </a:lnTo>
                <a:lnTo>
                  <a:pt x="675894" y="35052"/>
                </a:lnTo>
                <a:lnTo>
                  <a:pt x="679704" y="36576"/>
                </a:lnTo>
                <a:lnTo>
                  <a:pt x="680466" y="40386"/>
                </a:lnTo>
                <a:lnTo>
                  <a:pt x="680466" y="66402"/>
                </a:lnTo>
                <a:lnTo>
                  <a:pt x="689610" y="77724"/>
                </a:lnTo>
                <a:lnTo>
                  <a:pt x="725424" y="0"/>
                </a:lnTo>
                <a:close/>
              </a:path>
              <a:path w="725804" h="581660">
                <a:moveTo>
                  <a:pt x="680466" y="40386"/>
                </a:moveTo>
                <a:lnTo>
                  <a:pt x="679704" y="36576"/>
                </a:lnTo>
                <a:lnTo>
                  <a:pt x="675894" y="35052"/>
                </a:lnTo>
                <a:lnTo>
                  <a:pt x="672846" y="35814"/>
                </a:lnTo>
                <a:lnTo>
                  <a:pt x="662467" y="44119"/>
                </a:lnTo>
                <a:lnTo>
                  <a:pt x="668593" y="51703"/>
                </a:lnTo>
                <a:lnTo>
                  <a:pt x="678942" y="43434"/>
                </a:lnTo>
                <a:lnTo>
                  <a:pt x="680466" y="40386"/>
                </a:lnTo>
                <a:close/>
              </a:path>
              <a:path w="725804" h="581660">
                <a:moveTo>
                  <a:pt x="680466" y="66402"/>
                </a:moveTo>
                <a:lnTo>
                  <a:pt x="680466" y="40386"/>
                </a:lnTo>
                <a:lnTo>
                  <a:pt x="678942" y="43434"/>
                </a:lnTo>
                <a:lnTo>
                  <a:pt x="668593" y="51703"/>
                </a:lnTo>
                <a:lnTo>
                  <a:pt x="680466" y="66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4733" y="4794884"/>
            <a:ext cx="725805" cy="508000"/>
          </a:xfrm>
          <a:custGeom>
            <a:avLst/>
            <a:gdLst/>
            <a:ahLst/>
            <a:cxnLst/>
            <a:rect l="l" t="t" r="r" b="b"/>
            <a:pathLst>
              <a:path w="725804" h="508000">
                <a:moveTo>
                  <a:pt x="665488" y="459844"/>
                </a:moveTo>
                <a:lnTo>
                  <a:pt x="7620" y="762"/>
                </a:lnTo>
                <a:lnTo>
                  <a:pt x="3810" y="0"/>
                </a:lnTo>
                <a:lnTo>
                  <a:pt x="762" y="1524"/>
                </a:lnTo>
                <a:lnTo>
                  <a:pt x="0" y="5334"/>
                </a:lnTo>
                <a:lnTo>
                  <a:pt x="1524" y="8382"/>
                </a:lnTo>
                <a:lnTo>
                  <a:pt x="659824" y="467992"/>
                </a:lnTo>
                <a:lnTo>
                  <a:pt x="665488" y="459844"/>
                </a:lnTo>
                <a:close/>
              </a:path>
              <a:path w="725804" h="508000">
                <a:moveTo>
                  <a:pt x="678180" y="500682"/>
                </a:moveTo>
                <a:lnTo>
                  <a:pt x="678180" y="470154"/>
                </a:lnTo>
                <a:lnTo>
                  <a:pt x="677418" y="473964"/>
                </a:lnTo>
                <a:lnTo>
                  <a:pt x="674370" y="476250"/>
                </a:lnTo>
                <a:lnTo>
                  <a:pt x="670560" y="475488"/>
                </a:lnTo>
                <a:lnTo>
                  <a:pt x="659824" y="467992"/>
                </a:lnTo>
                <a:lnTo>
                  <a:pt x="640842" y="495300"/>
                </a:lnTo>
                <a:lnTo>
                  <a:pt x="678180" y="500682"/>
                </a:lnTo>
                <a:close/>
              </a:path>
              <a:path w="725804" h="508000">
                <a:moveTo>
                  <a:pt x="678180" y="470154"/>
                </a:moveTo>
                <a:lnTo>
                  <a:pt x="675894" y="467106"/>
                </a:lnTo>
                <a:lnTo>
                  <a:pt x="665488" y="459844"/>
                </a:lnTo>
                <a:lnTo>
                  <a:pt x="659824" y="467992"/>
                </a:lnTo>
                <a:lnTo>
                  <a:pt x="670560" y="475488"/>
                </a:lnTo>
                <a:lnTo>
                  <a:pt x="674370" y="476250"/>
                </a:lnTo>
                <a:lnTo>
                  <a:pt x="677418" y="473964"/>
                </a:lnTo>
                <a:lnTo>
                  <a:pt x="678180" y="470154"/>
                </a:lnTo>
                <a:close/>
              </a:path>
              <a:path w="725804" h="508000">
                <a:moveTo>
                  <a:pt x="725424" y="507492"/>
                </a:moveTo>
                <a:lnTo>
                  <a:pt x="684276" y="432816"/>
                </a:lnTo>
                <a:lnTo>
                  <a:pt x="665488" y="459844"/>
                </a:lnTo>
                <a:lnTo>
                  <a:pt x="675894" y="467106"/>
                </a:lnTo>
                <a:lnTo>
                  <a:pt x="678180" y="470154"/>
                </a:lnTo>
                <a:lnTo>
                  <a:pt x="678180" y="500682"/>
                </a:lnTo>
                <a:lnTo>
                  <a:pt x="725424" y="507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09233" y="1241170"/>
            <a:ext cx="2520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09233" y="3473081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09233" y="5849797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1295" y="1450559"/>
            <a:ext cx="5487670" cy="4497705"/>
          </a:xfrm>
          <a:custGeom>
            <a:avLst/>
            <a:gdLst/>
            <a:ahLst/>
            <a:cxnLst/>
            <a:rect l="l" t="t" r="r" b="b"/>
            <a:pathLst>
              <a:path w="5487670" h="4497705">
                <a:moveTo>
                  <a:pt x="811654" y="231180"/>
                </a:moveTo>
                <a:lnTo>
                  <a:pt x="804258" y="187660"/>
                </a:lnTo>
                <a:lnTo>
                  <a:pt x="789649" y="146748"/>
                </a:lnTo>
                <a:lnTo>
                  <a:pt x="768455" y="109241"/>
                </a:lnTo>
                <a:lnTo>
                  <a:pt x="741303" y="75937"/>
                </a:lnTo>
                <a:lnTo>
                  <a:pt x="708820" y="47631"/>
                </a:lnTo>
                <a:lnTo>
                  <a:pt x="671634" y="25120"/>
                </a:lnTo>
                <a:lnTo>
                  <a:pt x="630371" y="9201"/>
                </a:lnTo>
                <a:lnTo>
                  <a:pt x="585659" y="670"/>
                </a:lnTo>
                <a:lnTo>
                  <a:pt x="540325" y="0"/>
                </a:lnTo>
                <a:lnTo>
                  <a:pt x="496805" y="7219"/>
                </a:lnTo>
                <a:lnTo>
                  <a:pt x="455893" y="21695"/>
                </a:lnTo>
                <a:lnTo>
                  <a:pt x="418387" y="42794"/>
                </a:lnTo>
                <a:lnTo>
                  <a:pt x="385082" y="69882"/>
                </a:lnTo>
                <a:lnTo>
                  <a:pt x="356776" y="102326"/>
                </a:lnTo>
                <a:lnTo>
                  <a:pt x="334266" y="139493"/>
                </a:lnTo>
                <a:lnTo>
                  <a:pt x="318346" y="180748"/>
                </a:lnTo>
                <a:lnTo>
                  <a:pt x="309815" y="225460"/>
                </a:lnTo>
                <a:lnTo>
                  <a:pt x="443" y="3233836"/>
                </a:lnTo>
                <a:lnTo>
                  <a:pt x="0" y="3279371"/>
                </a:lnTo>
                <a:lnTo>
                  <a:pt x="7396" y="3323005"/>
                </a:lnTo>
                <a:lnTo>
                  <a:pt x="22004" y="3363968"/>
                </a:lnTo>
                <a:lnTo>
                  <a:pt x="43198" y="3401488"/>
                </a:lnTo>
                <a:lnTo>
                  <a:pt x="70350" y="3434793"/>
                </a:lnTo>
                <a:lnTo>
                  <a:pt x="102833" y="3463113"/>
                </a:lnTo>
                <a:lnTo>
                  <a:pt x="140019" y="3485675"/>
                </a:lnTo>
                <a:lnTo>
                  <a:pt x="181282" y="3501708"/>
                </a:lnTo>
                <a:lnTo>
                  <a:pt x="225995" y="3510442"/>
                </a:lnTo>
                <a:lnTo>
                  <a:pt x="785303" y="3567848"/>
                </a:lnTo>
                <a:lnTo>
                  <a:pt x="785303" y="527212"/>
                </a:lnTo>
                <a:lnTo>
                  <a:pt x="811211" y="276514"/>
                </a:lnTo>
                <a:lnTo>
                  <a:pt x="811654" y="231180"/>
                </a:lnTo>
                <a:close/>
              </a:path>
              <a:path w="5487670" h="4497705">
                <a:moveTo>
                  <a:pt x="5487513" y="1217769"/>
                </a:moveTo>
                <a:lnTo>
                  <a:pt x="5480293" y="1174134"/>
                </a:lnTo>
                <a:lnTo>
                  <a:pt x="5465817" y="1133171"/>
                </a:lnTo>
                <a:lnTo>
                  <a:pt x="5444718" y="1095651"/>
                </a:lnTo>
                <a:lnTo>
                  <a:pt x="5417630" y="1062346"/>
                </a:lnTo>
                <a:lnTo>
                  <a:pt x="5385186" y="1034026"/>
                </a:lnTo>
                <a:lnTo>
                  <a:pt x="5348020" y="1011464"/>
                </a:lnTo>
                <a:lnTo>
                  <a:pt x="5306764" y="995431"/>
                </a:lnTo>
                <a:lnTo>
                  <a:pt x="5262053" y="986698"/>
                </a:lnTo>
                <a:lnTo>
                  <a:pt x="785303" y="527212"/>
                </a:lnTo>
                <a:lnTo>
                  <a:pt x="785303" y="3567848"/>
                </a:lnTo>
                <a:lnTo>
                  <a:pt x="4702745" y="3969928"/>
                </a:lnTo>
                <a:lnTo>
                  <a:pt x="4702745" y="4359071"/>
                </a:lnTo>
                <a:lnTo>
                  <a:pt x="4746049" y="4421202"/>
                </a:lnTo>
                <a:lnTo>
                  <a:pt x="4778493" y="4449508"/>
                </a:lnTo>
                <a:lnTo>
                  <a:pt x="4815660" y="4472019"/>
                </a:lnTo>
                <a:lnTo>
                  <a:pt x="4856915" y="4487938"/>
                </a:lnTo>
                <a:lnTo>
                  <a:pt x="4901627" y="4496470"/>
                </a:lnTo>
                <a:lnTo>
                  <a:pt x="4947162" y="4497140"/>
                </a:lnTo>
                <a:lnTo>
                  <a:pt x="4990796" y="4489920"/>
                </a:lnTo>
                <a:lnTo>
                  <a:pt x="5031759" y="4475444"/>
                </a:lnTo>
                <a:lnTo>
                  <a:pt x="5069279" y="4454345"/>
                </a:lnTo>
                <a:lnTo>
                  <a:pt x="5102585" y="4427257"/>
                </a:lnTo>
                <a:lnTo>
                  <a:pt x="5130904" y="4394813"/>
                </a:lnTo>
                <a:lnTo>
                  <a:pt x="5153466" y="4357646"/>
                </a:lnTo>
                <a:lnTo>
                  <a:pt x="5169499" y="4316391"/>
                </a:lnTo>
                <a:lnTo>
                  <a:pt x="5178233" y="4271680"/>
                </a:lnTo>
                <a:lnTo>
                  <a:pt x="5486843" y="1263304"/>
                </a:lnTo>
                <a:lnTo>
                  <a:pt x="5487513" y="1217769"/>
                </a:lnTo>
                <a:close/>
              </a:path>
              <a:path w="5487670" h="4497705">
                <a:moveTo>
                  <a:pt x="4702745" y="4359071"/>
                </a:moveTo>
                <a:lnTo>
                  <a:pt x="4702745" y="3969928"/>
                </a:lnTo>
                <a:lnTo>
                  <a:pt x="4676837" y="4220626"/>
                </a:lnTo>
                <a:lnTo>
                  <a:pt x="4676167" y="4265959"/>
                </a:lnTo>
                <a:lnTo>
                  <a:pt x="4683386" y="4309480"/>
                </a:lnTo>
                <a:lnTo>
                  <a:pt x="4697862" y="4350391"/>
                </a:lnTo>
                <a:lnTo>
                  <a:pt x="4702745" y="435907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2436" y="4459604"/>
            <a:ext cx="251460" cy="388620"/>
          </a:xfrm>
          <a:custGeom>
            <a:avLst/>
            <a:gdLst/>
            <a:ahLst/>
            <a:cxnLst/>
            <a:rect l="l" t="t" r="r" b="b"/>
            <a:pathLst>
              <a:path w="251460" h="388620">
                <a:moveTo>
                  <a:pt x="251368" y="230510"/>
                </a:moveTo>
                <a:lnTo>
                  <a:pt x="244148" y="186989"/>
                </a:lnTo>
                <a:lnTo>
                  <a:pt x="229672" y="146078"/>
                </a:lnTo>
                <a:lnTo>
                  <a:pt x="208573" y="108571"/>
                </a:lnTo>
                <a:lnTo>
                  <a:pt x="181485" y="75267"/>
                </a:lnTo>
                <a:lnTo>
                  <a:pt x="149041" y="46961"/>
                </a:lnTo>
                <a:lnTo>
                  <a:pt x="111874" y="24450"/>
                </a:lnTo>
                <a:lnTo>
                  <a:pt x="70619" y="8531"/>
                </a:lnTo>
                <a:lnTo>
                  <a:pt x="25907" y="0"/>
                </a:lnTo>
                <a:lnTo>
                  <a:pt x="0" y="250697"/>
                </a:lnTo>
                <a:lnTo>
                  <a:pt x="4976" y="300537"/>
                </a:lnTo>
                <a:lnTo>
                  <a:pt x="27812" y="343090"/>
                </a:lnTo>
                <a:lnTo>
                  <a:pt x="64936" y="373927"/>
                </a:lnTo>
                <a:lnTo>
                  <a:pt x="112775" y="388620"/>
                </a:lnTo>
                <a:lnTo>
                  <a:pt x="162615" y="383643"/>
                </a:lnTo>
                <a:lnTo>
                  <a:pt x="205168" y="360806"/>
                </a:lnTo>
                <a:lnTo>
                  <a:pt x="236005" y="323683"/>
                </a:lnTo>
                <a:lnTo>
                  <a:pt x="250697" y="275844"/>
                </a:lnTo>
                <a:lnTo>
                  <a:pt x="251368" y="230510"/>
                </a:lnTo>
                <a:close/>
              </a:path>
            </a:pathLst>
          </a:custGeom>
          <a:solidFill>
            <a:srgbClr val="96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7462" y="5445633"/>
            <a:ext cx="502920" cy="502284"/>
          </a:xfrm>
          <a:custGeom>
            <a:avLst/>
            <a:gdLst/>
            <a:ahLst/>
            <a:cxnLst/>
            <a:rect l="l" t="t" r="r" b="b"/>
            <a:pathLst>
              <a:path w="502920" h="502285">
                <a:moveTo>
                  <a:pt x="502710" y="231071"/>
                </a:moveTo>
                <a:lnTo>
                  <a:pt x="495428" y="187436"/>
                </a:lnTo>
                <a:lnTo>
                  <a:pt x="480871" y="146473"/>
                </a:lnTo>
                <a:lnTo>
                  <a:pt x="459690" y="108953"/>
                </a:lnTo>
                <a:lnTo>
                  <a:pt x="432540" y="75648"/>
                </a:lnTo>
                <a:lnTo>
                  <a:pt x="400070" y="47328"/>
                </a:lnTo>
                <a:lnTo>
                  <a:pt x="362935" y="24766"/>
                </a:lnTo>
                <a:lnTo>
                  <a:pt x="321786" y="8733"/>
                </a:lnTo>
                <a:lnTo>
                  <a:pt x="277276" y="0"/>
                </a:lnTo>
                <a:lnTo>
                  <a:pt x="251368" y="250697"/>
                </a:lnTo>
                <a:lnTo>
                  <a:pt x="246391" y="201179"/>
                </a:lnTo>
                <a:lnTo>
                  <a:pt x="223555" y="158591"/>
                </a:lnTo>
                <a:lnTo>
                  <a:pt x="186431" y="127575"/>
                </a:lnTo>
                <a:lnTo>
                  <a:pt x="138592" y="112775"/>
                </a:lnTo>
                <a:lnTo>
                  <a:pt x="88752" y="117752"/>
                </a:lnTo>
                <a:lnTo>
                  <a:pt x="46199" y="140588"/>
                </a:lnTo>
                <a:lnTo>
                  <a:pt x="15362" y="177712"/>
                </a:lnTo>
                <a:lnTo>
                  <a:pt x="670" y="225551"/>
                </a:lnTo>
                <a:lnTo>
                  <a:pt x="0" y="270885"/>
                </a:lnTo>
                <a:lnTo>
                  <a:pt x="7219" y="314406"/>
                </a:lnTo>
                <a:lnTo>
                  <a:pt x="21695" y="355317"/>
                </a:lnTo>
                <a:lnTo>
                  <a:pt x="42794" y="392824"/>
                </a:lnTo>
                <a:lnTo>
                  <a:pt x="69882" y="426128"/>
                </a:lnTo>
                <a:lnTo>
                  <a:pt x="102326" y="454434"/>
                </a:lnTo>
                <a:lnTo>
                  <a:pt x="139493" y="476945"/>
                </a:lnTo>
                <a:lnTo>
                  <a:pt x="180748" y="492864"/>
                </a:lnTo>
                <a:lnTo>
                  <a:pt x="225460" y="501395"/>
                </a:lnTo>
                <a:lnTo>
                  <a:pt x="270995" y="502066"/>
                </a:lnTo>
                <a:lnTo>
                  <a:pt x="314629" y="494846"/>
                </a:lnTo>
                <a:lnTo>
                  <a:pt x="355592" y="480370"/>
                </a:lnTo>
                <a:lnTo>
                  <a:pt x="393112" y="459271"/>
                </a:lnTo>
                <a:lnTo>
                  <a:pt x="426417" y="432183"/>
                </a:lnTo>
                <a:lnTo>
                  <a:pt x="454737" y="399739"/>
                </a:lnTo>
                <a:lnTo>
                  <a:pt x="477299" y="362572"/>
                </a:lnTo>
                <a:lnTo>
                  <a:pt x="493332" y="321317"/>
                </a:lnTo>
                <a:lnTo>
                  <a:pt x="502066" y="276605"/>
                </a:lnTo>
                <a:lnTo>
                  <a:pt x="502710" y="231071"/>
                </a:lnTo>
                <a:close/>
              </a:path>
            </a:pathLst>
          </a:custGeom>
          <a:solidFill>
            <a:srgbClr val="96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295" y="1450559"/>
            <a:ext cx="5487670" cy="4497705"/>
          </a:xfrm>
          <a:custGeom>
            <a:avLst/>
            <a:gdLst/>
            <a:ahLst/>
            <a:cxnLst/>
            <a:rect l="l" t="t" r="r" b="b"/>
            <a:pathLst>
              <a:path w="5487670" h="4497705">
                <a:moveTo>
                  <a:pt x="443" y="3233836"/>
                </a:moveTo>
                <a:lnTo>
                  <a:pt x="0" y="3279371"/>
                </a:lnTo>
                <a:lnTo>
                  <a:pt x="7396" y="3323005"/>
                </a:lnTo>
                <a:lnTo>
                  <a:pt x="22004" y="3363968"/>
                </a:lnTo>
                <a:lnTo>
                  <a:pt x="43198" y="3401488"/>
                </a:lnTo>
                <a:lnTo>
                  <a:pt x="70350" y="3434793"/>
                </a:lnTo>
                <a:lnTo>
                  <a:pt x="102833" y="3463113"/>
                </a:lnTo>
                <a:lnTo>
                  <a:pt x="140019" y="3485675"/>
                </a:lnTo>
                <a:lnTo>
                  <a:pt x="181282" y="3501708"/>
                </a:lnTo>
                <a:lnTo>
                  <a:pt x="225995" y="3510442"/>
                </a:lnTo>
                <a:lnTo>
                  <a:pt x="4702745" y="3969928"/>
                </a:lnTo>
                <a:lnTo>
                  <a:pt x="4676837" y="4220626"/>
                </a:lnTo>
                <a:lnTo>
                  <a:pt x="4676167" y="4265959"/>
                </a:lnTo>
                <a:lnTo>
                  <a:pt x="4683386" y="4309480"/>
                </a:lnTo>
                <a:lnTo>
                  <a:pt x="4697862" y="4350391"/>
                </a:lnTo>
                <a:lnTo>
                  <a:pt x="4718961" y="4387898"/>
                </a:lnTo>
                <a:lnTo>
                  <a:pt x="4746049" y="4421202"/>
                </a:lnTo>
                <a:lnTo>
                  <a:pt x="4778493" y="4449508"/>
                </a:lnTo>
                <a:lnTo>
                  <a:pt x="4815660" y="4472019"/>
                </a:lnTo>
                <a:lnTo>
                  <a:pt x="4856915" y="4487938"/>
                </a:lnTo>
                <a:lnTo>
                  <a:pt x="4901627" y="4496470"/>
                </a:lnTo>
                <a:lnTo>
                  <a:pt x="4947162" y="4497140"/>
                </a:lnTo>
                <a:lnTo>
                  <a:pt x="4990796" y="4489920"/>
                </a:lnTo>
                <a:lnTo>
                  <a:pt x="5031759" y="4475444"/>
                </a:lnTo>
                <a:lnTo>
                  <a:pt x="5069279" y="4454345"/>
                </a:lnTo>
                <a:lnTo>
                  <a:pt x="5102585" y="4427257"/>
                </a:lnTo>
                <a:lnTo>
                  <a:pt x="5130904" y="4394813"/>
                </a:lnTo>
                <a:lnTo>
                  <a:pt x="5153466" y="4357646"/>
                </a:lnTo>
                <a:lnTo>
                  <a:pt x="5169499" y="4316391"/>
                </a:lnTo>
                <a:lnTo>
                  <a:pt x="5178233" y="4271680"/>
                </a:lnTo>
                <a:lnTo>
                  <a:pt x="5486843" y="1263304"/>
                </a:lnTo>
                <a:lnTo>
                  <a:pt x="5487513" y="1217769"/>
                </a:lnTo>
                <a:lnTo>
                  <a:pt x="5480293" y="1174134"/>
                </a:lnTo>
                <a:lnTo>
                  <a:pt x="5465817" y="1133171"/>
                </a:lnTo>
                <a:lnTo>
                  <a:pt x="5444718" y="1095651"/>
                </a:lnTo>
                <a:lnTo>
                  <a:pt x="5417630" y="1062346"/>
                </a:lnTo>
                <a:lnTo>
                  <a:pt x="5385186" y="1034026"/>
                </a:lnTo>
                <a:lnTo>
                  <a:pt x="5348020" y="1011464"/>
                </a:lnTo>
                <a:lnTo>
                  <a:pt x="5306764" y="995431"/>
                </a:lnTo>
                <a:lnTo>
                  <a:pt x="5262053" y="986698"/>
                </a:lnTo>
                <a:lnTo>
                  <a:pt x="785303" y="527212"/>
                </a:lnTo>
                <a:lnTo>
                  <a:pt x="811211" y="276514"/>
                </a:lnTo>
                <a:lnTo>
                  <a:pt x="811654" y="231180"/>
                </a:lnTo>
                <a:lnTo>
                  <a:pt x="804258" y="187660"/>
                </a:lnTo>
                <a:lnTo>
                  <a:pt x="789649" y="146748"/>
                </a:lnTo>
                <a:lnTo>
                  <a:pt x="768455" y="109241"/>
                </a:lnTo>
                <a:lnTo>
                  <a:pt x="741303" y="75937"/>
                </a:lnTo>
                <a:lnTo>
                  <a:pt x="708820" y="47631"/>
                </a:lnTo>
                <a:lnTo>
                  <a:pt x="671634" y="25120"/>
                </a:lnTo>
                <a:lnTo>
                  <a:pt x="630371" y="9201"/>
                </a:lnTo>
                <a:lnTo>
                  <a:pt x="585659" y="670"/>
                </a:lnTo>
                <a:lnTo>
                  <a:pt x="540325" y="0"/>
                </a:lnTo>
                <a:lnTo>
                  <a:pt x="496805" y="7219"/>
                </a:lnTo>
                <a:lnTo>
                  <a:pt x="455893" y="21695"/>
                </a:lnTo>
                <a:lnTo>
                  <a:pt x="418387" y="42794"/>
                </a:lnTo>
                <a:lnTo>
                  <a:pt x="385082" y="69882"/>
                </a:lnTo>
                <a:lnTo>
                  <a:pt x="356776" y="102326"/>
                </a:lnTo>
                <a:lnTo>
                  <a:pt x="334266" y="139493"/>
                </a:lnTo>
                <a:lnTo>
                  <a:pt x="318346" y="180748"/>
                </a:lnTo>
                <a:lnTo>
                  <a:pt x="309815" y="225460"/>
                </a:lnTo>
                <a:lnTo>
                  <a:pt x="443" y="32338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739" y="4458935"/>
            <a:ext cx="502284" cy="389890"/>
          </a:xfrm>
          <a:custGeom>
            <a:avLst/>
            <a:gdLst/>
            <a:ahLst/>
            <a:cxnLst/>
            <a:rect l="l" t="t" r="r" b="b"/>
            <a:pathLst>
              <a:path w="502285" h="389889">
                <a:moveTo>
                  <a:pt x="0" y="225460"/>
                </a:moveTo>
                <a:lnTo>
                  <a:pt x="8733" y="180748"/>
                </a:lnTo>
                <a:lnTo>
                  <a:pt x="24766" y="139493"/>
                </a:lnTo>
                <a:lnTo>
                  <a:pt x="47328" y="102326"/>
                </a:lnTo>
                <a:lnTo>
                  <a:pt x="75648" y="69882"/>
                </a:lnTo>
                <a:lnTo>
                  <a:pt x="108953" y="42794"/>
                </a:lnTo>
                <a:lnTo>
                  <a:pt x="146473" y="21695"/>
                </a:lnTo>
                <a:lnTo>
                  <a:pt x="187436" y="7219"/>
                </a:lnTo>
                <a:lnTo>
                  <a:pt x="231071" y="0"/>
                </a:lnTo>
                <a:lnTo>
                  <a:pt x="276606" y="670"/>
                </a:lnTo>
                <a:lnTo>
                  <a:pt x="321317" y="9201"/>
                </a:lnTo>
                <a:lnTo>
                  <a:pt x="362572" y="25120"/>
                </a:lnTo>
                <a:lnTo>
                  <a:pt x="399739" y="47631"/>
                </a:lnTo>
                <a:lnTo>
                  <a:pt x="432183" y="75937"/>
                </a:lnTo>
                <a:lnTo>
                  <a:pt x="459271" y="109241"/>
                </a:lnTo>
                <a:lnTo>
                  <a:pt x="480370" y="146748"/>
                </a:lnTo>
                <a:lnTo>
                  <a:pt x="494846" y="187660"/>
                </a:lnTo>
                <a:lnTo>
                  <a:pt x="502066" y="231180"/>
                </a:lnTo>
                <a:lnTo>
                  <a:pt x="501395" y="276514"/>
                </a:lnTo>
                <a:lnTo>
                  <a:pt x="486703" y="324353"/>
                </a:lnTo>
                <a:lnTo>
                  <a:pt x="455866" y="361477"/>
                </a:lnTo>
                <a:lnTo>
                  <a:pt x="413313" y="384313"/>
                </a:lnTo>
                <a:lnTo>
                  <a:pt x="363474" y="389290"/>
                </a:lnTo>
                <a:lnTo>
                  <a:pt x="315634" y="374597"/>
                </a:lnTo>
                <a:lnTo>
                  <a:pt x="278511" y="343760"/>
                </a:lnTo>
                <a:lnTo>
                  <a:pt x="255674" y="301207"/>
                </a:lnTo>
                <a:lnTo>
                  <a:pt x="250697" y="251368"/>
                </a:lnTo>
                <a:lnTo>
                  <a:pt x="276606" y="6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3135" y="1977770"/>
            <a:ext cx="283845" cy="2757805"/>
          </a:xfrm>
          <a:custGeom>
            <a:avLst/>
            <a:gdLst/>
            <a:ahLst/>
            <a:cxnLst/>
            <a:rect l="l" t="t" r="r" b="b"/>
            <a:pathLst>
              <a:path w="283844" h="2757804">
                <a:moveTo>
                  <a:pt x="0" y="2757678"/>
                </a:moveTo>
                <a:lnTo>
                  <a:pt x="28346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4040" y="5420486"/>
            <a:ext cx="476250" cy="302260"/>
          </a:xfrm>
          <a:custGeom>
            <a:avLst/>
            <a:gdLst/>
            <a:ahLst/>
            <a:cxnLst/>
            <a:rect l="l" t="t" r="r" b="b"/>
            <a:pathLst>
              <a:path w="476250" h="302260">
                <a:moveTo>
                  <a:pt x="475488" y="301751"/>
                </a:moveTo>
                <a:lnTo>
                  <a:pt x="476132" y="256217"/>
                </a:lnTo>
                <a:lnTo>
                  <a:pt x="468850" y="212582"/>
                </a:lnTo>
                <a:lnTo>
                  <a:pt x="454293" y="171619"/>
                </a:lnTo>
                <a:lnTo>
                  <a:pt x="433112" y="134099"/>
                </a:lnTo>
                <a:lnTo>
                  <a:pt x="405962" y="100794"/>
                </a:lnTo>
                <a:lnTo>
                  <a:pt x="373492" y="72474"/>
                </a:lnTo>
                <a:lnTo>
                  <a:pt x="336357" y="49912"/>
                </a:lnTo>
                <a:lnTo>
                  <a:pt x="295208" y="33879"/>
                </a:lnTo>
                <a:lnTo>
                  <a:pt x="250697" y="2514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8133" y="5445633"/>
            <a:ext cx="276860" cy="250825"/>
          </a:xfrm>
          <a:custGeom>
            <a:avLst/>
            <a:gdLst/>
            <a:ahLst/>
            <a:cxnLst/>
            <a:rect l="l" t="t" r="r" b="b"/>
            <a:pathLst>
              <a:path w="276859" h="250825">
                <a:moveTo>
                  <a:pt x="0" y="225551"/>
                </a:moveTo>
                <a:lnTo>
                  <a:pt x="14692" y="177712"/>
                </a:lnTo>
                <a:lnTo>
                  <a:pt x="45529" y="140588"/>
                </a:lnTo>
                <a:lnTo>
                  <a:pt x="88082" y="117752"/>
                </a:lnTo>
                <a:lnTo>
                  <a:pt x="137922" y="112775"/>
                </a:lnTo>
                <a:lnTo>
                  <a:pt x="185761" y="127575"/>
                </a:lnTo>
                <a:lnTo>
                  <a:pt x="222885" y="158591"/>
                </a:lnTo>
                <a:lnTo>
                  <a:pt x="245721" y="201179"/>
                </a:lnTo>
                <a:lnTo>
                  <a:pt x="250697" y="250697"/>
                </a:lnTo>
                <a:lnTo>
                  <a:pt x="2766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300000">
            <a:off x="2812194" y="2517527"/>
            <a:ext cx="3769947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7" baseline="10802" dirty="0">
                <a:latin typeface="Arial"/>
                <a:cs typeface="Arial"/>
              </a:rPr>
              <a:t>« </a:t>
            </a:r>
            <a:r>
              <a:rPr sz="2700" baseline="9259" dirty="0">
                <a:latin typeface="Arial"/>
                <a:cs typeface="Arial"/>
              </a:rPr>
              <a:t>A </a:t>
            </a:r>
            <a:r>
              <a:rPr sz="2700" spc="-37" baseline="9259" dirty="0">
                <a:latin typeface="Arial"/>
                <a:cs typeface="Arial"/>
              </a:rPr>
              <a:t>p</a:t>
            </a:r>
            <a:r>
              <a:rPr sz="2700" spc="-37" baseline="7716" dirty="0">
                <a:latin typeface="Arial"/>
                <a:cs typeface="Arial"/>
              </a:rPr>
              <a:t>esa</a:t>
            </a:r>
            <a:r>
              <a:rPr sz="2700" spc="-37" baseline="6172" dirty="0">
                <a:latin typeface="Arial"/>
                <a:cs typeface="Arial"/>
              </a:rPr>
              <a:t>r </a:t>
            </a:r>
            <a:r>
              <a:rPr sz="2700" spc="-30" baseline="6172" dirty="0">
                <a:latin typeface="Arial"/>
                <a:cs typeface="Arial"/>
              </a:rPr>
              <a:t>de </a:t>
            </a:r>
            <a:r>
              <a:rPr sz="2700" spc="-37" baseline="4629" dirty="0">
                <a:latin typeface="Arial"/>
                <a:cs typeface="Arial"/>
              </a:rPr>
              <a:t>las </a:t>
            </a:r>
            <a:r>
              <a:rPr sz="2700" spc="-44" baseline="4629" dirty="0">
                <a:latin typeface="Arial"/>
                <a:cs typeface="Arial"/>
              </a:rPr>
              <a:t>m</a:t>
            </a:r>
            <a:r>
              <a:rPr sz="2700" spc="-44" baseline="3086" dirty="0">
                <a:latin typeface="Arial"/>
                <a:cs typeface="Arial"/>
              </a:rPr>
              <a:t>últi</a:t>
            </a:r>
            <a:r>
              <a:rPr sz="2700" spc="-44" baseline="1543" dirty="0">
                <a:latin typeface="Arial"/>
                <a:cs typeface="Arial"/>
              </a:rPr>
              <a:t>ples</a:t>
            </a:r>
            <a:r>
              <a:rPr sz="2700" spc="-202" baseline="1543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evid</a:t>
            </a:r>
            <a:r>
              <a:rPr sz="2700" spc="-44" baseline="-1543" dirty="0">
                <a:latin typeface="Arial"/>
                <a:cs typeface="Arial"/>
              </a:rPr>
              <a:t>enc</a:t>
            </a:r>
            <a:r>
              <a:rPr sz="2700" spc="-44" baseline="-3086" dirty="0">
                <a:latin typeface="Arial"/>
                <a:cs typeface="Arial"/>
              </a:rPr>
              <a:t>ias</a:t>
            </a:r>
            <a:endParaRPr sz="2700" baseline="-3086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300000">
            <a:off x="3170658" y="2786163"/>
            <a:ext cx="2933096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2700" spc="-37" baseline="4629" dirty="0">
                <a:latin typeface="Arial"/>
                <a:cs typeface="Arial"/>
              </a:rPr>
              <a:t>s</a:t>
            </a:r>
            <a:r>
              <a:rPr sz="2700" spc="-37" baseline="3086" dirty="0">
                <a:latin typeface="Arial"/>
                <a:cs typeface="Arial"/>
              </a:rPr>
              <a:t>obr</a:t>
            </a:r>
            <a:r>
              <a:rPr sz="2700" spc="-37" baseline="1543" dirty="0">
                <a:latin typeface="Arial"/>
                <a:cs typeface="Arial"/>
              </a:rPr>
              <a:t>e la </a:t>
            </a:r>
            <a:r>
              <a:rPr sz="1800" spc="-30" dirty="0">
                <a:latin typeface="Arial"/>
                <a:cs typeface="Arial"/>
              </a:rPr>
              <a:t>pres</a:t>
            </a:r>
            <a:r>
              <a:rPr sz="2700" spc="-44" baseline="-1543" dirty="0">
                <a:latin typeface="Arial"/>
                <a:cs typeface="Arial"/>
              </a:rPr>
              <a:t>enc</a:t>
            </a:r>
            <a:r>
              <a:rPr sz="2700" spc="-44" baseline="-3086" dirty="0">
                <a:latin typeface="Arial"/>
                <a:cs typeface="Arial"/>
              </a:rPr>
              <a:t>ia af</a:t>
            </a:r>
            <a:r>
              <a:rPr sz="2700" spc="-44" baseline="-4629" dirty="0">
                <a:latin typeface="Arial"/>
                <a:cs typeface="Arial"/>
              </a:rPr>
              <a:t>rican</a:t>
            </a:r>
            <a:r>
              <a:rPr sz="2700" spc="-44" baseline="-6172" dirty="0">
                <a:latin typeface="Arial"/>
                <a:cs typeface="Arial"/>
              </a:rPr>
              <a:t>a</a:t>
            </a:r>
            <a:r>
              <a:rPr sz="2700" spc="-104" baseline="-6172" dirty="0">
                <a:latin typeface="Arial"/>
                <a:cs typeface="Arial"/>
              </a:rPr>
              <a:t> </a:t>
            </a:r>
            <a:r>
              <a:rPr sz="2700" baseline="-6172" dirty="0">
                <a:latin typeface="Arial"/>
                <a:cs typeface="Arial"/>
              </a:rPr>
              <a:t>y</a:t>
            </a:r>
            <a:endParaRPr sz="2700" baseline="-617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300000">
            <a:off x="2788684" y="3058500"/>
            <a:ext cx="364192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sz="2700" spc="-44" baseline="3086" dirty="0">
                <a:latin typeface="Arial"/>
                <a:cs typeface="Arial"/>
              </a:rPr>
              <a:t>af</a:t>
            </a:r>
            <a:r>
              <a:rPr sz="2700" spc="-44" baseline="1543" dirty="0">
                <a:latin typeface="Arial"/>
                <a:cs typeface="Arial"/>
              </a:rPr>
              <a:t>rode</a:t>
            </a:r>
            <a:r>
              <a:rPr sz="1800" spc="-30" dirty="0">
                <a:latin typeface="Arial"/>
                <a:cs typeface="Arial"/>
              </a:rPr>
              <a:t>sce</a:t>
            </a:r>
            <a:r>
              <a:rPr sz="2700" spc="-44" baseline="-1543" dirty="0">
                <a:latin typeface="Arial"/>
                <a:cs typeface="Arial"/>
              </a:rPr>
              <a:t>ndie</a:t>
            </a:r>
            <a:r>
              <a:rPr sz="2700" spc="-44" baseline="-3086" dirty="0">
                <a:latin typeface="Arial"/>
                <a:cs typeface="Arial"/>
              </a:rPr>
              <a:t>nte </a:t>
            </a:r>
            <a:r>
              <a:rPr sz="2700" spc="-30" baseline="-3086" dirty="0">
                <a:latin typeface="Arial"/>
                <a:cs typeface="Arial"/>
              </a:rPr>
              <a:t>e</a:t>
            </a:r>
            <a:r>
              <a:rPr sz="2700" spc="-30" baseline="-4629" dirty="0">
                <a:latin typeface="Arial"/>
                <a:cs typeface="Arial"/>
              </a:rPr>
              <a:t>n</a:t>
            </a:r>
            <a:r>
              <a:rPr sz="2700" spc="-120" baseline="-4629" dirty="0">
                <a:latin typeface="Arial"/>
                <a:cs typeface="Arial"/>
              </a:rPr>
              <a:t> </a:t>
            </a:r>
            <a:r>
              <a:rPr sz="2700" spc="-44" baseline="-4629" dirty="0">
                <a:latin typeface="Arial"/>
                <a:cs typeface="Arial"/>
              </a:rPr>
              <a:t>Ce</a:t>
            </a:r>
            <a:r>
              <a:rPr sz="2700" spc="-44" baseline="-6172" dirty="0">
                <a:latin typeface="Arial"/>
                <a:cs typeface="Arial"/>
              </a:rPr>
              <a:t>ntro</a:t>
            </a:r>
            <a:r>
              <a:rPr sz="2700" spc="-44" baseline="-7716" dirty="0">
                <a:latin typeface="Arial"/>
                <a:cs typeface="Arial"/>
              </a:rPr>
              <a:t>ám</a:t>
            </a:r>
            <a:r>
              <a:rPr sz="2700" spc="-44" baseline="-9259" dirty="0">
                <a:latin typeface="Arial"/>
                <a:cs typeface="Arial"/>
              </a:rPr>
              <a:t>erica</a:t>
            </a:r>
            <a:endParaRPr sz="2700" baseline="-925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300000">
            <a:off x="2709195" y="3331016"/>
            <a:ext cx="374522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44" baseline="9259" dirty="0">
                <a:latin typeface="Arial"/>
                <a:cs typeface="Arial"/>
              </a:rPr>
              <a:t>dur</a:t>
            </a:r>
            <a:r>
              <a:rPr sz="2700" spc="-44" baseline="7716" dirty="0">
                <a:latin typeface="Arial"/>
                <a:cs typeface="Arial"/>
              </a:rPr>
              <a:t>ante </a:t>
            </a:r>
            <a:r>
              <a:rPr sz="2700" spc="-30" baseline="6172" dirty="0">
                <a:latin typeface="Arial"/>
                <a:cs typeface="Arial"/>
              </a:rPr>
              <a:t>el </a:t>
            </a:r>
            <a:r>
              <a:rPr sz="2700" spc="-44" baseline="6172" dirty="0">
                <a:latin typeface="Arial"/>
                <a:cs typeface="Arial"/>
              </a:rPr>
              <a:t>pe</a:t>
            </a:r>
            <a:r>
              <a:rPr sz="2700" spc="-44" baseline="4629" dirty="0">
                <a:latin typeface="Arial"/>
                <a:cs typeface="Arial"/>
              </a:rPr>
              <a:t>ríod</a:t>
            </a:r>
            <a:r>
              <a:rPr sz="2700" spc="-44" baseline="3086" dirty="0">
                <a:latin typeface="Arial"/>
                <a:cs typeface="Arial"/>
              </a:rPr>
              <a:t>o co</a:t>
            </a:r>
            <a:r>
              <a:rPr sz="2700" spc="-44" baseline="1543" dirty="0">
                <a:latin typeface="Arial"/>
                <a:cs typeface="Arial"/>
              </a:rPr>
              <a:t>loni</a:t>
            </a:r>
            <a:r>
              <a:rPr sz="1800" spc="-30" dirty="0">
                <a:latin typeface="Arial"/>
                <a:cs typeface="Arial"/>
              </a:rPr>
              <a:t>al, 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2700" spc="-37" baseline="-1543" dirty="0">
                <a:latin typeface="Arial"/>
                <a:cs typeface="Arial"/>
              </a:rPr>
              <a:t>xiste</a:t>
            </a:r>
            <a:r>
              <a:rPr sz="2700" spc="-67" baseline="-1543" dirty="0">
                <a:latin typeface="Arial"/>
                <a:cs typeface="Arial"/>
              </a:rPr>
              <a:t> </a:t>
            </a:r>
            <a:r>
              <a:rPr sz="2700" spc="-30" baseline="-3086" dirty="0">
                <a:latin typeface="Arial"/>
                <a:cs typeface="Arial"/>
              </a:rPr>
              <a:t>un</a:t>
            </a:r>
            <a:endParaRPr sz="2700" baseline="-308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300000">
            <a:off x="2699920" y="3601825"/>
            <a:ext cx="3705932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44" baseline="13888" dirty="0">
                <a:latin typeface="Arial"/>
                <a:cs typeface="Arial"/>
              </a:rPr>
              <a:t>s</a:t>
            </a:r>
            <a:r>
              <a:rPr sz="2700" spc="-44" baseline="12345" dirty="0">
                <a:latin typeface="Arial"/>
                <a:cs typeface="Arial"/>
              </a:rPr>
              <a:t>ilen</a:t>
            </a:r>
            <a:r>
              <a:rPr sz="2700" spc="-44" baseline="10802" dirty="0">
                <a:latin typeface="Arial"/>
                <a:cs typeface="Arial"/>
              </a:rPr>
              <a:t>cio a</a:t>
            </a:r>
            <a:r>
              <a:rPr sz="2700" spc="-44" baseline="9259" dirty="0">
                <a:latin typeface="Arial"/>
                <a:cs typeface="Arial"/>
              </a:rPr>
              <a:t>bso</a:t>
            </a:r>
            <a:r>
              <a:rPr sz="2700" spc="-44" baseline="7716" dirty="0">
                <a:latin typeface="Arial"/>
                <a:cs typeface="Arial"/>
              </a:rPr>
              <a:t>luto </a:t>
            </a:r>
            <a:r>
              <a:rPr sz="2700" spc="-30" baseline="6172" dirty="0">
                <a:latin typeface="Arial"/>
                <a:cs typeface="Arial"/>
              </a:rPr>
              <a:t>en la </a:t>
            </a:r>
            <a:r>
              <a:rPr sz="2700" spc="-44" baseline="4629" dirty="0">
                <a:latin typeface="Arial"/>
                <a:cs typeface="Arial"/>
              </a:rPr>
              <a:t>his</a:t>
            </a:r>
            <a:r>
              <a:rPr sz="2700" spc="-44" baseline="3086" dirty="0">
                <a:latin typeface="Arial"/>
                <a:cs typeface="Arial"/>
              </a:rPr>
              <a:t>toria</a:t>
            </a:r>
            <a:r>
              <a:rPr sz="2700" spc="-67" baseline="3086" dirty="0">
                <a:latin typeface="Arial"/>
                <a:cs typeface="Arial"/>
              </a:rPr>
              <a:t> </a:t>
            </a:r>
            <a:r>
              <a:rPr sz="2700" spc="-44" baseline="1543" dirty="0">
                <a:latin typeface="Arial"/>
                <a:cs typeface="Arial"/>
              </a:rPr>
              <a:t>ofic</a:t>
            </a:r>
            <a:r>
              <a:rPr sz="1800" spc="-30" dirty="0">
                <a:latin typeface="Arial"/>
                <a:cs typeface="Arial"/>
              </a:rPr>
              <a:t>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300000">
            <a:off x="3444164" y="3875097"/>
            <a:ext cx="216285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37" baseline="7716" dirty="0">
                <a:latin typeface="Arial"/>
                <a:cs typeface="Arial"/>
              </a:rPr>
              <a:t>s</a:t>
            </a:r>
            <a:r>
              <a:rPr sz="2700" spc="-37" baseline="6172" dirty="0">
                <a:latin typeface="Arial"/>
                <a:cs typeface="Arial"/>
              </a:rPr>
              <a:t>obre </a:t>
            </a:r>
            <a:r>
              <a:rPr sz="2700" spc="-37" baseline="4629" dirty="0">
                <a:latin typeface="Arial"/>
                <a:cs typeface="Arial"/>
              </a:rPr>
              <a:t>su </a:t>
            </a:r>
            <a:r>
              <a:rPr sz="2700" spc="-44" baseline="4629" dirty="0">
                <a:latin typeface="Arial"/>
                <a:cs typeface="Arial"/>
              </a:rPr>
              <a:t>e</a:t>
            </a:r>
            <a:r>
              <a:rPr sz="2700" spc="-44" baseline="3086" dirty="0">
                <a:latin typeface="Arial"/>
                <a:cs typeface="Arial"/>
              </a:rPr>
              <a:t>xist</a:t>
            </a:r>
            <a:r>
              <a:rPr sz="2700" spc="-44" baseline="1543" dirty="0">
                <a:latin typeface="Arial"/>
                <a:cs typeface="Arial"/>
              </a:rPr>
              <a:t>enci</a:t>
            </a:r>
            <a:r>
              <a:rPr sz="1800" spc="-3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300000">
            <a:off x="3513381" y="4424381"/>
            <a:ext cx="197289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44" baseline="3086" dirty="0">
                <a:latin typeface="Arial"/>
                <a:cs typeface="Arial"/>
              </a:rPr>
              <a:t>(Các</a:t>
            </a:r>
            <a:r>
              <a:rPr sz="2700" spc="-44" baseline="1543" dirty="0">
                <a:latin typeface="Arial"/>
                <a:cs typeface="Arial"/>
              </a:rPr>
              <a:t>eres</a:t>
            </a:r>
            <a:r>
              <a:rPr sz="1800" spc="-30" dirty="0">
                <a:latin typeface="Arial"/>
                <a:cs typeface="Arial"/>
              </a:rPr>
              <a:t>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20</a:t>
            </a:r>
            <a:r>
              <a:rPr sz="2700" spc="-44" baseline="-1543" dirty="0">
                <a:latin typeface="Arial"/>
                <a:cs typeface="Arial"/>
              </a:rPr>
              <a:t>08:1</a:t>
            </a:r>
            <a:r>
              <a:rPr sz="2700" spc="-44" baseline="-3086" dirty="0">
                <a:latin typeface="Arial"/>
                <a:cs typeface="Arial"/>
              </a:rPr>
              <a:t>4)</a:t>
            </a:r>
            <a:endParaRPr sz="2700" baseline="-3086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69615" y="551307"/>
            <a:ext cx="26301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Referencias 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Imágenes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275" y="1224407"/>
            <a:ext cx="18161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75" y="1651889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275" y="1926247"/>
            <a:ext cx="18161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275" y="2352928"/>
            <a:ext cx="25209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(7)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(8)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(9)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275" y="3390010"/>
            <a:ext cx="25209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275" y="4121619"/>
            <a:ext cx="25209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275" y="4549013"/>
            <a:ext cx="252095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9275" y="5432983"/>
            <a:ext cx="25209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475" y="1224407"/>
            <a:ext cx="7590790" cy="482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Mapa satélite Europa. En: 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5"/>
              </a:rPr>
              <a:t>http://oursurprisingworld.com/world_continents/</a:t>
            </a:r>
            <a:endParaRPr sz="1000">
              <a:latin typeface="Arial"/>
              <a:cs typeface="Arial"/>
            </a:endParaRPr>
          </a:p>
          <a:p>
            <a:pPr marL="12700" marR="426084">
              <a:lnSpc>
                <a:spcPts val="969"/>
              </a:lnSpc>
              <a:spcBef>
                <a:spcPts val="225"/>
              </a:spcBef>
            </a:pPr>
            <a:r>
              <a:rPr sz="1000" spc="-10" dirty="0">
                <a:latin typeface="Arial"/>
                <a:cs typeface="Arial"/>
              </a:rPr>
              <a:t>Mapa Mediterráneo. </a:t>
            </a:r>
            <a:r>
              <a:rPr sz="1000" spc="-5" dirty="0">
                <a:latin typeface="Arial"/>
                <a:cs typeface="Arial"/>
              </a:rPr>
              <a:t>En: Perry-Castañeda Library </a:t>
            </a:r>
            <a:r>
              <a:rPr sz="1000" spc="-10" dirty="0">
                <a:latin typeface="Arial"/>
                <a:cs typeface="Arial"/>
              </a:rPr>
              <a:t>map collection. The </a:t>
            </a:r>
            <a:r>
              <a:rPr sz="1000" spc="-5" dirty="0">
                <a:latin typeface="Arial"/>
                <a:cs typeface="Arial"/>
              </a:rPr>
              <a:t>University of Texas at Austin: última </a:t>
            </a:r>
            <a:r>
              <a:rPr sz="1000" spc="-10" dirty="0">
                <a:latin typeface="Arial"/>
                <a:cs typeface="Arial"/>
              </a:rPr>
              <a:t>visita </a:t>
            </a:r>
            <a:r>
              <a:rPr sz="1000" spc="-5" dirty="0">
                <a:latin typeface="Arial"/>
                <a:cs typeface="Arial"/>
              </a:rPr>
              <a:t>13 </a:t>
            </a:r>
            <a:r>
              <a:rPr sz="1000" spc="-10" dirty="0">
                <a:latin typeface="Arial"/>
                <a:cs typeface="Arial"/>
              </a:rPr>
              <a:t>enero 2009. 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6"/>
              </a:rPr>
              <a:t>http://www.lib.utexas.edu/maps/</a:t>
            </a:r>
            <a:endParaRPr sz="1000">
              <a:latin typeface="Arial"/>
              <a:cs typeface="Arial"/>
            </a:endParaRPr>
          </a:p>
          <a:p>
            <a:pPr marL="12700" marR="184150" indent="-635">
              <a:lnSpc>
                <a:spcPct val="80000"/>
              </a:lnSpc>
              <a:spcBef>
                <a:spcPts val="245"/>
              </a:spcBef>
            </a:pPr>
            <a:r>
              <a:rPr sz="1000" spc="-5" dirty="0">
                <a:latin typeface="Arial"/>
                <a:cs typeface="Arial"/>
              </a:rPr>
              <a:t>Metsys, </a:t>
            </a:r>
            <a:r>
              <a:rPr sz="1000" dirty="0">
                <a:latin typeface="Arial"/>
                <a:cs typeface="Arial"/>
              </a:rPr>
              <a:t>Q. </a:t>
            </a:r>
            <a:r>
              <a:rPr sz="1000" spc="-5" dirty="0">
                <a:latin typeface="Arial"/>
                <a:cs typeface="Arial"/>
              </a:rPr>
              <a:t>1514. El prestamista. World Museum Liverpool.The Queen Mother.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7"/>
              </a:rPr>
              <a:t>http://www.liverpoolmuseums.org.uk</a:t>
            </a:r>
            <a:r>
              <a:rPr sz="1000" spc="-5" dirty="0">
                <a:latin typeface="Arial"/>
                <a:cs typeface="Arial"/>
              </a:rPr>
              <a:t>. Última visita 13  </a:t>
            </a:r>
            <a:r>
              <a:rPr sz="1000" spc="-10" dirty="0">
                <a:latin typeface="Arial"/>
                <a:cs typeface="Arial"/>
              </a:rPr>
              <a:t>enero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2009.</a:t>
            </a:r>
            <a:endParaRPr sz="1000">
              <a:latin typeface="Arial"/>
              <a:cs typeface="Arial"/>
            </a:endParaRPr>
          </a:p>
          <a:p>
            <a:pPr marL="12700" marR="983615" algn="just">
              <a:lnSpc>
                <a:spcPct val="90000"/>
              </a:lnSpc>
              <a:spcBef>
                <a:spcPts val="120"/>
              </a:spcBef>
            </a:pPr>
            <a:r>
              <a:rPr sz="1000" spc="-5" dirty="0">
                <a:latin typeface="Arial"/>
                <a:cs typeface="Arial"/>
              </a:rPr>
              <a:t>Reymerswaele, M. The Banker and his wife Web gallery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art. Ultima visita: 16 de enero de 2009.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8"/>
              </a:rPr>
              <a:t>http://www.wga.hu/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Shepherd, </a:t>
            </a:r>
            <a:r>
              <a:rPr sz="1000" dirty="0">
                <a:latin typeface="Arial"/>
                <a:cs typeface="Arial"/>
              </a:rPr>
              <a:t>W. </a:t>
            </a:r>
            <a:r>
              <a:rPr sz="1000" spc="-10" dirty="0">
                <a:latin typeface="Arial"/>
                <a:cs typeface="Arial"/>
              </a:rPr>
              <a:t>(1926 ed.) Spain </a:t>
            </a:r>
            <a:r>
              <a:rPr sz="1000" spc="-5" dirty="0">
                <a:latin typeface="Arial"/>
                <a:cs typeface="Arial"/>
              </a:rPr>
              <a:t>in </a:t>
            </a:r>
            <a:r>
              <a:rPr sz="1000" spc="-10" dirty="0">
                <a:latin typeface="Arial"/>
                <a:cs typeface="Arial"/>
              </a:rPr>
              <a:t>910. p.82-83. En: The </a:t>
            </a:r>
            <a:r>
              <a:rPr sz="1000" spc="-5" dirty="0">
                <a:latin typeface="Arial"/>
                <a:cs typeface="Arial"/>
              </a:rPr>
              <a:t>University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Texas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spc="-5" dirty="0">
                <a:latin typeface="Arial"/>
                <a:cs typeface="Arial"/>
              </a:rPr>
              <a:t>Austin: última visita 16 de enero 2009. 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9"/>
              </a:rPr>
              <a:t>http://www.lib.utexas.edu/maps/historical/history_shepherd_1923.html</a:t>
            </a:r>
            <a:endParaRPr sz="1000">
              <a:latin typeface="Arial"/>
              <a:cs typeface="Arial"/>
            </a:endParaRPr>
          </a:p>
          <a:p>
            <a:pPr marL="12700" marR="4885055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Shepherd, </a:t>
            </a:r>
            <a:r>
              <a:rPr sz="1000" dirty="0">
                <a:latin typeface="Arial"/>
                <a:cs typeface="Arial"/>
              </a:rPr>
              <a:t>W. </a:t>
            </a:r>
            <a:r>
              <a:rPr sz="1000" spc="-10" dirty="0">
                <a:latin typeface="Arial"/>
                <a:cs typeface="Arial"/>
              </a:rPr>
              <a:t>(1926 ed.) Spain </a:t>
            </a:r>
            <a:r>
              <a:rPr sz="1000" spc="-5" dirty="0">
                <a:latin typeface="Arial"/>
                <a:cs typeface="Arial"/>
              </a:rPr>
              <a:t>in </a:t>
            </a:r>
            <a:r>
              <a:rPr sz="1000" spc="-10" dirty="0">
                <a:latin typeface="Arial"/>
                <a:cs typeface="Arial"/>
              </a:rPr>
              <a:t>1037, Ibid.  Shepherd, </a:t>
            </a:r>
            <a:r>
              <a:rPr sz="1000" dirty="0">
                <a:latin typeface="Arial"/>
                <a:cs typeface="Arial"/>
              </a:rPr>
              <a:t>W. </a:t>
            </a:r>
            <a:r>
              <a:rPr sz="1000" spc="-10" dirty="0">
                <a:latin typeface="Arial"/>
                <a:cs typeface="Arial"/>
              </a:rPr>
              <a:t>(1926 ed.) Spain </a:t>
            </a:r>
            <a:r>
              <a:rPr sz="1000" spc="-5" dirty="0">
                <a:latin typeface="Arial"/>
                <a:cs typeface="Arial"/>
              </a:rPr>
              <a:t>in </a:t>
            </a:r>
            <a:r>
              <a:rPr sz="1000" spc="-10" dirty="0">
                <a:latin typeface="Arial"/>
                <a:cs typeface="Arial"/>
              </a:rPr>
              <a:t>1150, Ibid.  Shepherd, </a:t>
            </a:r>
            <a:r>
              <a:rPr sz="1000" dirty="0">
                <a:latin typeface="Arial"/>
                <a:cs typeface="Arial"/>
              </a:rPr>
              <a:t>W. </a:t>
            </a:r>
            <a:r>
              <a:rPr sz="1000" spc="-10" dirty="0">
                <a:latin typeface="Arial"/>
                <a:cs typeface="Arial"/>
              </a:rPr>
              <a:t>(1926 ed.) Spain 1212-1492,</a:t>
            </a:r>
            <a:r>
              <a:rPr sz="1000" spc="-5" dirty="0">
                <a:latin typeface="Arial"/>
                <a:cs typeface="Arial"/>
              </a:rPr>
              <a:t> Ibid.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Shepherd, </a:t>
            </a:r>
            <a:r>
              <a:rPr sz="1000" dirty="0">
                <a:latin typeface="Arial"/>
                <a:cs typeface="Arial"/>
              </a:rPr>
              <a:t>W. </a:t>
            </a:r>
            <a:r>
              <a:rPr sz="1000" spc="-10" dirty="0">
                <a:latin typeface="Arial"/>
                <a:cs typeface="Arial"/>
              </a:rPr>
              <a:t>(1926 ed.). Europe about 1560. p.118-119.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Ibid.</a:t>
            </a:r>
            <a:endParaRPr sz="1000">
              <a:latin typeface="Arial"/>
              <a:cs typeface="Arial"/>
            </a:endParaRPr>
          </a:p>
          <a:p>
            <a:pPr marL="12700" marR="2095500">
              <a:lnSpc>
                <a:spcPct val="90200"/>
              </a:lnSpc>
              <a:spcBef>
                <a:spcPts val="114"/>
              </a:spcBef>
            </a:pPr>
            <a:r>
              <a:rPr sz="1000" spc="-5" dirty="0">
                <a:latin typeface="Arial"/>
                <a:cs typeface="Arial"/>
              </a:rPr>
              <a:t>Mapa de España. Mapas Comision Europea. última visita: 13 enero </a:t>
            </a:r>
            <a:r>
              <a:rPr sz="1000" spc="-10" dirty="0">
                <a:latin typeface="Arial"/>
                <a:cs typeface="Arial"/>
              </a:rPr>
              <a:t>2009.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0"/>
              </a:rPr>
              <a:t>http://europa.eu/abc/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Casco Conquistador. Última visita: 19 enero 2009. 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1"/>
              </a:rPr>
              <a:t>http://www.halloweenscene.com/mm5/graphics/00000001/Conquistador%20Helmet%2015312.jpg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Mapa </a:t>
            </a:r>
            <a:r>
              <a:rPr sz="1000" spc="-5" dirty="0">
                <a:latin typeface="Arial"/>
                <a:cs typeface="Arial"/>
              </a:rPr>
              <a:t>de Africa </a:t>
            </a:r>
            <a:r>
              <a:rPr sz="1000" spc="-10" dirty="0">
                <a:latin typeface="Arial"/>
                <a:cs typeface="Arial"/>
              </a:rPr>
              <a:t>(1999). En: </a:t>
            </a:r>
            <a:r>
              <a:rPr sz="1000" spc="-5" dirty="0">
                <a:latin typeface="Arial"/>
                <a:cs typeface="Arial"/>
              </a:rPr>
              <a:t>Perry-Castañeda Library </a:t>
            </a:r>
            <a:r>
              <a:rPr sz="1000" spc="-10" dirty="0">
                <a:latin typeface="Arial"/>
                <a:cs typeface="Arial"/>
              </a:rPr>
              <a:t>Map </a:t>
            </a:r>
            <a:r>
              <a:rPr sz="1000" spc="-5" dirty="0">
                <a:latin typeface="Arial"/>
                <a:cs typeface="Arial"/>
              </a:rPr>
              <a:t>Collection.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2"/>
              </a:rPr>
              <a:t>http://www.lib.utexas.edu/maps/africa.html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Central America and the Caribbean (2002). En: Perry-Castañeda Library Map Collection.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3"/>
              </a:rPr>
              <a:t>http://www.lib.utexas.edu/maps/americas.html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North America (2007).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Ibid.</a:t>
            </a:r>
            <a:endParaRPr sz="1000">
              <a:latin typeface="Arial"/>
              <a:cs typeface="Arial"/>
            </a:endParaRPr>
          </a:p>
          <a:p>
            <a:pPr marL="12700" marR="4878705">
              <a:lnSpc>
                <a:spcPct val="80000"/>
              </a:lnSpc>
              <a:spcBef>
                <a:spcPts val="240"/>
              </a:spcBef>
            </a:pPr>
            <a:r>
              <a:rPr sz="1000" spc="-5" dirty="0">
                <a:latin typeface="Arial"/>
                <a:cs typeface="Arial"/>
              </a:rPr>
              <a:t>Central America and the Caribbean (2002). Ibid.  (15.1)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Idem.</a:t>
            </a:r>
            <a:endParaRPr sz="1000">
              <a:latin typeface="Arial"/>
              <a:cs typeface="Arial"/>
            </a:endParaRPr>
          </a:p>
          <a:p>
            <a:pPr marL="12700" marR="474980">
              <a:lnSpc>
                <a:spcPct val="90200"/>
              </a:lnSpc>
              <a:spcBef>
                <a:spcPts val="114"/>
              </a:spcBef>
            </a:pPr>
            <a:r>
              <a:rPr sz="1000" spc="-5" dirty="0">
                <a:latin typeface="Arial"/>
                <a:cs typeface="Arial"/>
              </a:rPr>
              <a:t>Iglesia de los Dolores.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4"/>
              </a:rPr>
              <a:t>http://2.bp.blogspot.com/_bjRevsrDKx8/SSw2V7PI7LI/AAAAAAAAABA/HCiM2zqfo5U/s200/dolores.jpeg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Francisco Ferrara. En: Casa Presidencial Honduras. 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http://oas.poderciudadano.gob.hn:7778/portal/page/portal/Presidencial_Group/Ex_Presidentes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Manuel Bonilla. </a:t>
            </a:r>
            <a:r>
              <a:rPr sz="1000" spc="-10" dirty="0">
                <a:latin typeface="Arial"/>
                <a:cs typeface="Arial"/>
              </a:rPr>
              <a:t>En: </a:t>
            </a:r>
            <a:r>
              <a:rPr sz="1000" spc="-5" dirty="0">
                <a:latin typeface="Arial"/>
                <a:cs typeface="Arial"/>
              </a:rPr>
              <a:t>Casa Presidencial Honduras.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Ibid.</a:t>
            </a:r>
            <a:endParaRPr sz="1000">
              <a:latin typeface="Arial"/>
              <a:cs typeface="Arial"/>
            </a:endParaRPr>
          </a:p>
          <a:p>
            <a:pPr marL="12700" marR="16954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Nicaragua Maps. Political Map. (1997). En: Perry-Castañeda Library Map Collection.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5"/>
              </a:rPr>
              <a:t>http://www.lib.utexas.edu/maps/nicaragua.html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Latin America Map.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</a:rPr>
              <a:t>http://commons.wikimedia.org/wiki/File:Latin_America_map.jpg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Costa Rica Map (1987). En: Perry-Castañeda Library Map Collection.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6"/>
              </a:rPr>
              <a:t>http://www.lib.utexas.edu/maps/costa_rica.html</a:t>
            </a:r>
            <a:endParaRPr sz="1000">
              <a:latin typeface="Arial"/>
              <a:cs typeface="Arial"/>
            </a:endParaRPr>
          </a:p>
          <a:p>
            <a:pPr marL="12700" marR="93980">
              <a:lnSpc>
                <a:spcPct val="80000"/>
              </a:lnSpc>
              <a:spcBef>
                <a:spcPts val="240"/>
              </a:spcBef>
            </a:pPr>
            <a:r>
              <a:rPr sz="1000" spc="-5" dirty="0">
                <a:latin typeface="Arial"/>
                <a:cs typeface="Arial"/>
              </a:rPr>
              <a:t>Paez, </a:t>
            </a:r>
            <a:r>
              <a:rPr sz="1000" dirty="0">
                <a:latin typeface="Arial"/>
                <a:cs typeface="Arial"/>
              </a:rPr>
              <a:t>J. </a:t>
            </a:r>
            <a:r>
              <a:rPr sz="1000" spc="-5" dirty="0">
                <a:latin typeface="Arial"/>
                <a:cs typeface="Arial"/>
              </a:rPr>
              <a:t>(1780). Colección particular. En: Cáceres, </a:t>
            </a:r>
            <a:r>
              <a:rPr sz="1000" spc="-10" dirty="0">
                <a:latin typeface="Arial"/>
                <a:cs typeface="Arial"/>
              </a:rPr>
              <a:t>Rina </a:t>
            </a:r>
            <a:r>
              <a:rPr sz="1000" spc="-5" dirty="0">
                <a:latin typeface="Arial"/>
                <a:cs typeface="Arial"/>
              </a:rPr>
              <a:t>(Ed.) </a:t>
            </a:r>
            <a:r>
              <a:rPr sz="1000" u="sng" spc="-5" dirty="0">
                <a:latin typeface="Arial"/>
                <a:cs typeface="Arial"/>
              </a:rPr>
              <a:t>Del Olvido </a:t>
            </a:r>
            <a:r>
              <a:rPr sz="1000" u="sng" dirty="0">
                <a:latin typeface="Arial"/>
                <a:cs typeface="Arial"/>
              </a:rPr>
              <a:t>a </a:t>
            </a:r>
            <a:r>
              <a:rPr sz="1000" u="sng" spc="-5" dirty="0">
                <a:latin typeface="Arial"/>
                <a:cs typeface="Arial"/>
              </a:rPr>
              <a:t>la memoria: </a:t>
            </a:r>
            <a:r>
              <a:rPr sz="1000" u="sng" spc="-10" dirty="0">
                <a:latin typeface="Arial"/>
                <a:cs typeface="Arial"/>
              </a:rPr>
              <a:t>africanos </a:t>
            </a:r>
            <a:r>
              <a:rPr sz="1000" u="sng" dirty="0">
                <a:latin typeface="Arial"/>
                <a:cs typeface="Arial"/>
              </a:rPr>
              <a:t>y </a:t>
            </a:r>
            <a:r>
              <a:rPr sz="1000" u="sng" spc="-10" dirty="0">
                <a:latin typeface="Arial"/>
                <a:cs typeface="Arial"/>
              </a:rPr>
              <a:t>afromestizos </a:t>
            </a:r>
            <a:r>
              <a:rPr sz="1000" u="sng" spc="-5" dirty="0">
                <a:latin typeface="Arial"/>
                <a:cs typeface="Arial"/>
              </a:rPr>
              <a:t>en la </a:t>
            </a:r>
            <a:r>
              <a:rPr sz="1000" u="sng" spc="-10" dirty="0">
                <a:latin typeface="Arial"/>
                <a:cs typeface="Arial"/>
              </a:rPr>
              <a:t>historia </a:t>
            </a:r>
            <a:r>
              <a:rPr sz="1000" u="sng" spc="-5" dirty="0">
                <a:latin typeface="Arial"/>
                <a:cs typeface="Arial"/>
              </a:rPr>
              <a:t>colonial  de Centroamérica</a:t>
            </a:r>
            <a:r>
              <a:rPr sz="1000" spc="-5" dirty="0">
                <a:latin typeface="Arial"/>
                <a:cs typeface="Arial"/>
              </a:rPr>
              <a:t>.  San José, C.R.: Oficina Regional de la UNESCO para Centroamérica </a:t>
            </a:r>
            <a:r>
              <a:rPr sz="1000" dirty="0">
                <a:latin typeface="Arial"/>
                <a:cs typeface="Arial"/>
              </a:rPr>
              <a:t>y </a:t>
            </a:r>
            <a:r>
              <a:rPr sz="1000" spc="-5" dirty="0">
                <a:latin typeface="Arial"/>
                <a:cs typeface="Arial"/>
              </a:rPr>
              <a:t>Panamá, 2008. Tomo1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p.63.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Compañía de Morenos Artillero de </a:t>
            </a:r>
            <a:r>
              <a:rPr sz="1000" spc="-10" dirty="0">
                <a:latin typeface="Arial"/>
                <a:cs typeface="Arial"/>
              </a:rPr>
              <a:t>Panamá. </a:t>
            </a:r>
            <a:r>
              <a:rPr sz="1000" spc="-5" dirty="0">
                <a:latin typeface="Arial"/>
                <a:cs typeface="Arial"/>
              </a:rPr>
              <a:t>En: Cáceres, Rina (Ed.) Ibid. 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p.88.</a:t>
            </a:r>
            <a:endParaRPr sz="1000">
              <a:latin typeface="Arial"/>
              <a:cs typeface="Arial"/>
            </a:endParaRPr>
          </a:p>
          <a:p>
            <a:pPr marL="12700" marR="51943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Fotografia Máquina de Ferrocarril. Ültima visita 20 enero 2009.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7"/>
              </a:rPr>
              <a:t>http://www.bomberos.go.cr/Bomberos/organizacion/golfito2.jsp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Fotografia Trabajadores </a:t>
            </a:r>
            <a:r>
              <a:rPr sz="1000" spc="-10" dirty="0">
                <a:latin typeface="Arial"/>
                <a:cs typeface="Arial"/>
              </a:rPr>
              <a:t>de </a:t>
            </a:r>
            <a:r>
              <a:rPr sz="1000" spc="-5" dirty="0">
                <a:latin typeface="Arial"/>
                <a:cs typeface="Arial"/>
              </a:rPr>
              <a:t>Banano. Última visita 20 enero 2009. En: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8"/>
              </a:rPr>
              <a:t>http://www.iclc.ws/Limon-historical-information.html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Fotografia Construcción del Ferrocarril.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9"/>
              </a:rPr>
              <a:t>http://www.golfito-costarica.com/golfito/golfito-history.html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984375">
              <a:lnSpc>
                <a:spcPct val="100000"/>
              </a:lnSpc>
            </a:pPr>
            <a:r>
              <a:rPr dirty="0"/>
              <a:t>En la Península</a:t>
            </a:r>
            <a:r>
              <a:rPr spc="-90" dirty="0"/>
              <a:t> </a:t>
            </a:r>
            <a:r>
              <a:rPr dirty="0"/>
              <a:t>Ibérica…</a:t>
            </a:r>
          </a:p>
        </p:txBody>
      </p:sp>
      <p:sp>
        <p:nvSpPr>
          <p:cNvPr id="13" name="object 13"/>
          <p:cNvSpPr/>
          <p:nvPr/>
        </p:nvSpPr>
        <p:spPr>
          <a:xfrm>
            <a:off x="252603" y="1559433"/>
            <a:ext cx="3889247" cy="3726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5533" y="2135505"/>
            <a:ext cx="4250906" cy="2964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2105" y="5128844"/>
            <a:ext cx="475869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8595" algn="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(4)</a:t>
            </a: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latin typeface="Arial"/>
                <a:cs typeface="Arial"/>
              </a:rPr>
              <a:t>(3)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19075">
              <a:lnSpc>
                <a:spcPct val="100000"/>
              </a:lnSpc>
            </a:pPr>
            <a:r>
              <a:rPr sz="2000" spc="-10" dirty="0" smtClean="0">
                <a:latin typeface="Arial"/>
                <a:cs typeface="Arial"/>
              </a:rPr>
              <a:t>…</a:t>
            </a:r>
            <a:r>
              <a:rPr lang="es-PA" sz="2000" spc="-10" dirty="0" smtClean="0">
                <a:latin typeface="Arial"/>
                <a:cs typeface="Arial"/>
              </a:rPr>
              <a:t>P</a:t>
            </a:r>
            <a:r>
              <a:rPr sz="2000" spc="-10" dirty="0" err="1" smtClean="0">
                <a:latin typeface="Arial"/>
                <a:cs typeface="Arial"/>
              </a:rPr>
              <a:t>restamistas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 </a:t>
            </a:r>
            <a:r>
              <a:rPr sz="2000" spc="-10" dirty="0">
                <a:latin typeface="Arial"/>
                <a:cs typeface="Arial"/>
              </a:rPr>
              <a:t>banqueros </a:t>
            </a:r>
            <a:r>
              <a:rPr sz="2000" spc="-5" dirty="0">
                <a:latin typeface="Arial"/>
                <a:cs typeface="Arial"/>
              </a:rPr>
              <a:t>se dan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cita.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53995">
              <a:lnSpc>
                <a:spcPct val="100000"/>
              </a:lnSpc>
            </a:pPr>
            <a:r>
              <a:rPr dirty="0"/>
              <a:t>La</a:t>
            </a:r>
            <a:r>
              <a:rPr spc="-90" dirty="0"/>
              <a:t> </a:t>
            </a:r>
            <a:r>
              <a:rPr dirty="0"/>
              <a:t>Reconquista</a:t>
            </a:r>
          </a:p>
        </p:txBody>
      </p:sp>
      <p:sp>
        <p:nvSpPr>
          <p:cNvPr id="3" name="object 3"/>
          <p:cNvSpPr/>
          <p:nvPr/>
        </p:nvSpPr>
        <p:spPr>
          <a:xfrm>
            <a:off x="1708785" y="1602105"/>
            <a:ext cx="5730240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8651" y="1741551"/>
            <a:ext cx="762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0729" y="2418207"/>
            <a:ext cx="1229995" cy="380365"/>
          </a:xfrm>
          <a:custGeom>
            <a:avLst/>
            <a:gdLst/>
            <a:ahLst/>
            <a:cxnLst/>
            <a:rect l="l" t="t" r="r" b="b"/>
            <a:pathLst>
              <a:path w="1229995" h="380364">
                <a:moveTo>
                  <a:pt x="71660" y="338548"/>
                </a:moveTo>
                <a:lnTo>
                  <a:pt x="62483" y="307086"/>
                </a:lnTo>
                <a:lnTo>
                  <a:pt x="0" y="364998"/>
                </a:lnTo>
                <a:lnTo>
                  <a:pt x="56387" y="375250"/>
                </a:lnTo>
                <a:lnTo>
                  <a:pt x="56387" y="348234"/>
                </a:lnTo>
                <a:lnTo>
                  <a:pt x="57150" y="344424"/>
                </a:lnTo>
                <a:lnTo>
                  <a:pt x="59435" y="342138"/>
                </a:lnTo>
                <a:lnTo>
                  <a:pt x="71660" y="338548"/>
                </a:lnTo>
                <a:close/>
              </a:path>
              <a:path w="1229995" h="380364">
                <a:moveTo>
                  <a:pt x="74356" y="347793"/>
                </a:moveTo>
                <a:lnTo>
                  <a:pt x="71660" y="338548"/>
                </a:lnTo>
                <a:lnTo>
                  <a:pt x="59435" y="342138"/>
                </a:lnTo>
                <a:lnTo>
                  <a:pt x="57150" y="344424"/>
                </a:lnTo>
                <a:lnTo>
                  <a:pt x="56387" y="348234"/>
                </a:lnTo>
                <a:lnTo>
                  <a:pt x="58673" y="351282"/>
                </a:lnTo>
                <a:lnTo>
                  <a:pt x="62483" y="351282"/>
                </a:lnTo>
                <a:lnTo>
                  <a:pt x="74356" y="347793"/>
                </a:lnTo>
                <a:close/>
              </a:path>
              <a:path w="1229995" h="380364">
                <a:moveTo>
                  <a:pt x="83819" y="380238"/>
                </a:moveTo>
                <a:lnTo>
                  <a:pt x="74356" y="347793"/>
                </a:lnTo>
                <a:lnTo>
                  <a:pt x="62483" y="351282"/>
                </a:lnTo>
                <a:lnTo>
                  <a:pt x="58673" y="351282"/>
                </a:lnTo>
                <a:lnTo>
                  <a:pt x="56387" y="348234"/>
                </a:lnTo>
                <a:lnTo>
                  <a:pt x="56387" y="375250"/>
                </a:lnTo>
                <a:lnTo>
                  <a:pt x="83819" y="380238"/>
                </a:lnTo>
                <a:close/>
              </a:path>
              <a:path w="1229995" h="380364">
                <a:moveTo>
                  <a:pt x="1229867" y="6858"/>
                </a:moveTo>
                <a:lnTo>
                  <a:pt x="1229867" y="3048"/>
                </a:lnTo>
                <a:lnTo>
                  <a:pt x="1227582" y="762"/>
                </a:lnTo>
                <a:lnTo>
                  <a:pt x="1224533" y="0"/>
                </a:lnTo>
                <a:lnTo>
                  <a:pt x="71660" y="338548"/>
                </a:lnTo>
                <a:lnTo>
                  <a:pt x="74356" y="347793"/>
                </a:lnTo>
                <a:lnTo>
                  <a:pt x="1226820" y="9144"/>
                </a:lnTo>
                <a:lnTo>
                  <a:pt x="1229867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5755" y="2422779"/>
            <a:ext cx="1027430" cy="916305"/>
          </a:xfrm>
          <a:prstGeom prst="rect">
            <a:avLst/>
          </a:prstGeom>
          <a:solidFill>
            <a:srgbClr val="FF9B37"/>
          </a:solidFill>
        </p:spPr>
        <p:txBody>
          <a:bodyPr vert="horz" wrap="square" lIns="0" tIns="39370" rIns="0" bIns="0" rtlCol="0">
            <a:spAutoFit/>
          </a:bodyPr>
          <a:lstStyle/>
          <a:p>
            <a:pPr marL="195580" marR="188595" algn="ct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Reino  de  León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6427" y="5370957"/>
            <a:ext cx="2381250" cy="251460"/>
          </a:xfrm>
          <a:custGeom>
            <a:avLst/>
            <a:gdLst/>
            <a:ahLst/>
            <a:cxnLst/>
            <a:rect l="l" t="t" r="r" b="b"/>
            <a:pathLst>
              <a:path w="2381250" h="251460">
                <a:moveTo>
                  <a:pt x="2305849" y="209137"/>
                </a:moveTo>
                <a:lnTo>
                  <a:pt x="5334" y="0"/>
                </a:lnTo>
                <a:lnTo>
                  <a:pt x="2286" y="762"/>
                </a:lnTo>
                <a:lnTo>
                  <a:pt x="0" y="4572"/>
                </a:lnTo>
                <a:lnTo>
                  <a:pt x="1524" y="7620"/>
                </a:lnTo>
                <a:lnTo>
                  <a:pt x="4572" y="9144"/>
                </a:lnTo>
                <a:lnTo>
                  <a:pt x="2305018" y="218275"/>
                </a:lnTo>
                <a:lnTo>
                  <a:pt x="2305849" y="209137"/>
                </a:lnTo>
                <a:close/>
              </a:path>
              <a:path w="2381250" h="251460">
                <a:moveTo>
                  <a:pt x="2322576" y="243349"/>
                </a:moveTo>
                <a:lnTo>
                  <a:pt x="2322576" y="214883"/>
                </a:lnTo>
                <a:lnTo>
                  <a:pt x="2321052" y="218693"/>
                </a:lnTo>
                <a:lnTo>
                  <a:pt x="2318004" y="219455"/>
                </a:lnTo>
                <a:lnTo>
                  <a:pt x="2305018" y="218275"/>
                </a:lnTo>
                <a:lnTo>
                  <a:pt x="2302002" y="251459"/>
                </a:lnTo>
                <a:lnTo>
                  <a:pt x="2322576" y="243349"/>
                </a:lnTo>
                <a:close/>
              </a:path>
              <a:path w="2381250" h="251460">
                <a:moveTo>
                  <a:pt x="2322576" y="214883"/>
                </a:moveTo>
                <a:lnTo>
                  <a:pt x="2321814" y="211835"/>
                </a:lnTo>
                <a:lnTo>
                  <a:pt x="2318766" y="210311"/>
                </a:lnTo>
                <a:lnTo>
                  <a:pt x="2305849" y="209137"/>
                </a:lnTo>
                <a:lnTo>
                  <a:pt x="2305018" y="218275"/>
                </a:lnTo>
                <a:lnTo>
                  <a:pt x="2318004" y="219455"/>
                </a:lnTo>
                <a:lnTo>
                  <a:pt x="2321052" y="218693"/>
                </a:lnTo>
                <a:lnTo>
                  <a:pt x="2322576" y="214883"/>
                </a:lnTo>
                <a:close/>
              </a:path>
              <a:path w="2381250" h="251460">
                <a:moveTo>
                  <a:pt x="2381250" y="220217"/>
                </a:moveTo>
                <a:lnTo>
                  <a:pt x="2308860" y="176021"/>
                </a:lnTo>
                <a:lnTo>
                  <a:pt x="2305849" y="209137"/>
                </a:lnTo>
                <a:lnTo>
                  <a:pt x="2318766" y="210311"/>
                </a:lnTo>
                <a:lnTo>
                  <a:pt x="2321814" y="211835"/>
                </a:lnTo>
                <a:lnTo>
                  <a:pt x="2322576" y="214883"/>
                </a:lnTo>
                <a:lnTo>
                  <a:pt x="2322576" y="243349"/>
                </a:lnTo>
                <a:lnTo>
                  <a:pt x="2381250" y="220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9304" y="5015103"/>
            <a:ext cx="1584325" cy="886460"/>
          </a:xfrm>
          <a:custGeom>
            <a:avLst/>
            <a:gdLst/>
            <a:ahLst/>
            <a:cxnLst/>
            <a:rect l="l" t="t" r="r" b="b"/>
            <a:pathLst>
              <a:path w="1584325" h="886460">
                <a:moveTo>
                  <a:pt x="0" y="0"/>
                </a:moveTo>
                <a:lnTo>
                  <a:pt x="0" y="886205"/>
                </a:lnTo>
                <a:lnTo>
                  <a:pt x="1584198" y="886205"/>
                </a:lnTo>
                <a:lnTo>
                  <a:pt x="1584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4213" y="1597533"/>
            <a:ext cx="5739765" cy="45358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251960" marR="619125">
              <a:lnSpc>
                <a:spcPct val="100499"/>
              </a:lnSpc>
              <a:spcBef>
                <a:spcPts val="1415"/>
              </a:spcBef>
            </a:pPr>
            <a:r>
              <a:rPr sz="1800" b="1" spc="-5" dirty="0">
                <a:latin typeface="Arial"/>
                <a:cs typeface="Arial"/>
              </a:rPr>
              <a:t>Emirato  de  </a:t>
            </a:r>
            <a:r>
              <a:rPr sz="1600" b="1" spc="-5" dirty="0">
                <a:latin typeface="Arial"/>
                <a:cs typeface="Arial"/>
              </a:rPr>
              <a:t>Córdoba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4675" y="613702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(5)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53995">
              <a:lnSpc>
                <a:spcPct val="100000"/>
              </a:lnSpc>
            </a:pPr>
            <a:r>
              <a:rPr dirty="0"/>
              <a:t>La</a:t>
            </a:r>
            <a:r>
              <a:rPr spc="-90" dirty="0"/>
              <a:t> </a:t>
            </a:r>
            <a:r>
              <a:rPr dirty="0"/>
              <a:t>Reconquista</a:t>
            </a:r>
          </a:p>
        </p:txBody>
      </p:sp>
      <p:sp>
        <p:nvSpPr>
          <p:cNvPr id="13" name="object 13"/>
          <p:cNvSpPr/>
          <p:nvPr/>
        </p:nvSpPr>
        <p:spPr>
          <a:xfrm>
            <a:off x="1669161" y="1602105"/>
            <a:ext cx="5810250" cy="452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4589" y="1597533"/>
            <a:ext cx="5819775" cy="4535805"/>
          </a:xfrm>
          <a:custGeom>
            <a:avLst/>
            <a:gdLst/>
            <a:ahLst/>
            <a:cxnLst/>
            <a:rect l="l" t="t" r="r" b="b"/>
            <a:pathLst>
              <a:path w="5819775" h="4535805">
                <a:moveTo>
                  <a:pt x="0" y="4535424"/>
                </a:moveTo>
                <a:lnTo>
                  <a:pt x="0" y="0"/>
                </a:lnTo>
                <a:lnTo>
                  <a:pt x="5819394" y="0"/>
                </a:lnTo>
                <a:lnTo>
                  <a:pt x="5819394" y="4535424"/>
                </a:lnTo>
                <a:lnTo>
                  <a:pt x="0" y="45354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8301" y="1343025"/>
            <a:ext cx="1085850" cy="1084580"/>
          </a:xfrm>
          <a:custGeom>
            <a:avLst/>
            <a:gdLst/>
            <a:ahLst/>
            <a:cxnLst/>
            <a:rect l="l" t="t" r="r" b="b"/>
            <a:pathLst>
              <a:path w="1085850" h="1084580">
                <a:moveTo>
                  <a:pt x="1035764" y="57686"/>
                </a:moveTo>
                <a:lnTo>
                  <a:pt x="1028860" y="50879"/>
                </a:lnTo>
                <a:lnTo>
                  <a:pt x="1524" y="1076705"/>
                </a:lnTo>
                <a:lnTo>
                  <a:pt x="0" y="1079753"/>
                </a:lnTo>
                <a:lnTo>
                  <a:pt x="1524" y="1082801"/>
                </a:lnTo>
                <a:lnTo>
                  <a:pt x="5334" y="1084325"/>
                </a:lnTo>
                <a:lnTo>
                  <a:pt x="8382" y="1082801"/>
                </a:lnTo>
                <a:lnTo>
                  <a:pt x="1035764" y="57686"/>
                </a:lnTo>
                <a:close/>
              </a:path>
              <a:path w="1085850" h="1084580">
                <a:moveTo>
                  <a:pt x="1085850" y="0"/>
                </a:moveTo>
                <a:lnTo>
                  <a:pt x="1005078" y="27431"/>
                </a:lnTo>
                <a:lnTo>
                  <a:pt x="1028860" y="50879"/>
                </a:lnTo>
                <a:lnTo>
                  <a:pt x="1037844" y="41909"/>
                </a:lnTo>
                <a:lnTo>
                  <a:pt x="1040892" y="40385"/>
                </a:lnTo>
                <a:lnTo>
                  <a:pt x="1044702" y="41909"/>
                </a:lnTo>
                <a:lnTo>
                  <a:pt x="1046226" y="44957"/>
                </a:lnTo>
                <a:lnTo>
                  <a:pt x="1046226" y="68000"/>
                </a:lnTo>
                <a:lnTo>
                  <a:pt x="1059180" y="80771"/>
                </a:lnTo>
                <a:lnTo>
                  <a:pt x="1085850" y="0"/>
                </a:lnTo>
                <a:close/>
              </a:path>
              <a:path w="1085850" h="1084580">
                <a:moveTo>
                  <a:pt x="1046226" y="44957"/>
                </a:moveTo>
                <a:lnTo>
                  <a:pt x="1044702" y="41909"/>
                </a:lnTo>
                <a:lnTo>
                  <a:pt x="1040892" y="40385"/>
                </a:lnTo>
                <a:lnTo>
                  <a:pt x="1037844" y="41909"/>
                </a:lnTo>
                <a:lnTo>
                  <a:pt x="1028860" y="50879"/>
                </a:lnTo>
                <a:lnTo>
                  <a:pt x="1035764" y="57686"/>
                </a:lnTo>
                <a:lnTo>
                  <a:pt x="1044702" y="48767"/>
                </a:lnTo>
                <a:lnTo>
                  <a:pt x="1046226" y="44957"/>
                </a:lnTo>
                <a:close/>
              </a:path>
              <a:path w="1085850" h="1084580">
                <a:moveTo>
                  <a:pt x="1046226" y="68000"/>
                </a:moveTo>
                <a:lnTo>
                  <a:pt x="1046226" y="44957"/>
                </a:lnTo>
                <a:lnTo>
                  <a:pt x="1044702" y="48767"/>
                </a:lnTo>
                <a:lnTo>
                  <a:pt x="1035764" y="57686"/>
                </a:lnTo>
                <a:lnTo>
                  <a:pt x="1046226" y="6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6427" y="5370957"/>
            <a:ext cx="4471035" cy="821055"/>
          </a:xfrm>
          <a:custGeom>
            <a:avLst/>
            <a:gdLst/>
            <a:ahLst/>
            <a:cxnLst/>
            <a:rect l="l" t="t" r="r" b="b"/>
            <a:pathLst>
              <a:path w="4471034" h="821054">
                <a:moveTo>
                  <a:pt x="4396379" y="778823"/>
                </a:moveTo>
                <a:lnTo>
                  <a:pt x="6096" y="0"/>
                </a:lnTo>
                <a:lnTo>
                  <a:pt x="2286" y="762"/>
                </a:lnTo>
                <a:lnTo>
                  <a:pt x="0" y="3810"/>
                </a:lnTo>
                <a:lnTo>
                  <a:pt x="762" y="7620"/>
                </a:lnTo>
                <a:lnTo>
                  <a:pt x="3810" y="9144"/>
                </a:lnTo>
                <a:lnTo>
                  <a:pt x="4394795" y="787956"/>
                </a:lnTo>
                <a:lnTo>
                  <a:pt x="4396379" y="778823"/>
                </a:lnTo>
                <a:close/>
              </a:path>
              <a:path w="4471034" h="821054">
                <a:moveTo>
                  <a:pt x="4412742" y="813830"/>
                </a:moveTo>
                <a:lnTo>
                  <a:pt x="4412742" y="786383"/>
                </a:lnTo>
                <a:lnTo>
                  <a:pt x="4410456" y="789431"/>
                </a:lnTo>
                <a:lnTo>
                  <a:pt x="4407408" y="790193"/>
                </a:lnTo>
                <a:lnTo>
                  <a:pt x="4394795" y="787956"/>
                </a:lnTo>
                <a:lnTo>
                  <a:pt x="4389120" y="820673"/>
                </a:lnTo>
                <a:lnTo>
                  <a:pt x="4412742" y="813830"/>
                </a:lnTo>
                <a:close/>
              </a:path>
              <a:path w="4471034" h="821054">
                <a:moveTo>
                  <a:pt x="4412742" y="786383"/>
                </a:moveTo>
                <a:lnTo>
                  <a:pt x="4411980" y="783335"/>
                </a:lnTo>
                <a:lnTo>
                  <a:pt x="4408932" y="781049"/>
                </a:lnTo>
                <a:lnTo>
                  <a:pt x="4396379" y="778823"/>
                </a:lnTo>
                <a:lnTo>
                  <a:pt x="4394795" y="787956"/>
                </a:lnTo>
                <a:lnTo>
                  <a:pt x="4407408" y="790193"/>
                </a:lnTo>
                <a:lnTo>
                  <a:pt x="4410456" y="789431"/>
                </a:lnTo>
                <a:lnTo>
                  <a:pt x="4412742" y="786383"/>
                </a:lnTo>
                <a:close/>
              </a:path>
              <a:path w="4471034" h="821054">
                <a:moveTo>
                  <a:pt x="4470654" y="797051"/>
                </a:moveTo>
                <a:lnTo>
                  <a:pt x="4402074" y="745997"/>
                </a:lnTo>
                <a:lnTo>
                  <a:pt x="4396379" y="778823"/>
                </a:lnTo>
                <a:lnTo>
                  <a:pt x="4408932" y="781049"/>
                </a:lnTo>
                <a:lnTo>
                  <a:pt x="4411980" y="783335"/>
                </a:lnTo>
                <a:lnTo>
                  <a:pt x="4412742" y="786383"/>
                </a:lnTo>
                <a:lnTo>
                  <a:pt x="4412742" y="813830"/>
                </a:lnTo>
                <a:lnTo>
                  <a:pt x="4470654" y="797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01456" y="5630798"/>
            <a:ext cx="96520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Emirato  de  Córdoba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4783" y="1185900"/>
            <a:ext cx="487108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Reino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León  </a:t>
            </a:r>
            <a:r>
              <a:rPr sz="2700" b="1" spc="-7" baseline="4629" dirty="0">
                <a:latin typeface="Arial"/>
                <a:cs typeface="Arial"/>
              </a:rPr>
              <a:t>y</a:t>
            </a:r>
            <a:r>
              <a:rPr sz="2700" b="1" spc="-457" baseline="4629" dirty="0">
                <a:latin typeface="Arial"/>
                <a:cs typeface="Arial"/>
              </a:rPr>
              <a:t> </a:t>
            </a:r>
            <a:r>
              <a:rPr sz="2700" b="1" spc="-7" baseline="4629" dirty="0">
                <a:latin typeface="Arial"/>
                <a:cs typeface="Arial"/>
              </a:rPr>
              <a:t>Castilla</a:t>
            </a:r>
            <a:endParaRPr sz="2700" baseline="4629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1037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3808" y="613702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(6)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53995">
              <a:lnSpc>
                <a:spcPct val="100000"/>
              </a:lnSpc>
            </a:pPr>
            <a:r>
              <a:rPr dirty="0"/>
              <a:t>La</a:t>
            </a:r>
            <a:r>
              <a:rPr spc="-90" dirty="0"/>
              <a:t> </a:t>
            </a:r>
            <a:r>
              <a:rPr dirty="0"/>
              <a:t>Reconquista</a:t>
            </a:r>
          </a:p>
        </p:txBody>
      </p:sp>
      <p:sp>
        <p:nvSpPr>
          <p:cNvPr id="13" name="object 13"/>
          <p:cNvSpPr/>
          <p:nvPr/>
        </p:nvSpPr>
        <p:spPr>
          <a:xfrm>
            <a:off x="1704975" y="1602105"/>
            <a:ext cx="5735573" cy="452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06156" y="2175128"/>
            <a:ext cx="889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1150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08301" y="1343025"/>
            <a:ext cx="1085850" cy="1084580"/>
          </a:xfrm>
          <a:custGeom>
            <a:avLst/>
            <a:gdLst/>
            <a:ahLst/>
            <a:cxnLst/>
            <a:rect l="l" t="t" r="r" b="b"/>
            <a:pathLst>
              <a:path w="1085850" h="1084580">
                <a:moveTo>
                  <a:pt x="1035764" y="57686"/>
                </a:moveTo>
                <a:lnTo>
                  <a:pt x="1028860" y="50879"/>
                </a:lnTo>
                <a:lnTo>
                  <a:pt x="1524" y="1076705"/>
                </a:lnTo>
                <a:lnTo>
                  <a:pt x="0" y="1079753"/>
                </a:lnTo>
                <a:lnTo>
                  <a:pt x="1524" y="1082801"/>
                </a:lnTo>
                <a:lnTo>
                  <a:pt x="5334" y="1084325"/>
                </a:lnTo>
                <a:lnTo>
                  <a:pt x="8382" y="1082801"/>
                </a:lnTo>
                <a:lnTo>
                  <a:pt x="1035764" y="57686"/>
                </a:lnTo>
                <a:close/>
              </a:path>
              <a:path w="1085850" h="1084580">
                <a:moveTo>
                  <a:pt x="1085850" y="0"/>
                </a:moveTo>
                <a:lnTo>
                  <a:pt x="1005078" y="27431"/>
                </a:lnTo>
                <a:lnTo>
                  <a:pt x="1028860" y="50879"/>
                </a:lnTo>
                <a:lnTo>
                  <a:pt x="1037844" y="41909"/>
                </a:lnTo>
                <a:lnTo>
                  <a:pt x="1040892" y="40385"/>
                </a:lnTo>
                <a:lnTo>
                  <a:pt x="1044702" y="41909"/>
                </a:lnTo>
                <a:lnTo>
                  <a:pt x="1046226" y="44957"/>
                </a:lnTo>
                <a:lnTo>
                  <a:pt x="1046226" y="68000"/>
                </a:lnTo>
                <a:lnTo>
                  <a:pt x="1059180" y="80771"/>
                </a:lnTo>
                <a:lnTo>
                  <a:pt x="1085850" y="0"/>
                </a:lnTo>
                <a:close/>
              </a:path>
              <a:path w="1085850" h="1084580">
                <a:moveTo>
                  <a:pt x="1046226" y="44957"/>
                </a:moveTo>
                <a:lnTo>
                  <a:pt x="1044702" y="41909"/>
                </a:lnTo>
                <a:lnTo>
                  <a:pt x="1040892" y="40385"/>
                </a:lnTo>
                <a:lnTo>
                  <a:pt x="1037844" y="41909"/>
                </a:lnTo>
                <a:lnTo>
                  <a:pt x="1028860" y="50879"/>
                </a:lnTo>
                <a:lnTo>
                  <a:pt x="1035764" y="57686"/>
                </a:lnTo>
                <a:lnTo>
                  <a:pt x="1044702" y="48767"/>
                </a:lnTo>
                <a:lnTo>
                  <a:pt x="1046226" y="44957"/>
                </a:lnTo>
                <a:close/>
              </a:path>
              <a:path w="1085850" h="1084580">
                <a:moveTo>
                  <a:pt x="1046226" y="68000"/>
                </a:moveTo>
                <a:lnTo>
                  <a:pt x="1046226" y="44957"/>
                </a:lnTo>
                <a:lnTo>
                  <a:pt x="1044702" y="48767"/>
                </a:lnTo>
                <a:lnTo>
                  <a:pt x="1035764" y="57686"/>
                </a:lnTo>
                <a:lnTo>
                  <a:pt x="1046226" y="6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6427" y="5370957"/>
            <a:ext cx="4471035" cy="821055"/>
          </a:xfrm>
          <a:custGeom>
            <a:avLst/>
            <a:gdLst/>
            <a:ahLst/>
            <a:cxnLst/>
            <a:rect l="l" t="t" r="r" b="b"/>
            <a:pathLst>
              <a:path w="4471034" h="821054">
                <a:moveTo>
                  <a:pt x="4396379" y="778823"/>
                </a:moveTo>
                <a:lnTo>
                  <a:pt x="6096" y="0"/>
                </a:lnTo>
                <a:lnTo>
                  <a:pt x="2286" y="762"/>
                </a:lnTo>
                <a:lnTo>
                  <a:pt x="0" y="3810"/>
                </a:lnTo>
                <a:lnTo>
                  <a:pt x="762" y="7620"/>
                </a:lnTo>
                <a:lnTo>
                  <a:pt x="3810" y="9144"/>
                </a:lnTo>
                <a:lnTo>
                  <a:pt x="4394795" y="787956"/>
                </a:lnTo>
                <a:lnTo>
                  <a:pt x="4396379" y="778823"/>
                </a:lnTo>
                <a:close/>
              </a:path>
              <a:path w="4471034" h="821054">
                <a:moveTo>
                  <a:pt x="4412742" y="813830"/>
                </a:moveTo>
                <a:lnTo>
                  <a:pt x="4412742" y="786383"/>
                </a:lnTo>
                <a:lnTo>
                  <a:pt x="4410456" y="789431"/>
                </a:lnTo>
                <a:lnTo>
                  <a:pt x="4407408" y="790193"/>
                </a:lnTo>
                <a:lnTo>
                  <a:pt x="4394795" y="787956"/>
                </a:lnTo>
                <a:lnTo>
                  <a:pt x="4389120" y="820673"/>
                </a:lnTo>
                <a:lnTo>
                  <a:pt x="4412742" y="813830"/>
                </a:lnTo>
                <a:close/>
              </a:path>
              <a:path w="4471034" h="821054">
                <a:moveTo>
                  <a:pt x="4412742" y="786383"/>
                </a:moveTo>
                <a:lnTo>
                  <a:pt x="4411980" y="783335"/>
                </a:lnTo>
                <a:lnTo>
                  <a:pt x="4408932" y="781049"/>
                </a:lnTo>
                <a:lnTo>
                  <a:pt x="4396379" y="778823"/>
                </a:lnTo>
                <a:lnTo>
                  <a:pt x="4394795" y="787956"/>
                </a:lnTo>
                <a:lnTo>
                  <a:pt x="4407408" y="790193"/>
                </a:lnTo>
                <a:lnTo>
                  <a:pt x="4410456" y="789431"/>
                </a:lnTo>
                <a:lnTo>
                  <a:pt x="4412742" y="786383"/>
                </a:lnTo>
                <a:close/>
              </a:path>
              <a:path w="4471034" h="821054">
                <a:moveTo>
                  <a:pt x="4470654" y="797051"/>
                </a:moveTo>
                <a:lnTo>
                  <a:pt x="4402074" y="745997"/>
                </a:lnTo>
                <a:lnTo>
                  <a:pt x="4396379" y="778823"/>
                </a:lnTo>
                <a:lnTo>
                  <a:pt x="4408932" y="781049"/>
                </a:lnTo>
                <a:lnTo>
                  <a:pt x="4411980" y="783335"/>
                </a:lnTo>
                <a:lnTo>
                  <a:pt x="4412742" y="786383"/>
                </a:lnTo>
                <a:lnTo>
                  <a:pt x="4412742" y="813830"/>
                </a:lnTo>
                <a:lnTo>
                  <a:pt x="4470654" y="797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01456" y="5630798"/>
            <a:ext cx="96520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Emirato  de  Córdoba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4783" y="1185900"/>
            <a:ext cx="266700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Reino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León </a:t>
            </a:r>
            <a:r>
              <a:rPr sz="1800" b="1" spc="-5" dirty="0">
                <a:latin typeface="Arial"/>
                <a:cs typeface="Arial"/>
              </a:rPr>
              <a:t>y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Castilla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3808" y="613702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(7)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753995">
              <a:lnSpc>
                <a:spcPct val="100000"/>
              </a:lnSpc>
            </a:pPr>
            <a:r>
              <a:rPr dirty="0"/>
              <a:t>La</a:t>
            </a:r>
            <a:r>
              <a:rPr spc="-90" dirty="0"/>
              <a:t> </a:t>
            </a:r>
            <a:r>
              <a:rPr dirty="0"/>
              <a:t>Reconquista</a:t>
            </a:r>
          </a:p>
        </p:txBody>
      </p:sp>
      <p:sp>
        <p:nvSpPr>
          <p:cNvPr id="13" name="object 13"/>
          <p:cNvSpPr/>
          <p:nvPr/>
        </p:nvSpPr>
        <p:spPr>
          <a:xfrm>
            <a:off x="1669923" y="1602105"/>
            <a:ext cx="5805678" cy="452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77784" y="2390775"/>
            <a:ext cx="111823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Entre  </a:t>
            </a:r>
            <a:r>
              <a:rPr sz="1800" b="1" spc="-10" dirty="0">
                <a:latin typeface="Arial"/>
                <a:cs typeface="Arial"/>
              </a:rPr>
              <a:t>1212-1492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08301" y="1343025"/>
            <a:ext cx="1085850" cy="1084580"/>
          </a:xfrm>
          <a:custGeom>
            <a:avLst/>
            <a:gdLst/>
            <a:ahLst/>
            <a:cxnLst/>
            <a:rect l="l" t="t" r="r" b="b"/>
            <a:pathLst>
              <a:path w="1085850" h="1084580">
                <a:moveTo>
                  <a:pt x="1035764" y="57686"/>
                </a:moveTo>
                <a:lnTo>
                  <a:pt x="1028860" y="50879"/>
                </a:lnTo>
                <a:lnTo>
                  <a:pt x="1524" y="1076705"/>
                </a:lnTo>
                <a:lnTo>
                  <a:pt x="0" y="1079753"/>
                </a:lnTo>
                <a:lnTo>
                  <a:pt x="1524" y="1082801"/>
                </a:lnTo>
                <a:lnTo>
                  <a:pt x="5334" y="1084325"/>
                </a:lnTo>
                <a:lnTo>
                  <a:pt x="8382" y="1082801"/>
                </a:lnTo>
                <a:lnTo>
                  <a:pt x="1035764" y="57686"/>
                </a:lnTo>
                <a:close/>
              </a:path>
              <a:path w="1085850" h="1084580">
                <a:moveTo>
                  <a:pt x="1085850" y="0"/>
                </a:moveTo>
                <a:lnTo>
                  <a:pt x="1005078" y="27431"/>
                </a:lnTo>
                <a:lnTo>
                  <a:pt x="1028860" y="50879"/>
                </a:lnTo>
                <a:lnTo>
                  <a:pt x="1037844" y="41909"/>
                </a:lnTo>
                <a:lnTo>
                  <a:pt x="1040892" y="40385"/>
                </a:lnTo>
                <a:lnTo>
                  <a:pt x="1044702" y="41909"/>
                </a:lnTo>
                <a:lnTo>
                  <a:pt x="1046226" y="44957"/>
                </a:lnTo>
                <a:lnTo>
                  <a:pt x="1046226" y="68000"/>
                </a:lnTo>
                <a:lnTo>
                  <a:pt x="1059180" y="80771"/>
                </a:lnTo>
                <a:lnTo>
                  <a:pt x="1085850" y="0"/>
                </a:lnTo>
                <a:close/>
              </a:path>
              <a:path w="1085850" h="1084580">
                <a:moveTo>
                  <a:pt x="1046226" y="44957"/>
                </a:moveTo>
                <a:lnTo>
                  <a:pt x="1044702" y="41909"/>
                </a:lnTo>
                <a:lnTo>
                  <a:pt x="1040892" y="40385"/>
                </a:lnTo>
                <a:lnTo>
                  <a:pt x="1037844" y="41909"/>
                </a:lnTo>
                <a:lnTo>
                  <a:pt x="1028860" y="50879"/>
                </a:lnTo>
                <a:lnTo>
                  <a:pt x="1035764" y="57686"/>
                </a:lnTo>
                <a:lnTo>
                  <a:pt x="1044702" y="48767"/>
                </a:lnTo>
                <a:lnTo>
                  <a:pt x="1046226" y="44957"/>
                </a:lnTo>
                <a:close/>
              </a:path>
              <a:path w="1085850" h="1084580">
                <a:moveTo>
                  <a:pt x="1046226" y="68000"/>
                </a:moveTo>
                <a:lnTo>
                  <a:pt x="1046226" y="44957"/>
                </a:lnTo>
                <a:lnTo>
                  <a:pt x="1044702" y="48767"/>
                </a:lnTo>
                <a:lnTo>
                  <a:pt x="1035764" y="57686"/>
                </a:lnTo>
                <a:lnTo>
                  <a:pt x="1046226" y="6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6427" y="5370957"/>
            <a:ext cx="4471035" cy="821055"/>
          </a:xfrm>
          <a:custGeom>
            <a:avLst/>
            <a:gdLst/>
            <a:ahLst/>
            <a:cxnLst/>
            <a:rect l="l" t="t" r="r" b="b"/>
            <a:pathLst>
              <a:path w="4471034" h="821054">
                <a:moveTo>
                  <a:pt x="4396379" y="778823"/>
                </a:moveTo>
                <a:lnTo>
                  <a:pt x="6096" y="0"/>
                </a:lnTo>
                <a:lnTo>
                  <a:pt x="2286" y="762"/>
                </a:lnTo>
                <a:lnTo>
                  <a:pt x="0" y="3810"/>
                </a:lnTo>
                <a:lnTo>
                  <a:pt x="762" y="7620"/>
                </a:lnTo>
                <a:lnTo>
                  <a:pt x="3810" y="9144"/>
                </a:lnTo>
                <a:lnTo>
                  <a:pt x="4394795" y="787956"/>
                </a:lnTo>
                <a:lnTo>
                  <a:pt x="4396379" y="778823"/>
                </a:lnTo>
                <a:close/>
              </a:path>
              <a:path w="4471034" h="821054">
                <a:moveTo>
                  <a:pt x="4412742" y="813830"/>
                </a:moveTo>
                <a:lnTo>
                  <a:pt x="4412742" y="786383"/>
                </a:lnTo>
                <a:lnTo>
                  <a:pt x="4410456" y="789431"/>
                </a:lnTo>
                <a:lnTo>
                  <a:pt x="4407408" y="790193"/>
                </a:lnTo>
                <a:lnTo>
                  <a:pt x="4394795" y="787956"/>
                </a:lnTo>
                <a:lnTo>
                  <a:pt x="4389120" y="820673"/>
                </a:lnTo>
                <a:lnTo>
                  <a:pt x="4412742" y="813830"/>
                </a:lnTo>
                <a:close/>
              </a:path>
              <a:path w="4471034" h="821054">
                <a:moveTo>
                  <a:pt x="4412742" y="786383"/>
                </a:moveTo>
                <a:lnTo>
                  <a:pt x="4411980" y="783335"/>
                </a:lnTo>
                <a:lnTo>
                  <a:pt x="4408932" y="781049"/>
                </a:lnTo>
                <a:lnTo>
                  <a:pt x="4396379" y="778823"/>
                </a:lnTo>
                <a:lnTo>
                  <a:pt x="4394795" y="787956"/>
                </a:lnTo>
                <a:lnTo>
                  <a:pt x="4407408" y="790193"/>
                </a:lnTo>
                <a:lnTo>
                  <a:pt x="4410456" y="789431"/>
                </a:lnTo>
                <a:lnTo>
                  <a:pt x="4412742" y="786383"/>
                </a:lnTo>
                <a:close/>
              </a:path>
              <a:path w="4471034" h="821054">
                <a:moveTo>
                  <a:pt x="4470654" y="797051"/>
                </a:moveTo>
                <a:lnTo>
                  <a:pt x="4402074" y="745997"/>
                </a:lnTo>
                <a:lnTo>
                  <a:pt x="4396379" y="778823"/>
                </a:lnTo>
                <a:lnTo>
                  <a:pt x="4408932" y="781049"/>
                </a:lnTo>
                <a:lnTo>
                  <a:pt x="4411980" y="783335"/>
                </a:lnTo>
                <a:lnTo>
                  <a:pt x="4412742" y="786383"/>
                </a:lnTo>
                <a:lnTo>
                  <a:pt x="4412742" y="813830"/>
                </a:lnTo>
                <a:lnTo>
                  <a:pt x="4470654" y="797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01456" y="5630798"/>
            <a:ext cx="96520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Emirato  de  Córdoba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4783" y="1185900"/>
            <a:ext cx="266700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Reino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León </a:t>
            </a:r>
            <a:r>
              <a:rPr sz="1800" b="1" spc="-5" dirty="0">
                <a:latin typeface="Arial"/>
                <a:cs typeface="Arial"/>
              </a:rPr>
              <a:t>y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Castilla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0657" y="6137021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(8)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46101"/>
            <a:ext cx="9144000" cy="12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" y="46101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30"/>
                </a:lnTo>
                <a:lnTo>
                  <a:pt x="9144000" y="12573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" y="306705"/>
            <a:ext cx="9144000" cy="14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" y="449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" y="3067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" y="6499478"/>
            <a:ext cx="9144000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6499478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" y="6688455"/>
            <a:ext cx="9144000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" y="6688455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408" y="306704"/>
            <a:ext cx="439673" cy="93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052320">
              <a:lnSpc>
                <a:spcPct val="100000"/>
              </a:lnSpc>
            </a:pPr>
            <a:r>
              <a:rPr dirty="0"/>
              <a:t>Proceso de</a:t>
            </a:r>
            <a:r>
              <a:rPr spc="-90" dirty="0"/>
              <a:t> </a:t>
            </a:r>
            <a:r>
              <a:rPr dirty="0"/>
              <a:t>Reconquista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18684" y="3646551"/>
            <a:ext cx="1584325" cy="577215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100"/>
              </a:spcBef>
            </a:pPr>
            <a:r>
              <a:rPr sz="1800" spc="-10" dirty="0">
                <a:latin typeface="Arial"/>
                <a:cs typeface="Arial"/>
              </a:rPr>
              <a:t>mulatos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1425" y="2422779"/>
            <a:ext cx="1584960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095"/>
              </a:spcBef>
            </a:pPr>
            <a:r>
              <a:rPr sz="1800" spc="-5" dirty="0">
                <a:latin typeface="Arial"/>
                <a:cs typeface="Arial"/>
              </a:rPr>
              <a:t>Africanos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3053" y="4799457"/>
            <a:ext cx="1584325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95"/>
              </a:spcBef>
            </a:pPr>
            <a:r>
              <a:rPr sz="1800" spc="-5" dirty="0">
                <a:latin typeface="Arial"/>
                <a:cs typeface="Arial"/>
              </a:rPr>
              <a:t>invisibilizados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1425" y="5807583"/>
            <a:ext cx="1584960" cy="57658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325"/>
              </a:spcBef>
            </a:pPr>
            <a:r>
              <a:rPr sz="1800" dirty="0">
                <a:latin typeface="Arial"/>
                <a:cs typeface="Arial"/>
              </a:rPr>
              <a:t>MORO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029" y="2710052"/>
            <a:ext cx="1727835" cy="72136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312420" marR="304165" indent="120014">
              <a:lnSpc>
                <a:spcPct val="100000"/>
              </a:lnSpc>
              <a:spcBef>
                <a:spcPts val="585"/>
              </a:spcBef>
            </a:pPr>
            <a:r>
              <a:rPr sz="1800" spc="-10" dirty="0">
                <a:latin typeface="Arial"/>
                <a:cs typeface="Arial"/>
              </a:rPr>
              <a:t>Refugio 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Magreb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02433" y="3646551"/>
            <a:ext cx="1584325" cy="577215"/>
          </a:xfrm>
          <a:prstGeom prst="rect">
            <a:avLst/>
          </a:prstGeom>
          <a:solidFill>
            <a:srgbClr val="996600"/>
          </a:solidFill>
          <a:ln w="9525">
            <a:solidFill>
              <a:srgbClr val="00000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1100"/>
              </a:spcBef>
            </a:pPr>
            <a:r>
              <a:rPr sz="1800" spc="-5" dirty="0">
                <a:latin typeface="Arial"/>
                <a:cs typeface="Arial"/>
              </a:rPr>
              <a:t>negros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401" y="1199007"/>
            <a:ext cx="2087880" cy="10083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58140" marR="415925" indent="-635" algn="ctr">
              <a:lnSpc>
                <a:spcPts val="2600"/>
              </a:lnSpc>
              <a:spcBef>
                <a:spcPts val="145"/>
              </a:spcBef>
            </a:pPr>
            <a:r>
              <a:rPr sz="1800" spc="-10" dirty="0">
                <a:latin typeface="Arial"/>
                <a:cs typeface="Arial"/>
              </a:rPr>
              <a:t>Andaluces  </a:t>
            </a:r>
            <a:r>
              <a:rPr sz="1800" spc="-5" dirty="0">
                <a:latin typeface="Arial"/>
                <a:cs typeface="Arial"/>
              </a:rPr>
              <a:t>‘Moros’  musulmanes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2883" y="1343025"/>
            <a:ext cx="2376170" cy="7924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66370" marR="159385" indent="69215">
              <a:lnSpc>
                <a:spcPct val="100000"/>
              </a:lnSpc>
              <a:spcBef>
                <a:spcPts val="860"/>
              </a:spcBef>
            </a:pPr>
            <a:r>
              <a:rPr sz="1800" spc="-5" dirty="0">
                <a:latin typeface="Arial"/>
                <a:cs typeface="Arial"/>
              </a:rPr>
              <a:t>En siglo XVI, </a:t>
            </a:r>
            <a:r>
              <a:rPr sz="1800" spc="-10" dirty="0">
                <a:latin typeface="Arial"/>
                <a:cs typeface="Arial"/>
              </a:rPr>
              <a:t>10%  </a:t>
            </a:r>
            <a:r>
              <a:rPr sz="1800" spc="-5" dirty="0">
                <a:latin typeface="Arial"/>
                <a:cs typeface="Arial"/>
              </a:rPr>
              <a:t>población 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Lisboa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4175" y="2638425"/>
            <a:ext cx="1945005" cy="57721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100"/>
              </a:spcBef>
            </a:pPr>
            <a:r>
              <a:rPr sz="1800" spc="-10" dirty="0">
                <a:latin typeface="Arial"/>
                <a:cs typeface="Arial"/>
              </a:rPr>
              <a:t>ascendencia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10559" y="2994279"/>
            <a:ext cx="652780" cy="652780"/>
          </a:xfrm>
          <a:custGeom>
            <a:avLst/>
            <a:gdLst/>
            <a:ahLst/>
            <a:cxnLst/>
            <a:rect l="l" t="t" r="r" b="b"/>
            <a:pathLst>
              <a:path w="652779" h="652779">
                <a:moveTo>
                  <a:pt x="50292" y="595122"/>
                </a:moveTo>
                <a:lnTo>
                  <a:pt x="26670" y="571500"/>
                </a:lnTo>
                <a:lnTo>
                  <a:pt x="0" y="652272"/>
                </a:lnTo>
                <a:lnTo>
                  <a:pt x="39624" y="639188"/>
                </a:lnTo>
                <a:lnTo>
                  <a:pt x="39624" y="607314"/>
                </a:lnTo>
                <a:lnTo>
                  <a:pt x="41148" y="604266"/>
                </a:lnTo>
                <a:lnTo>
                  <a:pt x="50292" y="595122"/>
                </a:lnTo>
                <a:close/>
              </a:path>
              <a:path w="652779" h="652779">
                <a:moveTo>
                  <a:pt x="57150" y="601980"/>
                </a:moveTo>
                <a:lnTo>
                  <a:pt x="50292" y="595122"/>
                </a:lnTo>
                <a:lnTo>
                  <a:pt x="41148" y="604266"/>
                </a:lnTo>
                <a:lnTo>
                  <a:pt x="39624" y="607314"/>
                </a:lnTo>
                <a:lnTo>
                  <a:pt x="41148" y="611124"/>
                </a:lnTo>
                <a:lnTo>
                  <a:pt x="44958" y="612648"/>
                </a:lnTo>
                <a:lnTo>
                  <a:pt x="48006" y="611124"/>
                </a:lnTo>
                <a:lnTo>
                  <a:pt x="57150" y="601980"/>
                </a:lnTo>
                <a:close/>
              </a:path>
              <a:path w="652779" h="652779">
                <a:moveTo>
                  <a:pt x="80772" y="625602"/>
                </a:moveTo>
                <a:lnTo>
                  <a:pt x="57150" y="601980"/>
                </a:lnTo>
                <a:lnTo>
                  <a:pt x="48006" y="611124"/>
                </a:lnTo>
                <a:lnTo>
                  <a:pt x="44958" y="612648"/>
                </a:lnTo>
                <a:lnTo>
                  <a:pt x="41148" y="611124"/>
                </a:lnTo>
                <a:lnTo>
                  <a:pt x="39624" y="607314"/>
                </a:lnTo>
                <a:lnTo>
                  <a:pt x="39624" y="639188"/>
                </a:lnTo>
                <a:lnTo>
                  <a:pt x="80772" y="625602"/>
                </a:lnTo>
                <a:close/>
              </a:path>
              <a:path w="652779" h="652779">
                <a:moveTo>
                  <a:pt x="652272" y="4572"/>
                </a:moveTo>
                <a:lnTo>
                  <a:pt x="650748" y="1524"/>
                </a:lnTo>
                <a:lnTo>
                  <a:pt x="647700" y="0"/>
                </a:lnTo>
                <a:lnTo>
                  <a:pt x="643890" y="1524"/>
                </a:lnTo>
                <a:lnTo>
                  <a:pt x="50292" y="595122"/>
                </a:lnTo>
                <a:lnTo>
                  <a:pt x="57150" y="601980"/>
                </a:lnTo>
                <a:lnTo>
                  <a:pt x="650748" y="8382"/>
                </a:lnTo>
                <a:lnTo>
                  <a:pt x="65227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4978" y="2994279"/>
            <a:ext cx="652780" cy="652780"/>
          </a:xfrm>
          <a:custGeom>
            <a:avLst/>
            <a:gdLst/>
            <a:ahLst/>
            <a:cxnLst/>
            <a:rect l="l" t="t" r="r" b="b"/>
            <a:pathLst>
              <a:path w="652779" h="652779">
                <a:moveTo>
                  <a:pt x="601980" y="595122"/>
                </a:moveTo>
                <a:lnTo>
                  <a:pt x="8382" y="1524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1524" y="8382"/>
                </a:lnTo>
                <a:lnTo>
                  <a:pt x="595122" y="601980"/>
                </a:lnTo>
                <a:lnTo>
                  <a:pt x="601980" y="595122"/>
                </a:lnTo>
                <a:close/>
              </a:path>
              <a:path w="652779" h="652779">
                <a:moveTo>
                  <a:pt x="612648" y="639188"/>
                </a:moveTo>
                <a:lnTo>
                  <a:pt x="612648" y="607314"/>
                </a:lnTo>
                <a:lnTo>
                  <a:pt x="611124" y="611124"/>
                </a:lnTo>
                <a:lnTo>
                  <a:pt x="607314" y="612648"/>
                </a:lnTo>
                <a:lnTo>
                  <a:pt x="604266" y="611124"/>
                </a:lnTo>
                <a:lnTo>
                  <a:pt x="595122" y="601980"/>
                </a:lnTo>
                <a:lnTo>
                  <a:pt x="571500" y="625602"/>
                </a:lnTo>
                <a:lnTo>
                  <a:pt x="612648" y="639188"/>
                </a:lnTo>
                <a:close/>
              </a:path>
              <a:path w="652779" h="652779">
                <a:moveTo>
                  <a:pt x="612648" y="607314"/>
                </a:moveTo>
                <a:lnTo>
                  <a:pt x="611124" y="604266"/>
                </a:lnTo>
                <a:lnTo>
                  <a:pt x="601980" y="595122"/>
                </a:lnTo>
                <a:lnTo>
                  <a:pt x="595122" y="601980"/>
                </a:lnTo>
                <a:lnTo>
                  <a:pt x="604266" y="611124"/>
                </a:lnTo>
                <a:lnTo>
                  <a:pt x="607314" y="612648"/>
                </a:lnTo>
                <a:lnTo>
                  <a:pt x="611124" y="611124"/>
                </a:lnTo>
                <a:lnTo>
                  <a:pt x="612648" y="607314"/>
                </a:lnTo>
                <a:close/>
              </a:path>
              <a:path w="652779" h="652779">
                <a:moveTo>
                  <a:pt x="652272" y="652272"/>
                </a:moveTo>
                <a:lnTo>
                  <a:pt x="625602" y="571500"/>
                </a:lnTo>
                <a:lnTo>
                  <a:pt x="601980" y="595122"/>
                </a:lnTo>
                <a:lnTo>
                  <a:pt x="611124" y="604266"/>
                </a:lnTo>
                <a:lnTo>
                  <a:pt x="612648" y="607314"/>
                </a:lnTo>
                <a:lnTo>
                  <a:pt x="612648" y="639188"/>
                </a:lnTo>
                <a:lnTo>
                  <a:pt x="652272" y="652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32834" y="4218051"/>
            <a:ext cx="654050" cy="581660"/>
          </a:xfrm>
          <a:custGeom>
            <a:avLst/>
            <a:gdLst/>
            <a:ahLst/>
            <a:cxnLst/>
            <a:rect l="l" t="t" r="r" b="b"/>
            <a:pathLst>
              <a:path w="654050" h="581660">
                <a:moveTo>
                  <a:pt x="599878" y="527059"/>
                </a:moveTo>
                <a:lnTo>
                  <a:pt x="7620" y="1524"/>
                </a:lnTo>
                <a:lnTo>
                  <a:pt x="3810" y="0"/>
                </a:lnTo>
                <a:lnTo>
                  <a:pt x="762" y="1524"/>
                </a:lnTo>
                <a:lnTo>
                  <a:pt x="0" y="5334"/>
                </a:lnTo>
                <a:lnTo>
                  <a:pt x="1524" y="8382"/>
                </a:lnTo>
                <a:lnTo>
                  <a:pt x="593487" y="534321"/>
                </a:lnTo>
                <a:lnTo>
                  <a:pt x="599878" y="527059"/>
                </a:lnTo>
                <a:close/>
              </a:path>
              <a:path w="654050" h="581660">
                <a:moveTo>
                  <a:pt x="611124" y="569947"/>
                </a:moveTo>
                <a:lnTo>
                  <a:pt x="611124" y="538734"/>
                </a:lnTo>
                <a:lnTo>
                  <a:pt x="609600" y="542544"/>
                </a:lnTo>
                <a:lnTo>
                  <a:pt x="606552" y="544068"/>
                </a:lnTo>
                <a:lnTo>
                  <a:pt x="602742" y="542544"/>
                </a:lnTo>
                <a:lnTo>
                  <a:pt x="593487" y="534321"/>
                </a:lnTo>
                <a:lnTo>
                  <a:pt x="571500" y="559308"/>
                </a:lnTo>
                <a:lnTo>
                  <a:pt x="611124" y="569947"/>
                </a:lnTo>
                <a:close/>
              </a:path>
              <a:path w="654050" h="581660">
                <a:moveTo>
                  <a:pt x="611124" y="538734"/>
                </a:moveTo>
                <a:lnTo>
                  <a:pt x="609600" y="535686"/>
                </a:lnTo>
                <a:lnTo>
                  <a:pt x="599878" y="527059"/>
                </a:lnTo>
                <a:lnTo>
                  <a:pt x="593487" y="534321"/>
                </a:lnTo>
                <a:lnTo>
                  <a:pt x="602742" y="542544"/>
                </a:lnTo>
                <a:lnTo>
                  <a:pt x="606552" y="544068"/>
                </a:lnTo>
                <a:lnTo>
                  <a:pt x="609600" y="542544"/>
                </a:lnTo>
                <a:lnTo>
                  <a:pt x="611124" y="538734"/>
                </a:lnTo>
                <a:close/>
              </a:path>
              <a:path w="654050" h="581660">
                <a:moveTo>
                  <a:pt x="653796" y="581406"/>
                </a:moveTo>
                <a:lnTo>
                  <a:pt x="621792" y="502158"/>
                </a:lnTo>
                <a:lnTo>
                  <a:pt x="599878" y="527059"/>
                </a:lnTo>
                <a:lnTo>
                  <a:pt x="609600" y="535686"/>
                </a:lnTo>
                <a:lnTo>
                  <a:pt x="611124" y="538734"/>
                </a:lnTo>
                <a:lnTo>
                  <a:pt x="611124" y="569947"/>
                </a:lnTo>
                <a:lnTo>
                  <a:pt x="653796" y="581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8684" y="4218051"/>
            <a:ext cx="581025" cy="581660"/>
          </a:xfrm>
          <a:custGeom>
            <a:avLst/>
            <a:gdLst/>
            <a:ahLst/>
            <a:cxnLst/>
            <a:rect l="l" t="t" r="r" b="b"/>
            <a:pathLst>
              <a:path w="581025" h="581660">
                <a:moveTo>
                  <a:pt x="50075" y="523710"/>
                </a:moveTo>
                <a:lnTo>
                  <a:pt x="26670" y="500633"/>
                </a:lnTo>
                <a:lnTo>
                  <a:pt x="0" y="581405"/>
                </a:lnTo>
                <a:lnTo>
                  <a:pt x="39624" y="567948"/>
                </a:lnTo>
                <a:lnTo>
                  <a:pt x="39624" y="536447"/>
                </a:lnTo>
                <a:lnTo>
                  <a:pt x="41148" y="532637"/>
                </a:lnTo>
                <a:lnTo>
                  <a:pt x="50075" y="523710"/>
                </a:lnTo>
                <a:close/>
              </a:path>
              <a:path w="581025" h="581660">
                <a:moveTo>
                  <a:pt x="56982" y="530519"/>
                </a:moveTo>
                <a:lnTo>
                  <a:pt x="50075" y="523710"/>
                </a:lnTo>
                <a:lnTo>
                  <a:pt x="41148" y="532637"/>
                </a:lnTo>
                <a:lnTo>
                  <a:pt x="39624" y="536447"/>
                </a:lnTo>
                <a:lnTo>
                  <a:pt x="41148" y="539495"/>
                </a:lnTo>
                <a:lnTo>
                  <a:pt x="44958" y="541019"/>
                </a:lnTo>
                <a:lnTo>
                  <a:pt x="48006" y="539495"/>
                </a:lnTo>
                <a:lnTo>
                  <a:pt x="56982" y="530519"/>
                </a:lnTo>
                <a:close/>
              </a:path>
              <a:path w="581025" h="581660">
                <a:moveTo>
                  <a:pt x="80772" y="553973"/>
                </a:moveTo>
                <a:lnTo>
                  <a:pt x="56982" y="530519"/>
                </a:lnTo>
                <a:lnTo>
                  <a:pt x="48006" y="539495"/>
                </a:lnTo>
                <a:lnTo>
                  <a:pt x="44958" y="541019"/>
                </a:lnTo>
                <a:lnTo>
                  <a:pt x="41148" y="539495"/>
                </a:lnTo>
                <a:lnTo>
                  <a:pt x="39624" y="536447"/>
                </a:lnTo>
                <a:lnTo>
                  <a:pt x="39624" y="567948"/>
                </a:lnTo>
                <a:lnTo>
                  <a:pt x="80772" y="553973"/>
                </a:lnTo>
                <a:close/>
              </a:path>
              <a:path w="581025" h="581660">
                <a:moveTo>
                  <a:pt x="580644" y="5333"/>
                </a:moveTo>
                <a:lnTo>
                  <a:pt x="579120" y="1523"/>
                </a:lnTo>
                <a:lnTo>
                  <a:pt x="576072" y="0"/>
                </a:lnTo>
                <a:lnTo>
                  <a:pt x="572262" y="1523"/>
                </a:lnTo>
                <a:lnTo>
                  <a:pt x="50075" y="523710"/>
                </a:lnTo>
                <a:lnTo>
                  <a:pt x="56982" y="530519"/>
                </a:lnTo>
                <a:lnTo>
                  <a:pt x="579120" y="8381"/>
                </a:lnTo>
                <a:lnTo>
                  <a:pt x="580644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5804" y="5370957"/>
            <a:ext cx="76200" cy="436880"/>
          </a:xfrm>
          <a:custGeom>
            <a:avLst/>
            <a:gdLst/>
            <a:ahLst/>
            <a:cxnLst/>
            <a:rect l="l" t="t" r="r" b="b"/>
            <a:pathLst>
              <a:path w="76200" h="436879">
                <a:moveTo>
                  <a:pt x="76200" y="360426"/>
                </a:moveTo>
                <a:lnTo>
                  <a:pt x="0" y="360426"/>
                </a:lnTo>
                <a:lnTo>
                  <a:pt x="33528" y="427482"/>
                </a:lnTo>
                <a:lnTo>
                  <a:pt x="33528" y="372618"/>
                </a:lnTo>
                <a:lnTo>
                  <a:pt x="35052" y="376428"/>
                </a:lnTo>
                <a:lnTo>
                  <a:pt x="38100" y="377952"/>
                </a:lnTo>
                <a:lnTo>
                  <a:pt x="41148" y="376428"/>
                </a:lnTo>
                <a:lnTo>
                  <a:pt x="42672" y="372618"/>
                </a:lnTo>
                <a:lnTo>
                  <a:pt x="42672" y="427482"/>
                </a:lnTo>
                <a:lnTo>
                  <a:pt x="76200" y="360426"/>
                </a:lnTo>
                <a:close/>
              </a:path>
              <a:path w="76200" h="436879">
                <a:moveTo>
                  <a:pt x="42672" y="360426"/>
                </a:moveTo>
                <a:lnTo>
                  <a:pt x="42672" y="4572"/>
                </a:lnTo>
                <a:lnTo>
                  <a:pt x="41148" y="1524"/>
                </a:lnTo>
                <a:lnTo>
                  <a:pt x="38100" y="0"/>
                </a:lnTo>
                <a:lnTo>
                  <a:pt x="35052" y="1524"/>
                </a:lnTo>
                <a:lnTo>
                  <a:pt x="33528" y="4572"/>
                </a:lnTo>
                <a:lnTo>
                  <a:pt x="33528" y="360426"/>
                </a:lnTo>
                <a:lnTo>
                  <a:pt x="42672" y="360426"/>
                </a:lnTo>
                <a:close/>
              </a:path>
              <a:path w="76200" h="436879">
                <a:moveTo>
                  <a:pt x="42672" y="427482"/>
                </a:moveTo>
                <a:lnTo>
                  <a:pt x="42672" y="372618"/>
                </a:lnTo>
                <a:lnTo>
                  <a:pt x="41148" y="376428"/>
                </a:lnTo>
                <a:lnTo>
                  <a:pt x="38100" y="377952"/>
                </a:lnTo>
                <a:lnTo>
                  <a:pt x="35052" y="376428"/>
                </a:lnTo>
                <a:lnTo>
                  <a:pt x="33528" y="372618"/>
                </a:lnTo>
                <a:lnTo>
                  <a:pt x="33528" y="427482"/>
                </a:lnTo>
                <a:lnTo>
                  <a:pt x="38100" y="436626"/>
                </a:lnTo>
                <a:lnTo>
                  <a:pt x="42672" y="427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9280" y="1918335"/>
            <a:ext cx="1156970" cy="654050"/>
          </a:xfrm>
          <a:custGeom>
            <a:avLst/>
            <a:gdLst/>
            <a:ahLst/>
            <a:cxnLst/>
            <a:rect l="l" t="t" r="r" b="b"/>
            <a:pathLst>
              <a:path w="1156970" h="654050">
                <a:moveTo>
                  <a:pt x="85344" y="3810"/>
                </a:moveTo>
                <a:lnTo>
                  <a:pt x="0" y="0"/>
                </a:lnTo>
                <a:lnTo>
                  <a:pt x="47244" y="70104"/>
                </a:lnTo>
                <a:lnTo>
                  <a:pt x="50292" y="64800"/>
                </a:lnTo>
                <a:lnTo>
                  <a:pt x="50292" y="32004"/>
                </a:lnTo>
                <a:lnTo>
                  <a:pt x="51054" y="28194"/>
                </a:lnTo>
                <a:lnTo>
                  <a:pt x="54102" y="25908"/>
                </a:lnTo>
                <a:lnTo>
                  <a:pt x="57912" y="26670"/>
                </a:lnTo>
                <a:lnTo>
                  <a:pt x="68708" y="32755"/>
                </a:lnTo>
                <a:lnTo>
                  <a:pt x="85344" y="3810"/>
                </a:lnTo>
                <a:close/>
              </a:path>
              <a:path w="1156970" h="654050">
                <a:moveTo>
                  <a:pt x="68708" y="32755"/>
                </a:moveTo>
                <a:lnTo>
                  <a:pt x="57912" y="26670"/>
                </a:lnTo>
                <a:lnTo>
                  <a:pt x="54102" y="25908"/>
                </a:lnTo>
                <a:lnTo>
                  <a:pt x="51054" y="28194"/>
                </a:lnTo>
                <a:lnTo>
                  <a:pt x="50292" y="32004"/>
                </a:lnTo>
                <a:lnTo>
                  <a:pt x="52578" y="35052"/>
                </a:lnTo>
                <a:lnTo>
                  <a:pt x="63767" y="41353"/>
                </a:lnTo>
                <a:lnTo>
                  <a:pt x="68708" y="32755"/>
                </a:lnTo>
                <a:close/>
              </a:path>
              <a:path w="1156970" h="654050">
                <a:moveTo>
                  <a:pt x="63767" y="41353"/>
                </a:moveTo>
                <a:lnTo>
                  <a:pt x="52578" y="35052"/>
                </a:lnTo>
                <a:lnTo>
                  <a:pt x="50292" y="32004"/>
                </a:lnTo>
                <a:lnTo>
                  <a:pt x="50292" y="64800"/>
                </a:lnTo>
                <a:lnTo>
                  <a:pt x="63767" y="41353"/>
                </a:lnTo>
                <a:close/>
              </a:path>
              <a:path w="1156970" h="654050">
                <a:moveTo>
                  <a:pt x="1156716" y="651510"/>
                </a:moveTo>
                <a:lnTo>
                  <a:pt x="1156716" y="647700"/>
                </a:lnTo>
                <a:lnTo>
                  <a:pt x="1154430" y="644652"/>
                </a:lnTo>
                <a:lnTo>
                  <a:pt x="68708" y="32755"/>
                </a:lnTo>
                <a:lnTo>
                  <a:pt x="63767" y="41353"/>
                </a:lnTo>
                <a:lnTo>
                  <a:pt x="1149858" y="653034"/>
                </a:lnTo>
                <a:lnTo>
                  <a:pt x="1153668" y="653796"/>
                </a:lnTo>
                <a:lnTo>
                  <a:pt x="1156716" y="651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60182" y="2130933"/>
            <a:ext cx="76200" cy="509270"/>
          </a:xfrm>
          <a:custGeom>
            <a:avLst/>
            <a:gdLst/>
            <a:ahLst/>
            <a:cxnLst/>
            <a:rect l="l" t="t" r="r" b="b"/>
            <a:pathLst>
              <a:path w="76200" h="509269">
                <a:moveTo>
                  <a:pt x="76200" y="432816"/>
                </a:moveTo>
                <a:lnTo>
                  <a:pt x="0" y="432816"/>
                </a:lnTo>
                <a:lnTo>
                  <a:pt x="32766" y="498348"/>
                </a:lnTo>
                <a:lnTo>
                  <a:pt x="32766" y="445770"/>
                </a:lnTo>
                <a:lnTo>
                  <a:pt x="34290" y="449580"/>
                </a:lnTo>
                <a:lnTo>
                  <a:pt x="38100" y="450342"/>
                </a:lnTo>
                <a:lnTo>
                  <a:pt x="41148" y="449580"/>
                </a:lnTo>
                <a:lnTo>
                  <a:pt x="42672" y="445770"/>
                </a:lnTo>
                <a:lnTo>
                  <a:pt x="42672" y="499872"/>
                </a:lnTo>
                <a:lnTo>
                  <a:pt x="76200" y="432816"/>
                </a:lnTo>
                <a:close/>
              </a:path>
              <a:path w="76200" h="509269">
                <a:moveTo>
                  <a:pt x="42672" y="432816"/>
                </a:moveTo>
                <a:lnTo>
                  <a:pt x="42672" y="4572"/>
                </a:lnTo>
                <a:lnTo>
                  <a:pt x="41148" y="1524"/>
                </a:lnTo>
                <a:lnTo>
                  <a:pt x="38100" y="0"/>
                </a:lnTo>
                <a:lnTo>
                  <a:pt x="34290" y="1524"/>
                </a:lnTo>
                <a:lnTo>
                  <a:pt x="32766" y="4572"/>
                </a:lnTo>
                <a:lnTo>
                  <a:pt x="32766" y="432816"/>
                </a:lnTo>
                <a:lnTo>
                  <a:pt x="42672" y="432816"/>
                </a:lnTo>
                <a:close/>
              </a:path>
              <a:path w="76200" h="509269">
                <a:moveTo>
                  <a:pt x="42672" y="499872"/>
                </a:moveTo>
                <a:lnTo>
                  <a:pt x="42672" y="445770"/>
                </a:lnTo>
                <a:lnTo>
                  <a:pt x="41148" y="449580"/>
                </a:lnTo>
                <a:lnTo>
                  <a:pt x="38100" y="450342"/>
                </a:lnTo>
                <a:lnTo>
                  <a:pt x="34290" y="449580"/>
                </a:lnTo>
                <a:lnTo>
                  <a:pt x="32766" y="445770"/>
                </a:lnTo>
                <a:lnTo>
                  <a:pt x="32766" y="498348"/>
                </a:lnTo>
                <a:lnTo>
                  <a:pt x="38100" y="509016"/>
                </a:lnTo>
                <a:lnTo>
                  <a:pt x="42672" y="49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6384" y="2684145"/>
            <a:ext cx="1373505" cy="247015"/>
          </a:xfrm>
          <a:custGeom>
            <a:avLst/>
            <a:gdLst/>
            <a:ahLst/>
            <a:cxnLst/>
            <a:rect l="l" t="t" r="r" b="b"/>
            <a:pathLst>
              <a:path w="1373504" h="247014">
                <a:moveTo>
                  <a:pt x="80771" y="0"/>
                </a:moveTo>
                <a:lnTo>
                  <a:pt x="0" y="25908"/>
                </a:lnTo>
                <a:lnTo>
                  <a:pt x="57911" y="67273"/>
                </a:lnTo>
                <a:lnTo>
                  <a:pt x="57911" y="35052"/>
                </a:lnTo>
                <a:lnTo>
                  <a:pt x="59435" y="32004"/>
                </a:lnTo>
                <a:lnTo>
                  <a:pt x="63245" y="31242"/>
                </a:lnTo>
                <a:lnTo>
                  <a:pt x="75739" y="33211"/>
                </a:lnTo>
                <a:lnTo>
                  <a:pt x="80771" y="0"/>
                </a:lnTo>
                <a:close/>
              </a:path>
              <a:path w="1373504" h="247014">
                <a:moveTo>
                  <a:pt x="75739" y="33211"/>
                </a:moveTo>
                <a:lnTo>
                  <a:pt x="63245" y="31242"/>
                </a:lnTo>
                <a:lnTo>
                  <a:pt x="59435" y="32004"/>
                </a:lnTo>
                <a:lnTo>
                  <a:pt x="57911" y="35052"/>
                </a:lnTo>
                <a:lnTo>
                  <a:pt x="58673" y="38862"/>
                </a:lnTo>
                <a:lnTo>
                  <a:pt x="61721" y="40386"/>
                </a:lnTo>
                <a:lnTo>
                  <a:pt x="74350" y="42383"/>
                </a:lnTo>
                <a:lnTo>
                  <a:pt x="75739" y="33211"/>
                </a:lnTo>
                <a:close/>
              </a:path>
              <a:path w="1373504" h="247014">
                <a:moveTo>
                  <a:pt x="74350" y="42383"/>
                </a:moveTo>
                <a:lnTo>
                  <a:pt x="61721" y="40386"/>
                </a:lnTo>
                <a:lnTo>
                  <a:pt x="58673" y="38862"/>
                </a:lnTo>
                <a:lnTo>
                  <a:pt x="57911" y="35052"/>
                </a:lnTo>
                <a:lnTo>
                  <a:pt x="57911" y="67273"/>
                </a:lnTo>
                <a:lnTo>
                  <a:pt x="69341" y="75438"/>
                </a:lnTo>
                <a:lnTo>
                  <a:pt x="74350" y="42383"/>
                </a:lnTo>
                <a:close/>
              </a:path>
              <a:path w="1373504" h="247014">
                <a:moveTo>
                  <a:pt x="1373123" y="242315"/>
                </a:moveTo>
                <a:lnTo>
                  <a:pt x="1372361" y="239267"/>
                </a:lnTo>
                <a:lnTo>
                  <a:pt x="1368552" y="236981"/>
                </a:lnTo>
                <a:lnTo>
                  <a:pt x="75739" y="33211"/>
                </a:lnTo>
                <a:lnTo>
                  <a:pt x="74350" y="42383"/>
                </a:lnTo>
                <a:lnTo>
                  <a:pt x="1367027" y="246887"/>
                </a:lnTo>
                <a:lnTo>
                  <a:pt x="1370837" y="246126"/>
                </a:lnTo>
                <a:lnTo>
                  <a:pt x="1373123" y="242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9799" y="2201798"/>
            <a:ext cx="76200" cy="508634"/>
          </a:xfrm>
          <a:custGeom>
            <a:avLst/>
            <a:gdLst/>
            <a:ahLst/>
            <a:cxnLst/>
            <a:rect l="l" t="t" r="r" b="b"/>
            <a:pathLst>
              <a:path w="76200" h="508635">
                <a:moveTo>
                  <a:pt x="76200" y="432054"/>
                </a:moveTo>
                <a:lnTo>
                  <a:pt x="0" y="432054"/>
                </a:lnTo>
                <a:lnTo>
                  <a:pt x="33528" y="499110"/>
                </a:lnTo>
                <a:lnTo>
                  <a:pt x="33528" y="445008"/>
                </a:lnTo>
                <a:lnTo>
                  <a:pt x="35052" y="448056"/>
                </a:lnTo>
                <a:lnTo>
                  <a:pt x="38100" y="449580"/>
                </a:lnTo>
                <a:lnTo>
                  <a:pt x="41910" y="448056"/>
                </a:lnTo>
                <a:lnTo>
                  <a:pt x="43434" y="445008"/>
                </a:lnTo>
                <a:lnTo>
                  <a:pt x="43434" y="497586"/>
                </a:lnTo>
                <a:lnTo>
                  <a:pt x="76200" y="432054"/>
                </a:lnTo>
                <a:close/>
              </a:path>
              <a:path w="76200" h="508635">
                <a:moveTo>
                  <a:pt x="43434" y="432054"/>
                </a:moveTo>
                <a:lnTo>
                  <a:pt x="43434" y="5334"/>
                </a:lnTo>
                <a:lnTo>
                  <a:pt x="41910" y="1524"/>
                </a:lnTo>
                <a:lnTo>
                  <a:pt x="38100" y="0"/>
                </a:lnTo>
                <a:lnTo>
                  <a:pt x="35052" y="1524"/>
                </a:lnTo>
                <a:lnTo>
                  <a:pt x="33528" y="5334"/>
                </a:lnTo>
                <a:lnTo>
                  <a:pt x="33528" y="432054"/>
                </a:lnTo>
                <a:lnTo>
                  <a:pt x="43434" y="432054"/>
                </a:lnTo>
                <a:close/>
              </a:path>
              <a:path w="76200" h="508635">
                <a:moveTo>
                  <a:pt x="43434" y="497586"/>
                </a:moveTo>
                <a:lnTo>
                  <a:pt x="43434" y="445008"/>
                </a:lnTo>
                <a:lnTo>
                  <a:pt x="41910" y="448056"/>
                </a:lnTo>
                <a:lnTo>
                  <a:pt x="38100" y="449580"/>
                </a:lnTo>
                <a:lnTo>
                  <a:pt x="35052" y="448056"/>
                </a:lnTo>
                <a:lnTo>
                  <a:pt x="33528" y="445008"/>
                </a:lnTo>
                <a:lnTo>
                  <a:pt x="33528" y="499110"/>
                </a:lnTo>
                <a:lnTo>
                  <a:pt x="38100" y="508254"/>
                </a:lnTo>
                <a:lnTo>
                  <a:pt x="43434" y="497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A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1977</Words>
  <Application>Microsoft Office PowerPoint</Application>
  <PresentationFormat>Personalizado</PresentationFormat>
  <Paragraphs>361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Office Theme</vt:lpstr>
      <vt:lpstr>Del Olvido a la Memoria</vt:lpstr>
      <vt:lpstr>Península Ibérica</vt:lpstr>
      <vt:lpstr>Puertos de la Península Ibérica</vt:lpstr>
      <vt:lpstr>En la Península Ibérica…</vt:lpstr>
      <vt:lpstr>La Reconquista</vt:lpstr>
      <vt:lpstr>La Reconquista</vt:lpstr>
      <vt:lpstr>La Reconquista</vt:lpstr>
      <vt:lpstr>La Reconquista</vt:lpstr>
      <vt:lpstr>Proceso de Reconquista</vt:lpstr>
      <vt:lpstr>Cofradías y Hermandades de Negros y Morenos  (España, Siglo XVIII)</vt:lpstr>
      <vt:lpstr>Conquista de América</vt:lpstr>
      <vt:lpstr>Conquista de  América</vt:lpstr>
      <vt:lpstr>Caso de Juan Garrido en América</vt:lpstr>
      <vt:lpstr>Caso de Juan Garrido en América</vt:lpstr>
      <vt:lpstr>Período Colonial Comunidades Palenqueras y explotación minera</vt:lpstr>
      <vt:lpstr>Período Colonial: Afrocentroamericanos en el  Siglo XVIII</vt:lpstr>
      <vt:lpstr>Período Colonial</vt:lpstr>
      <vt:lpstr>Período colonial</vt:lpstr>
      <vt:lpstr>Típica casa española</vt:lpstr>
      <vt:lpstr>Descenso de Migración Forzada 1630?</vt:lpstr>
      <vt:lpstr>En Guatemala y El Salvador</vt:lpstr>
      <vt:lpstr>Presentación de PowerPoint</vt:lpstr>
      <vt:lpstr>Invención de la Raza</vt:lpstr>
      <vt:lpstr>Caso Honduras</vt:lpstr>
      <vt:lpstr>Conclusiones Honduras</vt:lpstr>
      <vt:lpstr>Africanos Negros y mulatos en Nicaragua</vt:lpstr>
      <vt:lpstr>Presencia de Milicias de negros y mulatos durante  la Colonia</vt:lpstr>
      <vt:lpstr>La Puebla de los Pardos</vt:lpstr>
      <vt:lpstr>La Puebla de los Pardos</vt:lpstr>
      <vt:lpstr>Afromestizaje y Movilidad Social en el Panamá Colonial</vt:lpstr>
      <vt:lpstr>Afromestizaje y Movilidad social en el Panamá  Colonial</vt:lpstr>
      <vt:lpstr>Nuevas oleadas: afrocaribeños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olvido a la memoria</dc:title>
  <dc:creator>ibarraar</dc:creator>
  <cp:lastModifiedBy>Portal_A</cp:lastModifiedBy>
  <cp:revision>5</cp:revision>
  <dcterms:created xsi:type="dcterms:W3CDTF">2016-05-17T13:53:48Z</dcterms:created>
  <dcterms:modified xsi:type="dcterms:W3CDTF">2016-05-17T14:50:18Z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2009-06-24T00:00:00Z</vt:filetime>
  </property>
  <property fmtid="{D5CDD505-2E9C-101B-9397-08002B2CF9AE}" pid="3" name="Creator">
    <vt:lpwstr>Acrobat PDFMaker 8.0 para PowerPoint</vt:lpwstr>
  </property>
  <property fmtid="{D5CDD505-2E9C-101B-9397-08002B2CF9AE}" pid="4" name="LastSaved">
    <vt:filetime>2016-05-17T00:00:00Z</vt:filetime>
  </property>
</Properties>
</file>