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AL" initials="P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8" y="2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Pimentel" userId="a4fa05c6e14429f2" providerId="LiveId" clId="{E305D7F6-B41A-44BE-8371-7BC0B6DF8D6D}"/>
    <pc:docChg chg="undo custSel addSld delSld modSld modMainMaster">
      <pc:chgData name="edward Pimentel" userId="a4fa05c6e14429f2" providerId="LiveId" clId="{E305D7F6-B41A-44BE-8371-7BC0B6DF8D6D}" dt="2023-04-13T18:05:02.999" v="334"/>
      <pc:docMkLst>
        <pc:docMk/>
      </pc:docMkLst>
      <pc:sldChg chg="addSp delSp modSp mod modTransition modAnim">
        <pc:chgData name="edward Pimentel" userId="a4fa05c6e14429f2" providerId="LiveId" clId="{E305D7F6-B41A-44BE-8371-7BC0B6DF8D6D}" dt="2023-04-13T18:05:02.999" v="334"/>
        <pc:sldMkLst>
          <pc:docMk/>
          <pc:sldMk cId="2165303538" sldId="256"/>
        </pc:sldMkLst>
        <pc:spChg chg="add mod">
          <ac:chgData name="edward Pimentel" userId="a4fa05c6e14429f2" providerId="LiveId" clId="{E305D7F6-B41A-44BE-8371-7BC0B6DF8D6D}" dt="2023-04-13T18:05:00.269" v="333" actId="1076"/>
          <ac:spMkLst>
            <pc:docMk/>
            <pc:sldMk cId="2165303538" sldId="256"/>
            <ac:spMk id="3" creationId="{03608B9D-23D2-485A-C619-1C77F1356C5A}"/>
          </ac:spMkLst>
        </pc:spChg>
        <pc:spChg chg="mod">
          <ac:chgData name="edward Pimentel" userId="a4fa05c6e14429f2" providerId="LiveId" clId="{E305D7F6-B41A-44BE-8371-7BC0B6DF8D6D}" dt="2023-04-13T17:45:36.227" v="202" actId="1076"/>
          <ac:spMkLst>
            <pc:docMk/>
            <pc:sldMk cId="2165303538" sldId="256"/>
            <ac:spMk id="5" creationId="{E2CD8DAA-CC83-E72E-8A44-718DD445607D}"/>
          </ac:spMkLst>
        </pc:spChg>
        <pc:picChg chg="add mod">
          <ac:chgData name="edward Pimentel" userId="a4fa05c6e14429f2" providerId="LiveId" clId="{E305D7F6-B41A-44BE-8371-7BC0B6DF8D6D}" dt="2023-04-13T18:02:49.964" v="291" actId="1076"/>
          <ac:picMkLst>
            <pc:docMk/>
            <pc:sldMk cId="2165303538" sldId="256"/>
            <ac:picMk id="2" creationId="{AA7FF2A8-4C0F-F323-F022-904DC8D8CBCA}"/>
          </ac:picMkLst>
        </pc:picChg>
        <pc:picChg chg="add del">
          <ac:chgData name="edward Pimentel" userId="a4fa05c6e14429f2" providerId="LiveId" clId="{E305D7F6-B41A-44BE-8371-7BC0B6DF8D6D}" dt="2023-04-13T17:42:06.565" v="191"/>
          <ac:picMkLst>
            <pc:docMk/>
            <pc:sldMk cId="2165303538" sldId="256"/>
            <ac:picMk id="3" creationId="{3DBC059F-FC99-F4B3-7032-61691DDBB5A2}"/>
          </ac:picMkLst>
        </pc:picChg>
        <pc:picChg chg="add mod">
          <ac:chgData name="edward Pimentel" userId="a4fa05c6e14429f2" providerId="LiveId" clId="{E305D7F6-B41A-44BE-8371-7BC0B6DF8D6D}" dt="2023-04-13T17:42:42.823" v="195" actId="14100"/>
          <ac:picMkLst>
            <pc:docMk/>
            <pc:sldMk cId="2165303538" sldId="256"/>
            <ac:picMk id="4" creationId="{4C9D38D3-3882-9B63-E4C4-32511BF45FBC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230701383" sldId="257"/>
        </pc:sldMkLst>
        <pc:spChg chg="mod">
          <ac:chgData name="edward Pimentel" userId="a4fa05c6e14429f2" providerId="LiveId" clId="{E305D7F6-B41A-44BE-8371-7BC0B6DF8D6D}" dt="2023-04-13T16:50:03.123" v="16" actId="403"/>
          <ac:spMkLst>
            <pc:docMk/>
            <pc:sldMk cId="230701383" sldId="257"/>
            <ac:spMk id="2" creationId="{E2E35363-32B4-6EDE-DBC3-E8046C8214E2}"/>
          </ac:spMkLst>
        </pc:spChg>
        <pc:spChg chg="mod">
          <ac:chgData name="edward Pimentel" userId="a4fa05c6e14429f2" providerId="LiveId" clId="{E305D7F6-B41A-44BE-8371-7BC0B6DF8D6D}" dt="2023-04-13T16:49:45.812" v="8" actId="1076"/>
          <ac:spMkLst>
            <pc:docMk/>
            <pc:sldMk cId="230701383" sldId="257"/>
            <ac:spMk id="3" creationId="{B6C69576-B400-CED0-EFF4-95720913B14B}"/>
          </ac:spMkLst>
        </pc:spChg>
        <pc:picChg chg="add mod">
          <ac:chgData name="edward Pimentel" userId="a4fa05c6e14429f2" providerId="LiveId" clId="{E305D7F6-B41A-44BE-8371-7BC0B6DF8D6D}" dt="2023-04-13T16:55:29.732" v="21" actId="1076"/>
          <ac:picMkLst>
            <pc:docMk/>
            <pc:sldMk cId="230701383" sldId="257"/>
            <ac:picMk id="4" creationId="{D4CF1CFA-5035-8AC3-09C6-570379D738C4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3104709776" sldId="258"/>
        </pc:sldMkLst>
        <pc:spChg chg="mod">
          <ac:chgData name="edward Pimentel" userId="a4fa05c6e14429f2" providerId="LiveId" clId="{E305D7F6-B41A-44BE-8371-7BC0B6DF8D6D}" dt="2023-04-13T16:57:52.542" v="39" actId="403"/>
          <ac:spMkLst>
            <pc:docMk/>
            <pc:sldMk cId="3104709776" sldId="258"/>
            <ac:spMk id="2" creationId="{D373D2AF-01E5-B50B-A63B-051BD65A977E}"/>
          </ac:spMkLst>
        </pc:spChg>
        <pc:spChg chg="mod">
          <ac:chgData name="edward Pimentel" userId="a4fa05c6e14429f2" providerId="LiveId" clId="{E305D7F6-B41A-44BE-8371-7BC0B6DF8D6D}" dt="2023-04-13T16:57:20.931" v="30" actId="27636"/>
          <ac:spMkLst>
            <pc:docMk/>
            <pc:sldMk cId="3104709776" sldId="258"/>
            <ac:spMk id="3" creationId="{024F2597-B393-B239-A45C-2F0CF5FA60E9}"/>
          </ac:spMkLst>
        </pc:spChg>
        <pc:picChg chg="add mod">
          <ac:chgData name="edward Pimentel" userId="a4fa05c6e14429f2" providerId="LiveId" clId="{E305D7F6-B41A-44BE-8371-7BC0B6DF8D6D}" dt="2023-04-13T16:58:31.943" v="45" actId="14100"/>
          <ac:picMkLst>
            <pc:docMk/>
            <pc:sldMk cId="3104709776" sldId="258"/>
            <ac:picMk id="4" creationId="{9EAAA641-912E-2EB8-8359-6D8CE55E5F14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1229157758" sldId="259"/>
        </pc:sldMkLst>
        <pc:spChg chg="mod">
          <ac:chgData name="edward Pimentel" userId="a4fa05c6e14429f2" providerId="LiveId" clId="{E305D7F6-B41A-44BE-8371-7BC0B6DF8D6D}" dt="2023-04-13T16:58:44.651" v="50" actId="114"/>
          <ac:spMkLst>
            <pc:docMk/>
            <pc:sldMk cId="1229157758" sldId="259"/>
            <ac:spMk id="2" creationId="{B2332FF6-16C4-9465-CE02-4011950AF997}"/>
          </ac:spMkLst>
        </pc:spChg>
        <pc:spChg chg="mod">
          <ac:chgData name="edward Pimentel" userId="a4fa05c6e14429f2" providerId="LiveId" clId="{E305D7F6-B41A-44BE-8371-7BC0B6DF8D6D}" dt="2023-04-13T17:00:10.425" v="62" actId="14100"/>
          <ac:spMkLst>
            <pc:docMk/>
            <pc:sldMk cId="1229157758" sldId="259"/>
            <ac:spMk id="3" creationId="{0033A3DF-DC0B-02E6-B337-0403EE0EB5AA}"/>
          </ac:spMkLst>
        </pc:spChg>
        <pc:picChg chg="add mod">
          <ac:chgData name="edward Pimentel" userId="a4fa05c6e14429f2" providerId="LiveId" clId="{E305D7F6-B41A-44BE-8371-7BC0B6DF8D6D}" dt="2023-04-13T17:00:42.249" v="68" actId="14100"/>
          <ac:picMkLst>
            <pc:docMk/>
            <pc:sldMk cId="1229157758" sldId="259"/>
            <ac:picMk id="4" creationId="{D8CDDD6B-4742-BC75-E98A-34B3B44B0D9D}"/>
          </ac:picMkLst>
        </pc:picChg>
      </pc:sldChg>
      <pc:sldChg chg="del">
        <pc:chgData name="edward Pimentel" userId="a4fa05c6e14429f2" providerId="LiveId" clId="{E305D7F6-B41A-44BE-8371-7BC0B6DF8D6D}" dt="2023-04-13T17:00:52.001" v="69" actId="2696"/>
        <pc:sldMkLst>
          <pc:docMk/>
          <pc:sldMk cId="1400451238" sldId="260"/>
        </pc:sldMkLst>
      </pc:sldChg>
      <pc:sldChg chg="addSp delSp modSp mod modTransition delAnim modAnim">
        <pc:chgData name="edward Pimentel" userId="a4fa05c6e14429f2" providerId="LiveId" clId="{E305D7F6-B41A-44BE-8371-7BC0B6DF8D6D}" dt="2023-04-13T17:59:40.505" v="289"/>
        <pc:sldMkLst>
          <pc:docMk/>
          <pc:sldMk cId="3865064326" sldId="261"/>
        </pc:sldMkLst>
        <pc:spChg chg="mod">
          <ac:chgData name="edward Pimentel" userId="a4fa05c6e14429f2" providerId="LiveId" clId="{E305D7F6-B41A-44BE-8371-7BC0B6DF8D6D}" dt="2023-04-13T17:18:43.889" v="95" actId="14100"/>
          <ac:spMkLst>
            <pc:docMk/>
            <pc:sldMk cId="3865064326" sldId="261"/>
            <ac:spMk id="2" creationId="{BD0F28EE-1649-4D18-FA46-2F896CA0005C}"/>
          </ac:spMkLst>
        </pc:spChg>
        <pc:spChg chg="mod">
          <ac:chgData name="edward Pimentel" userId="a4fa05c6e14429f2" providerId="LiveId" clId="{E305D7F6-B41A-44BE-8371-7BC0B6DF8D6D}" dt="2023-04-13T17:18:22.753" v="88" actId="1076"/>
          <ac:spMkLst>
            <pc:docMk/>
            <pc:sldMk cId="3865064326" sldId="261"/>
            <ac:spMk id="3" creationId="{5693D419-BF50-3A3D-D9C0-81C4B719EBAF}"/>
          </ac:spMkLst>
        </pc:spChg>
        <pc:picChg chg="add del mod">
          <ac:chgData name="edward Pimentel" userId="a4fa05c6e14429f2" providerId="LiveId" clId="{E305D7F6-B41A-44BE-8371-7BC0B6DF8D6D}" dt="2023-04-13T17:47:53.584" v="218" actId="478"/>
          <ac:picMkLst>
            <pc:docMk/>
            <pc:sldMk cId="3865064326" sldId="261"/>
            <ac:picMk id="4" creationId="{3153A3D5-4E2A-0143-589D-D80C971F0FC5}"/>
          </ac:picMkLst>
        </pc:picChg>
        <pc:picChg chg="add mod">
          <ac:chgData name="edward Pimentel" userId="a4fa05c6e14429f2" providerId="LiveId" clId="{E305D7F6-B41A-44BE-8371-7BC0B6DF8D6D}" dt="2023-04-13T17:48:25.804" v="226" actId="14100"/>
          <ac:picMkLst>
            <pc:docMk/>
            <pc:sldMk cId="3865064326" sldId="261"/>
            <ac:picMk id="5" creationId="{68B42125-0A35-3CC3-4E17-105F648DCBA0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3952024557" sldId="262"/>
        </pc:sldMkLst>
        <pc:spChg chg="mod">
          <ac:chgData name="edward Pimentel" userId="a4fa05c6e14429f2" providerId="LiveId" clId="{E305D7F6-B41A-44BE-8371-7BC0B6DF8D6D}" dt="2023-04-13T17:27:51.552" v="123" actId="1076"/>
          <ac:spMkLst>
            <pc:docMk/>
            <pc:sldMk cId="3952024557" sldId="262"/>
            <ac:spMk id="2" creationId="{512380B9-FD4A-02FA-3A4C-46F1244699EF}"/>
          </ac:spMkLst>
        </pc:spChg>
        <pc:spChg chg="mod">
          <ac:chgData name="edward Pimentel" userId="a4fa05c6e14429f2" providerId="LiveId" clId="{E305D7F6-B41A-44BE-8371-7BC0B6DF8D6D}" dt="2023-04-13T17:26:37.496" v="106" actId="14100"/>
          <ac:spMkLst>
            <pc:docMk/>
            <pc:sldMk cId="3952024557" sldId="262"/>
            <ac:spMk id="3" creationId="{9C80D038-4B93-6D07-B8AC-CCE3B522975E}"/>
          </ac:spMkLst>
        </pc:spChg>
        <pc:picChg chg="add mod">
          <ac:chgData name="edward Pimentel" userId="a4fa05c6e14429f2" providerId="LiveId" clId="{E305D7F6-B41A-44BE-8371-7BC0B6DF8D6D}" dt="2023-04-13T17:27:12.523" v="113" actId="14100"/>
          <ac:picMkLst>
            <pc:docMk/>
            <pc:sldMk cId="3952024557" sldId="262"/>
            <ac:picMk id="4" creationId="{6E56A89A-F8D6-DBF5-1C40-DAF2318F80E8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2641040401" sldId="263"/>
        </pc:sldMkLst>
        <pc:spChg chg="mod">
          <ac:chgData name="edward Pimentel" userId="a4fa05c6e14429f2" providerId="LiveId" clId="{E305D7F6-B41A-44BE-8371-7BC0B6DF8D6D}" dt="2023-04-13T17:49:23.704" v="231" actId="1076"/>
          <ac:spMkLst>
            <pc:docMk/>
            <pc:sldMk cId="2641040401" sldId="263"/>
            <ac:spMk id="2" creationId="{CDEBD788-0EE5-8A6D-244A-83B1FA8AE798}"/>
          </ac:spMkLst>
        </pc:spChg>
        <pc:spChg chg="mod">
          <ac:chgData name="edward Pimentel" userId="a4fa05c6e14429f2" providerId="LiveId" clId="{E305D7F6-B41A-44BE-8371-7BC0B6DF8D6D}" dt="2023-04-13T17:29:05.722" v="137" actId="1076"/>
          <ac:spMkLst>
            <pc:docMk/>
            <pc:sldMk cId="2641040401" sldId="263"/>
            <ac:spMk id="3" creationId="{1DB00A95-0A2E-6252-256A-E94E211A781D}"/>
          </ac:spMkLst>
        </pc:spChg>
        <pc:picChg chg="add mod">
          <ac:chgData name="edward Pimentel" userId="a4fa05c6e14429f2" providerId="LiveId" clId="{E305D7F6-B41A-44BE-8371-7BC0B6DF8D6D}" dt="2023-04-13T17:34:56.152" v="149" actId="14100"/>
          <ac:picMkLst>
            <pc:docMk/>
            <pc:sldMk cId="2641040401" sldId="263"/>
            <ac:picMk id="4" creationId="{631FEF19-9996-9CF6-B5E7-2E0E97C0ECE0}"/>
          </ac:picMkLst>
        </pc:picChg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689879775" sldId="264"/>
        </pc:sldMkLst>
        <pc:spChg chg="mod">
          <ac:chgData name="edward Pimentel" userId="a4fa05c6e14429f2" providerId="LiveId" clId="{E305D7F6-B41A-44BE-8371-7BC0B6DF8D6D}" dt="2023-04-13T17:38:08.839" v="174" actId="115"/>
          <ac:spMkLst>
            <pc:docMk/>
            <pc:sldMk cId="689879775" sldId="264"/>
            <ac:spMk id="2" creationId="{1CE2B1F6-97AD-B8D8-E9C2-794660435716}"/>
          </ac:spMkLst>
        </pc:spChg>
        <pc:spChg chg="mod">
          <ac:chgData name="edward Pimentel" userId="a4fa05c6e14429f2" providerId="LiveId" clId="{E305D7F6-B41A-44BE-8371-7BC0B6DF8D6D}" dt="2023-04-13T17:36:01.002" v="154" actId="1076"/>
          <ac:spMkLst>
            <pc:docMk/>
            <pc:sldMk cId="689879775" sldId="264"/>
            <ac:spMk id="3" creationId="{7DC27C1C-3543-1CC3-39D7-70C6E8CDC363}"/>
          </ac:spMkLst>
        </pc:spChg>
        <pc:picChg chg="add mod">
          <ac:chgData name="edward Pimentel" userId="a4fa05c6e14429f2" providerId="LiveId" clId="{E305D7F6-B41A-44BE-8371-7BC0B6DF8D6D}" dt="2023-04-13T17:36:40.375" v="159" actId="14100"/>
          <ac:picMkLst>
            <pc:docMk/>
            <pc:sldMk cId="689879775" sldId="264"/>
            <ac:picMk id="4" creationId="{DE2F1FA0-2DC8-E5D6-38CD-7AE84EB2F07F}"/>
          </ac:picMkLst>
        </pc:picChg>
      </pc:sldChg>
      <pc:sldChg chg="del">
        <pc:chgData name="edward Pimentel" userId="a4fa05c6e14429f2" providerId="LiveId" clId="{E305D7F6-B41A-44BE-8371-7BC0B6DF8D6D}" dt="2023-04-13T17:37:42.718" v="160" actId="2696"/>
        <pc:sldMkLst>
          <pc:docMk/>
          <pc:sldMk cId="1469811033" sldId="265"/>
        </pc:sldMkLst>
      </pc:sldChg>
      <pc:sldChg chg="del">
        <pc:chgData name="edward Pimentel" userId="a4fa05c6e14429f2" providerId="LiveId" clId="{E305D7F6-B41A-44BE-8371-7BC0B6DF8D6D}" dt="2023-04-13T17:37:46.703" v="161" actId="2696"/>
        <pc:sldMkLst>
          <pc:docMk/>
          <pc:sldMk cId="62046062" sldId="266"/>
        </pc:sldMkLst>
      </pc:sldChg>
      <pc:sldChg chg="addSp modSp mod modTransition modAnim">
        <pc:chgData name="edward Pimentel" userId="a4fa05c6e14429f2" providerId="LiveId" clId="{E305D7F6-B41A-44BE-8371-7BC0B6DF8D6D}" dt="2023-04-13T17:59:40.505" v="289"/>
        <pc:sldMkLst>
          <pc:docMk/>
          <pc:sldMk cId="1468063454" sldId="267"/>
        </pc:sldMkLst>
        <pc:spChg chg="mod">
          <ac:chgData name="edward Pimentel" userId="a4fa05c6e14429f2" providerId="LiveId" clId="{E305D7F6-B41A-44BE-8371-7BC0B6DF8D6D}" dt="2023-04-13T17:37:57.739" v="167" actId="403"/>
          <ac:spMkLst>
            <pc:docMk/>
            <pc:sldMk cId="1468063454" sldId="267"/>
            <ac:spMk id="2" creationId="{FD7E4048-4E0E-0FD5-7E91-425E386CD9EF}"/>
          </ac:spMkLst>
        </pc:spChg>
        <pc:spChg chg="mod">
          <ac:chgData name="edward Pimentel" userId="a4fa05c6e14429f2" providerId="LiveId" clId="{E305D7F6-B41A-44BE-8371-7BC0B6DF8D6D}" dt="2023-04-13T17:39:36.073" v="180" actId="14100"/>
          <ac:spMkLst>
            <pc:docMk/>
            <pc:sldMk cId="1468063454" sldId="267"/>
            <ac:spMk id="5" creationId="{265AAFC9-61DA-55F2-97DA-3F1E147E1375}"/>
          </ac:spMkLst>
        </pc:spChg>
        <pc:picChg chg="add mod">
          <ac:chgData name="edward Pimentel" userId="a4fa05c6e14429f2" providerId="LiveId" clId="{E305D7F6-B41A-44BE-8371-7BC0B6DF8D6D}" dt="2023-04-13T17:40:04.968" v="185" actId="1076"/>
          <ac:picMkLst>
            <pc:docMk/>
            <pc:sldMk cId="1468063454" sldId="267"/>
            <ac:picMk id="4" creationId="{79DE1ACE-B2EF-9BC7-E93A-3A34D6141233}"/>
          </ac:picMkLst>
        </pc:picChg>
      </pc:sldChg>
      <pc:sldChg chg="new del">
        <pc:chgData name="edward Pimentel" userId="a4fa05c6e14429f2" providerId="LiveId" clId="{E305D7F6-B41A-44BE-8371-7BC0B6DF8D6D}" dt="2023-04-13T17:25:32.289" v="102" actId="680"/>
        <pc:sldMkLst>
          <pc:docMk/>
          <pc:sldMk cId="4226681657" sldId="268"/>
        </pc:sldMkLst>
      </pc:sldChg>
      <pc:sldChg chg="modSp new mod modTransition modAnim">
        <pc:chgData name="edward Pimentel" userId="a4fa05c6e14429f2" providerId="LiveId" clId="{E305D7F6-B41A-44BE-8371-7BC0B6DF8D6D}" dt="2023-04-13T17:59:40.505" v="289"/>
        <pc:sldMkLst>
          <pc:docMk/>
          <pc:sldMk cId="4248129822" sldId="268"/>
        </pc:sldMkLst>
        <pc:spChg chg="mod">
          <ac:chgData name="edward Pimentel" userId="a4fa05c6e14429f2" providerId="LiveId" clId="{E305D7F6-B41A-44BE-8371-7BC0B6DF8D6D}" dt="2023-04-13T17:50:52.464" v="269" actId="115"/>
          <ac:spMkLst>
            <pc:docMk/>
            <pc:sldMk cId="4248129822" sldId="268"/>
            <ac:spMk id="2" creationId="{C7861CD0-2009-C1F0-582A-89751B996E2B}"/>
          </ac:spMkLst>
        </pc:spChg>
        <pc:spChg chg="mod">
          <ac:chgData name="edward Pimentel" userId="a4fa05c6e14429f2" providerId="LiveId" clId="{E305D7F6-B41A-44BE-8371-7BC0B6DF8D6D}" dt="2023-04-13T17:58:54.540" v="286" actId="14100"/>
          <ac:spMkLst>
            <pc:docMk/>
            <pc:sldMk cId="4248129822" sldId="268"/>
            <ac:spMk id="3" creationId="{1D8FE53C-C6B4-6E57-95B2-9AF051C37231}"/>
          </ac:spMkLst>
        </pc:spChg>
      </pc:sldChg>
      <pc:sldMasterChg chg="modTransition modSldLayout">
        <pc:chgData name="edward Pimentel" userId="a4fa05c6e14429f2" providerId="LiveId" clId="{E305D7F6-B41A-44BE-8371-7BC0B6DF8D6D}" dt="2023-04-13T17:59:40.505" v="289"/>
        <pc:sldMasterMkLst>
          <pc:docMk/>
          <pc:sldMasterMk cId="0" sldId="2147483648"/>
        </pc:sldMasterMkLst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68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69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70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72"/>
          </pc:sldLayoutMkLst>
        </pc:sldLayoutChg>
        <pc:sldLayoutChg chg="modTransition">
          <pc:chgData name="edward Pimentel" userId="a4fa05c6e14429f2" providerId="LiveId" clId="{E305D7F6-B41A-44BE-8371-7BC0B6DF8D6D}" dt="2023-04-13T17:59:40.505" v="289"/>
          <pc:sldLayoutMkLst>
            <pc:docMk/>
            <pc:sldMasterMk cId="0" sldId="2147483648"/>
            <pc:sldLayoutMk cId="0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Hardware" TargetMode="External"/><Relationship Id="rId4" Type="http://schemas.openxmlformats.org/officeDocument/2006/relationships/hyperlink" Target="https://www.xataka.com/basics/memoria-ram-que-sirve-como-mirar-cuanta-tiene-tu-ordenador-movil" TargetMode="External"/><Relationship Id="rId5" Type="http://schemas.openxmlformats.org/officeDocument/2006/relationships/hyperlink" Target="https://es.wikipedia.org/wiki/Placa_bas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2CD8DAA-CC83-E72E-8A44-718DD4456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692" y="1923887"/>
            <a:ext cx="8825658" cy="872067"/>
          </a:xfrm>
        </p:spPr>
        <p:txBody>
          <a:bodyPr/>
          <a:lstStyle/>
          <a:p>
            <a:pPr algn="ctr"/>
            <a:r>
              <a:rPr lang="es-ES" sz="6600" b="1" i="1" u="sng" dirty="0"/>
              <a:t>Generales del Hardware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A7FF2A8-4C0F-F323-F022-904DC8D8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86" y="3084786"/>
            <a:ext cx="3305908" cy="23591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C9D38D3-3882-9B63-E4C4-32511BF4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487" y="3084786"/>
            <a:ext cx="3496821" cy="26091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3608B9D-23D2-485A-C619-1C77F1356C5A}"/>
              </a:ext>
            </a:extLst>
          </p:cNvPr>
          <p:cNvSpPr txBox="1"/>
          <p:nvPr/>
        </p:nvSpPr>
        <p:spPr>
          <a:xfrm>
            <a:off x="927846" y="5812722"/>
            <a:ext cx="645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chemeClr val="bg1"/>
                </a:solidFill>
              </a:rPr>
              <a:t>Presentado por: Edward Pimentel, Portal Educa Panamá.</a:t>
            </a:r>
          </a:p>
        </p:txBody>
      </p:sp>
    </p:spTree>
    <p:extLst>
      <p:ext uri="{BB962C8B-B14F-4D97-AF65-F5344CB8AC3E}">
        <p14:creationId xmlns:p14="http://schemas.microsoft.com/office/powerpoint/2010/main" val="21653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861CD0-2009-C1F0-582A-89751B99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600" b="1" i="1" u="sng" dirty="0"/>
              <a:t>Infografía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8FE53C-C6B4-6E57-95B2-9AF051C37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2603500"/>
            <a:ext cx="10322169" cy="3416300"/>
          </a:xfrm>
        </p:spPr>
        <p:txBody>
          <a:bodyPr/>
          <a:lstStyle/>
          <a:p>
            <a:pPr algn="just"/>
            <a:r>
              <a:rPr lang="es-ES" sz="2000" dirty="0">
                <a:hlinkClick r:id="rId2" invalidUrl="https://www.freepik.com/search?format=search&amp;last_filter=selection&amp;last_value=1&amp;query=generales de hardware&amp;selection=1"/>
              </a:rPr>
              <a:t>https://www.freepik.com/search?format=search&amp;last_filter=selection&amp;last_value=1&amp;query=generales%20de%20hardware&amp;selection=1</a:t>
            </a:r>
            <a:r>
              <a:rPr lang="es-ES" sz="2000" dirty="0"/>
              <a:t> </a:t>
            </a:r>
          </a:p>
          <a:p>
            <a:pPr algn="just"/>
            <a:r>
              <a:rPr lang="es-ES" sz="2000" dirty="0">
                <a:hlinkClick r:id="rId3"/>
              </a:rPr>
              <a:t>https://es.wikipedia.org/wiki/Hardware</a:t>
            </a:r>
            <a:r>
              <a:rPr lang="es-ES" sz="2000" dirty="0"/>
              <a:t> </a:t>
            </a:r>
          </a:p>
          <a:p>
            <a:pPr algn="just"/>
            <a:r>
              <a:rPr lang="es-ES" sz="2000" dirty="0">
                <a:hlinkClick r:id="rId4"/>
              </a:rPr>
              <a:t>https://www.xataka.com/basics/memoria-ram-que-sirve-como-mirar-cuanta-tiene-tu-ordenador-movil</a:t>
            </a:r>
            <a:r>
              <a:rPr lang="es-ES" sz="2000" dirty="0"/>
              <a:t> </a:t>
            </a:r>
          </a:p>
          <a:p>
            <a:pPr algn="just"/>
            <a:r>
              <a:rPr lang="es-ES" sz="2000" dirty="0">
                <a:hlinkClick r:id="rId5"/>
              </a:rPr>
              <a:t>https://es.wikipedia.org/wiki/Placa_base</a:t>
            </a:r>
            <a:r>
              <a:rPr lang="es-ES" sz="2000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1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E35363-32B4-6EDE-DBC3-E8046C82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8000" b="1" i="1" u="sng" dirty="0"/>
              <a:t>Introducción</a:t>
            </a:r>
            <a:r>
              <a:rPr lang="es-ES" sz="6000" b="1" i="1" u="sng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C69576-B400-CED0-EFF4-95720913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16" y="2850775"/>
            <a:ext cx="6360968" cy="37089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artículo les hablaré sobre los generales del hardware</a:t>
            </a:r>
            <a:r>
              <a:rPr lang="es-ES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son aquellos elementos físicos o materiales que constituyen una computadora o un sistema informático. También está formado por los componentes eléctricos, electrónicos, electromecánicos y mecánicos.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CF1CFA-5035-8AC3-09C6-570379D7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21" y="2662353"/>
            <a:ext cx="3278691" cy="32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73D2AF-01E5-B50B-A63B-051BD65A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600" b="1" i="1" u="sng" dirty="0"/>
              <a:t>Contenido</a:t>
            </a:r>
            <a:r>
              <a:rPr lang="es-ES" sz="44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4F2597-B393-B239-A45C-2F0CF5FA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" y="2355273"/>
            <a:ext cx="7627095" cy="4752109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hardware es parte de un  soporte técnico de la computadora, pero hay que saber que en informática se refiere a la partes físicas o tangibles de un sistema informático.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Ciertos cables como los muebles o cajas de los periféricos de todo tipo y cualquier otro elemento físico está involucrado con el componente de hardware o soporte físico.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Otros ejemplos donde se aplica el término hardware son: </a:t>
            </a:r>
          </a:p>
          <a:p>
            <a:pPr lvl="1" algn="just">
              <a:buFont typeface="Wingdings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relación con los robots.</a:t>
            </a:r>
          </a:p>
          <a:p>
            <a:pPr lvl="1" algn="just">
              <a:buFont typeface="Wingdings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los teléfonos móviles.</a:t>
            </a:r>
          </a:p>
          <a:p>
            <a:pPr lvl="1" algn="just">
              <a:buFont typeface="Wingdings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cámaras fotográficas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algn="just">
              <a:buFont typeface="Wingdings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reproductores digitales.</a:t>
            </a:r>
          </a:p>
          <a:p>
            <a:pPr lvl="1" algn="just">
              <a:buFont typeface="Wingdings" charset="2"/>
              <a:buChar char="v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cualquier otro dispositivo electrónico. 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EAAA641-912E-2EB8-8359-6D8CE55E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38" y="2690446"/>
            <a:ext cx="3878857" cy="31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332FF6-16C4-9465-CE02-4011950A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000" b="1" i="1" u="sng" dirty="0"/>
              <a:t>Historia</a:t>
            </a:r>
            <a:r>
              <a:rPr lang="es-ES" sz="60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33A3DF-DC0B-02E6-B337-0403EE0E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78" y="2497014"/>
            <a:ext cx="5720630" cy="4360985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historia del hardware se categoriza como la clasificación evolucionista del computador electrónico, además está dividida en diferentes generaciones a medida que  van causando un cambio de manera tecnológica notable.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El origen de las primeras es más sencillo de establecer, ya que en ellas el hardware va realizando cambios de una manera sorprendente. También, hay ciertos componentes que son esenciales y se pueden utilizar en la electrónica del computador.</a:t>
            </a:r>
          </a:p>
          <a:p>
            <a:pPr algn="just">
              <a:lnSpc>
                <a:spcPct val="150000"/>
              </a:lnSpc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8CDDD6B-4742-BC75-E98A-34B3B44B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68" y="2497014"/>
            <a:ext cx="4090041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0F28EE-1649-4D18-FA46-2F896CA0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468270"/>
          </a:xfrm>
        </p:spPr>
        <p:txBody>
          <a:bodyPr/>
          <a:lstStyle/>
          <a:p>
            <a:pPr algn="ctr"/>
            <a:r>
              <a:rPr lang="es-ES" sz="6000" b="1" i="1" u="sng" dirty="0"/>
              <a:t>Clasificación del Hardware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693D419-BF50-3A3D-D9C0-81C4B719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0" y="2235200"/>
            <a:ext cx="7590692" cy="4622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Hardware Principal: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el conjunto de componentes indispensables que son necesarios para poder optimizar y otorgar el funcionamiento de una computadora. También es una unidad de almacenamiento fija para mantener software y datos, así como extraerlos de ella uno o varios periféricos de entrada.</a:t>
            </a:r>
          </a:p>
          <a:p>
            <a:pPr algn="just">
              <a:lnSpc>
                <a:spcPct val="16000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El Hardware Complementario: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utilizado para realizar funciones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esenciales para el funcionamiento del equipo, además realizan tareas adicionales específicas, como impresoras y pendrives.</a:t>
            </a:r>
          </a:p>
          <a:p>
            <a:pPr algn="just">
              <a:lnSpc>
                <a:spcPct val="160000"/>
              </a:lnSpc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8B42125-0A35-3CC3-4E17-105F648D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849" y="2954216"/>
            <a:ext cx="3745035" cy="29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2380B9-FD4A-02FA-3A4C-46F12446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50631"/>
            <a:ext cx="8761413" cy="1047586"/>
          </a:xfrm>
        </p:spPr>
        <p:txBody>
          <a:bodyPr/>
          <a:lstStyle/>
          <a:p>
            <a:pPr algn="ctr"/>
            <a:r>
              <a:rPr lang="es-ES" sz="6000" b="1" i="1" u="sng" dirty="0"/>
              <a:t>Unidad central de </a:t>
            </a:r>
            <a:r>
              <a:rPr lang="es-ES" sz="6000" b="1" i="1" u="sng" dirty="0" smtClean="0"/>
              <a:t>procesamiento </a:t>
            </a:r>
            <a:endParaRPr lang="es-ES" sz="6000" b="1" i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80D038-4B93-6D07-B8AC-CCE3B522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2409092"/>
            <a:ext cx="6168851" cy="41441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unidad de procesamiento es el componente fundamental de la computadora, ya que se encarga de interpretar y ejecutar las diferentes instrucciones de procesar datos. En computadoras modernas la función del CPU la realiza uno o mas de microprocesadores. También se le conoce como microprocesador a un CPU que tenga una manufactura de un circuito único integrado.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56A89A-F8D6-DBF5-1C40-DAF2318F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08" y="2549769"/>
            <a:ext cx="4190572" cy="3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EBD788-0EE5-8A6D-244A-83B1FA8A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761413" cy="706964"/>
          </a:xfrm>
        </p:spPr>
        <p:txBody>
          <a:bodyPr/>
          <a:lstStyle/>
          <a:p>
            <a:pPr algn="ctr"/>
            <a:r>
              <a:rPr lang="es-ES" sz="6600" b="1" i="1" u="sng" dirty="0"/>
              <a:t>Placa Base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DB00A95-0A2E-6252-256A-E94E211A7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2514601"/>
            <a:ext cx="5750169" cy="4343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placa base  conocida como placa madre o principal es un gran circuito impreso que se encuentra sobre la celda del chipset. También posee una serie de buses mediante los cuales se pueden trasmitir los datos de adentro y fuera del sistema. Aunque ello no excluye la capacidad de instalar otras tarjetas adicionales específicas, tales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capturadoras de vídeo y tarjetas de adquisición de datos.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1FEF19-9996-9CF6-B5E7-2E0E97C0E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584" y="2514600"/>
            <a:ext cx="4698756" cy="33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E2B1F6-97AD-B8D8-E9C2-79466043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Memoria RAM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C27C1C-3543-1CC3-39D7-70C6E8CD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474221"/>
            <a:ext cx="5654431" cy="41486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memoria RAM es la más utilizada en una computadora para el almacenamiento transitorio y de trabajo no masivo. La RAM son, comúnmente, memorias volátiles lo cual significa que pueden perder rápidamente su contenido al interrumpir su alimentación eléctrica.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E2F1FA0-2DC8-E5D6-38CD-7AE84EB2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5" y="2474221"/>
            <a:ext cx="4185138" cy="37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7E4048-4E0E-0FD5-7E91-425E386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3927"/>
            <a:ext cx="8761413" cy="706964"/>
          </a:xfrm>
        </p:spPr>
        <p:txBody>
          <a:bodyPr/>
          <a:lstStyle/>
          <a:p>
            <a:pPr algn="ctr"/>
            <a:r>
              <a:rPr lang="es-ES" sz="6600" b="1" i="1" u="sng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061AC3-F0FC-CA16-9C48-DCF0FD64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41" y="2743199"/>
            <a:ext cx="10972800" cy="327660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5AAFC9-61DA-55F2-97DA-3F1E147E1375}"/>
              </a:ext>
            </a:extLst>
          </p:cNvPr>
          <p:cNvSpPr txBox="1"/>
          <p:nvPr/>
        </p:nvSpPr>
        <p:spPr>
          <a:xfrm>
            <a:off x="633047" y="2274566"/>
            <a:ext cx="6295292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concluir, se puede decir que el hardware es la parte táctil de la computadora con diferentes factores de formas y marcas no solo una computadora puede poseer elementos externos sino que del mismo modo un robot u otro dispositivo electrónico contiene hardware y software.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9DE1ACE-B2EF-9BC7-E93A-3A34D614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18" y="2886780"/>
            <a:ext cx="4487741" cy="29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{3E35B56D-B680-4939-928D-D3EB483CEDBE}tf02900722</Template>
  <TotalTime>1653</TotalTime>
  <Words>554</Words>
  <Application>Microsoft Macintosh PowerPoint</Application>
  <PresentationFormat>Panorámica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Sala de reuniones Ion</vt:lpstr>
      <vt:lpstr>Generales del Hardware </vt:lpstr>
      <vt:lpstr>Introducción </vt:lpstr>
      <vt:lpstr>Contenido </vt:lpstr>
      <vt:lpstr>Historia </vt:lpstr>
      <vt:lpstr>Clasificación del Hardware </vt:lpstr>
      <vt:lpstr>Unidad central de procesamiento </vt:lpstr>
      <vt:lpstr>Placa Base </vt:lpstr>
      <vt:lpstr>Memoria RAM </vt:lpstr>
      <vt:lpstr>Conclusión</vt:lpstr>
      <vt:lpstr>Infografía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Generales del Hardware</dc:title>
  <dc:creator>edward Pimentel</dc:creator>
  <cp:lastModifiedBy>Usuario de Microsoft Office</cp:lastModifiedBy>
  <cp:revision>13</cp:revision>
  <dcterms:created xsi:type="dcterms:W3CDTF">2023-03-22T20:22:14Z</dcterms:created>
  <dcterms:modified xsi:type="dcterms:W3CDTF">2023-04-17T18:02:07Z</dcterms:modified>
</cp:coreProperties>
</file>