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8" r:id="rId2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8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chasqui.comunica.org/76/ninos_internet76.htm" TargetMode="External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chasqui.comunica.org/76/ninos_internet76.htm" TargetMode="External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BB325-40A4-4843-87D8-B02CE47F76C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A"/>
        </a:p>
      </dgm:t>
    </dgm:pt>
    <dgm:pt modelId="{62347CA4-CE9B-43AA-824B-257FB7DADC70}">
      <dgm:prSet phldrT="[Texto]"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¿Conoces la importancia del internet?</a:t>
          </a:r>
          <a:endParaRPr lang="es-PA" dirty="0"/>
        </a:p>
      </dgm:t>
    </dgm:pt>
    <dgm:pt modelId="{7CC91CFE-B368-4885-9745-373AFA7FDAA7}" type="parTrans" cxnId="{B7A91801-F401-43DD-A6F9-942CE9EDF5F1}">
      <dgm:prSet/>
      <dgm:spPr/>
      <dgm:t>
        <a:bodyPr/>
        <a:lstStyle/>
        <a:p>
          <a:endParaRPr lang="es-PA"/>
        </a:p>
      </dgm:t>
    </dgm:pt>
    <dgm:pt modelId="{6E258903-62F7-4CA2-8BF5-46D33AA7FDF3}" type="sibTrans" cxnId="{B7A91801-F401-43DD-A6F9-942CE9EDF5F1}">
      <dgm:prSet/>
      <dgm:spPr>
        <a:solidFill>
          <a:srgbClr val="C00000"/>
        </a:solidFill>
        <a:ln w="76200">
          <a:solidFill>
            <a:srgbClr val="C00000"/>
          </a:solidFill>
        </a:ln>
      </dgm:spPr>
      <dgm:t>
        <a:bodyPr/>
        <a:lstStyle/>
        <a:p>
          <a:endParaRPr lang="es-PA"/>
        </a:p>
      </dgm:t>
    </dgm:pt>
    <dgm:pt modelId="{B79684F0-9585-49BC-A7EA-437BCBE3153E}">
      <dgm:prSet phldrT="[Texto]"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¿Conoces los peligros del internet?</a:t>
          </a:r>
          <a:endParaRPr lang="es-PA" dirty="0"/>
        </a:p>
      </dgm:t>
    </dgm:pt>
    <dgm:pt modelId="{66A7A806-B3FF-4F07-B8BF-FE9597BDC240}" type="parTrans" cxnId="{2AAFBA2E-51DD-45C6-8252-643AD111803A}">
      <dgm:prSet/>
      <dgm:spPr/>
      <dgm:t>
        <a:bodyPr/>
        <a:lstStyle/>
        <a:p>
          <a:endParaRPr lang="es-PA"/>
        </a:p>
      </dgm:t>
    </dgm:pt>
    <dgm:pt modelId="{83CD29F5-E9C6-4500-8D6E-21B846CE609D}" type="sibTrans" cxnId="{2AAFBA2E-51DD-45C6-8252-643AD111803A}">
      <dgm:prSet/>
      <dgm:spPr/>
      <dgm:t>
        <a:bodyPr/>
        <a:lstStyle/>
        <a:p>
          <a:endParaRPr lang="es-PA"/>
        </a:p>
      </dgm:t>
    </dgm:pt>
    <dgm:pt modelId="{303B3066-3C95-49CB-A22E-7C34AE9A8D6D}">
      <dgm:prSet phldrT="[Texto]"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¿Cómo te proteges del internet?</a:t>
          </a:r>
          <a:endParaRPr lang="es-PA" dirty="0"/>
        </a:p>
      </dgm:t>
    </dgm:pt>
    <dgm:pt modelId="{78B21ABF-65D6-4629-9CED-8F0F31C90CE5}" type="parTrans" cxnId="{1AAF4254-EDE4-458E-B09E-BE4B1370D040}">
      <dgm:prSet/>
      <dgm:spPr/>
      <dgm:t>
        <a:bodyPr/>
        <a:lstStyle/>
        <a:p>
          <a:endParaRPr lang="es-PA"/>
        </a:p>
      </dgm:t>
    </dgm:pt>
    <dgm:pt modelId="{3181F98A-D2A8-4583-8AE8-D377D63847F7}" type="sibTrans" cxnId="{1AAF4254-EDE4-458E-B09E-BE4B1370D040}">
      <dgm:prSet/>
      <dgm:spPr/>
      <dgm:t>
        <a:bodyPr/>
        <a:lstStyle/>
        <a:p>
          <a:endParaRPr lang="es-PA"/>
        </a:p>
      </dgm:t>
    </dgm:pt>
    <dgm:pt modelId="{77296864-008C-4CBF-87BA-DC516B1D4555}">
      <dgm:prSet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¿Conoces los beneficios del internet?</a:t>
          </a:r>
          <a:endParaRPr lang="es-PA" dirty="0"/>
        </a:p>
      </dgm:t>
    </dgm:pt>
    <dgm:pt modelId="{2CFAE915-B597-45C4-B00D-FA56E06B58BB}" type="parTrans" cxnId="{67464BE4-0BBF-4D9D-86A6-B25CE3F3D1FF}">
      <dgm:prSet/>
      <dgm:spPr/>
      <dgm:t>
        <a:bodyPr/>
        <a:lstStyle/>
        <a:p>
          <a:endParaRPr lang="es-PA"/>
        </a:p>
      </dgm:t>
    </dgm:pt>
    <dgm:pt modelId="{A4512D7F-65A8-4FBC-8484-25C2F3310C9B}" type="sibTrans" cxnId="{67464BE4-0BBF-4D9D-86A6-B25CE3F3D1FF}">
      <dgm:prSet/>
      <dgm:spPr/>
      <dgm:t>
        <a:bodyPr/>
        <a:lstStyle/>
        <a:p>
          <a:endParaRPr lang="es-PA"/>
        </a:p>
      </dgm:t>
    </dgm:pt>
    <dgm:pt modelId="{59C73062-C3BE-4144-B615-EA4C47EC081D}" type="pres">
      <dgm:prSet presAssocID="{0FEBB325-40A4-4843-87D8-B02CE47F76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A"/>
        </a:p>
      </dgm:t>
    </dgm:pt>
    <dgm:pt modelId="{F67A3789-D250-45DA-A14E-E56FB63BA6E5}" type="pres">
      <dgm:prSet presAssocID="{0FEBB325-40A4-4843-87D8-B02CE47F76C3}" presName="Name1" presStyleCnt="0"/>
      <dgm:spPr/>
    </dgm:pt>
    <dgm:pt modelId="{650D2108-E4F9-49E6-87E0-17031CA8DACC}" type="pres">
      <dgm:prSet presAssocID="{0FEBB325-40A4-4843-87D8-B02CE47F76C3}" presName="cycle" presStyleCnt="0"/>
      <dgm:spPr/>
    </dgm:pt>
    <dgm:pt modelId="{F4BD0786-4AD7-47B2-BEB0-D2F1B37BF4EA}" type="pres">
      <dgm:prSet presAssocID="{0FEBB325-40A4-4843-87D8-B02CE47F76C3}" presName="srcNode" presStyleLbl="node1" presStyleIdx="0" presStyleCnt="4"/>
      <dgm:spPr/>
    </dgm:pt>
    <dgm:pt modelId="{0EAF405D-FB44-438F-B8CA-18BB533C3ED8}" type="pres">
      <dgm:prSet presAssocID="{0FEBB325-40A4-4843-87D8-B02CE47F76C3}" presName="conn" presStyleLbl="parChTrans1D2" presStyleIdx="0" presStyleCnt="1"/>
      <dgm:spPr/>
      <dgm:t>
        <a:bodyPr/>
        <a:lstStyle/>
        <a:p>
          <a:endParaRPr lang="es-PA"/>
        </a:p>
      </dgm:t>
    </dgm:pt>
    <dgm:pt modelId="{6421959D-A03A-4D93-8FB4-7B4F0DAF594B}" type="pres">
      <dgm:prSet presAssocID="{0FEBB325-40A4-4843-87D8-B02CE47F76C3}" presName="extraNode" presStyleLbl="node1" presStyleIdx="0" presStyleCnt="4"/>
      <dgm:spPr/>
    </dgm:pt>
    <dgm:pt modelId="{F804F541-4D62-49BF-9966-1D25AEC7843C}" type="pres">
      <dgm:prSet presAssocID="{0FEBB325-40A4-4843-87D8-B02CE47F76C3}" presName="dstNode" presStyleLbl="node1" presStyleIdx="0" presStyleCnt="4"/>
      <dgm:spPr/>
    </dgm:pt>
    <dgm:pt modelId="{77BE9F6A-0332-4258-86F1-9A3EB6A02692}" type="pres">
      <dgm:prSet presAssocID="{62347CA4-CE9B-43AA-824B-257FB7DADC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B5A20B7-8BB1-471D-B150-E29FEEF59C87}" type="pres">
      <dgm:prSet presAssocID="{62347CA4-CE9B-43AA-824B-257FB7DADC70}" presName="accent_1" presStyleCnt="0"/>
      <dgm:spPr/>
    </dgm:pt>
    <dgm:pt modelId="{7E6D2E3B-C102-44CE-9F69-EDAC3926DE70}" type="pres">
      <dgm:prSet presAssocID="{62347CA4-CE9B-43AA-824B-257FB7DADC7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4BB11C-A94A-44E7-9448-F3B261D0E460}" type="pres">
      <dgm:prSet presAssocID="{77296864-008C-4CBF-87BA-DC516B1D455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9FCB458-D305-4402-8EE4-0855003DD12F}" type="pres">
      <dgm:prSet presAssocID="{77296864-008C-4CBF-87BA-DC516B1D4555}" presName="accent_2" presStyleCnt="0"/>
      <dgm:spPr/>
    </dgm:pt>
    <dgm:pt modelId="{24CF2AEA-80BF-4932-88AD-AD2912883441}" type="pres">
      <dgm:prSet presAssocID="{77296864-008C-4CBF-87BA-DC516B1D455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8B47AE-E60A-4B26-A220-9EC73CAEA4A6}" type="pres">
      <dgm:prSet presAssocID="{B79684F0-9585-49BC-A7EA-437BCBE3153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B39F7EF-B9C1-4C02-82A9-F8DED1470CFB}" type="pres">
      <dgm:prSet presAssocID="{B79684F0-9585-49BC-A7EA-437BCBE3153E}" presName="accent_3" presStyleCnt="0"/>
      <dgm:spPr/>
    </dgm:pt>
    <dgm:pt modelId="{9E14BEA8-0D6A-45CD-862E-3D96DE497D6A}" type="pres">
      <dgm:prSet presAssocID="{B79684F0-9585-49BC-A7EA-437BCBE3153E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9E4999-511C-4748-8E48-EB80E11C4726}" type="pres">
      <dgm:prSet presAssocID="{303B3066-3C95-49CB-A22E-7C34AE9A8D6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DA12056-B481-4FAB-8400-19ECF0CCBFC6}" type="pres">
      <dgm:prSet presAssocID="{303B3066-3C95-49CB-A22E-7C34AE9A8D6D}" presName="accent_4" presStyleCnt="0"/>
      <dgm:spPr/>
    </dgm:pt>
    <dgm:pt modelId="{AB193FC7-684E-478E-A256-10CC409048FE}" type="pres">
      <dgm:prSet presAssocID="{303B3066-3C95-49CB-A22E-7C34AE9A8D6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7464BE4-0BBF-4D9D-86A6-B25CE3F3D1FF}" srcId="{0FEBB325-40A4-4843-87D8-B02CE47F76C3}" destId="{77296864-008C-4CBF-87BA-DC516B1D4555}" srcOrd="1" destOrd="0" parTransId="{2CFAE915-B597-45C4-B00D-FA56E06B58BB}" sibTransId="{A4512D7F-65A8-4FBC-8484-25C2F3310C9B}"/>
    <dgm:cxn modelId="{1AAF4254-EDE4-458E-B09E-BE4B1370D040}" srcId="{0FEBB325-40A4-4843-87D8-B02CE47F76C3}" destId="{303B3066-3C95-49CB-A22E-7C34AE9A8D6D}" srcOrd="3" destOrd="0" parTransId="{78B21ABF-65D6-4629-9CED-8F0F31C90CE5}" sibTransId="{3181F98A-D2A8-4583-8AE8-D377D63847F7}"/>
    <dgm:cxn modelId="{8CF00813-013A-432D-BECC-FC001206DF3A}" type="presOf" srcId="{303B3066-3C95-49CB-A22E-7C34AE9A8D6D}" destId="{849E4999-511C-4748-8E48-EB80E11C4726}" srcOrd="0" destOrd="0" presId="urn:microsoft.com/office/officeart/2008/layout/VerticalCurvedList"/>
    <dgm:cxn modelId="{7C00F045-A7A7-4E49-AEC2-173310553E40}" type="presOf" srcId="{B79684F0-9585-49BC-A7EA-437BCBE3153E}" destId="{618B47AE-E60A-4B26-A220-9EC73CAEA4A6}" srcOrd="0" destOrd="0" presId="urn:microsoft.com/office/officeart/2008/layout/VerticalCurvedList"/>
    <dgm:cxn modelId="{297FB5C7-FCE4-4DED-91DD-1860EB4B12B2}" type="presOf" srcId="{62347CA4-CE9B-43AA-824B-257FB7DADC70}" destId="{77BE9F6A-0332-4258-86F1-9A3EB6A02692}" srcOrd="0" destOrd="0" presId="urn:microsoft.com/office/officeart/2008/layout/VerticalCurvedList"/>
    <dgm:cxn modelId="{204EC107-CD65-417A-B9F9-71A8B44CE129}" type="presOf" srcId="{0FEBB325-40A4-4843-87D8-B02CE47F76C3}" destId="{59C73062-C3BE-4144-B615-EA4C47EC081D}" srcOrd="0" destOrd="0" presId="urn:microsoft.com/office/officeart/2008/layout/VerticalCurvedList"/>
    <dgm:cxn modelId="{15ABF95D-82E1-48DD-A176-F746FE4C8941}" type="presOf" srcId="{6E258903-62F7-4CA2-8BF5-46D33AA7FDF3}" destId="{0EAF405D-FB44-438F-B8CA-18BB533C3ED8}" srcOrd="0" destOrd="0" presId="urn:microsoft.com/office/officeart/2008/layout/VerticalCurvedList"/>
    <dgm:cxn modelId="{B7A91801-F401-43DD-A6F9-942CE9EDF5F1}" srcId="{0FEBB325-40A4-4843-87D8-B02CE47F76C3}" destId="{62347CA4-CE9B-43AA-824B-257FB7DADC70}" srcOrd="0" destOrd="0" parTransId="{7CC91CFE-B368-4885-9745-373AFA7FDAA7}" sibTransId="{6E258903-62F7-4CA2-8BF5-46D33AA7FDF3}"/>
    <dgm:cxn modelId="{06BC5433-2E3D-4765-810C-F028FC3DF8E0}" type="presOf" srcId="{77296864-008C-4CBF-87BA-DC516B1D4555}" destId="{A04BB11C-A94A-44E7-9448-F3B261D0E460}" srcOrd="0" destOrd="0" presId="urn:microsoft.com/office/officeart/2008/layout/VerticalCurvedList"/>
    <dgm:cxn modelId="{2AAFBA2E-51DD-45C6-8252-643AD111803A}" srcId="{0FEBB325-40A4-4843-87D8-B02CE47F76C3}" destId="{B79684F0-9585-49BC-A7EA-437BCBE3153E}" srcOrd="2" destOrd="0" parTransId="{66A7A806-B3FF-4F07-B8BF-FE9597BDC240}" sibTransId="{83CD29F5-E9C6-4500-8D6E-21B846CE609D}"/>
    <dgm:cxn modelId="{38FB55AA-BA43-417B-A12D-40F73EF7EBCC}" type="presParOf" srcId="{59C73062-C3BE-4144-B615-EA4C47EC081D}" destId="{F67A3789-D250-45DA-A14E-E56FB63BA6E5}" srcOrd="0" destOrd="0" presId="urn:microsoft.com/office/officeart/2008/layout/VerticalCurvedList"/>
    <dgm:cxn modelId="{7647A4A1-0F98-4790-BF88-B39A8DA916DE}" type="presParOf" srcId="{F67A3789-D250-45DA-A14E-E56FB63BA6E5}" destId="{650D2108-E4F9-49E6-87E0-17031CA8DACC}" srcOrd="0" destOrd="0" presId="urn:microsoft.com/office/officeart/2008/layout/VerticalCurvedList"/>
    <dgm:cxn modelId="{BDE115D1-028A-497C-8F58-F7D495973DB4}" type="presParOf" srcId="{650D2108-E4F9-49E6-87E0-17031CA8DACC}" destId="{F4BD0786-4AD7-47B2-BEB0-D2F1B37BF4EA}" srcOrd="0" destOrd="0" presId="urn:microsoft.com/office/officeart/2008/layout/VerticalCurvedList"/>
    <dgm:cxn modelId="{F39F2F9A-D7B6-4B20-A9CD-22159D81563E}" type="presParOf" srcId="{650D2108-E4F9-49E6-87E0-17031CA8DACC}" destId="{0EAF405D-FB44-438F-B8CA-18BB533C3ED8}" srcOrd="1" destOrd="0" presId="urn:microsoft.com/office/officeart/2008/layout/VerticalCurvedList"/>
    <dgm:cxn modelId="{B0859BDA-EFB4-4A79-A4FF-302CA1C1D390}" type="presParOf" srcId="{650D2108-E4F9-49E6-87E0-17031CA8DACC}" destId="{6421959D-A03A-4D93-8FB4-7B4F0DAF594B}" srcOrd="2" destOrd="0" presId="urn:microsoft.com/office/officeart/2008/layout/VerticalCurvedList"/>
    <dgm:cxn modelId="{105B2DAC-52A4-4489-AC3E-FC915997A2E1}" type="presParOf" srcId="{650D2108-E4F9-49E6-87E0-17031CA8DACC}" destId="{F804F541-4D62-49BF-9966-1D25AEC7843C}" srcOrd="3" destOrd="0" presId="urn:microsoft.com/office/officeart/2008/layout/VerticalCurvedList"/>
    <dgm:cxn modelId="{F0A0D70C-66D6-4A95-BE0C-FFAAC22504C1}" type="presParOf" srcId="{F67A3789-D250-45DA-A14E-E56FB63BA6E5}" destId="{77BE9F6A-0332-4258-86F1-9A3EB6A02692}" srcOrd="1" destOrd="0" presId="urn:microsoft.com/office/officeart/2008/layout/VerticalCurvedList"/>
    <dgm:cxn modelId="{E996E530-826E-4CA3-BC3A-B1639EF72CB3}" type="presParOf" srcId="{F67A3789-D250-45DA-A14E-E56FB63BA6E5}" destId="{CB5A20B7-8BB1-471D-B150-E29FEEF59C87}" srcOrd="2" destOrd="0" presId="urn:microsoft.com/office/officeart/2008/layout/VerticalCurvedList"/>
    <dgm:cxn modelId="{02F01496-8B11-4C1E-A0D9-E814C7510D69}" type="presParOf" srcId="{CB5A20B7-8BB1-471D-B150-E29FEEF59C87}" destId="{7E6D2E3B-C102-44CE-9F69-EDAC3926DE70}" srcOrd="0" destOrd="0" presId="urn:microsoft.com/office/officeart/2008/layout/VerticalCurvedList"/>
    <dgm:cxn modelId="{20F2409D-B4EF-4D5C-B1E6-F57473182694}" type="presParOf" srcId="{F67A3789-D250-45DA-A14E-E56FB63BA6E5}" destId="{A04BB11C-A94A-44E7-9448-F3B261D0E460}" srcOrd="3" destOrd="0" presId="urn:microsoft.com/office/officeart/2008/layout/VerticalCurvedList"/>
    <dgm:cxn modelId="{85BB5667-86A8-4EC7-9975-FC2675D3C64B}" type="presParOf" srcId="{F67A3789-D250-45DA-A14E-E56FB63BA6E5}" destId="{A9FCB458-D305-4402-8EE4-0855003DD12F}" srcOrd="4" destOrd="0" presId="urn:microsoft.com/office/officeart/2008/layout/VerticalCurvedList"/>
    <dgm:cxn modelId="{3B635C77-7BE3-4871-B1C1-80CC5377145E}" type="presParOf" srcId="{A9FCB458-D305-4402-8EE4-0855003DD12F}" destId="{24CF2AEA-80BF-4932-88AD-AD2912883441}" srcOrd="0" destOrd="0" presId="urn:microsoft.com/office/officeart/2008/layout/VerticalCurvedList"/>
    <dgm:cxn modelId="{DED6886A-7565-45C9-9882-08144A6C6EA1}" type="presParOf" srcId="{F67A3789-D250-45DA-A14E-E56FB63BA6E5}" destId="{618B47AE-E60A-4B26-A220-9EC73CAEA4A6}" srcOrd="5" destOrd="0" presId="urn:microsoft.com/office/officeart/2008/layout/VerticalCurvedList"/>
    <dgm:cxn modelId="{5F89B68C-962E-4CD8-8BCC-09793E7A5B05}" type="presParOf" srcId="{F67A3789-D250-45DA-A14E-E56FB63BA6E5}" destId="{FB39F7EF-B9C1-4C02-82A9-F8DED1470CFB}" srcOrd="6" destOrd="0" presId="urn:microsoft.com/office/officeart/2008/layout/VerticalCurvedList"/>
    <dgm:cxn modelId="{C850DC1F-D8BE-4A75-B107-B2469D5071BB}" type="presParOf" srcId="{FB39F7EF-B9C1-4C02-82A9-F8DED1470CFB}" destId="{9E14BEA8-0D6A-45CD-862E-3D96DE497D6A}" srcOrd="0" destOrd="0" presId="urn:microsoft.com/office/officeart/2008/layout/VerticalCurvedList"/>
    <dgm:cxn modelId="{21036FE9-122A-4C27-BFB4-B5D5FA4143A9}" type="presParOf" srcId="{F67A3789-D250-45DA-A14E-E56FB63BA6E5}" destId="{849E4999-511C-4748-8E48-EB80E11C4726}" srcOrd="7" destOrd="0" presId="urn:microsoft.com/office/officeart/2008/layout/VerticalCurvedList"/>
    <dgm:cxn modelId="{6582290A-8F2C-4B49-A8F3-441174ECB37E}" type="presParOf" srcId="{F67A3789-D250-45DA-A14E-E56FB63BA6E5}" destId="{ADA12056-B481-4FAB-8400-19ECF0CCBFC6}" srcOrd="8" destOrd="0" presId="urn:microsoft.com/office/officeart/2008/layout/VerticalCurvedList"/>
    <dgm:cxn modelId="{11648ED5-884A-403F-9220-4194BA4B7435}" type="presParOf" srcId="{ADA12056-B481-4FAB-8400-19ECF0CCBFC6}" destId="{AB193FC7-684E-478E-A256-10CC409048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EBF69-2FD3-41AD-B677-381A9D60D8EF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A"/>
        </a:p>
      </dgm:t>
    </dgm:pt>
    <dgm:pt modelId="{C83BBBA6-6213-4C64-B2BE-B436044BD89E}">
      <dgm:prSet phldrT="[Texto]" custT="1"/>
      <dgm:spPr/>
      <dgm:t>
        <a:bodyPr/>
        <a:lstStyle/>
        <a:p>
          <a:endParaRPr lang="es-PA" sz="1400" dirty="0"/>
        </a:p>
      </dgm:t>
    </dgm:pt>
    <dgm:pt modelId="{1F2800BE-604A-46A1-800D-E3DAC072D82C}" type="parTrans" cxnId="{A80C1B2F-461A-4657-BE95-6FCFAD43763A}">
      <dgm:prSet/>
      <dgm:spPr/>
      <dgm:t>
        <a:bodyPr/>
        <a:lstStyle/>
        <a:p>
          <a:endParaRPr lang="es-PA" sz="1400"/>
        </a:p>
      </dgm:t>
    </dgm:pt>
    <dgm:pt modelId="{699B5BBC-9670-49B1-BDF6-B6C67CCF9AF8}" type="sibTrans" cxnId="{A80C1B2F-461A-4657-BE95-6FCFAD43763A}">
      <dgm:prSet/>
      <dgm:spPr/>
      <dgm:t>
        <a:bodyPr/>
        <a:lstStyle/>
        <a:p>
          <a:endParaRPr lang="es-PA" sz="1400"/>
        </a:p>
      </dgm:t>
    </dgm:pt>
    <dgm:pt modelId="{949170C7-774F-4434-B759-5FBCFB882AD2}">
      <dgm:prSet custT="1"/>
      <dgm:spPr/>
      <dgm:t>
        <a:bodyPr/>
        <a:lstStyle/>
        <a:p>
          <a:endParaRPr lang="es-PA" sz="1400" dirty="0"/>
        </a:p>
      </dgm:t>
    </dgm:pt>
    <dgm:pt modelId="{59184DC4-9FA1-4884-A096-C66602062210}" type="parTrans" cxnId="{2490F123-0B67-43FB-ADCA-B6A21EDC73AF}">
      <dgm:prSet/>
      <dgm:spPr/>
      <dgm:t>
        <a:bodyPr/>
        <a:lstStyle/>
        <a:p>
          <a:endParaRPr lang="es-PA" sz="1400"/>
        </a:p>
      </dgm:t>
    </dgm:pt>
    <dgm:pt modelId="{7EF7DC57-72CF-461A-92EE-5F52A471D321}" type="sibTrans" cxnId="{2490F123-0B67-43FB-ADCA-B6A21EDC73AF}">
      <dgm:prSet/>
      <dgm:spPr/>
      <dgm:t>
        <a:bodyPr/>
        <a:lstStyle/>
        <a:p>
          <a:endParaRPr lang="es-PA" sz="1400"/>
        </a:p>
      </dgm:t>
    </dgm:pt>
    <dgm:pt modelId="{0D64A562-A81D-44FD-8661-140C75B93015}">
      <dgm:prSet custT="1"/>
      <dgm:spPr/>
      <dgm:t>
        <a:bodyPr/>
        <a:lstStyle/>
        <a:p>
          <a:endParaRPr lang="es-PA" sz="1600" dirty="0"/>
        </a:p>
      </dgm:t>
    </dgm:pt>
    <dgm:pt modelId="{B61D9F28-ECC0-42CB-B941-DB3974B16A13}" type="parTrans" cxnId="{CD43D50B-3D52-464F-9A42-FB7C5E342145}">
      <dgm:prSet/>
      <dgm:spPr/>
      <dgm:t>
        <a:bodyPr/>
        <a:lstStyle/>
        <a:p>
          <a:endParaRPr lang="es-PA" sz="1400"/>
        </a:p>
      </dgm:t>
    </dgm:pt>
    <dgm:pt modelId="{C487E7FA-791F-49D3-9D02-B05300E9E2E4}" type="sibTrans" cxnId="{CD43D50B-3D52-464F-9A42-FB7C5E342145}">
      <dgm:prSet/>
      <dgm:spPr/>
      <dgm:t>
        <a:bodyPr/>
        <a:lstStyle/>
        <a:p>
          <a:endParaRPr lang="es-PA" sz="1400"/>
        </a:p>
      </dgm:t>
    </dgm:pt>
    <dgm:pt modelId="{AC275FF1-ECF1-4897-AD6C-FB7452F37512}">
      <dgm:prSet phldrT="[Texto]" custT="1"/>
      <dgm:spPr/>
      <dgm:t>
        <a:bodyPr/>
        <a:lstStyle/>
        <a:p>
          <a:endParaRPr lang="es-PA" sz="1600" dirty="0"/>
        </a:p>
      </dgm:t>
    </dgm:pt>
    <dgm:pt modelId="{8585825B-95EA-4B1B-BA1F-879C994964DE}" type="sibTrans" cxnId="{1681F9B9-F9A2-4423-BA9C-EE5B45CCC913}">
      <dgm:prSet/>
      <dgm:spPr/>
      <dgm:t>
        <a:bodyPr/>
        <a:lstStyle/>
        <a:p>
          <a:endParaRPr lang="es-PA" sz="1400"/>
        </a:p>
      </dgm:t>
    </dgm:pt>
    <dgm:pt modelId="{1937FFA9-80CD-41AF-9FB5-95B5CEE9E761}" type="parTrans" cxnId="{1681F9B9-F9A2-4423-BA9C-EE5B45CCC913}">
      <dgm:prSet/>
      <dgm:spPr/>
      <dgm:t>
        <a:bodyPr/>
        <a:lstStyle/>
        <a:p>
          <a:endParaRPr lang="es-PA" sz="1400"/>
        </a:p>
      </dgm:t>
    </dgm:pt>
    <dgm:pt modelId="{536051A6-F96E-4FEC-8564-D4A565687BB3}">
      <dgm:prSet phldrT="[Texto]" phldr="1" custT="1"/>
      <dgm:spPr/>
      <dgm:t>
        <a:bodyPr/>
        <a:lstStyle/>
        <a:p>
          <a:endParaRPr lang="es-PA" sz="700" dirty="0"/>
        </a:p>
      </dgm:t>
    </dgm:pt>
    <dgm:pt modelId="{6A295714-E90B-48C1-8A6B-E84164744947}" type="sibTrans" cxnId="{349462F8-BB3E-43B9-BFD3-5706FE3A7E79}">
      <dgm:prSet/>
      <dgm:spPr/>
      <dgm:t>
        <a:bodyPr/>
        <a:lstStyle/>
        <a:p>
          <a:endParaRPr lang="es-PA" sz="1400"/>
        </a:p>
      </dgm:t>
    </dgm:pt>
    <dgm:pt modelId="{852F2B8F-7AD0-44F2-9C03-0DAA8B151EA5}" type="parTrans" cxnId="{349462F8-BB3E-43B9-BFD3-5706FE3A7E79}">
      <dgm:prSet/>
      <dgm:spPr/>
      <dgm:t>
        <a:bodyPr/>
        <a:lstStyle/>
        <a:p>
          <a:endParaRPr lang="es-PA" sz="1400"/>
        </a:p>
      </dgm:t>
    </dgm:pt>
    <dgm:pt modelId="{3887A1CC-DF31-4C24-80AF-2D17E35915A1}" type="pres">
      <dgm:prSet presAssocID="{22EEBF69-2FD3-41AD-B677-381A9D60D8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18F7CFBC-843A-4DAC-96F3-7BF3B7954409}" type="pres">
      <dgm:prSet presAssocID="{C83BBBA6-6213-4C64-B2BE-B436044BD89E}" presName="circle1" presStyleLbl="node1" presStyleIdx="0" presStyleCnt="3"/>
      <dgm:spPr/>
    </dgm:pt>
    <dgm:pt modelId="{84B901CD-F220-4E34-803E-345E399B9FD1}" type="pres">
      <dgm:prSet presAssocID="{C83BBBA6-6213-4C64-B2BE-B436044BD89E}" presName="space" presStyleCnt="0"/>
      <dgm:spPr/>
    </dgm:pt>
    <dgm:pt modelId="{86E95BD5-4109-488E-9A8A-32CB37F3AF74}" type="pres">
      <dgm:prSet presAssocID="{C83BBBA6-6213-4C64-B2BE-B436044BD89E}" presName="rect1" presStyleLbl="alignAcc1" presStyleIdx="0" presStyleCnt="3"/>
      <dgm:spPr/>
      <dgm:t>
        <a:bodyPr/>
        <a:lstStyle/>
        <a:p>
          <a:endParaRPr lang="es-PA"/>
        </a:p>
      </dgm:t>
    </dgm:pt>
    <dgm:pt modelId="{CD00A786-E256-47ED-B032-ECD9536B3251}" type="pres">
      <dgm:prSet presAssocID="{AC275FF1-ECF1-4897-AD6C-FB7452F37512}" presName="vertSpace2" presStyleLbl="node1" presStyleIdx="0" presStyleCnt="3"/>
      <dgm:spPr/>
    </dgm:pt>
    <dgm:pt modelId="{984F6BC6-8245-4AC3-92BD-1604DCA9FAD4}" type="pres">
      <dgm:prSet presAssocID="{AC275FF1-ECF1-4897-AD6C-FB7452F37512}" presName="circle2" presStyleLbl="node1" presStyleIdx="1" presStyleCnt="3"/>
      <dgm:spPr/>
    </dgm:pt>
    <dgm:pt modelId="{50007237-F5A6-4786-8D48-7CC05E622883}" type="pres">
      <dgm:prSet presAssocID="{AC275FF1-ECF1-4897-AD6C-FB7452F37512}" presName="rect2" presStyleLbl="alignAcc1" presStyleIdx="1" presStyleCnt="3"/>
      <dgm:spPr/>
      <dgm:t>
        <a:bodyPr/>
        <a:lstStyle/>
        <a:p>
          <a:endParaRPr lang="es-PA"/>
        </a:p>
      </dgm:t>
    </dgm:pt>
    <dgm:pt modelId="{46FC8F45-BED8-46FB-A835-5AF3FD7E6A23}" type="pres">
      <dgm:prSet presAssocID="{536051A6-F96E-4FEC-8564-D4A565687BB3}" presName="vertSpace3" presStyleLbl="node1" presStyleIdx="1" presStyleCnt="3"/>
      <dgm:spPr/>
    </dgm:pt>
    <dgm:pt modelId="{A290E729-E1A2-4C46-BAFB-2F758E5EFEAD}" type="pres">
      <dgm:prSet presAssocID="{536051A6-F96E-4FEC-8564-D4A565687BB3}" presName="circle3" presStyleLbl="node1" presStyleIdx="2" presStyleCnt="3"/>
      <dgm:spPr/>
    </dgm:pt>
    <dgm:pt modelId="{715032B5-8281-4019-9A41-046CA81A41AD}" type="pres">
      <dgm:prSet presAssocID="{536051A6-F96E-4FEC-8564-D4A565687BB3}" presName="rect3" presStyleLbl="alignAcc1" presStyleIdx="2" presStyleCnt="3"/>
      <dgm:spPr/>
      <dgm:t>
        <a:bodyPr/>
        <a:lstStyle/>
        <a:p>
          <a:endParaRPr lang="es-PA"/>
        </a:p>
      </dgm:t>
    </dgm:pt>
    <dgm:pt modelId="{C49B00AD-FB39-4722-8AA2-89C84643E5B8}" type="pres">
      <dgm:prSet presAssocID="{C83BBBA6-6213-4C64-B2BE-B436044BD89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7D2A6D0-7750-40E5-839B-5D2487973496}" type="pres">
      <dgm:prSet presAssocID="{C83BBBA6-6213-4C64-B2BE-B436044BD89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897ABA5-337A-4CED-AAEA-B22CC62BD293}" type="pres">
      <dgm:prSet presAssocID="{AC275FF1-ECF1-4897-AD6C-FB7452F3751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A0C10F1-F89F-4E1B-A204-D148B0749BAD}" type="pres">
      <dgm:prSet presAssocID="{AC275FF1-ECF1-4897-AD6C-FB7452F3751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5B4E725-C3B3-4AFD-B194-9F78DA3C7815}" type="pres">
      <dgm:prSet presAssocID="{536051A6-F96E-4FEC-8564-D4A565687BB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981436E-D9C8-4AA8-9486-4B09FD5ABBDC}" type="pres">
      <dgm:prSet presAssocID="{536051A6-F96E-4FEC-8564-D4A565687BB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933F347-4ECC-42A3-B0CD-735800D8DB1B}" type="presOf" srcId="{AC275FF1-ECF1-4897-AD6C-FB7452F37512}" destId="{5897ABA5-337A-4CED-AAEA-B22CC62BD293}" srcOrd="1" destOrd="0" presId="urn:microsoft.com/office/officeart/2005/8/layout/target3"/>
    <dgm:cxn modelId="{C14AE83A-8047-435A-B222-E63AA035F913}" type="presOf" srcId="{22EEBF69-2FD3-41AD-B677-381A9D60D8EF}" destId="{3887A1CC-DF31-4C24-80AF-2D17E35915A1}" srcOrd="0" destOrd="0" presId="urn:microsoft.com/office/officeart/2005/8/layout/target3"/>
    <dgm:cxn modelId="{A4DF1EAF-F78A-4C2B-9C71-3887C3FDD5BC}" type="presOf" srcId="{C83BBBA6-6213-4C64-B2BE-B436044BD89E}" destId="{C49B00AD-FB39-4722-8AA2-89C84643E5B8}" srcOrd="1" destOrd="0" presId="urn:microsoft.com/office/officeart/2005/8/layout/target3"/>
    <dgm:cxn modelId="{90D7A6BB-43FA-4353-AEC7-B473E2E3986C}" type="presOf" srcId="{536051A6-F96E-4FEC-8564-D4A565687BB3}" destId="{715032B5-8281-4019-9A41-046CA81A41AD}" srcOrd="0" destOrd="0" presId="urn:microsoft.com/office/officeart/2005/8/layout/target3"/>
    <dgm:cxn modelId="{61C87243-77F3-4963-9A7E-FC12E1ADEA0C}" type="presOf" srcId="{C83BBBA6-6213-4C64-B2BE-B436044BD89E}" destId="{86E95BD5-4109-488E-9A8A-32CB37F3AF74}" srcOrd="0" destOrd="0" presId="urn:microsoft.com/office/officeart/2005/8/layout/target3"/>
    <dgm:cxn modelId="{6F3E1B70-0932-4D03-A279-B22F17C6D96D}" type="presOf" srcId="{536051A6-F96E-4FEC-8564-D4A565687BB3}" destId="{85B4E725-C3B3-4AFD-B194-9F78DA3C7815}" srcOrd="1" destOrd="0" presId="urn:microsoft.com/office/officeart/2005/8/layout/target3"/>
    <dgm:cxn modelId="{2490F123-0B67-43FB-ADCA-B6A21EDC73AF}" srcId="{C83BBBA6-6213-4C64-B2BE-B436044BD89E}" destId="{949170C7-774F-4434-B759-5FBCFB882AD2}" srcOrd="0" destOrd="0" parTransId="{59184DC4-9FA1-4884-A096-C66602062210}" sibTransId="{7EF7DC57-72CF-461A-92EE-5F52A471D321}"/>
    <dgm:cxn modelId="{B6255218-4622-49DC-A823-509942318F39}" type="presOf" srcId="{0D64A562-A81D-44FD-8661-140C75B93015}" destId="{5A0C10F1-F89F-4E1B-A204-D148B0749BAD}" srcOrd="0" destOrd="0" presId="urn:microsoft.com/office/officeart/2005/8/layout/target3"/>
    <dgm:cxn modelId="{CD43D50B-3D52-464F-9A42-FB7C5E342145}" srcId="{AC275FF1-ECF1-4897-AD6C-FB7452F37512}" destId="{0D64A562-A81D-44FD-8661-140C75B93015}" srcOrd="0" destOrd="0" parTransId="{B61D9F28-ECC0-42CB-B941-DB3974B16A13}" sibTransId="{C487E7FA-791F-49D3-9D02-B05300E9E2E4}"/>
    <dgm:cxn modelId="{1681F9B9-F9A2-4423-BA9C-EE5B45CCC913}" srcId="{22EEBF69-2FD3-41AD-B677-381A9D60D8EF}" destId="{AC275FF1-ECF1-4897-AD6C-FB7452F37512}" srcOrd="1" destOrd="0" parTransId="{1937FFA9-80CD-41AF-9FB5-95B5CEE9E761}" sibTransId="{8585825B-95EA-4B1B-BA1F-879C994964DE}"/>
    <dgm:cxn modelId="{A80C1B2F-461A-4657-BE95-6FCFAD43763A}" srcId="{22EEBF69-2FD3-41AD-B677-381A9D60D8EF}" destId="{C83BBBA6-6213-4C64-B2BE-B436044BD89E}" srcOrd="0" destOrd="0" parTransId="{1F2800BE-604A-46A1-800D-E3DAC072D82C}" sibTransId="{699B5BBC-9670-49B1-BDF6-B6C67CCF9AF8}"/>
    <dgm:cxn modelId="{21F8C5AA-CC86-4E6A-8C59-81A07B7D2C27}" type="presOf" srcId="{AC275FF1-ECF1-4897-AD6C-FB7452F37512}" destId="{50007237-F5A6-4786-8D48-7CC05E622883}" srcOrd="0" destOrd="0" presId="urn:microsoft.com/office/officeart/2005/8/layout/target3"/>
    <dgm:cxn modelId="{349462F8-BB3E-43B9-BFD3-5706FE3A7E79}" srcId="{22EEBF69-2FD3-41AD-B677-381A9D60D8EF}" destId="{536051A6-F96E-4FEC-8564-D4A565687BB3}" srcOrd="2" destOrd="0" parTransId="{852F2B8F-7AD0-44F2-9C03-0DAA8B151EA5}" sibTransId="{6A295714-E90B-48C1-8A6B-E84164744947}"/>
    <dgm:cxn modelId="{8C3A5FA6-2AC1-4108-805C-F1E0C47B2979}" type="presOf" srcId="{949170C7-774F-4434-B759-5FBCFB882AD2}" destId="{07D2A6D0-7750-40E5-839B-5D2487973496}" srcOrd="0" destOrd="0" presId="urn:microsoft.com/office/officeart/2005/8/layout/target3"/>
    <dgm:cxn modelId="{37B54EBB-3035-4864-A426-D389CC9DF0A5}" type="presParOf" srcId="{3887A1CC-DF31-4C24-80AF-2D17E35915A1}" destId="{18F7CFBC-843A-4DAC-96F3-7BF3B7954409}" srcOrd="0" destOrd="0" presId="urn:microsoft.com/office/officeart/2005/8/layout/target3"/>
    <dgm:cxn modelId="{E4CBA400-5017-455F-A714-E560A4788C3F}" type="presParOf" srcId="{3887A1CC-DF31-4C24-80AF-2D17E35915A1}" destId="{84B901CD-F220-4E34-803E-345E399B9FD1}" srcOrd="1" destOrd="0" presId="urn:microsoft.com/office/officeart/2005/8/layout/target3"/>
    <dgm:cxn modelId="{EE5DC920-6B6B-43C0-AFA2-EBDF2369EE93}" type="presParOf" srcId="{3887A1CC-DF31-4C24-80AF-2D17E35915A1}" destId="{86E95BD5-4109-488E-9A8A-32CB37F3AF74}" srcOrd="2" destOrd="0" presId="urn:microsoft.com/office/officeart/2005/8/layout/target3"/>
    <dgm:cxn modelId="{690403D9-0B0C-4834-962E-3545EF7D5C56}" type="presParOf" srcId="{3887A1CC-DF31-4C24-80AF-2D17E35915A1}" destId="{CD00A786-E256-47ED-B032-ECD9536B3251}" srcOrd="3" destOrd="0" presId="urn:microsoft.com/office/officeart/2005/8/layout/target3"/>
    <dgm:cxn modelId="{9E4F36BF-D77A-449B-9891-27ED5E8A2997}" type="presParOf" srcId="{3887A1CC-DF31-4C24-80AF-2D17E35915A1}" destId="{984F6BC6-8245-4AC3-92BD-1604DCA9FAD4}" srcOrd="4" destOrd="0" presId="urn:microsoft.com/office/officeart/2005/8/layout/target3"/>
    <dgm:cxn modelId="{6F7B7ADA-9564-4E25-969F-37FE17E4C70A}" type="presParOf" srcId="{3887A1CC-DF31-4C24-80AF-2D17E35915A1}" destId="{50007237-F5A6-4786-8D48-7CC05E622883}" srcOrd="5" destOrd="0" presId="urn:microsoft.com/office/officeart/2005/8/layout/target3"/>
    <dgm:cxn modelId="{7CCEE932-5F41-4C48-869F-F5E19D466577}" type="presParOf" srcId="{3887A1CC-DF31-4C24-80AF-2D17E35915A1}" destId="{46FC8F45-BED8-46FB-A835-5AF3FD7E6A23}" srcOrd="6" destOrd="0" presId="urn:microsoft.com/office/officeart/2005/8/layout/target3"/>
    <dgm:cxn modelId="{81C87AAA-2CF1-440C-85C4-5C4910C01152}" type="presParOf" srcId="{3887A1CC-DF31-4C24-80AF-2D17E35915A1}" destId="{A290E729-E1A2-4C46-BAFB-2F758E5EFEAD}" srcOrd="7" destOrd="0" presId="urn:microsoft.com/office/officeart/2005/8/layout/target3"/>
    <dgm:cxn modelId="{CB28D3F1-B16C-4609-BBB7-DBA595BCCFC4}" type="presParOf" srcId="{3887A1CC-DF31-4C24-80AF-2D17E35915A1}" destId="{715032B5-8281-4019-9A41-046CA81A41AD}" srcOrd="8" destOrd="0" presId="urn:microsoft.com/office/officeart/2005/8/layout/target3"/>
    <dgm:cxn modelId="{4FA9847F-DBEB-465D-B685-7AD3C4BBA0BC}" type="presParOf" srcId="{3887A1CC-DF31-4C24-80AF-2D17E35915A1}" destId="{C49B00AD-FB39-4722-8AA2-89C84643E5B8}" srcOrd="9" destOrd="0" presId="urn:microsoft.com/office/officeart/2005/8/layout/target3"/>
    <dgm:cxn modelId="{03369491-196D-4C0E-B77D-9547959939F8}" type="presParOf" srcId="{3887A1CC-DF31-4C24-80AF-2D17E35915A1}" destId="{07D2A6D0-7750-40E5-839B-5D2487973496}" srcOrd="10" destOrd="0" presId="urn:microsoft.com/office/officeart/2005/8/layout/target3"/>
    <dgm:cxn modelId="{0EA50F26-2996-4691-A301-33A0BE7ECEAD}" type="presParOf" srcId="{3887A1CC-DF31-4C24-80AF-2D17E35915A1}" destId="{5897ABA5-337A-4CED-AAEA-B22CC62BD293}" srcOrd="11" destOrd="0" presId="urn:microsoft.com/office/officeart/2005/8/layout/target3"/>
    <dgm:cxn modelId="{18A736CA-0875-4A16-87E1-0CD480F3CD32}" type="presParOf" srcId="{3887A1CC-DF31-4C24-80AF-2D17E35915A1}" destId="{5A0C10F1-F89F-4E1B-A204-D148B0749BAD}" srcOrd="12" destOrd="0" presId="urn:microsoft.com/office/officeart/2005/8/layout/target3"/>
    <dgm:cxn modelId="{817130C3-F5ED-4944-AB55-6C45C1A54F0A}" type="presParOf" srcId="{3887A1CC-DF31-4C24-80AF-2D17E35915A1}" destId="{85B4E725-C3B3-4AFD-B194-9F78DA3C7815}" srcOrd="13" destOrd="0" presId="urn:microsoft.com/office/officeart/2005/8/layout/target3"/>
    <dgm:cxn modelId="{72F093C5-C8E3-4A5C-890E-ADD42E2313C2}" type="presParOf" srcId="{3887A1CC-DF31-4C24-80AF-2D17E35915A1}" destId="{0981436E-D9C8-4AA8-9486-4B09FD5ABBD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C6F54-7E5D-461D-A220-6C64BB256226}" type="doc">
      <dgm:prSet loTypeId="urn:microsoft.com/office/officeart/2005/8/layout/hProcess7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A"/>
        </a:p>
      </dgm:t>
    </dgm:pt>
    <dgm:pt modelId="{C7853F75-80B7-46A9-9A21-BA2AB69A994A}">
      <dgm:prSet phldrT="[Texto]" phldr="1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gm:spPr>
      <dgm:t>
        <a:bodyPr/>
        <a:lstStyle/>
        <a:p>
          <a:endParaRPr lang="es-PA" dirty="0"/>
        </a:p>
      </dgm:t>
    </dgm:pt>
    <dgm:pt modelId="{3F03CC94-25EC-46CB-9C48-DC117F6511E3}" type="parTrans" cxnId="{3EB1CF47-8E9F-4352-A23D-14E68A2E6DD9}">
      <dgm:prSet/>
      <dgm:spPr/>
      <dgm:t>
        <a:bodyPr/>
        <a:lstStyle/>
        <a:p>
          <a:endParaRPr lang="es-PA"/>
        </a:p>
      </dgm:t>
    </dgm:pt>
    <dgm:pt modelId="{26774A13-4A18-49DE-9165-6CD8E5424C9A}" type="sibTrans" cxnId="{3EB1CF47-8E9F-4352-A23D-14E68A2E6DD9}">
      <dgm:prSet/>
      <dgm:spPr/>
      <dgm:t>
        <a:bodyPr/>
        <a:lstStyle/>
        <a:p>
          <a:endParaRPr lang="es-PA"/>
        </a:p>
      </dgm:t>
    </dgm:pt>
    <dgm:pt modelId="{DF208CB2-F257-47DA-BFCD-C536D86195EC}">
      <dgm:prSet phldrT="[Texto]" custT="1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gm:spPr>
      <dgm:t>
        <a:bodyPr/>
        <a:lstStyle/>
        <a:p>
          <a:pPr algn="ctr"/>
          <a:r>
            <a:rPr lang="es-ES_tradnl" sz="2000" i="1" dirty="0" smtClean="0"/>
            <a:t>Video sobre los peligros en internet</a:t>
          </a:r>
          <a:endParaRPr lang="es-PA" sz="2000" dirty="0"/>
        </a:p>
      </dgm:t>
    </dgm:pt>
    <dgm:pt modelId="{235A8867-8A74-40F9-9D2E-94ADBB0BDD12}" type="parTrans" cxnId="{879D27A4-0126-4E9E-8924-25B7E52D7AE3}">
      <dgm:prSet/>
      <dgm:spPr/>
      <dgm:t>
        <a:bodyPr/>
        <a:lstStyle/>
        <a:p>
          <a:endParaRPr lang="es-PA"/>
        </a:p>
      </dgm:t>
    </dgm:pt>
    <dgm:pt modelId="{577CB7BC-EB4F-4A64-8156-0F5A845B3311}" type="sibTrans" cxnId="{879D27A4-0126-4E9E-8924-25B7E52D7AE3}">
      <dgm:prSet/>
      <dgm:spPr/>
      <dgm:t>
        <a:bodyPr/>
        <a:lstStyle/>
        <a:p>
          <a:endParaRPr lang="es-PA"/>
        </a:p>
      </dgm:t>
    </dgm:pt>
    <dgm:pt modelId="{E38FD111-D88A-416C-8918-82958BA4F45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gm:spPr>
      <dgm:t>
        <a:bodyPr/>
        <a:lstStyle/>
        <a:p>
          <a:endParaRPr lang="es-PA"/>
        </a:p>
      </dgm:t>
    </dgm:pt>
    <dgm:pt modelId="{37ADCEE5-528E-4C45-A971-898D6E3A76FB}" type="parTrans" cxnId="{3BFA2932-CBEB-4028-8CA3-EB0E0EE1F10D}">
      <dgm:prSet/>
      <dgm:spPr/>
      <dgm:t>
        <a:bodyPr/>
        <a:lstStyle/>
        <a:p>
          <a:endParaRPr lang="es-PA"/>
        </a:p>
      </dgm:t>
    </dgm:pt>
    <dgm:pt modelId="{0095F16F-0098-40D7-81CA-8FACB6066EF4}" type="sibTrans" cxnId="{3BFA2932-CBEB-4028-8CA3-EB0E0EE1F10D}">
      <dgm:prSet/>
      <dgm:spPr/>
      <dgm:t>
        <a:bodyPr/>
        <a:lstStyle/>
        <a:p>
          <a:endParaRPr lang="es-PA"/>
        </a:p>
      </dgm:t>
    </dgm:pt>
    <dgm:pt modelId="{7D65906C-9117-4D75-A9D8-EDB604B05695}">
      <dgm:prSet phldrT="[Texto]" phldr="1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gm:spPr>
      <dgm:t>
        <a:bodyPr/>
        <a:lstStyle/>
        <a:p>
          <a:endParaRPr lang="es-PA" dirty="0"/>
        </a:p>
      </dgm:t>
    </dgm:pt>
    <dgm:pt modelId="{4B0C56E8-4767-44DB-8870-867927F4CBD6}" type="parTrans" cxnId="{A7B84944-22C4-40BC-89AF-CE25155284BC}">
      <dgm:prSet/>
      <dgm:spPr/>
      <dgm:t>
        <a:bodyPr/>
        <a:lstStyle/>
        <a:p>
          <a:endParaRPr lang="es-PA"/>
        </a:p>
      </dgm:t>
    </dgm:pt>
    <dgm:pt modelId="{5AE62FF9-E5EF-4DAB-BA55-830B5ED0A57D}" type="sibTrans" cxnId="{A7B84944-22C4-40BC-89AF-CE25155284BC}">
      <dgm:prSet/>
      <dgm:spPr/>
      <dgm:t>
        <a:bodyPr/>
        <a:lstStyle/>
        <a:p>
          <a:endParaRPr lang="es-PA"/>
        </a:p>
      </dgm:t>
    </dgm:pt>
    <dgm:pt modelId="{9FB909DE-5933-479F-A50F-DDBE911C1B25}">
      <dgm:prSet phldrT="[Texto]" custT="1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gm:spPr>
      <dgm:t>
        <a:bodyPr/>
        <a:lstStyle/>
        <a:p>
          <a:r>
            <a:rPr lang="es-ES_tradnl" sz="1600" i="1" dirty="0" smtClean="0">
              <a:solidFill>
                <a:srgbClr val="C00000"/>
              </a:solidFill>
            </a:rPr>
            <a:t>Leer la página en internet: </a:t>
          </a:r>
          <a:r>
            <a:rPr lang="es-ES_tradnl" sz="1600" dirty="0" smtClean="0">
              <a:solidFill>
                <a:srgbClr val="C00000"/>
              </a:solidFill>
              <a:hlinkClick xmlns:r="http://schemas.openxmlformats.org/officeDocument/2006/relationships" r:id="rId2"/>
            </a:rPr>
            <a:t>http://chasqui.comunica.org/76/ninos_internet76.htm</a:t>
          </a:r>
          <a:endParaRPr lang="es-PA" sz="1600" dirty="0">
            <a:solidFill>
              <a:srgbClr val="C00000"/>
            </a:solidFill>
          </a:endParaRPr>
        </a:p>
      </dgm:t>
    </dgm:pt>
    <dgm:pt modelId="{E2578EC1-07D0-49C3-8771-DC1549BDDB81}" type="sibTrans" cxnId="{176A9066-6005-4824-A67B-B8A8A95F2072}">
      <dgm:prSet/>
      <dgm:spPr/>
      <dgm:t>
        <a:bodyPr/>
        <a:lstStyle/>
        <a:p>
          <a:endParaRPr lang="es-PA"/>
        </a:p>
      </dgm:t>
    </dgm:pt>
    <dgm:pt modelId="{DC487771-F4ED-4E7A-A1B4-E8707FC386E0}" type="parTrans" cxnId="{176A9066-6005-4824-A67B-B8A8A95F2072}">
      <dgm:prSet/>
      <dgm:spPr/>
      <dgm:t>
        <a:bodyPr/>
        <a:lstStyle/>
        <a:p>
          <a:endParaRPr lang="es-PA"/>
        </a:p>
      </dgm:t>
    </dgm:pt>
    <dgm:pt modelId="{0ECBCA20-A43E-4F99-97B8-F0D61C07E5D4}">
      <dgm:prSet phldrT="[Texto]" phldr="1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gm:spPr>
      <dgm:t>
        <a:bodyPr/>
        <a:lstStyle/>
        <a:p>
          <a:endParaRPr lang="es-PA"/>
        </a:p>
      </dgm:t>
    </dgm:pt>
    <dgm:pt modelId="{427F9BD7-C207-4E20-BA16-6D18194EEF01}" type="sibTrans" cxnId="{B9EFB712-57A9-4E6B-8129-1D39C3FAAEE7}">
      <dgm:prSet/>
      <dgm:spPr/>
      <dgm:t>
        <a:bodyPr/>
        <a:lstStyle/>
        <a:p>
          <a:endParaRPr lang="es-PA"/>
        </a:p>
      </dgm:t>
    </dgm:pt>
    <dgm:pt modelId="{D276EDFB-1B49-4158-9A58-EB3B5333ABD9}" type="parTrans" cxnId="{B9EFB712-57A9-4E6B-8129-1D39C3FAAEE7}">
      <dgm:prSet/>
      <dgm:spPr/>
      <dgm:t>
        <a:bodyPr/>
        <a:lstStyle/>
        <a:p>
          <a:endParaRPr lang="es-PA"/>
        </a:p>
      </dgm:t>
    </dgm:pt>
    <dgm:pt modelId="{CF8A92F1-EECB-4F94-9F6C-BD271AB7ABF9}" type="pres">
      <dgm:prSet presAssocID="{86EC6F54-7E5D-461D-A220-6C64BB2562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43CEC76F-7A50-4698-8EA7-2242FAA5FA12}" type="pres">
      <dgm:prSet presAssocID="{C7853F75-80B7-46A9-9A21-BA2AB69A994A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BE1809DF-B199-4E2E-9532-6EAE2782382A}" type="pres">
      <dgm:prSet presAssocID="{C7853F75-80B7-46A9-9A21-BA2AB69A994A}" presName="bgRect" presStyleLbl="node1" presStyleIdx="0" presStyleCnt="3" custScaleX="502323" custScaleY="227496" custLinFactY="-100000" custLinFactNeighborX="-625" custLinFactNeighborY="-114770"/>
      <dgm:spPr/>
      <dgm:t>
        <a:bodyPr/>
        <a:lstStyle/>
        <a:p>
          <a:endParaRPr lang="es-PA"/>
        </a:p>
      </dgm:t>
    </dgm:pt>
    <dgm:pt modelId="{C466521E-B722-4D0B-B6D6-1B47D4B0002F}" type="pres">
      <dgm:prSet presAssocID="{C7853F75-80B7-46A9-9A21-BA2AB69A994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6E00637-8DBD-4ABE-AD04-770C6C9D1745}" type="pres">
      <dgm:prSet presAssocID="{C7853F75-80B7-46A9-9A21-BA2AB69A994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1F104CF-174D-4CDD-8046-5FCB0C6FBA48}" type="pres">
      <dgm:prSet presAssocID="{26774A13-4A18-49DE-9165-6CD8E5424C9A}" presName="h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5497551-E4F6-4D93-B0A6-1F6B822B3E6F}" type="pres">
      <dgm:prSet presAssocID="{26774A13-4A18-49DE-9165-6CD8E5424C9A}" presName="vProc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BC6B5AC-55C9-4775-ABAD-D4E34F6379E4}" type="pres">
      <dgm:prSet presAssocID="{26774A13-4A18-49DE-9165-6CD8E5424C9A}" presName="vSp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84D5A6A-E4CF-4A6F-AA2A-179F619572F1}" type="pres">
      <dgm:prSet presAssocID="{26774A13-4A18-49DE-9165-6CD8E5424C9A}" presName="simulatedConn" presStyleLbl="solidFgAcc1" presStyleIdx="0" presStyleCnt="2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/>
        </a:sp3d>
      </dgm:spPr>
    </dgm:pt>
    <dgm:pt modelId="{22C71108-86BA-4DF4-A795-22A86F931A0A}" type="pres">
      <dgm:prSet presAssocID="{26774A13-4A18-49DE-9165-6CD8E5424C9A}" presName="vSp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5FB0269-A156-4115-8A67-901CFCA99F92}" type="pres">
      <dgm:prSet presAssocID="{26774A13-4A18-49DE-9165-6CD8E5424C9A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FFAB26-EBFB-4ACE-86AD-44D9FD9EFC77}" type="pres">
      <dgm:prSet presAssocID="{E38FD111-D88A-416C-8918-82958BA4F451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BFFC4D39-614B-471E-B770-D0D7E9EAB854}" type="pres">
      <dgm:prSet presAssocID="{E38FD111-D88A-416C-8918-82958BA4F451}" presName="bgRect" presStyleLbl="node1" presStyleIdx="1" presStyleCnt="3" custScaleX="335142" custScaleY="158021" custLinFactNeighborX="10391" custLinFactNeighborY="1096"/>
      <dgm:spPr/>
      <dgm:t>
        <a:bodyPr/>
        <a:lstStyle/>
        <a:p>
          <a:endParaRPr lang="es-PA"/>
        </a:p>
      </dgm:t>
    </dgm:pt>
    <dgm:pt modelId="{47F2E6E9-AA95-456D-BF59-71D6D4B26093}" type="pres">
      <dgm:prSet presAssocID="{E38FD111-D88A-416C-8918-82958BA4F45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8D44AC3-9704-4093-80EF-18E39560D97A}" type="pres">
      <dgm:prSet presAssocID="{E38FD111-D88A-416C-8918-82958BA4F4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270C404-B8E5-492A-9564-273B40A9798C}" type="pres">
      <dgm:prSet presAssocID="{0095F16F-0098-40D7-81CA-8FACB6066EF4}" presName="h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435AD25-D081-41C4-9A69-29E05C4BAFFA}" type="pres">
      <dgm:prSet presAssocID="{0095F16F-0098-40D7-81CA-8FACB6066EF4}" presName="vProc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61AB8FA-B64C-485F-90DA-CD8A2D76C44F}" type="pres">
      <dgm:prSet presAssocID="{0095F16F-0098-40D7-81CA-8FACB6066EF4}" presName="vSp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4BB4C5E-5E02-4AEC-A3DF-D40997A4F054}" type="pres">
      <dgm:prSet presAssocID="{0095F16F-0098-40D7-81CA-8FACB6066EF4}" presName="simulatedConn" presStyleLbl="solidFgAcc1" presStyleIdx="1" presStyleCnt="2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/>
        </a:sp3d>
      </dgm:spPr>
    </dgm:pt>
    <dgm:pt modelId="{77D1E13A-7D08-48E1-BA42-CB9DA49D7EFF}" type="pres">
      <dgm:prSet presAssocID="{0095F16F-0098-40D7-81CA-8FACB6066EF4}" presName="vSp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C4DA63D-BA10-4EAB-A9FD-557A48707191}" type="pres">
      <dgm:prSet presAssocID="{0095F16F-0098-40D7-81CA-8FACB6066EF4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C3E3B8F-CC67-4E2F-BFB1-3EB1260AC363}" type="pres">
      <dgm:prSet presAssocID="{0ECBCA20-A43E-4F99-97B8-F0D61C07E5D4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F35EE131-24FD-4463-8A2A-823DDEDF736E}" type="pres">
      <dgm:prSet presAssocID="{0ECBCA20-A43E-4F99-97B8-F0D61C07E5D4}" presName="bgRect" presStyleLbl="node1" presStyleIdx="2" presStyleCnt="3" custScaleX="577027" custScaleY="285417" custLinFactY="92365" custLinFactNeighborX="-15827" custLinFactNeighborY="100000"/>
      <dgm:spPr/>
      <dgm:t>
        <a:bodyPr/>
        <a:lstStyle/>
        <a:p>
          <a:endParaRPr lang="es-PA"/>
        </a:p>
      </dgm:t>
    </dgm:pt>
    <dgm:pt modelId="{DFB6B744-CD72-4E96-A1F3-FBC0D883C71D}" type="pres">
      <dgm:prSet presAssocID="{0ECBCA20-A43E-4F99-97B8-F0D61C07E5D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FA6AD08-B2BB-4475-9357-6B2BDF4ACD40}" type="pres">
      <dgm:prSet presAssocID="{0ECBCA20-A43E-4F99-97B8-F0D61C07E5D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2521A715-91FC-43AE-9DC4-F853AD285BFA}" type="presOf" srcId="{7D65906C-9117-4D75-A9D8-EDB604B05695}" destId="{88D44AC3-9704-4093-80EF-18E39560D97A}" srcOrd="0" destOrd="0" presId="urn:microsoft.com/office/officeart/2005/8/layout/hProcess7"/>
    <dgm:cxn modelId="{340F29EA-7D1E-4C68-8148-ECCB0DC9A85D}" type="presOf" srcId="{C7853F75-80B7-46A9-9A21-BA2AB69A994A}" destId="{C466521E-B722-4D0B-B6D6-1B47D4B0002F}" srcOrd="1" destOrd="0" presId="urn:microsoft.com/office/officeart/2005/8/layout/hProcess7"/>
    <dgm:cxn modelId="{3BFA2932-CBEB-4028-8CA3-EB0E0EE1F10D}" srcId="{86EC6F54-7E5D-461D-A220-6C64BB256226}" destId="{E38FD111-D88A-416C-8918-82958BA4F451}" srcOrd="1" destOrd="0" parTransId="{37ADCEE5-528E-4C45-A971-898D6E3A76FB}" sibTransId="{0095F16F-0098-40D7-81CA-8FACB6066EF4}"/>
    <dgm:cxn modelId="{B9EFB712-57A9-4E6B-8129-1D39C3FAAEE7}" srcId="{86EC6F54-7E5D-461D-A220-6C64BB256226}" destId="{0ECBCA20-A43E-4F99-97B8-F0D61C07E5D4}" srcOrd="2" destOrd="0" parTransId="{D276EDFB-1B49-4158-9A58-EB3B5333ABD9}" sibTransId="{427F9BD7-C207-4E20-BA16-6D18194EEF01}"/>
    <dgm:cxn modelId="{BFC22EE6-241C-4B5C-A8FA-BCC7EB570CAA}" type="presOf" srcId="{0ECBCA20-A43E-4F99-97B8-F0D61C07E5D4}" destId="{DFB6B744-CD72-4E96-A1F3-FBC0D883C71D}" srcOrd="1" destOrd="0" presId="urn:microsoft.com/office/officeart/2005/8/layout/hProcess7"/>
    <dgm:cxn modelId="{F1E1478D-5A93-4C38-85E5-0C8B65283720}" type="presOf" srcId="{C7853F75-80B7-46A9-9A21-BA2AB69A994A}" destId="{BE1809DF-B199-4E2E-9532-6EAE2782382A}" srcOrd="0" destOrd="0" presId="urn:microsoft.com/office/officeart/2005/8/layout/hProcess7"/>
    <dgm:cxn modelId="{A7B84944-22C4-40BC-89AF-CE25155284BC}" srcId="{E38FD111-D88A-416C-8918-82958BA4F451}" destId="{7D65906C-9117-4D75-A9D8-EDB604B05695}" srcOrd="0" destOrd="0" parTransId="{4B0C56E8-4767-44DB-8870-867927F4CBD6}" sibTransId="{5AE62FF9-E5EF-4DAB-BA55-830B5ED0A57D}"/>
    <dgm:cxn modelId="{78217C40-D5E1-4F9F-912B-EA2BE3D5BFE3}" type="presOf" srcId="{DF208CB2-F257-47DA-BFCD-C536D86195EC}" destId="{66E00637-8DBD-4ABE-AD04-770C6C9D1745}" srcOrd="0" destOrd="0" presId="urn:microsoft.com/office/officeart/2005/8/layout/hProcess7"/>
    <dgm:cxn modelId="{38266C32-BD4C-4410-9830-618367FD4E9D}" type="presOf" srcId="{E38FD111-D88A-416C-8918-82958BA4F451}" destId="{BFFC4D39-614B-471E-B770-D0D7E9EAB854}" srcOrd="0" destOrd="0" presId="urn:microsoft.com/office/officeart/2005/8/layout/hProcess7"/>
    <dgm:cxn modelId="{3EB1CF47-8E9F-4352-A23D-14E68A2E6DD9}" srcId="{86EC6F54-7E5D-461D-A220-6C64BB256226}" destId="{C7853F75-80B7-46A9-9A21-BA2AB69A994A}" srcOrd="0" destOrd="0" parTransId="{3F03CC94-25EC-46CB-9C48-DC117F6511E3}" sibTransId="{26774A13-4A18-49DE-9165-6CD8E5424C9A}"/>
    <dgm:cxn modelId="{58026D26-1F8D-4146-92D9-F8BDC2FE6B4E}" type="presOf" srcId="{86EC6F54-7E5D-461D-A220-6C64BB256226}" destId="{CF8A92F1-EECB-4F94-9F6C-BD271AB7ABF9}" srcOrd="0" destOrd="0" presId="urn:microsoft.com/office/officeart/2005/8/layout/hProcess7"/>
    <dgm:cxn modelId="{8DAB121A-2402-43FF-B31E-B0AEAF74776C}" type="presOf" srcId="{E38FD111-D88A-416C-8918-82958BA4F451}" destId="{47F2E6E9-AA95-456D-BF59-71D6D4B26093}" srcOrd="1" destOrd="0" presId="urn:microsoft.com/office/officeart/2005/8/layout/hProcess7"/>
    <dgm:cxn modelId="{879D27A4-0126-4E9E-8924-25B7E52D7AE3}" srcId="{C7853F75-80B7-46A9-9A21-BA2AB69A994A}" destId="{DF208CB2-F257-47DA-BFCD-C536D86195EC}" srcOrd="0" destOrd="0" parTransId="{235A8867-8A74-40F9-9D2E-94ADBB0BDD12}" sibTransId="{577CB7BC-EB4F-4A64-8156-0F5A845B3311}"/>
    <dgm:cxn modelId="{C85C47BA-4C1C-4245-8A1A-49E62069A1E2}" type="presOf" srcId="{9FB909DE-5933-479F-A50F-DDBE911C1B25}" destId="{7FA6AD08-B2BB-4475-9357-6B2BDF4ACD40}" srcOrd="0" destOrd="0" presId="urn:microsoft.com/office/officeart/2005/8/layout/hProcess7"/>
    <dgm:cxn modelId="{176A9066-6005-4824-A67B-B8A8A95F2072}" srcId="{0ECBCA20-A43E-4F99-97B8-F0D61C07E5D4}" destId="{9FB909DE-5933-479F-A50F-DDBE911C1B25}" srcOrd="0" destOrd="0" parTransId="{DC487771-F4ED-4E7A-A1B4-E8707FC386E0}" sibTransId="{E2578EC1-07D0-49C3-8771-DC1549BDDB81}"/>
    <dgm:cxn modelId="{E80A1E81-9D50-4AF8-BBDC-6EF077D79C54}" type="presOf" srcId="{0ECBCA20-A43E-4F99-97B8-F0D61C07E5D4}" destId="{F35EE131-24FD-4463-8A2A-823DDEDF736E}" srcOrd="0" destOrd="0" presId="urn:microsoft.com/office/officeart/2005/8/layout/hProcess7"/>
    <dgm:cxn modelId="{8592112D-0D5C-4A49-9CB4-C456F3405998}" type="presParOf" srcId="{CF8A92F1-EECB-4F94-9F6C-BD271AB7ABF9}" destId="{43CEC76F-7A50-4698-8EA7-2242FAA5FA12}" srcOrd="0" destOrd="0" presId="urn:microsoft.com/office/officeart/2005/8/layout/hProcess7"/>
    <dgm:cxn modelId="{FAFAB49C-3EEC-4FAA-8EDF-EE1925686F64}" type="presParOf" srcId="{43CEC76F-7A50-4698-8EA7-2242FAA5FA12}" destId="{BE1809DF-B199-4E2E-9532-6EAE2782382A}" srcOrd="0" destOrd="0" presId="urn:microsoft.com/office/officeart/2005/8/layout/hProcess7"/>
    <dgm:cxn modelId="{F8D6381D-4EE3-4F4A-80E3-C54308E6338C}" type="presParOf" srcId="{43CEC76F-7A50-4698-8EA7-2242FAA5FA12}" destId="{C466521E-B722-4D0B-B6D6-1B47D4B0002F}" srcOrd="1" destOrd="0" presId="urn:microsoft.com/office/officeart/2005/8/layout/hProcess7"/>
    <dgm:cxn modelId="{347F8461-FF2C-4A9B-BCFB-6EDAC53E6E49}" type="presParOf" srcId="{43CEC76F-7A50-4698-8EA7-2242FAA5FA12}" destId="{66E00637-8DBD-4ABE-AD04-770C6C9D1745}" srcOrd="2" destOrd="0" presId="urn:microsoft.com/office/officeart/2005/8/layout/hProcess7"/>
    <dgm:cxn modelId="{6065EAF6-02B1-4081-B55A-C89E73E80F69}" type="presParOf" srcId="{CF8A92F1-EECB-4F94-9F6C-BD271AB7ABF9}" destId="{91F104CF-174D-4CDD-8046-5FCB0C6FBA48}" srcOrd="1" destOrd="0" presId="urn:microsoft.com/office/officeart/2005/8/layout/hProcess7"/>
    <dgm:cxn modelId="{A476750C-CBF3-4C85-BBEE-68680C697FC7}" type="presParOf" srcId="{CF8A92F1-EECB-4F94-9F6C-BD271AB7ABF9}" destId="{65497551-E4F6-4D93-B0A6-1F6B822B3E6F}" srcOrd="2" destOrd="0" presId="urn:microsoft.com/office/officeart/2005/8/layout/hProcess7"/>
    <dgm:cxn modelId="{350AAE5D-B745-47F9-98FD-0F8AFCF0BD63}" type="presParOf" srcId="{65497551-E4F6-4D93-B0A6-1F6B822B3E6F}" destId="{7BC6B5AC-55C9-4775-ABAD-D4E34F6379E4}" srcOrd="0" destOrd="0" presId="urn:microsoft.com/office/officeart/2005/8/layout/hProcess7"/>
    <dgm:cxn modelId="{85F6896C-B21F-432A-B316-04A9A3D8BE05}" type="presParOf" srcId="{65497551-E4F6-4D93-B0A6-1F6B822B3E6F}" destId="{684D5A6A-E4CF-4A6F-AA2A-179F619572F1}" srcOrd="1" destOrd="0" presId="urn:microsoft.com/office/officeart/2005/8/layout/hProcess7"/>
    <dgm:cxn modelId="{6C7EE9BE-338A-4A9B-8F1C-6419BBA5E31A}" type="presParOf" srcId="{65497551-E4F6-4D93-B0A6-1F6B822B3E6F}" destId="{22C71108-86BA-4DF4-A795-22A86F931A0A}" srcOrd="2" destOrd="0" presId="urn:microsoft.com/office/officeart/2005/8/layout/hProcess7"/>
    <dgm:cxn modelId="{7AB533A9-90DE-4B69-8663-1DA99668AEAC}" type="presParOf" srcId="{CF8A92F1-EECB-4F94-9F6C-BD271AB7ABF9}" destId="{75FB0269-A156-4115-8A67-901CFCA99F92}" srcOrd="3" destOrd="0" presId="urn:microsoft.com/office/officeart/2005/8/layout/hProcess7"/>
    <dgm:cxn modelId="{68D60F61-C3DF-47E4-84AF-C82644AC4D89}" type="presParOf" srcId="{CF8A92F1-EECB-4F94-9F6C-BD271AB7ABF9}" destId="{79FFAB26-EBFB-4ACE-86AD-44D9FD9EFC77}" srcOrd="4" destOrd="0" presId="urn:microsoft.com/office/officeart/2005/8/layout/hProcess7"/>
    <dgm:cxn modelId="{07C3BBB4-2D71-4943-84EF-1AE28097787E}" type="presParOf" srcId="{79FFAB26-EBFB-4ACE-86AD-44D9FD9EFC77}" destId="{BFFC4D39-614B-471E-B770-D0D7E9EAB854}" srcOrd="0" destOrd="0" presId="urn:microsoft.com/office/officeart/2005/8/layout/hProcess7"/>
    <dgm:cxn modelId="{3303C84B-C798-4A34-BF46-37C2C8641DD9}" type="presParOf" srcId="{79FFAB26-EBFB-4ACE-86AD-44D9FD9EFC77}" destId="{47F2E6E9-AA95-456D-BF59-71D6D4B26093}" srcOrd="1" destOrd="0" presId="urn:microsoft.com/office/officeart/2005/8/layout/hProcess7"/>
    <dgm:cxn modelId="{2684450F-23A6-466A-ADC4-5E6CA4C582E5}" type="presParOf" srcId="{79FFAB26-EBFB-4ACE-86AD-44D9FD9EFC77}" destId="{88D44AC3-9704-4093-80EF-18E39560D97A}" srcOrd="2" destOrd="0" presId="urn:microsoft.com/office/officeart/2005/8/layout/hProcess7"/>
    <dgm:cxn modelId="{F55A8AE6-74C5-4F85-8A78-E5C940600ACD}" type="presParOf" srcId="{CF8A92F1-EECB-4F94-9F6C-BD271AB7ABF9}" destId="{3270C404-B8E5-492A-9564-273B40A9798C}" srcOrd="5" destOrd="0" presId="urn:microsoft.com/office/officeart/2005/8/layout/hProcess7"/>
    <dgm:cxn modelId="{E0CEBE15-85CC-4B26-AC34-2D824C72959D}" type="presParOf" srcId="{CF8A92F1-EECB-4F94-9F6C-BD271AB7ABF9}" destId="{0435AD25-D081-41C4-9A69-29E05C4BAFFA}" srcOrd="6" destOrd="0" presId="urn:microsoft.com/office/officeart/2005/8/layout/hProcess7"/>
    <dgm:cxn modelId="{0DD68948-710E-4EE1-B5CC-E34FD0F06CD4}" type="presParOf" srcId="{0435AD25-D081-41C4-9A69-29E05C4BAFFA}" destId="{A61AB8FA-B64C-485F-90DA-CD8A2D76C44F}" srcOrd="0" destOrd="0" presId="urn:microsoft.com/office/officeart/2005/8/layout/hProcess7"/>
    <dgm:cxn modelId="{5EB4DAF9-0C0E-407E-9256-742DFBA5C88C}" type="presParOf" srcId="{0435AD25-D081-41C4-9A69-29E05C4BAFFA}" destId="{64BB4C5E-5E02-4AEC-A3DF-D40997A4F054}" srcOrd="1" destOrd="0" presId="urn:microsoft.com/office/officeart/2005/8/layout/hProcess7"/>
    <dgm:cxn modelId="{EC199572-F723-4F46-9B31-C0B12E0532F2}" type="presParOf" srcId="{0435AD25-D081-41C4-9A69-29E05C4BAFFA}" destId="{77D1E13A-7D08-48E1-BA42-CB9DA49D7EFF}" srcOrd="2" destOrd="0" presId="urn:microsoft.com/office/officeart/2005/8/layout/hProcess7"/>
    <dgm:cxn modelId="{5619814B-F5DA-48F9-AFBD-4140490E8021}" type="presParOf" srcId="{CF8A92F1-EECB-4F94-9F6C-BD271AB7ABF9}" destId="{5C4DA63D-BA10-4EAB-A9FD-557A48707191}" srcOrd="7" destOrd="0" presId="urn:microsoft.com/office/officeart/2005/8/layout/hProcess7"/>
    <dgm:cxn modelId="{B8F474B6-6702-44A6-AFE6-0B8CB166B0E1}" type="presParOf" srcId="{CF8A92F1-EECB-4F94-9F6C-BD271AB7ABF9}" destId="{DC3E3B8F-CC67-4E2F-BFB1-3EB1260AC363}" srcOrd="8" destOrd="0" presId="urn:microsoft.com/office/officeart/2005/8/layout/hProcess7"/>
    <dgm:cxn modelId="{4CB914CF-AD7B-4CB9-96A4-BDFC78D770CE}" type="presParOf" srcId="{DC3E3B8F-CC67-4E2F-BFB1-3EB1260AC363}" destId="{F35EE131-24FD-4463-8A2A-823DDEDF736E}" srcOrd="0" destOrd="0" presId="urn:microsoft.com/office/officeart/2005/8/layout/hProcess7"/>
    <dgm:cxn modelId="{5DCCE0C8-A715-4A7F-830C-951801920DEE}" type="presParOf" srcId="{DC3E3B8F-CC67-4E2F-BFB1-3EB1260AC363}" destId="{DFB6B744-CD72-4E96-A1F3-FBC0D883C71D}" srcOrd="1" destOrd="0" presId="urn:microsoft.com/office/officeart/2005/8/layout/hProcess7"/>
    <dgm:cxn modelId="{7756D741-AE06-4AD3-A253-908FA0E4C7BE}" type="presParOf" srcId="{DC3E3B8F-CC67-4E2F-BFB1-3EB1260AC363}" destId="{7FA6AD08-B2BB-4475-9357-6B2BDF4ACD40}" srcOrd="2" destOrd="0" presId="urn:microsoft.com/office/officeart/2005/8/layout/hProcess7"/>
  </dgm:cxnLst>
  <dgm:bg>
    <a:gradFill flip="none" rotWithShape="1">
      <a:gsLst>
        <a:gs pos="0">
          <a:srgbClr val="7030A0">
            <a:shade val="30000"/>
            <a:satMod val="115000"/>
          </a:srgbClr>
        </a:gs>
        <a:gs pos="50000">
          <a:srgbClr val="7030A0">
            <a:shade val="67500"/>
            <a:satMod val="115000"/>
          </a:srgbClr>
        </a:gs>
        <a:gs pos="100000">
          <a:srgbClr val="7030A0">
            <a:shade val="100000"/>
            <a:satMod val="115000"/>
          </a:srgbClr>
        </a:gs>
      </a:gsLst>
      <a:path path="circle">
        <a:fillToRect l="50000" t="50000" r="50000" b="50000"/>
      </a:path>
      <a:tileRect/>
    </a:gradFill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405D-FB44-438F-B8CA-18BB533C3ED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rgbClr val="C00000"/>
        </a:solidFill>
        <a:ln w="762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E9F6A-0332-4258-86F1-9A3EB6A02692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Arial" pitchFamily="34" charset="0"/>
              <a:cs typeface="Arial" pitchFamily="34" charset="0"/>
            </a:rPr>
            <a:t>¿Conoces la importancia del internet?</a:t>
          </a:r>
          <a:endParaRPr lang="es-PA" sz="2200" kern="1200" dirty="0"/>
        </a:p>
      </dsp:txBody>
      <dsp:txXfrm>
        <a:off x="460128" y="312440"/>
        <a:ext cx="5580684" cy="625205"/>
      </dsp:txXfrm>
    </dsp:sp>
    <dsp:sp modelId="{7E6D2E3B-C102-44CE-9F69-EDAC3926DE70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4BB11C-A94A-44E7-9448-F3B261D0E460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5775273"/>
              <a:satOff val="5219"/>
              <a:lumOff val="58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Arial" pitchFamily="34" charset="0"/>
              <a:cs typeface="Arial" pitchFamily="34" charset="0"/>
            </a:rPr>
            <a:t>¿Conoces los beneficios del internet?</a:t>
          </a:r>
          <a:endParaRPr lang="es-PA" sz="2200" kern="1200" dirty="0"/>
        </a:p>
      </dsp:txBody>
      <dsp:txXfrm>
        <a:off x="818573" y="1250411"/>
        <a:ext cx="5222240" cy="625205"/>
      </dsp:txXfrm>
    </dsp:sp>
    <dsp:sp modelId="{24CF2AEA-80BF-4932-88AD-AD2912883441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8B47AE-E60A-4B26-A220-9EC73CAEA4A6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11550546"/>
              <a:satOff val="10438"/>
              <a:lumOff val="117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Arial" pitchFamily="34" charset="0"/>
              <a:cs typeface="Arial" pitchFamily="34" charset="0"/>
            </a:rPr>
            <a:t>¿Conoces los peligros del internet?</a:t>
          </a:r>
          <a:endParaRPr lang="es-PA" sz="2200" kern="1200" dirty="0"/>
        </a:p>
      </dsp:txBody>
      <dsp:txXfrm>
        <a:off x="818573" y="2188382"/>
        <a:ext cx="5222240" cy="625205"/>
      </dsp:txXfrm>
    </dsp:sp>
    <dsp:sp modelId="{9E14BEA8-0D6A-45CD-862E-3D96DE497D6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9E4999-511C-4748-8E48-EB80E11C4726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17325818"/>
              <a:satOff val="15657"/>
              <a:lumOff val="176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Arial" pitchFamily="34" charset="0"/>
              <a:cs typeface="Arial" pitchFamily="34" charset="0"/>
            </a:rPr>
            <a:t>¿Cómo te proteges del internet?</a:t>
          </a:r>
          <a:endParaRPr lang="es-PA" sz="2200" kern="1200" dirty="0"/>
        </a:p>
      </dsp:txBody>
      <dsp:txXfrm>
        <a:off x="460128" y="3126353"/>
        <a:ext cx="5580684" cy="625205"/>
      </dsp:txXfrm>
    </dsp:sp>
    <dsp:sp modelId="{AB193FC7-684E-478E-A256-10CC409048FE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7CFBC-843A-4DAC-96F3-7BF3B7954409}">
      <dsp:nvSpPr>
        <dsp:cNvPr id="0" name=""/>
        <dsp:cNvSpPr/>
      </dsp:nvSpPr>
      <dsp:spPr>
        <a:xfrm>
          <a:off x="0" y="77833"/>
          <a:ext cx="4380837" cy="43808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95BD5-4109-488E-9A8A-32CB37F3AF74}">
      <dsp:nvSpPr>
        <dsp:cNvPr id="0" name=""/>
        <dsp:cNvSpPr/>
      </dsp:nvSpPr>
      <dsp:spPr>
        <a:xfrm>
          <a:off x="2190418" y="77833"/>
          <a:ext cx="5110976" cy="4380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400" kern="1200" dirty="0"/>
        </a:p>
      </dsp:txBody>
      <dsp:txXfrm>
        <a:off x="2190418" y="77833"/>
        <a:ext cx="2555488" cy="1314253"/>
      </dsp:txXfrm>
    </dsp:sp>
    <dsp:sp modelId="{984F6BC6-8245-4AC3-92BD-1604DCA9FAD4}">
      <dsp:nvSpPr>
        <dsp:cNvPr id="0" name=""/>
        <dsp:cNvSpPr/>
      </dsp:nvSpPr>
      <dsp:spPr>
        <a:xfrm>
          <a:off x="766647" y="1392087"/>
          <a:ext cx="2847541" cy="284754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7237-F5A6-4786-8D48-7CC05E622883}">
      <dsp:nvSpPr>
        <dsp:cNvPr id="0" name=""/>
        <dsp:cNvSpPr/>
      </dsp:nvSpPr>
      <dsp:spPr>
        <a:xfrm>
          <a:off x="2190418" y="1392087"/>
          <a:ext cx="5110976" cy="28475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/>
        </a:p>
      </dsp:txBody>
      <dsp:txXfrm>
        <a:off x="2190418" y="1392087"/>
        <a:ext cx="2555488" cy="1314249"/>
      </dsp:txXfrm>
    </dsp:sp>
    <dsp:sp modelId="{A290E729-E1A2-4C46-BAFB-2F758E5EFEAD}">
      <dsp:nvSpPr>
        <dsp:cNvPr id="0" name=""/>
        <dsp:cNvSpPr/>
      </dsp:nvSpPr>
      <dsp:spPr>
        <a:xfrm>
          <a:off x="1533293" y="2706337"/>
          <a:ext cx="1314249" cy="131424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032B5-8281-4019-9A41-046CA81A41AD}">
      <dsp:nvSpPr>
        <dsp:cNvPr id="0" name=""/>
        <dsp:cNvSpPr/>
      </dsp:nvSpPr>
      <dsp:spPr>
        <a:xfrm>
          <a:off x="2190418" y="2706337"/>
          <a:ext cx="5110976" cy="1314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700" kern="1200" dirty="0"/>
        </a:p>
      </dsp:txBody>
      <dsp:txXfrm>
        <a:off x="2190418" y="2706337"/>
        <a:ext cx="2555488" cy="1314249"/>
      </dsp:txXfrm>
    </dsp:sp>
    <dsp:sp modelId="{07D2A6D0-7750-40E5-839B-5D2487973496}">
      <dsp:nvSpPr>
        <dsp:cNvPr id="0" name=""/>
        <dsp:cNvSpPr/>
      </dsp:nvSpPr>
      <dsp:spPr>
        <a:xfrm>
          <a:off x="4745906" y="77833"/>
          <a:ext cx="2555488" cy="13142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</dsp:txBody>
      <dsp:txXfrm>
        <a:off x="4745906" y="77833"/>
        <a:ext cx="2555488" cy="1314253"/>
      </dsp:txXfrm>
    </dsp:sp>
    <dsp:sp modelId="{5A0C10F1-F89F-4E1B-A204-D148B0749BAD}">
      <dsp:nvSpPr>
        <dsp:cNvPr id="0" name=""/>
        <dsp:cNvSpPr/>
      </dsp:nvSpPr>
      <dsp:spPr>
        <a:xfrm>
          <a:off x="4745906" y="1392087"/>
          <a:ext cx="2555488" cy="131424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600" kern="1200" dirty="0"/>
        </a:p>
      </dsp:txBody>
      <dsp:txXfrm>
        <a:off x="4745906" y="1392087"/>
        <a:ext cx="2555488" cy="1314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09DF-B199-4E2E-9532-6EAE2782382A}">
      <dsp:nvSpPr>
        <dsp:cNvPr id="0" name=""/>
        <dsp:cNvSpPr/>
      </dsp:nvSpPr>
      <dsp:spPr>
        <a:xfrm>
          <a:off x="0" y="264139"/>
          <a:ext cx="2365262" cy="128543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300" kern="1200" dirty="0"/>
        </a:p>
      </dsp:txBody>
      <dsp:txXfrm rot="16200000">
        <a:off x="-290503" y="554642"/>
        <a:ext cx="1054059" cy="473052"/>
      </dsp:txXfrm>
    </dsp:sp>
    <dsp:sp modelId="{66E00637-8DBD-4ABE-AD04-770C6C9D1745}">
      <dsp:nvSpPr>
        <dsp:cNvPr id="0" name=""/>
        <dsp:cNvSpPr/>
      </dsp:nvSpPr>
      <dsp:spPr>
        <a:xfrm>
          <a:off x="335708" y="264139"/>
          <a:ext cx="1762120" cy="1285438"/>
        </a:xfrm>
        <a:prstGeom prst="rect">
          <a:avLst/>
        </a:prstGeom>
        <a:noFill/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i="1" kern="1200" dirty="0" smtClean="0"/>
            <a:t>Video sobre los peligros en internet</a:t>
          </a:r>
          <a:endParaRPr lang="es-PA" sz="2000" kern="1200" dirty="0"/>
        </a:p>
      </dsp:txBody>
      <dsp:txXfrm>
        <a:off x="335708" y="264139"/>
        <a:ext cx="1762120" cy="1285438"/>
      </dsp:txXfrm>
    </dsp:sp>
    <dsp:sp modelId="{BFFC4D39-614B-471E-B770-D0D7E9EAB854}">
      <dsp:nvSpPr>
        <dsp:cNvPr id="0" name=""/>
        <dsp:cNvSpPr/>
      </dsp:nvSpPr>
      <dsp:spPr>
        <a:xfrm>
          <a:off x="2432389" y="1483863"/>
          <a:ext cx="1578065" cy="89287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/>
        </a:p>
      </dsp:txBody>
      <dsp:txXfrm rot="16200000">
        <a:off x="2224115" y="1692137"/>
        <a:ext cx="732160" cy="315613"/>
      </dsp:txXfrm>
    </dsp:sp>
    <dsp:sp modelId="{684D5A6A-E4CF-4A6F-AA2A-179F619572F1}">
      <dsp:nvSpPr>
        <dsp:cNvPr id="0" name=""/>
        <dsp:cNvSpPr/>
      </dsp:nvSpPr>
      <dsp:spPr>
        <a:xfrm rot="5400000">
          <a:off x="2344289" y="1926836"/>
          <a:ext cx="83053" cy="706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D44AC3-9704-4093-80EF-18E39560D97A}">
      <dsp:nvSpPr>
        <dsp:cNvPr id="0" name=""/>
        <dsp:cNvSpPr/>
      </dsp:nvSpPr>
      <dsp:spPr>
        <a:xfrm>
          <a:off x="2667730" y="1483863"/>
          <a:ext cx="1175658" cy="892878"/>
        </a:xfrm>
        <a:prstGeom prst="rect">
          <a:avLst/>
        </a:prstGeom>
        <a:noFill/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800" kern="1200" dirty="0"/>
        </a:p>
      </dsp:txBody>
      <dsp:txXfrm>
        <a:off x="2667730" y="1483863"/>
        <a:ext cx="1175658" cy="892878"/>
      </dsp:txXfrm>
    </dsp:sp>
    <dsp:sp modelId="{F35EE131-24FD-4463-8A2A-823DDEDF736E}">
      <dsp:nvSpPr>
        <dsp:cNvPr id="0" name=""/>
        <dsp:cNvSpPr/>
      </dsp:nvSpPr>
      <dsp:spPr>
        <a:xfrm>
          <a:off x="3903483" y="2564605"/>
          <a:ext cx="2717017" cy="161271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800" kern="1200"/>
        </a:p>
      </dsp:txBody>
      <dsp:txXfrm rot="16200000">
        <a:off x="3513972" y="2954116"/>
        <a:ext cx="1322425" cy="543403"/>
      </dsp:txXfrm>
    </dsp:sp>
    <dsp:sp modelId="{64BB4C5E-5E02-4AEC-A3DF-D40997A4F054}">
      <dsp:nvSpPr>
        <dsp:cNvPr id="0" name=""/>
        <dsp:cNvSpPr/>
      </dsp:nvSpPr>
      <dsp:spPr>
        <a:xfrm rot="5400000">
          <a:off x="3938835" y="1926836"/>
          <a:ext cx="83053" cy="706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A6AD08-B2BB-4475-9357-6B2BDF4ACD40}">
      <dsp:nvSpPr>
        <dsp:cNvPr id="0" name=""/>
        <dsp:cNvSpPr/>
      </dsp:nvSpPr>
      <dsp:spPr>
        <a:xfrm>
          <a:off x="4284041" y="2564605"/>
          <a:ext cx="2024177" cy="1612713"/>
        </a:xfrm>
        <a:prstGeom prst="rect">
          <a:avLst/>
        </a:prstGeom>
        <a:noFill/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i="1" kern="1200" dirty="0" smtClean="0">
              <a:solidFill>
                <a:srgbClr val="C00000"/>
              </a:solidFill>
            </a:rPr>
            <a:t>Leer la página en internet: </a:t>
          </a:r>
          <a:r>
            <a:rPr lang="es-ES_tradnl" sz="1600" kern="1200" dirty="0" smtClean="0">
              <a:solidFill>
                <a:srgbClr val="C00000"/>
              </a:solidFill>
              <a:hlinkClick xmlns:r="http://schemas.openxmlformats.org/officeDocument/2006/relationships" r:id="rId2"/>
            </a:rPr>
            <a:t>http://chasqui.comunica.org/76/ninos_internet76.htm</a:t>
          </a:r>
          <a:endParaRPr lang="es-PA" sz="1600" kern="1200" dirty="0">
            <a:solidFill>
              <a:srgbClr val="C00000"/>
            </a:solidFill>
          </a:endParaRPr>
        </a:p>
      </dsp:txBody>
      <dsp:txXfrm>
        <a:off x="4284041" y="2564605"/>
        <a:ext cx="2024177" cy="1612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F7293-BF13-4127-971C-97832578A57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1132-8C23-4467-A55C-56156422EF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79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91132-8C23-4467-A55C-56156422EF9E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109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91132-8C23-4467-A55C-56156422EF9E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160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E59A8F-E44F-47B7-879E-8D6BACA053EC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45D5619-764F-46B4-91E6-C98F3A2DB2FF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Cuidados%20en%20Internet%20%5bSaveYouTube.com%5d.flv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emarques.net/habilweb.htm" TargetMode="External"/><Relationship Id="rId5" Type="http://schemas.openxmlformats.org/officeDocument/2006/relationships/hyperlink" Target="http://chasqui.comunica.org/76/ninos_internet76.htm" TargetMode="External"/><Relationship Id="rId4" Type="http://schemas.openxmlformats.org/officeDocument/2006/relationships/hyperlink" Target="http://www.blogotepeque.com/2009/05/internet-ventajas-riesgos-y-desventajas.html#ixzz1UXWi2f3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nsubir.infojardin.com/subimos/images/klz1265733811z.gif" TargetMode="External"/><Relationship Id="rId3" Type="http://schemas.openxmlformats.org/officeDocument/2006/relationships/hyperlink" Target="http://www.eaprende.com/blog/wp-content/uploads/2010/08/suplantacion-de-identidad-en-internet.jpg" TargetMode="External"/><Relationship Id="rId7" Type="http://schemas.openxmlformats.org/officeDocument/2006/relationships/hyperlink" Target="http://www.revistaman.es/var/sfMan/storage/images/media/imagenes-y-videos/cuidado-con-internet/451021-1-esl-ES/cuidado-con-internet_detalle_articulo.jpg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_RosFlFZ4jx8/TAxS34DfNrI/AAAAAAAAABg/QymaNS9e3sA/s400/cuidado+te+asaltan+en+jnternet.jpg" TargetMode="External"/><Relationship Id="rId5" Type="http://schemas.openxmlformats.org/officeDocument/2006/relationships/hyperlink" Target="http://1.bp.blogspot.com/_BjPkiRR45b0/TTA8jZYzt6I/AAAAAAAAADQ/kBL4kmpWbUU/s1600/peligros_internet_billytec_com.jpg" TargetMode="External"/><Relationship Id="rId4" Type="http://schemas.openxmlformats.org/officeDocument/2006/relationships/hyperlink" Target="http://www.kiaranet.com/assets/images/padres.jpg" TargetMode="External"/><Relationship Id="rId9" Type="http://schemas.openxmlformats.org/officeDocument/2006/relationships/hyperlink" Target="http://www.youtube.com/watch?v=KCz699ZW3Z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2658" y="1818690"/>
            <a:ext cx="4255326" cy="16103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4276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ENEMIGO</a:t>
            </a: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LA RED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1907704" y="3115568"/>
            <a:ext cx="648072" cy="1063858"/>
          </a:xfrm>
          <a:prstGeom prst="upArrow">
            <a:avLst>
              <a:gd name="adj1" fmla="val 50000"/>
              <a:gd name="adj2" fmla="val 6763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5 Proceso"/>
          <p:cNvSpPr/>
          <p:nvPr/>
        </p:nvSpPr>
        <p:spPr>
          <a:xfrm>
            <a:off x="2051720" y="5347816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Proceso"/>
          <p:cNvSpPr/>
          <p:nvPr/>
        </p:nvSpPr>
        <p:spPr>
          <a:xfrm>
            <a:off x="2051720" y="4339704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Proceso"/>
          <p:cNvSpPr/>
          <p:nvPr/>
        </p:nvSpPr>
        <p:spPr>
          <a:xfrm rot="16200000">
            <a:off x="2858604" y="5599844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Proceso"/>
          <p:cNvSpPr/>
          <p:nvPr/>
        </p:nvSpPr>
        <p:spPr>
          <a:xfrm rot="16200000">
            <a:off x="3947232" y="5599844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13 Proceso"/>
          <p:cNvSpPr/>
          <p:nvPr/>
        </p:nvSpPr>
        <p:spPr>
          <a:xfrm rot="16200000">
            <a:off x="3231344" y="11088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14 Proceso"/>
          <p:cNvSpPr/>
          <p:nvPr/>
        </p:nvSpPr>
        <p:spPr>
          <a:xfrm rot="16200000">
            <a:off x="4319972" y="11088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7" name="16 Proceso"/>
          <p:cNvSpPr/>
          <p:nvPr/>
        </p:nvSpPr>
        <p:spPr>
          <a:xfrm rot="16200000">
            <a:off x="5391584" y="8620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8" name="17 Proceso"/>
          <p:cNvSpPr/>
          <p:nvPr/>
        </p:nvSpPr>
        <p:spPr>
          <a:xfrm rot="16200000">
            <a:off x="6480212" y="8620"/>
            <a:ext cx="360040" cy="8640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9" name="18 Flecha arriba"/>
          <p:cNvSpPr/>
          <p:nvPr/>
        </p:nvSpPr>
        <p:spPr>
          <a:xfrm rot="10800000">
            <a:off x="6399820" y="864585"/>
            <a:ext cx="648072" cy="1063858"/>
          </a:xfrm>
          <a:prstGeom prst="upArrow">
            <a:avLst>
              <a:gd name="adj1" fmla="val 50000"/>
              <a:gd name="adj2" fmla="val 6763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6 Flecha doblada"/>
          <p:cNvSpPr/>
          <p:nvPr/>
        </p:nvSpPr>
        <p:spPr>
          <a:xfrm>
            <a:off x="2039020" y="260648"/>
            <a:ext cx="720080" cy="1031536"/>
          </a:xfrm>
          <a:prstGeom prst="bentArrow">
            <a:avLst>
              <a:gd name="adj1" fmla="val 44401"/>
              <a:gd name="adj2" fmla="val 25000"/>
              <a:gd name="adj3" fmla="val 32055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pic>
        <p:nvPicPr>
          <p:cNvPr id="1027" name="Picture 3" descr="C:\Users\Estudiante\Desktop\Cristina Núñez S\Imagenes\computadoras-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2" y="2623845"/>
            <a:ext cx="2946623" cy="29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54872" y="5779864"/>
            <a:ext cx="341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Cristina Núñez  </a:t>
            </a:r>
            <a:r>
              <a:rPr lang="es-P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Samudio</a:t>
            </a:r>
            <a:endParaRPr lang="es-P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61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1844824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501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GUÍAS</a:t>
            </a:r>
          </a:p>
          <a:p>
            <a:pPr algn="ctr"/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57625294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135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F405D-FB44-438F-B8CA-18BB533C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EAF405D-FB44-438F-B8CA-18BB533C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EAF405D-FB44-438F-B8CA-18BB533C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D2E3B-C102-44CE-9F69-EDAC3926D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7E6D2E3B-C102-44CE-9F69-EDAC3926D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7E6D2E3B-C102-44CE-9F69-EDAC3926D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BE9F6A-0332-4258-86F1-9A3EB6A0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7BE9F6A-0332-4258-86F1-9A3EB6A0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77BE9F6A-0332-4258-86F1-9A3EB6A0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F2AEA-80BF-4932-88AD-AD2912883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4CF2AEA-80BF-4932-88AD-AD2912883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4CF2AEA-80BF-4932-88AD-AD2912883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BB11C-A94A-44E7-9448-F3B261D0E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A04BB11C-A94A-44E7-9448-F3B261D0E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04BB11C-A94A-44E7-9448-F3B261D0E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4BEA8-0D6A-45CD-862E-3D96DE497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E14BEA8-0D6A-45CD-862E-3D96DE497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E14BEA8-0D6A-45CD-862E-3D96DE497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B47AE-E60A-4B26-A220-9EC73CAE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18B47AE-E60A-4B26-A220-9EC73CAE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18B47AE-E60A-4B26-A220-9EC73CAE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193FC7-684E-478E-A256-10CC40904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B193FC7-684E-478E-A256-10CC40904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B193FC7-684E-478E-A256-10CC40904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9E4999-511C-4748-8E48-EB80E11C4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49E4999-511C-4748-8E48-EB80E11C4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849E4999-511C-4748-8E48-EB80E11C4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55576" y="1700808"/>
            <a:ext cx="7620215" cy="4752528"/>
            <a:chOff x="755576" y="1700808"/>
            <a:chExt cx="7620215" cy="4752528"/>
          </a:xfrm>
        </p:grpSpPr>
        <p:sp>
          <p:nvSpPr>
            <p:cNvPr id="7" name="6 CuadroTexto"/>
            <p:cNvSpPr txBox="1"/>
            <p:nvPr/>
          </p:nvSpPr>
          <p:spPr>
            <a:xfrm>
              <a:off x="1319007" y="1700808"/>
              <a:ext cx="7056784" cy="151216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6254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PA" sz="36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ACTIVIDADES DE APRENDIZAJE</a:t>
              </a:r>
              <a:endParaRPr lang="es-PA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endParaRPr lang="es-PA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aphicFrame>
          <p:nvGraphicFramePr>
            <p:cNvPr id="9" name="8 Diagrama"/>
            <p:cNvGraphicFramePr/>
            <p:nvPr>
              <p:extLst>
                <p:ext uri="{D42A27DB-BD31-4B8C-83A1-F6EECF244321}">
                  <p14:modId xmlns:p14="http://schemas.microsoft.com/office/powerpoint/2010/main" val="395331166"/>
                </p:ext>
              </p:extLst>
            </p:nvPr>
          </p:nvGraphicFramePr>
          <p:xfrm>
            <a:off x="755576" y="1916832"/>
            <a:ext cx="7301395" cy="4536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10 CuadroTexto"/>
            <p:cNvSpPr txBox="1"/>
            <p:nvPr/>
          </p:nvSpPr>
          <p:spPr>
            <a:xfrm rot="18569464">
              <a:off x="1625800" y="3845157"/>
              <a:ext cx="1980280" cy="11980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05479"/>
                </a:avLst>
              </a:prstTxWarp>
              <a:spAutoFit/>
            </a:bodyPr>
            <a:lstStyle/>
            <a:p>
              <a:r>
                <a:rPr lang="es-PA" sz="2400" dirty="0" smtClean="0">
                  <a:solidFill>
                    <a:srgbClr val="FFC000"/>
                  </a:solidFill>
                  <a:latin typeface="Baskerville Old Face" pitchFamily="18" charset="0"/>
                </a:rPr>
                <a:t>DESARROLLO</a:t>
              </a:r>
              <a:endParaRPr lang="es-PA" sz="2400" dirty="0">
                <a:solidFill>
                  <a:srgbClr val="FFC000"/>
                </a:solidFill>
                <a:latin typeface="Baskerville Old Face" pitchFamily="18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 rot="20540944">
              <a:off x="1587196" y="2656203"/>
              <a:ext cx="1980280" cy="113246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371756"/>
                </a:avLst>
              </a:prstTxWarp>
              <a:spAutoFit/>
            </a:bodyPr>
            <a:lstStyle/>
            <a:p>
              <a:r>
                <a:rPr lang="es-PA" sz="28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askerville Old Face" pitchFamily="18" charset="0"/>
                </a:rPr>
                <a:t>INICIO</a:t>
              </a:r>
              <a:endParaRPr lang="es-PA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 rot="18916056">
              <a:off x="2453861" y="4436558"/>
              <a:ext cx="1980280" cy="120660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371756"/>
                </a:avLst>
              </a:prstTxWarp>
              <a:spAutoFit/>
            </a:bodyPr>
            <a:lstStyle/>
            <a:p>
              <a:r>
                <a:rPr lang="es-PA" sz="2000" dirty="0" smtClean="0">
                  <a:solidFill>
                    <a:schemeClr val="accent2"/>
                  </a:solidFill>
                  <a:latin typeface="Baskerville Old Face" pitchFamily="18" charset="0"/>
                </a:rPr>
                <a:t>CIERRE</a:t>
              </a:r>
              <a:endParaRPr lang="es-PA" sz="2000" dirty="0">
                <a:solidFill>
                  <a:schemeClr val="accent2"/>
                </a:solidFill>
                <a:latin typeface="Baskerville Old Face" pitchFamily="18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915816" y="4994592"/>
              <a:ext cx="48967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>
                <a:buBlip>
                  <a:blip r:embed="rId7"/>
                </a:buBlip>
              </a:pPr>
              <a:r>
                <a:rPr lang="es-MX" sz="1400" dirty="0"/>
                <a:t>Confecciona un mural ilustrativo sobre los cuidados que se deben tener al momento de navegar en Internet.</a:t>
              </a:r>
              <a:endParaRPr lang="es-PA" sz="14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915816" y="3268141"/>
              <a:ext cx="52568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Blip>
                  <a:blip r:embed="rId7"/>
                </a:buBlip>
              </a:pPr>
              <a:r>
                <a:rPr lang="es-MX" sz="1400" dirty="0"/>
                <a:t>Investiga en internet sobre los riegos que se tienen al momento de navegar por la red.</a:t>
              </a:r>
              <a:endParaRPr lang="es-PA" sz="1400" dirty="0"/>
            </a:p>
            <a:p>
              <a:pPr marL="285750" lvl="0" indent="-285750">
                <a:buBlip>
                  <a:blip r:embed="rId7"/>
                </a:buBlip>
              </a:pPr>
              <a:r>
                <a:rPr lang="es-MX" sz="1400" dirty="0"/>
                <a:t>Investiga en la red sobre los cuidados que se deben tener al momento de utilizar cualquier herramienta en Internet.</a:t>
              </a:r>
              <a:endParaRPr lang="es-PA" sz="1400" dirty="0"/>
            </a:p>
            <a:p>
              <a:pPr marL="285750" lvl="0" indent="-285750">
                <a:buBlip>
                  <a:blip r:embed="rId7"/>
                </a:buBlip>
              </a:pPr>
              <a:r>
                <a:rPr lang="es-MX" sz="1400" dirty="0"/>
                <a:t>Observar un </a:t>
              </a:r>
              <a:r>
                <a:rPr lang="es-MX" sz="1400" dirty="0">
                  <a:hlinkClick r:id="rId8" action="ppaction://hlinkfile"/>
                </a:rPr>
                <a:t>video</a:t>
              </a:r>
              <a:r>
                <a:rPr lang="es-MX" sz="1400" dirty="0"/>
                <a:t> sobre los peligros en Internet.</a:t>
              </a:r>
              <a:endParaRPr lang="es-PA" sz="14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915816" y="2122678"/>
              <a:ext cx="52568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Blip>
                  <a:blip r:embed="rId7"/>
                </a:buBlip>
              </a:pPr>
              <a:r>
                <a:rPr lang="es-MX" sz="1400" dirty="0"/>
                <a:t>Dialoga sobre los riegos que se encuentran en internet.</a:t>
              </a:r>
              <a:endParaRPr lang="es-PA" sz="1400" dirty="0"/>
            </a:p>
            <a:p>
              <a:pPr marL="285750" lvl="0" indent="-285750">
                <a:buBlip>
                  <a:blip r:embed="rId7"/>
                </a:buBlip>
              </a:pPr>
              <a:r>
                <a:rPr lang="es-MX" sz="1400" dirty="0"/>
                <a:t>Realiza lluvia de ideas sobre el cuidado que se debe tener en internet.</a:t>
              </a:r>
              <a:endParaRPr lang="es-PA" sz="1400" dirty="0"/>
            </a:p>
            <a:p>
              <a:pPr lvl="0"/>
              <a:endParaRPr lang="es-P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3028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844824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PRINCIPAL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847802" cy="3197532"/>
          </a:xfrm>
          <a:prstGeom prst="rect">
            <a:avLst/>
          </a:prstGeom>
        </p:spPr>
      </p:pic>
      <p:sp>
        <p:nvSpPr>
          <p:cNvPr id="5" name="4 Llamada de flecha hacia arriba"/>
          <p:cNvSpPr/>
          <p:nvPr/>
        </p:nvSpPr>
        <p:spPr>
          <a:xfrm>
            <a:off x="3707904" y="1607594"/>
            <a:ext cx="3776934" cy="3600400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MURAL</a:t>
            </a:r>
          </a:p>
          <a:p>
            <a:pPr algn="ctr"/>
            <a:r>
              <a:rPr lang="es-MX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ILUSTRATIVO</a:t>
            </a:r>
            <a:endParaRPr lang="es-P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440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844824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CRITERIO DE EVALUACIÓN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26953"/>
              </p:ext>
            </p:extLst>
          </p:nvPr>
        </p:nvGraphicFramePr>
        <p:xfrm>
          <a:off x="683568" y="3140968"/>
          <a:ext cx="7771940" cy="27743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56969"/>
                <a:gridCol w="527304"/>
                <a:gridCol w="547882"/>
                <a:gridCol w="546595"/>
                <a:gridCol w="546595"/>
                <a:gridCol w="54659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Puntualidad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Nitidez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Ilustración acorde al tema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Contenido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Titulo guarda relación con el mensaje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Redacción y ortografía correcta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Creatividad y originalidad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ES_tradnl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PA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Flecha abajo"/>
          <p:cNvSpPr/>
          <p:nvPr/>
        </p:nvSpPr>
        <p:spPr>
          <a:xfrm>
            <a:off x="3995936" y="1817127"/>
            <a:ext cx="792088" cy="9721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3474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204864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REFERENCIAS</a:t>
            </a:r>
            <a:endParaRPr lang="es-PA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A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1" name="Picture 1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80" y="1988840"/>
            <a:ext cx="4126871" cy="42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93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556792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HERRAMIENTAS DE ANDAMIAJE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64982694"/>
              </p:ext>
            </p:extLst>
          </p:nvPr>
        </p:nvGraphicFramePr>
        <p:xfrm>
          <a:off x="1331640" y="1700808"/>
          <a:ext cx="669674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750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700808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INFORMACIÓN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5" y="3716792"/>
            <a:ext cx="2828651" cy="26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555776" y="1556792"/>
            <a:ext cx="5904656" cy="3672408"/>
          </a:xfrm>
          <a:prstGeom prst="wedgeEllipseCallout">
            <a:avLst>
              <a:gd name="adj1" fmla="val -41693"/>
              <a:gd name="adj2" fmla="val 482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Blip>
                <a:blip r:embed="rId3"/>
              </a:buBlip>
            </a:pPr>
            <a:r>
              <a:rPr lang="es-ES_tradnl" sz="1600" dirty="0">
                <a:solidFill>
                  <a:srgbClr val="C00000"/>
                </a:solidFill>
                <a:hlinkClick r:id="rId4"/>
              </a:rPr>
              <a:t>http://www.blogotepeque.com/2009/05/internet-ventajas-riesgos-y-desventajas.html#ixzz1UXWi2f3e</a:t>
            </a:r>
            <a:endParaRPr lang="es-PA" sz="1600" dirty="0">
              <a:solidFill>
                <a:srgbClr val="C00000"/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s-PA" sz="1600" dirty="0">
                <a:solidFill>
                  <a:srgbClr val="C00000"/>
                </a:solidFill>
                <a:hlinkClick r:id="rId5"/>
              </a:rPr>
              <a:t>http://chasqui.comunica.org/76/ninos_internet76.htm</a:t>
            </a:r>
            <a:endParaRPr lang="es-PA" sz="1600" dirty="0">
              <a:solidFill>
                <a:srgbClr val="C00000"/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s-PA" sz="1600" dirty="0">
                <a:solidFill>
                  <a:srgbClr val="C00000"/>
                </a:solidFill>
                <a:hlinkClick r:id="rId5"/>
              </a:rPr>
              <a:t>http://chasqui.comunica.org/76/ninos_internet76.htm</a:t>
            </a:r>
            <a:endParaRPr lang="es-PA" sz="1600" dirty="0">
              <a:solidFill>
                <a:srgbClr val="C00000"/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s-PA" sz="1600" dirty="0">
                <a:solidFill>
                  <a:srgbClr val="C00000"/>
                </a:solidFill>
                <a:hlinkClick r:id="rId6"/>
              </a:rPr>
              <a:t>http://www.peremarques.net/habilweb.htm</a:t>
            </a:r>
            <a:endParaRPr lang="es-PA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03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69479" y="1340768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CRÉDITOS DE LAS IMÁGENES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69662" y="2096852"/>
            <a:ext cx="75907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3"/>
              </a:rPr>
              <a:t>http://www.eaprende.com/blog/wp-content/uploads/2010/08/suplantacion-de-identidad-en-internet.jpg</a:t>
            </a:r>
            <a:endParaRPr lang="es-PA" dirty="0"/>
          </a:p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4"/>
              </a:rPr>
              <a:t>http://www.kiaranet.com/assets/images/padres.jpg</a:t>
            </a:r>
            <a:endParaRPr lang="es-PA" dirty="0"/>
          </a:p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5"/>
              </a:rPr>
              <a:t>http://1.bp.blogspot.com/_BjPkiRR45b0/TTA8jZYzt6I/AAAAAAAAADQ/kBL4kmpWbUU/s1600/peligros_internet_billytec_com.jpg</a:t>
            </a:r>
            <a:endParaRPr lang="es-PA" dirty="0"/>
          </a:p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6"/>
              </a:rPr>
              <a:t>http://1.bp.blogspot.com/_RosFlFZ4jx8/TAxS34DfNrI/AAAAAAAAABg/QymaNS9e3sA/s400/cuidado+te+asaltan+en+jnternet.jpg</a:t>
            </a:r>
            <a:endParaRPr lang="es-PA" dirty="0"/>
          </a:p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7"/>
              </a:rPr>
              <a:t>http://www.revistaman.es/var/sfMan/storage/images/media/imagenes-y-videos/cuidado-con-internet/451021-1-esl-ES/cuidado-con-internet_detalle_articulo.jpg</a:t>
            </a:r>
            <a:endParaRPr lang="es-PA" dirty="0"/>
          </a:p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8"/>
              </a:rPr>
              <a:t>http://imagensubir.infojardin.com/subimos/images/klz1265733811z.gif</a:t>
            </a:r>
            <a:endParaRPr lang="es-PA" dirty="0"/>
          </a:p>
          <a:p>
            <a:pPr marL="285750" lvl="0" indent="-285750">
              <a:buBlip>
                <a:blip r:embed="rId2"/>
              </a:buBlip>
            </a:pPr>
            <a:r>
              <a:rPr lang="es-ES_tradnl" dirty="0">
                <a:hlinkClick r:id="rId9"/>
              </a:rPr>
              <a:t>http://www.youtube.com/watch?v=KCz699ZW3Zc</a:t>
            </a:r>
            <a:endParaRPr lang="es-PA" dirty="0"/>
          </a:p>
          <a:p>
            <a:pPr marL="285750" indent="-285750">
              <a:buBlip>
                <a:blip r:embed="rId2"/>
              </a:buBlip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7687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844824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UBICACIÓN EN EL PROGRAMA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Bisel"/>
          <p:cNvSpPr/>
          <p:nvPr/>
        </p:nvSpPr>
        <p:spPr>
          <a:xfrm>
            <a:off x="1547664" y="3356992"/>
            <a:ext cx="6264696" cy="19459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_tradnl" sz="2800" b="1" dirty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Educación Básica General – </a:t>
            </a:r>
            <a:endParaRPr lang="es-ES_tradnl" sz="2800" b="1" dirty="0" smtClean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  <a:p>
            <a:pPr lvl="0" algn="ctr"/>
            <a:r>
              <a:rPr lang="es-ES_tradn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Primaria - Informática</a:t>
            </a:r>
            <a:endParaRPr lang="es-PA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7686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33762" y="1196752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TIEMPO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988926" cy="34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inta curvada hacia abajo"/>
          <p:cNvSpPr/>
          <p:nvPr/>
        </p:nvSpPr>
        <p:spPr>
          <a:xfrm>
            <a:off x="1999570" y="1052736"/>
            <a:ext cx="4824536" cy="1800200"/>
          </a:xfrm>
          <a:prstGeom prst="ellipseRibbon">
            <a:avLst>
              <a:gd name="adj1" fmla="val 47382"/>
              <a:gd name="adj2" fmla="val 64769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_trad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requieren 2 sesiones de </a:t>
            </a: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s-ES_trad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minutos.</a:t>
            </a:r>
            <a:endParaRPr lang="es-P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497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124744"/>
            <a:ext cx="3960440" cy="49859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_tradnl" sz="2000" dirty="0"/>
              <a:t>Comprender la importancia del uso del internet,  mediante la proyección  en Power Point, en el cual, los estudiantes deberán profundizar por medio de la investigación en red y la elaboración de un mural ilustrativo sobre el cuidado que se debe tener en Internet, con la finalidad de proteger a los niños y las niñas al momento de navegar debido a la información riesgosa y de los </a:t>
            </a:r>
            <a:r>
              <a:rPr lang="es-ES_tradnl" sz="2000" dirty="0" err="1"/>
              <a:t>ciberdelincuentes</a:t>
            </a:r>
            <a:r>
              <a:rPr lang="es-ES_tradnl" sz="2000" dirty="0"/>
              <a:t>.</a:t>
            </a:r>
            <a:endParaRPr lang="es-PA" sz="2000" dirty="0"/>
          </a:p>
          <a:p>
            <a:pPr algn="just"/>
            <a:endParaRPr lang="es-PA" sz="2000" dirty="0"/>
          </a:p>
        </p:txBody>
      </p:sp>
      <p:pic>
        <p:nvPicPr>
          <p:cNvPr id="2050" name="Picture 2" descr="C:\Users\Estudiante\Desktop\Cristina Núñez S\Imagenes\computadora-ch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58" y="1530618"/>
            <a:ext cx="36724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26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8" y="1484784"/>
            <a:ext cx="7695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451604" cy="494192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683568" y="493589"/>
            <a:ext cx="3312368" cy="1927299"/>
          </a:xfrm>
          <a:prstGeom prst="cloudCallout">
            <a:avLst>
              <a:gd name="adj1" fmla="val 55502"/>
              <a:gd name="adj2" fmla="val 8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rgbClr val="7030A0"/>
                </a:solidFill>
              </a:rPr>
              <a:t>Situación del</a:t>
            </a:r>
          </a:p>
          <a:p>
            <a:pPr algn="ctr"/>
            <a:r>
              <a:rPr lang="es-PA" sz="2400" dirty="0" smtClean="0">
                <a:solidFill>
                  <a:srgbClr val="7030A0"/>
                </a:solidFill>
              </a:rPr>
              <a:t>Aprendizaje</a:t>
            </a:r>
            <a:endParaRPr lang="es-P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1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0768" y="3835539"/>
            <a:ext cx="16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smtClean="0">
                <a:solidFill>
                  <a:srgbClr val="C00000"/>
                </a:solidFill>
              </a:rPr>
              <a:t>Carlos se encuentra con su amiga Rosa a la salida de la escuela</a:t>
            </a:r>
            <a:endParaRPr lang="es-PA" sz="2000" b="1" dirty="0">
              <a:solidFill>
                <a:srgbClr val="C00000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691680" y="1196752"/>
            <a:ext cx="6617505" cy="4860156"/>
            <a:chOff x="1691680" y="1196752"/>
            <a:chExt cx="6617505" cy="48601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820" y="1196752"/>
              <a:ext cx="5838365" cy="486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9 Grupo"/>
            <p:cNvGrpSpPr/>
            <p:nvPr/>
          </p:nvGrpSpPr>
          <p:grpSpPr>
            <a:xfrm>
              <a:off x="4788024" y="1196752"/>
              <a:ext cx="3302522" cy="1587748"/>
              <a:chOff x="4788024" y="1340768"/>
              <a:chExt cx="2736304" cy="1443732"/>
            </a:xfrm>
          </p:grpSpPr>
          <p:sp>
            <p:nvSpPr>
              <p:cNvPr id="11" name="10 Llamada rectangular redondeada"/>
              <p:cNvSpPr/>
              <p:nvPr/>
            </p:nvSpPr>
            <p:spPr>
              <a:xfrm>
                <a:off x="5742619" y="1344340"/>
                <a:ext cx="1305857" cy="1440160"/>
              </a:xfrm>
              <a:prstGeom prst="wedgeRoundRectCallout">
                <a:avLst>
                  <a:gd name="adj1" fmla="val -54375"/>
                  <a:gd name="adj2" fmla="val 7757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8" name="7 Llamada rectangular redondeada"/>
              <p:cNvSpPr/>
              <p:nvPr/>
            </p:nvSpPr>
            <p:spPr>
              <a:xfrm>
                <a:off x="4788024" y="1340768"/>
                <a:ext cx="2736304" cy="1440160"/>
              </a:xfrm>
              <a:prstGeom prst="wedgeRoundRectCallout">
                <a:avLst>
                  <a:gd name="adj1" fmla="val -20433"/>
                  <a:gd name="adj2" fmla="val 4646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sp>
          <p:nvSpPr>
            <p:cNvPr id="12" name="11 Llamada rectangular redondeada"/>
            <p:cNvSpPr/>
            <p:nvPr/>
          </p:nvSpPr>
          <p:spPr>
            <a:xfrm>
              <a:off x="1691680" y="1412776"/>
              <a:ext cx="2520280" cy="1765796"/>
            </a:xfrm>
            <a:prstGeom prst="wedgeRoundRectCallout">
              <a:avLst>
                <a:gd name="adj1" fmla="val 54296"/>
                <a:gd name="adj2" fmla="val 5809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Hola Rosa, ¿adónde vas tan apurada?</a:t>
              </a:r>
              <a:endParaRPr lang="es-PA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932040" y="1268760"/>
              <a:ext cx="31683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Ah, hola… Es que voy a mi casa a conversar por Messenger con un niño que conocí recién en el chat.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29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86834" y="1052438"/>
            <a:ext cx="8289622" cy="5034574"/>
            <a:chOff x="386834" y="1052438"/>
            <a:chExt cx="8289622" cy="503457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438"/>
              <a:ext cx="6600204" cy="5034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 rot="19736755">
              <a:off x="386834" y="1195478"/>
              <a:ext cx="3457830" cy="46166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PA" sz="2400" dirty="0" smtClean="0">
                  <a:solidFill>
                    <a:schemeClr val="bg1"/>
                  </a:solidFill>
                </a:rPr>
                <a:t>A la semana siguiente</a:t>
              </a:r>
              <a:endParaRPr lang="es-PA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5 Llamada ovalada"/>
            <p:cNvSpPr/>
            <p:nvPr/>
          </p:nvSpPr>
          <p:spPr>
            <a:xfrm>
              <a:off x="5508104" y="1772816"/>
              <a:ext cx="3168352" cy="1652893"/>
            </a:xfrm>
            <a:prstGeom prst="wedgeEllipseCallout">
              <a:avLst>
                <a:gd name="adj1" fmla="val -48754"/>
                <a:gd name="adj2" fmla="val 408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No… o sea, sí pero no te puedo contar…me da vergüenza.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Llamada ovalada"/>
            <p:cNvSpPr/>
            <p:nvPr/>
          </p:nvSpPr>
          <p:spPr>
            <a:xfrm>
              <a:off x="1691680" y="1556792"/>
              <a:ext cx="2160240" cy="1584176"/>
            </a:xfrm>
            <a:prstGeom prst="wedgeEllipseCallout">
              <a:avLst>
                <a:gd name="adj1" fmla="val 31327"/>
                <a:gd name="adj2" fmla="val 552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¿Te pasa algo Rosa? Estás rara… 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614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39552" y="1030237"/>
            <a:ext cx="8741967" cy="5359872"/>
            <a:chOff x="539552" y="1030237"/>
            <a:chExt cx="8741967" cy="535987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924944"/>
              <a:ext cx="7743468" cy="3465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Llamada ovalada"/>
            <p:cNvSpPr/>
            <p:nvPr/>
          </p:nvSpPr>
          <p:spPr>
            <a:xfrm>
              <a:off x="539552" y="1340768"/>
              <a:ext cx="4248472" cy="1800200"/>
            </a:xfrm>
            <a:prstGeom prst="wedgeEllipseCallout">
              <a:avLst>
                <a:gd name="adj1" fmla="val 24841"/>
                <a:gd name="adj2" fmla="val 953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Carlos… es que…mi amigo virtual no es como pensaba.  Me pidió mis datos y ahora parece que </a:t>
              </a:r>
              <a:r>
                <a:rPr lang="es-MX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hackeó</a:t>
              </a:r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mi </a:t>
              </a:r>
              <a:r>
                <a:rPr lang="es-MX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computadora</a:t>
              </a:r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Llamada ovalada"/>
            <p:cNvSpPr/>
            <p:nvPr/>
          </p:nvSpPr>
          <p:spPr>
            <a:xfrm>
              <a:off x="4788024" y="1052736"/>
              <a:ext cx="3816424" cy="1512168"/>
            </a:xfrm>
            <a:prstGeom prst="wedgeEllipseCallout">
              <a:avLst>
                <a:gd name="adj1" fmla="val -25078"/>
                <a:gd name="adj2" fmla="val 1086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Rosa, ¡estás llorando! Cuéntame qué pasa, quizás yo te puedo ayudar…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 rot="2247211">
              <a:off x="6670521" y="1030237"/>
              <a:ext cx="2610998" cy="46166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PA" sz="2400" dirty="0" smtClean="0">
                  <a:solidFill>
                    <a:schemeClr val="bg1"/>
                  </a:solidFill>
                </a:rPr>
                <a:t>Al día siguiente</a:t>
              </a:r>
              <a:endParaRPr lang="es-PA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255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640" y="548679"/>
            <a:ext cx="8812832" cy="5760641"/>
            <a:chOff x="7640" y="44624"/>
            <a:chExt cx="8812832" cy="576064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65" y="1484785"/>
              <a:ext cx="7344816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Llamada ovalada"/>
            <p:cNvSpPr/>
            <p:nvPr/>
          </p:nvSpPr>
          <p:spPr>
            <a:xfrm>
              <a:off x="5220072" y="692696"/>
              <a:ext cx="3600400" cy="2088232"/>
            </a:xfrm>
            <a:prstGeom prst="wedgeEllipseCallout">
              <a:avLst>
                <a:gd name="adj1" fmla="val -47913"/>
                <a:gd name="adj2" fmla="val 535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…y se robó mis claves y está mandando mails a mis amigos con ofensas y escribe cosas horribles de mí, en mi portal. 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Llamada ovalada"/>
            <p:cNvSpPr/>
            <p:nvPr/>
          </p:nvSpPr>
          <p:spPr>
            <a:xfrm>
              <a:off x="7640" y="44624"/>
              <a:ext cx="4896544" cy="2304255"/>
            </a:xfrm>
            <a:prstGeom prst="wedgeEllipseCallout">
              <a:avLst>
                <a:gd name="adj1" fmla="val 22472"/>
                <a:gd name="adj2" fmla="val 756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Rosa no llores.  Ese niño está actuando muy mal.  ¿Por qué no le cuentas a tus papás para que te ayuden?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s-MX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Ahora hay muchos niños que molestan a otros por Internet. </a:t>
              </a:r>
              <a:endParaRPr lang="es-PA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380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69" y="1988840"/>
            <a:ext cx="68865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 rot="19736755">
            <a:off x="334824" y="1284253"/>
            <a:ext cx="3582752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chemeClr val="bg1"/>
                </a:solidFill>
              </a:rPr>
              <a:t>Dos semanas después</a:t>
            </a:r>
            <a:endParaRPr lang="es-PA" sz="2400" dirty="0">
              <a:solidFill>
                <a:schemeClr val="bg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30647" y="2852936"/>
            <a:ext cx="3600400" cy="1944216"/>
          </a:xfrm>
          <a:prstGeom prst="wedgeEllipseCallout">
            <a:avLst>
              <a:gd name="adj1" fmla="val 55013"/>
              <a:gd name="adj2" fmla="val -18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Hola Carlos, por fin me libré del niño que me molestaba, mis papas me bloquearon y cambiaron mis datos.</a:t>
            </a:r>
            <a:endParaRPr lang="es-P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4526766" y="725918"/>
            <a:ext cx="4005674" cy="2073081"/>
          </a:xfrm>
          <a:prstGeom prst="wedgeEllipseCallout">
            <a:avLst>
              <a:gd name="adj1" fmla="val -16022"/>
              <a:gd name="adj2" fmla="val 55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¡Que bueno!, de ahora en adelante debes tener cuidado cuando chatees con desconocimiento. ¡Y nunca les des tus datos personales! </a:t>
            </a:r>
            <a:endParaRPr lang="es-P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6253" y="5661248"/>
            <a:ext cx="3158559" cy="772716"/>
          </a:xfrm>
          <a:prstGeom prst="wedgeEllipseCallout">
            <a:avLst>
              <a:gd name="adj1" fmla="val 53416"/>
              <a:gd name="adj2" fmla="val -28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 ahora,  ¿Será un </a:t>
            </a:r>
            <a:r>
              <a:rPr lang="es-MX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ciberdelincuente</a:t>
            </a:r>
            <a:r>
              <a:rPr lang="es-MX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PA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067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6016" y="31924"/>
            <a:ext cx="3374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0502"/>
              </a:avLst>
            </a:prstTxWarp>
            <a:spAutoFit/>
          </a:bodyPr>
          <a:lstStyle/>
          <a:p>
            <a:pPr algn="ctr"/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enemigo en la red</a:t>
            </a:r>
            <a:endParaRPr lang="es-E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1844824"/>
            <a:ext cx="7056784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862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 GENERADORA</a:t>
            </a:r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A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Estudiante\Desktop\Cristina Núñez S\Imagenes\cuidado te asaltan en jntern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0"/>
          <a:stretch/>
        </p:blipFill>
        <p:spPr bwMode="auto">
          <a:xfrm>
            <a:off x="2555776" y="1564535"/>
            <a:ext cx="3847505" cy="327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86573" y="4840592"/>
            <a:ext cx="6974930" cy="13247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4400" b="1" i="1" dirty="0">
                <a:latin typeface="Chiller" pitchFamily="82" charset="0"/>
              </a:rPr>
              <a:t>¿Conoces tú los riesgos del Internet?</a:t>
            </a:r>
            <a:endParaRPr lang="es-PA" sz="4400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47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481</TotalTime>
  <Words>664</Words>
  <Application>Microsoft Office PowerPoint</Application>
  <PresentationFormat>Presentación en pantalla (4:3)</PresentationFormat>
  <Paragraphs>140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Estudiante</cp:lastModifiedBy>
  <cp:revision>43</cp:revision>
  <dcterms:created xsi:type="dcterms:W3CDTF">2011-08-10T19:14:59Z</dcterms:created>
  <dcterms:modified xsi:type="dcterms:W3CDTF">2011-08-12T19:36:49Z</dcterms:modified>
</cp:coreProperties>
</file>