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7" r:id="rId1"/>
    <p:sldMasterId id="2147484009" r:id="rId2"/>
    <p:sldMasterId id="2147484021" r:id="rId3"/>
    <p:sldMasterId id="2147484118" r:id="rId4"/>
    <p:sldMasterId id="2147484203" r:id="rId5"/>
    <p:sldMasterId id="2147484275" r:id="rId6"/>
    <p:sldMasterId id="2147484287" r:id="rId7"/>
  </p:sldMasterIdLst>
  <p:notesMasterIdLst>
    <p:notesMasterId r:id="rId21"/>
  </p:notesMasterIdLst>
  <p:sldIdLst>
    <p:sldId id="256" r:id="rId8"/>
    <p:sldId id="257" r:id="rId9"/>
    <p:sldId id="259" r:id="rId10"/>
    <p:sldId id="258" r:id="rId11"/>
    <p:sldId id="260" r:id="rId12"/>
    <p:sldId id="261" r:id="rId13"/>
    <p:sldId id="262" r:id="rId14"/>
    <p:sldId id="263" r:id="rId15"/>
    <p:sldId id="264" r:id="rId16"/>
    <p:sldId id="267" r:id="rId17"/>
    <p:sldId id="268" r:id="rId18"/>
    <p:sldId id="269" r:id="rId19"/>
    <p:sldId id="270" r:id="rId20"/>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8"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737" autoAdjust="0"/>
  </p:normalViewPr>
  <p:slideViewPr>
    <p:cSldViewPr>
      <p:cViewPr varScale="1">
        <p:scale>
          <a:sx n="70" d="100"/>
          <a:sy n="70" d="100"/>
        </p:scale>
        <p:origin x="-828" y="-90"/>
      </p:cViewPr>
      <p:guideLst>
        <p:guide orient="horz" pos="2160"/>
        <p:guide pos="2880"/>
      </p:guideLst>
    </p:cSldViewPr>
  </p:slideViewPr>
  <p:outlineViewPr>
    <p:cViewPr>
      <p:scale>
        <a:sx n="33" d="100"/>
        <a:sy n="33" d="100"/>
      </p:scale>
      <p:origin x="0" y="14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7-13T10:55:22.295" idx="1">
    <p:pos x="791" y="1436"/>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DD6501-9229-40CC-A64A-5058FE754321}" type="datetimeFigureOut">
              <a:rPr lang="es-PA" smtClean="0"/>
              <a:t>13/7/12</a:t>
            </a:fld>
            <a:endParaRPr lang="es-PA"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B14D2-A912-45B1-B2DF-7B3FC26D14A9}" type="slidenum">
              <a:rPr lang="es-PA" smtClean="0"/>
              <a:t>‹Nº›</a:t>
            </a:fld>
            <a:endParaRPr lang="es-PA" dirty="0"/>
          </a:p>
        </p:txBody>
      </p:sp>
    </p:spTree>
    <p:extLst>
      <p:ext uri="{BB962C8B-B14F-4D97-AF65-F5344CB8AC3E}">
        <p14:creationId xmlns:p14="http://schemas.microsoft.com/office/powerpoint/2010/main" val="149534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7C7B14D2-A912-45B1-B2DF-7B3FC26D14A9}" type="slidenum">
              <a:rPr lang="es-PA" smtClean="0"/>
              <a:t>8</a:t>
            </a:fld>
            <a:endParaRPr lang="es-PA" dirty="0"/>
          </a:p>
        </p:txBody>
      </p:sp>
    </p:spTree>
    <p:extLst>
      <p:ext uri="{BB962C8B-B14F-4D97-AF65-F5344CB8AC3E}">
        <p14:creationId xmlns:p14="http://schemas.microsoft.com/office/powerpoint/2010/main" val="73157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7C7B14D2-A912-45B1-B2DF-7B3FC26D14A9}" type="slidenum">
              <a:rPr lang="es-PA" smtClean="0"/>
              <a:t>9</a:t>
            </a:fld>
            <a:endParaRPr lang="es-PA" dirty="0"/>
          </a:p>
        </p:txBody>
      </p:sp>
    </p:spTree>
    <p:extLst>
      <p:ext uri="{BB962C8B-B14F-4D97-AF65-F5344CB8AC3E}">
        <p14:creationId xmlns:p14="http://schemas.microsoft.com/office/powerpoint/2010/main" val="27067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7C7B14D2-A912-45B1-B2DF-7B3FC26D14A9}" type="slidenum">
              <a:rPr lang="es-PA" smtClean="0"/>
              <a:t>13</a:t>
            </a:fld>
            <a:endParaRPr lang="es-PA" dirty="0"/>
          </a:p>
        </p:txBody>
      </p:sp>
    </p:spTree>
    <p:extLst>
      <p:ext uri="{BB962C8B-B14F-4D97-AF65-F5344CB8AC3E}">
        <p14:creationId xmlns:p14="http://schemas.microsoft.com/office/powerpoint/2010/main" val="252633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1DBDFF5-67DC-4999-B639-F95A0267ED26}" type="slidenum">
              <a:rPr lang="es-PA" smtClean="0"/>
              <a:t>‹Nº›</a:t>
            </a:fld>
            <a:endParaRPr lang="es-P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0C50D27-01D3-49F3-A254-85F60B8AB329}" type="datetimeFigureOut">
              <a:rPr lang="es-PA" smtClean="0"/>
              <a:t>13/7/12</a:t>
            </a:fld>
            <a:endParaRPr lang="es-PA" dirty="0"/>
          </a:p>
        </p:txBody>
      </p:sp>
      <p:sp>
        <p:nvSpPr>
          <p:cNvPr id="8" name="Slide Number Placeholder 7"/>
          <p:cNvSpPr>
            <a:spLocks noGrp="1"/>
          </p:cNvSpPr>
          <p:nvPr>
            <p:ph type="sldNum" sz="quarter" idx="11"/>
          </p:nvPr>
        </p:nvSpPr>
        <p:spPr/>
        <p:txBody>
          <a:bodyPr/>
          <a:lstStyle/>
          <a:p>
            <a:fld id="{51DBDFF5-67DC-4999-B639-F95A0267ED26}" type="slidenum">
              <a:rPr lang="es-PA" smtClean="0"/>
              <a:t>‹Nº›</a:t>
            </a:fld>
            <a:endParaRPr lang="es-PA" dirty="0"/>
          </a:p>
        </p:txBody>
      </p:sp>
      <p:sp>
        <p:nvSpPr>
          <p:cNvPr id="9" name="Footer Placeholder 8"/>
          <p:cNvSpPr>
            <a:spLocks noGrp="1"/>
          </p:cNvSpPr>
          <p:nvPr>
            <p:ph type="ftr" sz="quarter" idx="12"/>
          </p:nvPr>
        </p:nvSpPr>
        <p:spPr/>
        <p:txBody>
          <a:bodyPr/>
          <a:lstStyle/>
          <a:p>
            <a:endParaRPr lang="es-P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0C50D27-01D3-49F3-A254-85F60B8AB329}" type="datetimeFigureOut">
              <a:rPr lang="es-PA" smtClean="0"/>
              <a:t>13/7/12</a:t>
            </a:fld>
            <a:endParaRPr lang="es-PA" dirty="0"/>
          </a:p>
        </p:txBody>
      </p:sp>
      <p:sp>
        <p:nvSpPr>
          <p:cNvPr id="8" name="Footer Placeholder 7"/>
          <p:cNvSpPr>
            <a:spLocks noGrp="1"/>
          </p:cNvSpPr>
          <p:nvPr>
            <p:ph type="ftr" sz="quarter" idx="11"/>
          </p:nvPr>
        </p:nvSpPr>
        <p:spPr/>
        <p:txBody>
          <a:bodyPr/>
          <a:lstStyle/>
          <a:p>
            <a:endParaRPr lang="es-PA" dirty="0"/>
          </a:p>
        </p:txBody>
      </p:sp>
      <p:sp>
        <p:nvSpPr>
          <p:cNvPr id="9" name="Slide Number Placeholder 8"/>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0C50D27-01D3-49F3-A254-85F60B8AB329}" type="datetimeFigureOut">
              <a:rPr lang="es-PA" smtClean="0"/>
              <a:t>13/7/12</a:t>
            </a:fld>
            <a:endParaRPr lang="es-PA" dirty="0"/>
          </a:p>
        </p:txBody>
      </p:sp>
      <p:sp>
        <p:nvSpPr>
          <p:cNvPr id="4" name="Footer Placeholder 3"/>
          <p:cNvSpPr>
            <a:spLocks noGrp="1"/>
          </p:cNvSpPr>
          <p:nvPr>
            <p:ph type="ftr" sz="quarter" idx="11"/>
          </p:nvPr>
        </p:nvSpPr>
        <p:spPr/>
        <p:txBody>
          <a:bodyPr/>
          <a:lstStyle/>
          <a:p>
            <a:endParaRPr lang="es-PA" dirty="0"/>
          </a:p>
        </p:txBody>
      </p:sp>
      <p:sp>
        <p:nvSpPr>
          <p:cNvPr id="5" name="Slide Number Placeholder 4"/>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50D27-01D3-49F3-A254-85F60B8AB329}" type="datetimeFigureOut">
              <a:rPr lang="es-PA" smtClean="0"/>
              <a:t>13/7/12</a:t>
            </a:fld>
            <a:endParaRPr lang="es-PA" dirty="0"/>
          </a:p>
        </p:txBody>
      </p:sp>
      <p:sp>
        <p:nvSpPr>
          <p:cNvPr id="3" name="Footer Placeholder 2"/>
          <p:cNvSpPr>
            <a:spLocks noGrp="1"/>
          </p:cNvSpPr>
          <p:nvPr>
            <p:ph type="ftr" sz="quarter" idx="11"/>
          </p:nvPr>
        </p:nvSpPr>
        <p:spPr/>
        <p:txBody>
          <a:bodyPr/>
          <a:lstStyle/>
          <a:p>
            <a:endParaRPr lang="es-PA" dirty="0"/>
          </a:p>
        </p:txBody>
      </p:sp>
      <p:sp>
        <p:nvSpPr>
          <p:cNvPr id="4" name="Slide Number Placeholder 3"/>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51DBDFF5-67DC-4999-B639-F95A0267ED26}" type="slidenum">
              <a:rPr lang="es-PA" smtClean="0"/>
              <a:t>‹Nº›</a:t>
            </a:fld>
            <a:endParaRPr lang="es-PA"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1DBDFF5-67DC-4999-B639-F95A0267ED26}" type="slidenum">
              <a:rPr lang="es-PA" smtClean="0"/>
              <a:t>‹Nº›</a:t>
            </a:fld>
            <a:endParaRPr lang="es-PA"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s-ES" smtClean="0"/>
              <a:t>Haga clic para modificar el estilo de título del patrón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30C50D27-01D3-49F3-A254-85F60B8AB329}" type="datetimeFigureOut">
              <a:rPr lang="es-PA" smtClean="0"/>
              <a:t>13/7/12</a:t>
            </a:fld>
            <a:endParaRPr lang="es-PA" dirty="0"/>
          </a:p>
        </p:txBody>
      </p:sp>
      <p:sp>
        <p:nvSpPr>
          <p:cNvPr id="8" name="Slide Number Placeholder 7"/>
          <p:cNvSpPr>
            <a:spLocks noGrp="1"/>
          </p:cNvSpPr>
          <p:nvPr>
            <p:ph type="sldNum" sz="quarter" idx="11"/>
          </p:nvPr>
        </p:nvSpPr>
        <p:spPr/>
        <p:txBody>
          <a:bodyPr/>
          <a:lstStyle/>
          <a:p>
            <a:fld id="{51DBDFF5-67DC-4999-B639-F95A0267ED26}" type="slidenum">
              <a:rPr lang="es-PA" smtClean="0"/>
              <a:t>‹Nº›</a:t>
            </a:fld>
            <a:endParaRPr lang="es-PA" dirty="0"/>
          </a:p>
        </p:txBody>
      </p:sp>
      <p:sp>
        <p:nvSpPr>
          <p:cNvPr id="9" name="Footer Placeholder 8"/>
          <p:cNvSpPr>
            <a:spLocks noGrp="1"/>
          </p:cNvSpPr>
          <p:nvPr>
            <p:ph type="ftr" sz="quarter" idx="12"/>
          </p:nvPr>
        </p:nvSpPr>
        <p:spPr/>
        <p:txBody>
          <a:bodyPr/>
          <a:lstStyle/>
          <a:p>
            <a:endParaRPr lang="es-PA"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fld id="{30C50D27-01D3-49F3-A254-85F60B8AB329}" type="datetimeFigureOut">
              <a:rPr lang="es-PA" smtClean="0"/>
              <a:t>13/7/12</a:t>
            </a:fld>
            <a:endParaRPr lang="es-PA" dirty="0"/>
          </a:p>
        </p:txBody>
      </p:sp>
      <p:sp>
        <p:nvSpPr>
          <p:cNvPr id="10" name="Slide Number Placeholder 9"/>
          <p:cNvSpPr>
            <a:spLocks noGrp="1"/>
          </p:cNvSpPr>
          <p:nvPr>
            <p:ph type="sldNum" sz="quarter" idx="15"/>
          </p:nvPr>
        </p:nvSpPr>
        <p:spPr/>
        <p:txBody>
          <a:bodyPr/>
          <a:lstStyle/>
          <a:p>
            <a:fld id="{51DBDFF5-67DC-4999-B639-F95A0267ED26}" type="slidenum">
              <a:rPr lang="es-PA" smtClean="0"/>
              <a:t>‹Nº›</a:t>
            </a:fld>
            <a:endParaRPr lang="es-PA" dirty="0"/>
          </a:p>
        </p:txBody>
      </p:sp>
      <p:sp>
        <p:nvSpPr>
          <p:cNvPr id="11" name="Footer Placeholder 10"/>
          <p:cNvSpPr>
            <a:spLocks noGrp="1"/>
          </p:cNvSpPr>
          <p:nvPr>
            <p:ph type="ftr" sz="quarter" idx="16"/>
          </p:nvPr>
        </p:nvSpPr>
        <p:spPr/>
        <p:txBody>
          <a:bodyPr/>
          <a:lstStyle/>
          <a:p>
            <a:endParaRPr lang="es-PA" dirty="0"/>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0C50D27-01D3-49F3-A254-85F60B8AB329}" type="datetimeFigureOut">
              <a:rPr lang="es-PA" smtClean="0"/>
              <a:t>13/7/12</a:t>
            </a:fld>
            <a:endParaRPr lang="es-PA" dirty="0"/>
          </a:p>
        </p:txBody>
      </p:sp>
      <p:sp>
        <p:nvSpPr>
          <p:cNvPr id="8" name="Slide Number Placeholder 7"/>
          <p:cNvSpPr>
            <a:spLocks noGrp="1"/>
          </p:cNvSpPr>
          <p:nvPr>
            <p:ph type="sldNum" sz="quarter" idx="11"/>
          </p:nvPr>
        </p:nvSpPr>
        <p:spPr/>
        <p:txBody>
          <a:bodyPr/>
          <a:lstStyle/>
          <a:p>
            <a:fld id="{51DBDFF5-67DC-4999-B639-F95A0267ED26}" type="slidenum">
              <a:rPr lang="es-PA" smtClean="0"/>
              <a:t>‹Nº›</a:t>
            </a:fld>
            <a:endParaRPr lang="es-PA" dirty="0"/>
          </a:p>
        </p:txBody>
      </p:sp>
      <p:sp>
        <p:nvSpPr>
          <p:cNvPr id="9" name="Footer Placeholder 8"/>
          <p:cNvSpPr>
            <a:spLocks noGrp="1"/>
          </p:cNvSpPr>
          <p:nvPr>
            <p:ph type="ftr" sz="quarter" idx="12"/>
          </p:nvPr>
        </p:nvSpPr>
        <p:spPr/>
        <p:txBody>
          <a:bodyPr/>
          <a:lstStyle/>
          <a:p>
            <a:endParaRPr lang="es-PA"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Date Placeholder 8"/>
          <p:cNvSpPr>
            <a:spLocks noGrp="1"/>
          </p:cNvSpPr>
          <p:nvPr>
            <p:ph type="dt" sz="half" idx="10"/>
          </p:nvPr>
        </p:nvSpPr>
        <p:spPr/>
        <p:txBody>
          <a:bodyPr/>
          <a:lstStyle/>
          <a:p>
            <a:fld id="{30C50D27-01D3-49F3-A254-85F60B8AB329}" type="datetimeFigureOut">
              <a:rPr lang="es-PA" smtClean="0"/>
              <a:t>13/7/12</a:t>
            </a:fld>
            <a:endParaRPr lang="es-PA" dirty="0"/>
          </a:p>
        </p:txBody>
      </p:sp>
      <p:sp>
        <p:nvSpPr>
          <p:cNvPr id="10" name="Slide Number Placeholder 9"/>
          <p:cNvSpPr>
            <a:spLocks noGrp="1"/>
          </p:cNvSpPr>
          <p:nvPr>
            <p:ph type="sldNum" sz="quarter" idx="11"/>
          </p:nvPr>
        </p:nvSpPr>
        <p:spPr/>
        <p:txBody>
          <a:bodyPr/>
          <a:lstStyle/>
          <a:p>
            <a:fld id="{51DBDFF5-67DC-4999-B639-F95A0267ED26}" type="slidenum">
              <a:rPr lang="es-PA" smtClean="0"/>
              <a:t>‹Nº›</a:t>
            </a:fld>
            <a:endParaRPr lang="es-PA" dirty="0"/>
          </a:p>
        </p:txBody>
      </p:sp>
      <p:sp>
        <p:nvSpPr>
          <p:cNvPr id="11" name="Footer Placeholder 10"/>
          <p:cNvSpPr>
            <a:spLocks noGrp="1"/>
          </p:cNvSpPr>
          <p:nvPr>
            <p:ph type="ftr" sz="quarter" idx="12"/>
          </p:nvPr>
        </p:nvSpPr>
        <p:spPr>
          <a:xfrm>
            <a:off x="493776" y="6356350"/>
            <a:ext cx="5102352" cy="365125"/>
          </a:xfrm>
        </p:spPr>
        <p:txBody>
          <a:bodyPr/>
          <a:lstStyle/>
          <a:p>
            <a:endParaRPr lang="es-PA"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Date Placeholder 9"/>
          <p:cNvSpPr>
            <a:spLocks noGrp="1"/>
          </p:cNvSpPr>
          <p:nvPr>
            <p:ph type="dt" sz="half" idx="10"/>
          </p:nvPr>
        </p:nvSpPr>
        <p:spPr/>
        <p:txBody>
          <a:bodyPr/>
          <a:lstStyle/>
          <a:p>
            <a:fld id="{30C50D27-01D3-49F3-A254-85F60B8AB329}" type="datetimeFigureOut">
              <a:rPr lang="es-PA" smtClean="0"/>
              <a:t>13/7/12</a:t>
            </a:fld>
            <a:endParaRPr lang="es-PA" dirty="0"/>
          </a:p>
        </p:txBody>
      </p:sp>
      <p:sp>
        <p:nvSpPr>
          <p:cNvPr id="11" name="Slide Number Placeholder 10"/>
          <p:cNvSpPr>
            <a:spLocks noGrp="1"/>
          </p:cNvSpPr>
          <p:nvPr>
            <p:ph type="sldNum" sz="quarter" idx="11"/>
          </p:nvPr>
        </p:nvSpPr>
        <p:spPr/>
        <p:txBody>
          <a:bodyPr/>
          <a:lstStyle/>
          <a:p>
            <a:fld id="{51DBDFF5-67DC-4999-B639-F95A0267ED26}" type="slidenum">
              <a:rPr lang="es-PA" smtClean="0"/>
              <a:t>‹Nº›</a:t>
            </a:fld>
            <a:endParaRPr lang="es-PA" dirty="0"/>
          </a:p>
        </p:txBody>
      </p:sp>
      <p:sp>
        <p:nvSpPr>
          <p:cNvPr id="12" name="Footer Placeholder 11"/>
          <p:cNvSpPr>
            <a:spLocks noGrp="1"/>
          </p:cNvSpPr>
          <p:nvPr>
            <p:ph type="ftr" sz="quarter" idx="12"/>
          </p:nvPr>
        </p:nvSpPr>
        <p:spPr>
          <a:xfrm>
            <a:off x="493776" y="6356350"/>
            <a:ext cx="5102352" cy="365125"/>
          </a:xfrm>
        </p:spPr>
        <p:txBody>
          <a:bodyPr/>
          <a:lstStyle/>
          <a:p>
            <a:endParaRPr lang="es-PA"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30C50D27-01D3-49F3-A254-85F60B8AB329}" type="datetimeFigureOut">
              <a:rPr lang="es-PA" smtClean="0"/>
              <a:t>13/7/12</a:t>
            </a:fld>
            <a:endParaRPr lang="es-PA" dirty="0"/>
          </a:p>
        </p:txBody>
      </p:sp>
      <p:sp>
        <p:nvSpPr>
          <p:cNvPr id="5" name="Title 4"/>
          <p:cNvSpPr>
            <a:spLocks noGrp="1"/>
          </p:cNvSpPr>
          <p:nvPr>
            <p:ph type="title"/>
          </p:nvPr>
        </p:nvSpPr>
        <p:spPr/>
        <p:txBody>
          <a:bodyPr/>
          <a:lstStyle/>
          <a:p>
            <a:r>
              <a:rPr lang="es-ES" smtClean="0"/>
              <a:t>Haga clic para modificar el estilo de título del patrón</a:t>
            </a:r>
            <a:endParaRPr lang="en-US" dirty="0"/>
          </a:p>
        </p:txBody>
      </p:sp>
      <p:sp>
        <p:nvSpPr>
          <p:cNvPr id="4" name="Slide Number Placeholder 3"/>
          <p:cNvSpPr>
            <a:spLocks noGrp="1"/>
          </p:cNvSpPr>
          <p:nvPr>
            <p:ph type="sldNum" sz="quarter" idx="11"/>
          </p:nvPr>
        </p:nvSpPr>
        <p:spPr/>
        <p:txBody>
          <a:bodyPr/>
          <a:lstStyle/>
          <a:p>
            <a:fld id="{51DBDFF5-67DC-4999-B639-F95A0267ED26}" type="slidenum">
              <a:rPr lang="es-PA" smtClean="0"/>
              <a:t>‹Nº›</a:t>
            </a:fld>
            <a:endParaRPr lang="es-PA" dirty="0"/>
          </a:p>
        </p:txBody>
      </p:sp>
      <p:sp>
        <p:nvSpPr>
          <p:cNvPr id="6" name="Footer Placeholder 5"/>
          <p:cNvSpPr>
            <a:spLocks noGrp="1"/>
          </p:cNvSpPr>
          <p:nvPr>
            <p:ph type="ftr" sz="quarter" idx="12"/>
          </p:nvPr>
        </p:nvSpPr>
        <p:spPr/>
        <p:txBody>
          <a:bodyPr/>
          <a:lstStyle/>
          <a:p>
            <a:endParaRPr lang="es-PA"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50D27-01D3-49F3-A254-85F60B8AB329}" type="datetimeFigureOut">
              <a:rPr lang="es-PA" smtClean="0"/>
              <a:t>13/7/12</a:t>
            </a:fld>
            <a:endParaRPr lang="es-PA" dirty="0"/>
          </a:p>
        </p:txBody>
      </p:sp>
      <p:sp>
        <p:nvSpPr>
          <p:cNvPr id="3" name="Footer Placeholder 2"/>
          <p:cNvSpPr>
            <a:spLocks noGrp="1"/>
          </p:cNvSpPr>
          <p:nvPr>
            <p:ph type="ftr" sz="quarter" idx="11"/>
          </p:nvPr>
        </p:nvSpPr>
        <p:spPr/>
        <p:txBody>
          <a:bodyPr/>
          <a:lstStyle/>
          <a:p>
            <a:endParaRPr lang="es-PA" dirty="0"/>
          </a:p>
        </p:txBody>
      </p:sp>
      <p:sp>
        <p:nvSpPr>
          <p:cNvPr id="4" name="Slide Number Placeholder 3"/>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30C50D27-01D3-49F3-A254-85F60B8AB329}" type="datetimeFigureOut">
              <a:rPr lang="es-PA" smtClean="0"/>
              <a:t>13/7/12</a:t>
            </a:fld>
            <a:endParaRPr lang="es-PA" dirty="0"/>
          </a:p>
        </p:txBody>
      </p:sp>
      <p:sp>
        <p:nvSpPr>
          <p:cNvPr id="9" name="Slide Number Placeholder 8"/>
          <p:cNvSpPr>
            <a:spLocks noGrp="1"/>
          </p:cNvSpPr>
          <p:nvPr>
            <p:ph type="sldNum" sz="quarter" idx="11"/>
          </p:nvPr>
        </p:nvSpPr>
        <p:spPr/>
        <p:txBody>
          <a:bodyPr/>
          <a:lstStyle/>
          <a:p>
            <a:fld id="{51DBDFF5-67DC-4999-B639-F95A0267ED26}" type="slidenum">
              <a:rPr lang="es-PA" smtClean="0"/>
              <a:t>‹Nº›</a:t>
            </a:fld>
            <a:endParaRPr lang="es-PA" dirty="0"/>
          </a:p>
        </p:txBody>
      </p:sp>
      <p:sp>
        <p:nvSpPr>
          <p:cNvPr id="10" name="Footer Placeholder 9"/>
          <p:cNvSpPr>
            <a:spLocks noGrp="1"/>
          </p:cNvSpPr>
          <p:nvPr>
            <p:ph type="ftr" sz="quarter" idx="12"/>
          </p:nvPr>
        </p:nvSpPr>
        <p:spPr>
          <a:xfrm>
            <a:off x="493776" y="6356350"/>
            <a:ext cx="5102352" cy="365125"/>
          </a:xfrm>
        </p:spPr>
        <p:txBody>
          <a:bodyPr/>
          <a:lstStyle/>
          <a:p>
            <a:endParaRPr lang="es-PA"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30C50D27-01D3-49F3-A254-85F60B8AB329}" type="datetimeFigureOut">
              <a:rPr lang="es-PA" smtClean="0"/>
              <a:t>13/7/12</a:t>
            </a:fld>
            <a:endParaRPr lang="es-PA" dirty="0"/>
          </a:p>
        </p:txBody>
      </p:sp>
      <p:sp>
        <p:nvSpPr>
          <p:cNvPr id="9" name="Slide Number Placeholder 8"/>
          <p:cNvSpPr>
            <a:spLocks noGrp="1"/>
          </p:cNvSpPr>
          <p:nvPr>
            <p:ph type="sldNum" sz="quarter" idx="11"/>
          </p:nvPr>
        </p:nvSpPr>
        <p:spPr/>
        <p:txBody>
          <a:bodyPr/>
          <a:lstStyle/>
          <a:p>
            <a:fld id="{51DBDFF5-67DC-4999-B639-F95A0267ED26}" type="slidenum">
              <a:rPr lang="es-PA" smtClean="0"/>
              <a:t>‹Nº›</a:t>
            </a:fld>
            <a:endParaRPr lang="es-PA" dirty="0"/>
          </a:p>
        </p:txBody>
      </p:sp>
      <p:sp>
        <p:nvSpPr>
          <p:cNvPr id="10" name="Footer Placeholder 9"/>
          <p:cNvSpPr>
            <a:spLocks noGrp="1"/>
          </p:cNvSpPr>
          <p:nvPr>
            <p:ph type="ftr" sz="quarter" idx="12"/>
          </p:nvPr>
        </p:nvSpPr>
        <p:spPr>
          <a:xfrm>
            <a:off x="493776" y="6356350"/>
            <a:ext cx="5102352" cy="365125"/>
          </a:xfrm>
        </p:spPr>
        <p:txBody>
          <a:bodyPr/>
          <a:lstStyle/>
          <a:p>
            <a:endParaRPr lang="es-PA"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図形 1"/>
          <p:cNvSpPr>
            <a:spLocks noGrp="1"/>
          </p:cNvSpPr>
          <p:nvPr>
            <p:ph type="ctrTitle"/>
          </p:nvPr>
        </p:nvSpPr>
        <p:spPr>
          <a:xfrm>
            <a:off x="928662" y="1928803"/>
            <a:ext cx="7172348" cy="1470025"/>
          </a:xfrm>
        </p:spPr>
        <p:txBody>
          <a:bodyPr/>
          <a:lstStyle/>
          <a:p>
            <a:r>
              <a:rPr kumimoji="1" lang="es-ES" altLang="ja-JP" smtClean="0"/>
              <a:t>Haga clic para modificar el estilo de título del patrón</a:t>
            </a:r>
            <a:endParaRPr kumimoji="1" lang="ja-JP" altLang="en-US" dirty="0"/>
          </a:p>
        </p:txBody>
      </p:sp>
      <p:sp>
        <p:nvSpPr>
          <p:cNvPr id="8" name="図形 7"/>
          <p:cNvSpPr>
            <a:spLocks noGrp="1"/>
          </p:cNvSpPr>
          <p:nvPr>
            <p:ph type="subTitle" idx="1"/>
          </p:nvPr>
        </p:nvSpPr>
        <p:spPr>
          <a:xfrm>
            <a:off x="1371600" y="3643314"/>
            <a:ext cx="6400800" cy="1285884"/>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s-ES" altLang="ja-JP" smtClean="0"/>
              <a:t>Haga clic para modificar el estilo de subtítulo del patrón</a:t>
            </a:r>
            <a:endParaRPr kumimoji="1" lang="ja-JP" altLang="en-US" dirty="0"/>
          </a:p>
        </p:txBody>
      </p:sp>
      <p:sp>
        <p:nvSpPr>
          <p:cNvPr id="12" name="図形 11"/>
          <p:cNvSpPr>
            <a:spLocks noGrp="1"/>
          </p:cNvSpPr>
          <p:nvPr>
            <p:ph type="dt" sz="half" idx="10"/>
          </p:nvPr>
        </p:nvSpPr>
        <p:spPr/>
        <p:txBody>
          <a:bodyPr/>
          <a:lstStyle/>
          <a:p>
            <a:fld id="{30C50D27-01D3-49F3-A254-85F60B8AB329}" type="datetimeFigureOut">
              <a:rPr lang="es-PA" smtClean="0"/>
              <a:t>13/7/12</a:t>
            </a:fld>
            <a:endParaRPr lang="es-PA" dirty="0"/>
          </a:p>
        </p:txBody>
      </p:sp>
      <p:sp>
        <p:nvSpPr>
          <p:cNvPr id="11" name="図形 10"/>
          <p:cNvSpPr>
            <a:spLocks noGrp="1"/>
          </p:cNvSpPr>
          <p:nvPr>
            <p:ph type="ftr" sz="quarter" idx="11"/>
          </p:nvPr>
        </p:nvSpPr>
        <p:spPr/>
        <p:txBody>
          <a:bodyPr/>
          <a:lstStyle/>
          <a:p>
            <a:endParaRPr lang="es-PA" dirty="0"/>
          </a:p>
        </p:txBody>
      </p:sp>
      <p:sp>
        <p:nvSpPr>
          <p:cNvPr id="18" name="図形 17"/>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s-ES" altLang="ja-JP" smtClean="0"/>
              <a:t>Haga clic para modificar el estilo de título del patrón</a:t>
            </a:r>
            <a:endParaRPr kumimoji="1" lang="ja-JP" altLang="en-US"/>
          </a:p>
        </p:txBody>
      </p:sp>
      <p:sp>
        <p:nvSpPr>
          <p:cNvPr id="3" name="図形 2"/>
          <p:cNvSpPr>
            <a:spLocks noGrp="1"/>
          </p:cNvSpPr>
          <p:nvPr>
            <p:ph idx="1"/>
          </p:nvPr>
        </p:nvSpPr>
        <p:spPr/>
        <p:txBody>
          <a:body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4" name="図形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図形 4"/>
          <p:cNvSpPr>
            <a:spLocks noGrp="1"/>
          </p:cNvSpPr>
          <p:nvPr>
            <p:ph type="ftr" sz="quarter" idx="11"/>
          </p:nvPr>
        </p:nvSpPr>
        <p:spPr/>
        <p:txBody>
          <a:bodyPr/>
          <a:lstStyle/>
          <a:p>
            <a:endParaRPr lang="es-PA" dirty="0"/>
          </a:p>
        </p:txBody>
      </p:sp>
      <p:sp>
        <p:nvSpPr>
          <p:cNvPr id="6" name="図形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図形 1"/>
          <p:cNvSpPr>
            <a:spLocks noGrp="1"/>
          </p:cNvSpPr>
          <p:nvPr>
            <p:ph type="title"/>
          </p:nvPr>
        </p:nvSpPr>
        <p:spPr>
          <a:xfrm>
            <a:off x="1000100" y="4714884"/>
            <a:ext cx="7215239" cy="862009"/>
          </a:xfrm>
        </p:spPr>
        <p:txBody>
          <a:bodyPr anchor="t"/>
          <a:lstStyle>
            <a:lvl1pPr algn="l">
              <a:defRPr sz="4000" b="1" cap="all"/>
            </a:lvl1pPr>
          </a:lstStyle>
          <a:p>
            <a:r>
              <a:rPr kumimoji="1" lang="es-ES" altLang="ja-JP" smtClean="0"/>
              <a:t>Haga clic para modificar el estilo de título del patrón</a:t>
            </a:r>
            <a:endParaRPr kumimoji="1" lang="ja-JP" altLang="en-US" dirty="0"/>
          </a:p>
        </p:txBody>
      </p:sp>
      <p:sp>
        <p:nvSpPr>
          <p:cNvPr id="3" name="図形 2"/>
          <p:cNvSpPr>
            <a:spLocks noGrp="1"/>
          </p:cNvSpPr>
          <p:nvPr>
            <p:ph type="body" idx="1"/>
          </p:nvPr>
        </p:nvSpPr>
        <p:spPr>
          <a:xfrm>
            <a:off x="1000101" y="2857496"/>
            <a:ext cx="7215238" cy="1785950"/>
          </a:xfrm>
        </p:spPr>
        <p:txBody>
          <a:bodyPr anchor="b"/>
          <a:lstStyle>
            <a:lvl1pPr marL="0" indent="0">
              <a:buNone/>
              <a:defRPr sz="200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dirty="0"/>
          </a:p>
        </p:txBody>
      </p:sp>
      <p:sp>
        <p:nvSpPr>
          <p:cNvPr id="4" name="図形 3"/>
          <p:cNvSpPr>
            <a:spLocks noGrp="1"/>
          </p:cNvSpPr>
          <p:nvPr>
            <p:ph type="dt" sz="half" idx="10"/>
          </p:nvPr>
        </p:nvSpPr>
        <p:spPr/>
        <p:txBody>
          <a:bodyPr/>
          <a:lstStyle>
            <a:lvl1pPr>
              <a:defRPr>
                <a:solidFill>
                  <a:schemeClr val="tx1">
                    <a:tint val="75000"/>
                  </a:schemeClr>
                </a:solidFill>
              </a:defRPr>
            </a:lvl1pPr>
          </a:lstStyle>
          <a:p>
            <a:fld id="{30C50D27-01D3-49F3-A254-85F60B8AB329}" type="datetimeFigureOut">
              <a:rPr lang="es-PA" smtClean="0"/>
              <a:t>13/7/12</a:t>
            </a:fld>
            <a:endParaRPr lang="es-PA" dirty="0"/>
          </a:p>
        </p:txBody>
      </p:sp>
      <p:sp>
        <p:nvSpPr>
          <p:cNvPr id="5" name="図形 4"/>
          <p:cNvSpPr>
            <a:spLocks noGrp="1"/>
          </p:cNvSpPr>
          <p:nvPr>
            <p:ph type="ftr" sz="quarter" idx="11"/>
          </p:nvPr>
        </p:nvSpPr>
        <p:spPr/>
        <p:txBody>
          <a:bodyPr/>
          <a:lstStyle/>
          <a:p>
            <a:endParaRPr lang="es-PA" dirty="0"/>
          </a:p>
        </p:txBody>
      </p:sp>
      <p:sp>
        <p:nvSpPr>
          <p:cNvPr id="6" name="図形 5"/>
          <p:cNvSpPr>
            <a:spLocks noGrp="1"/>
          </p:cNvSpPr>
          <p:nvPr>
            <p:ph type="sldNum" sz="quarter" idx="12"/>
          </p:nvPr>
        </p:nvSpPr>
        <p:spPr/>
        <p:txBody>
          <a:bodyPr/>
          <a:lstStyle>
            <a:lvl1pPr>
              <a:defRPr>
                <a:solidFill>
                  <a:schemeClr val="tx1">
                    <a:tint val="75000"/>
                  </a:schemeClr>
                </a:solidFill>
              </a:defRPr>
            </a:lvl1pPr>
          </a:lstStyle>
          <a:p>
            <a:fld id="{51DBDFF5-67DC-4999-B639-F95A0267ED26}" type="slidenum">
              <a:rPr lang="es-PA" smtClean="0"/>
              <a:t>‹Nº›</a:t>
            </a:fld>
            <a:endParaRPr lang="es-PA"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s-ES" altLang="ja-JP" smtClean="0"/>
              <a:t>Haga clic para modificar el estilo de título del patrón</a:t>
            </a:r>
            <a:endParaRPr kumimoji="1" lang="ja-JP" altLang="en-US"/>
          </a:p>
        </p:txBody>
      </p:sp>
      <p:sp>
        <p:nvSpPr>
          <p:cNvPr id="3" name="図形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4" name="図形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5" name="図形 4"/>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図形 5"/>
          <p:cNvSpPr>
            <a:spLocks noGrp="1"/>
          </p:cNvSpPr>
          <p:nvPr>
            <p:ph type="ftr" sz="quarter" idx="11"/>
          </p:nvPr>
        </p:nvSpPr>
        <p:spPr/>
        <p:txBody>
          <a:bodyPr/>
          <a:lstStyle/>
          <a:p>
            <a:endParaRPr lang="es-PA" dirty="0"/>
          </a:p>
        </p:txBody>
      </p:sp>
      <p:sp>
        <p:nvSpPr>
          <p:cNvPr id="7" name="図形 6"/>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lvl1pPr>
              <a:defRPr/>
            </a:lvl1pPr>
          </a:lstStyle>
          <a:p>
            <a:r>
              <a:rPr kumimoji="1" lang="es-ES" altLang="ja-JP" smtClean="0"/>
              <a:t>Haga clic para modificar el estilo de título del patrón</a:t>
            </a:r>
            <a:endParaRPr kumimoji="1" lang="ja-JP" altLang="en-US"/>
          </a:p>
        </p:txBody>
      </p:sp>
      <p:sp>
        <p:nvSpPr>
          <p:cNvPr id="3" name="図形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a:p>
        </p:txBody>
      </p:sp>
      <p:sp>
        <p:nvSpPr>
          <p:cNvPr id="4" name="図形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5" name="図形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a:p>
        </p:txBody>
      </p:sp>
      <p:sp>
        <p:nvSpPr>
          <p:cNvPr id="6" name="図形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7" name="図形 6"/>
          <p:cNvSpPr>
            <a:spLocks noGrp="1"/>
          </p:cNvSpPr>
          <p:nvPr>
            <p:ph type="dt" sz="half" idx="10"/>
          </p:nvPr>
        </p:nvSpPr>
        <p:spPr/>
        <p:txBody>
          <a:bodyPr/>
          <a:lstStyle/>
          <a:p>
            <a:fld id="{30C50D27-01D3-49F3-A254-85F60B8AB329}" type="datetimeFigureOut">
              <a:rPr lang="es-PA" smtClean="0"/>
              <a:t>13/7/12</a:t>
            </a:fld>
            <a:endParaRPr lang="es-PA" dirty="0"/>
          </a:p>
        </p:txBody>
      </p:sp>
      <p:sp>
        <p:nvSpPr>
          <p:cNvPr id="8" name="図形 7"/>
          <p:cNvSpPr>
            <a:spLocks noGrp="1"/>
          </p:cNvSpPr>
          <p:nvPr>
            <p:ph type="ftr" sz="quarter" idx="11"/>
          </p:nvPr>
        </p:nvSpPr>
        <p:spPr/>
        <p:txBody>
          <a:bodyPr/>
          <a:lstStyle/>
          <a:p>
            <a:endParaRPr lang="es-PA" dirty="0"/>
          </a:p>
        </p:txBody>
      </p:sp>
      <p:sp>
        <p:nvSpPr>
          <p:cNvPr id="9" name="図形 8"/>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図形 1"/>
          <p:cNvSpPr>
            <a:spLocks noGrp="1"/>
          </p:cNvSpPr>
          <p:nvPr>
            <p:ph type="title"/>
          </p:nvPr>
        </p:nvSpPr>
        <p:spPr>
          <a:xfrm>
            <a:off x="1671646" y="4572008"/>
            <a:ext cx="6400816" cy="928686"/>
          </a:xfrm>
        </p:spPr>
        <p:txBody>
          <a:bodyPr/>
          <a:lstStyle/>
          <a:p>
            <a:r>
              <a:rPr kumimoji="1" lang="es-ES" altLang="ja-JP" smtClean="0"/>
              <a:t>Haga clic para modificar el estilo de título del patrón</a:t>
            </a:r>
            <a:endParaRPr kumimoji="1" lang="ja-JP" altLang="en-US" dirty="0"/>
          </a:p>
        </p:txBody>
      </p:sp>
      <p:sp>
        <p:nvSpPr>
          <p:cNvPr id="3" name="図形 2"/>
          <p:cNvSpPr>
            <a:spLocks noGrp="1"/>
          </p:cNvSpPr>
          <p:nvPr>
            <p:ph type="dt" sz="half" idx="10"/>
          </p:nvPr>
        </p:nvSpPr>
        <p:spPr/>
        <p:txBody>
          <a:bodyPr/>
          <a:lstStyle/>
          <a:p>
            <a:fld id="{30C50D27-01D3-49F3-A254-85F60B8AB329}" type="datetimeFigureOut">
              <a:rPr lang="es-PA" smtClean="0"/>
              <a:t>13/7/12</a:t>
            </a:fld>
            <a:endParaRPr lang="es-PA" dirty="0"/>
          </a:p>
        </p:txBody>
      </p:sp>
      <p:sp>
        <p:nvSpPr>
          <p:cNvPr id="4" name="図形 3"/>
          <p:cNvSpPr>
            <a:spLocks noGrp="1"/>
          </p:cNvSpPr>
          <p:nvPr>
            <p:ph type="ftr" sz="quarter" idx="11"/>
          </p:nvPr>
        </p:nvSpPr>
        <p:spPr/>
        <p:txBody>
          <a:bodyPr/>
          <a:lstStyle/>
          <a:p>
            <a:endParaRPr lang="es-PA" dirty="0"/>
          </a:p>
        </p:txBody>
      </p:sp>
      <p:sp>
        <p:nvSpPr>
          <p:cNvPr id="5" name="図形 4"/>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51DBDFF5-67DC-4999-B639-F95A0267ED26}" type="slidenum">
              <a:rPr lang="es-PA" smtClean="0"/>
              <a:t>‹Nº›</a:t>
            </a:fld>
            <a:endParaRPr lang="es-PA" dirty="0"/>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30C50D27-01D3-49F3-A254-85F60B8AB329}" type="datetimeFigureOut">
              <a:rPr lang="es-PA" smtClean="0"/>
              <a:t>13/7/12</a:t>
            </a:fld>
            <a:endParaRPr lang="es-PA" dirty="0"/>
          </a:p>
        </p:txBody>
      </p:sp>
      <p:sp>
        <p:nvSpPr>
          <p:cNvPr id="3" name="図形 2"/>
          <p:cNvSpPr>
            <a:spLocks noGrp="1"/>
          </p:cNvSpPr>
          <p:nvPr>
            <p:ph type="ftr" sz="quarter" idx="11"/>
          </p:nvPr>
        </p:nvSpPr>
        <p:spPr/>
        <p:txBody>
          <a:bodyPr/>
          <a:lstStyle/>
          <a:p>
            <a:endParaRPr lang="es-PA" dirty="0"/>
          </a:p>
        </p:txBody>
      </p:sp>
      <p:sp>
        <p:nvSpPr>
          <p:cNvPr id="4" name="図形 3"/>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図形 1"/>
          <p:cNvSpPr>
            <a:spLocks noGrp="1"/>
          </p:cNvSpPr>
          <p:nvPr>
            <p:ph type="title"/>
          </p:nvPr>
        </p:nvSpPr>
        <p:spPr>
          <a:xfrm>
            <a:off x="457200" y="273050"/>
            <a:ext cx="3008313" cy="1162050"/>
          </a:xfrm>
        </p:spPr>
        <p:txBody>
          <a:bodyPr anchor="b"/>
          <a:lstStyle>
            <a:lvl1pPr algn="l">
              <a:defRPr sz="2000" b="1"/>
            </a:lvl1pPr>
          </a:lstStyle>
          <a:p>
            <a:r>
              <a:rPr kumimoji="1" lang="es-ES" altLang="ja-JP" smtClean="0"/>
              <a:t>Haga clic para modificar el estilo de título del patrón</a:t>
            </a:r>
            <a:endParaRPr kumimoji="1" lang="ja-JP" altLang="en-US"/>
          </a:p>
        </p:txBody>
      </p:sp>
      <p:sp>
        <p:nvSpPr>
          <p:cNvPr id="3" name="図形 2"/>
          <p:cNvSpPr>
            <a:spLocks noGrp="1"/>
          </p:cNvSpPr>
          <p:nvPr>
            <p:ph idx="1"/>
          </p:nvPr>
        </p:nvSpPr>
        <p:spPr>
          <a:xfrm>
            <a:off x="3575050" y="1428737"/>
            <a:ext cx="5111750" cy="4697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dirty="0"/>
          </a:p>
        </p:txBody>
      </p:sp>
      <p:sp>
        <p:nvSpPr>
          <p:cNvPr id="4" name="図形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a:p>
        </p:txBody>
      </p:sp>
      <p:sp>
        <p:nvSpPr>
          <p:cNvPr id="5" name="図形 4"/>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図形 5"/>
          <p:cNvSpPr>
            <a:spLocks noGrp="1"/>
          </p:cNvSpPr>
          <p:nvPr>
            <p:ph type="ftr" sz="quarter" idx="11"/>
          </p:nvPr>
        </p:nvSpPr>
        <p:spPr/>
        <p:txBody>
          <a:bodyPr/>
          <a:lstStyle/>
          <a:p>
            <a:endParaRPr lang="es-PA" dirty="0"/>
          </a:p>
        </p:txBody>
      </p:sp>
      <p:sp>
        <p:nvSpPr>
          <p:cNvPr id="7" name="図形 6"/>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図形 1"/>
          <p:cNvSpPr>
            <a:spLocks noGrp="1"/>
          </p:cNvSpPr>
          <p:nvPr>
            <p:ph type="title"/>
          </p:nvPr>
        </p:nvSpPr>
        <p:spPr>
          <a:xfrm>
            <a:off x="1792288" y="5014914"/>
            <a:ext cx="5486400" cy="414350"/>
          </a:xfrm>
        </p:spPr>
        <p:txBody>
          <a:bodyPr anchor="b"/>
          <a:lstStyle>
            <a:lvl1pPr algn="ctr">
              <a:defRPr sz="2000" b="1"/>
            </a:lvl1pPr>
          </a:lstStyle>
          <a:p>
            <a:r>
              <a:rPr kumimoji="1" lang="es-ES" altLang="ja-JP" smtClean="0"/>
              <a:t>Haga clic para modificar el estilo de título del patrón</a:t>
            </a:r>
            <a:endParaRPr kumimoji="1" lang="ja-JP" altLang="en-US" dirty="0"/>
          </a:p>
        </p:txBody>
      </p:sp>
      <p:sp>
        <p:nvSpPr>
          <p:cNvPr id="3" name="正方形/長方形 2"/>
          <p:cNvSpPr>
            <a:spLocks noGrp="1"/>
          </p:cNvSpPr>
          <p:nvPr>
            <p:ph type="pic" idx="1"/>
          </p:nvPr>
        </p:nvSpPr>
        <p:spPr>
          <a:xfrm>
            <a:off x="1792288" y="742960"/>
            <a:ext cx="5486400" cy="4114800"/>
          </a:xfrm>
          <a:prstGeom prst="rect">
            <a:avLst/>
          </a:prstGeom>
          <a:noFill/>
          <a:ln w="50800" cap="sq">
            <a:solidFill>
              <a:schemeClr val="tx1"/>
            </a:solidFill>
            <a:miter lim="800000"/>
          </a:ln>
          <a:effectLst>
            <a:outerShdw blurRad="76200" dist="50800" dir="13500000" algn="tl" rotWithShape="0">
              <a:schemeClr val="bg1">
                <a:alpha val="80000"/>
              </a:scheme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s-ES" altLang="ja-JP" dirty="0" smtClean="0"/>
              <a:t>Haga clic en el icono para agregar una imagen</a:t>
            </a:r>
            <a:endParaRPr kumimoji="1" lang="ja-JP" altLang="en-US" dirty="0"/>
          </a:p>
        </p:txBody>
      </p:sp>
      <p:sp>
        <p:nvSpPr>
          <p:cNvPr id="4" name="図形 3"/>
          <p:cNvSpPr>
            <a:spLocks noGrp="1"/>
          </p:cNvSpPr>
          <p:nvPr>
            <p:ph type="body" sz="half" idx="2"/>
          </p:nvPr>
        </p:nvSpPr>
        <p:spPr>
          <a:xfrm>
            <a:off x="1792288" y="5481658"/>
            <a:ext cx="5486400" cy="804862"/>
          </a:xfrm>
        </p:spPr>
        <p:txBody>
          <a:bodyP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dirty="0"/>
          </a:p>
        </p:txBody>
      </p:sp>
      <p:sp>
        <p:nvSpPr>
          <p:cNvPr id="5" name="図形 4"/>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図形 5"/>
          <p:cNvSpPr>
            <a:spLocks noGrp="1"/>
          </p:cNvSpPr>
          <p:nvPr>
            <p:ph type="ftr" sz="quarter" idx="11"/>
          </p:nvPr>
        </p:nvSpPr>
        <p:spPr/>
        <p:txBody>
          <a:bodyPr/>
          <a:lstStyle/>
          <a:p>
            <a:endParaRPr lang="es-PA" dirty="0"/>
          </a:p>
        </p:txBody>
      </p:sp>
      <p:sp>
        <p:nvSpPr>
          <p:cNvPr id="7" name="図形 6"/>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図形 1"/>
          <p:cNvSpPr>
            <a:spLocks noGrp="1"/>
          </p:cNvSpPr>
          <p:nvPr>
            <p:ph type="title"/>
          </p:nvPr>
        </p:nvSpPr>
        <p:spPr>
          <a:xfrm>
            <a:off x="671514" y="274638"/>
            <a:ext cx="7829576" cy="1011222"/>
          </a:xfrm>
        </p:spPr>
        <p:txBody>
          <a:bodyPr/>
          <a:lstStyle/>
          <a:p>
            <a:r>
              <a:rPr kumimoji="1" lang="es-ES" altLang="ja-JP" smtClean="0"/>
              <a:t>Haga clic para modificar el estilo de título del patrón</a:t>
            </a:r>
            <a:endParaRPr kumimoji="1" lang="ja-JP" altLang="en-US" dirty="0"/>
          </a:p>
        </p:txBody>
      </p:sp>
      <p:sp>
        <p:nvSpPr>
          <p:cNvPr id="3" name="図形 2"/>
          <p:cNvSpPr>
            <a:spLocks noGrp="1"/>
          </p:cNvSpPr>
          <p:nvPr>
            <p:ph type="body" orient="vert" idx="1"/>
          </p:nvPr>
        </p:nvSpPr>
        <p:spPr>
          <a:xfrm>
            <a:off x="671514" y="1285860"/>
            <a:ext cx="7829576" cy="4357718"/>
          </a:xfrm>
        </p:spPr>
        <p:txBody>
          <a:bodyPr vert="eaVert"/>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dirty="0"/>
          </a:p>
        </p:txBody>
      </p:sp>
      <p:sp>
        <p:nvSpPr>
          <p:cNvPr id="4" name="図形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図形 4"/>
          <p:cNvSpPr>
            <a:spLocks noGrp="1"/>
          </p:cNvSpPr>
          <p:nvPr>
            <p:ph type="ftr" sz="quarter" idx="11"/>
          </p:nvPr>
        </p:nvSpPr>
        <p:spPr/>
        <p:txBody>
          <a:bodyPr/>
          <a:lstStyle/>
          <a:p>
            <a:endParaRPr lang="es-PA" dirty="0"/>
          </a:p>
        </p:txBody>
      </p:sp>
      <p:sp>
        <p:nvSpPr>
          <p:cNvPr id="6" name="図形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43702" y="285730"/>
            <a:ext cx="1785950" cy="5565797"/>
          </a:xfrm>
        </p:spPr>
        <p:txBody>
          <a:bodyPr vert="eaVert"/>
          <a:lstStyle>
            <a:lvl1pPr>
              <a:defRPr>
                <a:gradFill flip="none" rotWithShape="1">
                  <a:gsLst>
                    <a:gs pos="0">
                      <a:schemeClr val="tx1">
                        <a:tint val="65000"/>
                      </a:schemeClr>
                    </a:gs>
                    <a:gs pos="49900">
                      <a:schemeClr val="tx1">
                        <a:tint val="95000"/>
                      </a:schemeClr>
                    </a:gs>
                    <a:gs pos="50000">
                      <a:schemeClr val="tx1"/>
                    </a:gs>
                    <a:gs pos="100000">
                      <a:schemeClr val="tx1">
                        <a:tint val="95000"/>
                      </a:schemeClr>
                    </a:gs>
                  </a:gsLst>
                  <a:lin ang="5400000" scaled="1"/>
                  <a:tileRect/>
                </a:gradFill>
              </a:defRPr>
            </a:lvl1pPr>
          </a:lstStyle>
          <a:p>
            <a:r>
              <a:rPr kumimoji="1" lang="es-ES" altLang="ja-JP" smtClean="0"/>
              <a:t>Haga clic para modificar el estilo de título del patrón</a:t>
            </a:r>
            <a:endParaRPr kumimoji="1" lang="ja-JP" altLang="en-US" dirty="0"/>
          </a:p>
        </p:txBody>
      </p:sp>
      <p:sp>
        <p:nvSpPr>
          <p:cNvPr id="3" name="図形 2"/>
          <p:cNvSpPr>
            <a:spLocks noGrp="1"/>
          </p:cNvSpPr>
          <p:nvPr>
            <p:ph type="body" orient="vert" idx="1"/>
          </p:nvPr>
        </p:nvSpPr>
        <p:spPr>
          <a:xfrm>
            <a:off x="642910" y="274640"/>
            <a:ext cx="5834090" cy="5583253"/>
          </a:xfrm>
        </p:spPr>
        <p:txBody>
          <a:bodyPr vert="eaVert"/>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dirty="0"/>
          </a:p>
        </p:txBody>
      </p:sp>
      <p:sp>
        <p:nvSpPr>
          <p:cNvPr id="4" name="図形 3"/>
          <p:cNvSpPr>
            <a:spLocks noGrp="1"/>
          </p:cNvSpPr>
          <p:nvPr>
            <p:ph type="dt" sz="half" idx="10"/>
          </p:nvPr>
        </p:nvSpPr>
        <p:spPr>
          <a:xfrm>
            <a:off x="652450" y="6356350"/>
            <a:ext cx="2133600" cy="365125"/>
          </a:xfrm>
        </p:spPr>
        <p:txBody>
          <a:bodyPr/>
          <a:lstStyle/>
          <a:p>
            <a:fld id="{30C50D27-01D3-49F3-A254-85F60B8AB329}" type="datetimeFigureOut">
              <a:rPr lang="es-PA" smtClean="0"/>
              <a:t>13/7/12</a:t>
            </a:fld>
            <a:endParaRPr lang="es-PA" dirty="0"/>
          </a:p>
        </p:txBody>
      </p:sp>
      <p:sp>
        <p:nvSpPr>
          <p:cNvPr id="5" name="図形 4"/>
          <p:cNvSpPr>
            <a:spLocks noGrp="1"/>
          </p:cNvSpPr>
          <p:nvPr>
            <p:ph type="ftr" sz="quarter" idx="11"/>
          </p:nvPr>
        </p:nvSpPr>
        <p:spPr/>
        <p:txBody>
          <a:bodyPr/>
          <a:lstStyle/>
          <a:p>
            <a:endParaRPr lang="es-PA" dirty="0"/>
          </a:p>
        </p:txBody>
      </p:sp>
      <p:sp>
        <p:nvSpPr>
          <p:cNvPr id="6" name="図形 5"/>
          <p:cNvSpPr>
            <a:spLocks noGrp="1"/>
          </p:cNvSpPr>
          <p:nvPr>
            <p:ph type="sldNum" sz="quarter" idx="12"/>
          </p:nvPr>
        </p:nvSpPr>
        <p:spPr>
          <a:xfrm>
            <a:off x="6286512" y="6356350"/>
            <a:ext cx="2133600" cy="365125"/>
          </a:xfrm>
        </p:spPr>
        <p:txBody>
          <a:bodyPr/>
          <a:lstStyle/>
          <a:p>
            <a:fld id="{51DBDFF5-67DC-4999-B639-F95A0267ED26}" type="slidenum">
              <a:rPr lang="es-PA" smtClean="0"/>
              <a:t>‹Nº›</a:t>
            </a:fld>
            <a:endParaRPr lang="es-PA"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s-ES" altLang="ja-JP" smtClean="0"/>
              <a:t>Haga clic para modificar el estilo de título del patrón</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s-ES" altLang="ja-JP" smtClean="0"/>
              <a:t>Haga clic para modificar el estilo de subtítulo del patrón</a:t>
            </a:r>
            <a:endParaRPr kumimoji="1" lang="ja-JP" altLang="en-US"/>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51DBDFF5-67DC-4999-B639-F95A0267ED26}" type="slidenum">
              <a:rPr lang="es-PA" smtClean="0"/>
              <a:t>‹Nº›</a:t>
            </a:fld>
            <a:endParaRPr lang="es-PA"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0C50D27-01D3-49F3-A254-85F60B8AB329}" type="datetimeFigureOut">
              <a:rPr lang="es-PA" smtClean="0"/>
              <a:t>13/7/12</a:t>
            </a:fld>
            <a:endParaRPr lang="es-PA" dirty="0"/>
          </a:p>
        </p:txBody>
      </p:sp>
      <p:sp>
        <p:nvSpPr>
          <p:cNvPr id="8" name="Footer Placeholder 7"/>
          <p:cNvSpPr>
            <a:spLocks noGrp="1"/>
          </p:cNvSpPr>
          <p:nvPr>
            <p:ph type="ftr" sz="quarter" idx="11"/>
          </p:nvPr>
        </p:nvSpPr>
        <p:spPr/>
        <p:txBody>
          <a:bodyPr/>
          <a:lstStyle/>
          <a:p>
            <a:endParaRPr lang="es-PA" dirty="0"/>
          </a:p>
        </p:txBody>
      </p:sp>
      <p:sp>
        <p:nvSpPr>
          <p:cNvPr id="9" name="Slide Number Placeholder 8"/>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0C50D27-01D3-49F3-A254-85F60B8AB329}" type="datetimeFigureOut">
              <a:rPr lang="es-PA" smtClean="0"/>
              <a:t>13/7/12</a:t>
            </a:fld>
            <a:endParaRPr lang="es-PA" dirty="0"/>
          </a:p>
        </p:txBody>
      </p:sp>
      <p:sp>
        <p:nvSpPr>
          <p:cNvPr id="8" name="Footer Placeholder 7"/>
          <p:cNvSpPr>
            <a:spLocks noGrp="1"/>
          </p:cNvSpPr>
          <p:nvPr>
            <p:ph type="ftr" sz="quarter" idx="11"/>
          </p:nvPr>
        </p:nvSpPr>
        <p:spPr/>
        <p:txBody>
          <a:bodyPr/>
          <a:lstStyle/>
          <a:p>
            <a:endParaRPr lang="es-PA" dirty="0"/>
          </a:p>
        </p:txBody>
      </p:sp>
      <p:sp>
        <p:nvSpPr>
          <p:cNvPr id="9" name="Slide Number Placeholder 8"/>
          <p:cNvSpPr>
            <a:spLocks noGrp="1"/>
          </p:cNvSpPr>
          <p:nvPr>
            <p:ph type="sldNum" sz="quarter" idx="12"/>
          </p:nvPr>
        </p:nvSpPr>
        <p:spPr/>
        <p:txBody>
          <a:bodyPr/>
          <a:lstStyle/>
          <a:p>
            <a:fld id="{51DBDFF5-67DC-4999-B639-F95A0267ED26}" type="slidenum">
              <a:rPr lang="es-PA" smtClean="0"/>
              <a:t>‹Nº›</a:t>
            </a:fld>
            <a:endParaRPr lang="es-PA"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0C50D27-01D3-49F3-A254-85F60B8AB329}" type="datetimeFigureOut">
              <a:rPr lang="es-PA" smtClean="0"/>
              <a:t>13/7/12</a:t>
            </a:fld>
            <a:endParaRPr lang="es-PA" dirty="0"/>
          </a:p>
        </p:txBody>
      </p:sp>
      <p:sp>
        <p:nvSpPr>
          <p:cNvPr id="4" name="Footer Placeholder 3"/>
          <p:cNvSpPr>
            <a:spLocks noGrp="1"/>
          </p:cNvSpPr>
          <p:nvPr>
            <p:ph type="ftr" sz="quarter" idx="11"/>
          </p:nvPr>
        </p:nvSpPr>
        <p:spPr/>
        <p:txBody>
          <a:bodyPr/>
          <a:lstStyle/>
          <a:p>
            <a:endParaRPr lang="es-PA" dirty="0"/>
          </a:p>
        </p:txBody>
      </p:sp>
      <p:sp>
        <p:nvSpPr>
          <p:cNvPr id="5" name="Slide Number Placeholder 4"/>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50D27-01D3-49F3-A254-85F60B8AB329}" type="datetimeFigureOut">
              <a:rPr lang="es-PA" smtClean="0"/>
              <a:t>13/7/12</a:t>
            </a:fld>
            <a:endParaRPr lang="es-PA" dirty="0"/>
          </a:p>
        </p:txBody>
      </p:sp>
      <p:sp>
        <p:nvSpPr>
          <p:cNvPr id="3" name="Footer Placeholder 2"/>
          <p:cNvSpPr>
            <a:spLocks noGrp="1"/>
          </p:cNvSpPr>
          <p:nvPr>
            <p:ph type="ftr" sz="quarter" idx="11"/>
          </p:nvPr>
        </p:nvSpPr>
        <p:spPr/>
        <p:txBody>
          <a:bodyPr/>
          <a:lstStyle/>
          <a:p>
            <a:endParaRPr lang="es-PA" dirty="0"/>
          </a:p>
        </p:txBody>
      </p:sp>
      <p:sp>
        <p:nvSpPr>
          <p:cNvPr id="4" name="Slide Number Placeholder 3"/>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51DBDFF5-67DC-4999-B639-F95A0267ED26}" type="slidenum">
              <a:rPr lang="es-PA" smtClean="0"/>
              <a:t>‹Nº›</a:t>
            </a:fld>
            <a:endParaRPr lang="es-PA"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30C50D27-01D3-49F3-A254-85F60B8AB329}" type="datetimeFigureOut">
              <a:rPr lang="es-PA" smtClean="0"/>
              <a:t>13/7/12</a:t>
            </a:fld>
            <a:endParaRPr lang="es-PA" dirty="0"/>
          </a:p>
        </p:txBody>
      </p:sp>
      <p:sp>
        <p:nvSpPr>
          <p:cNvPr id="19" name="Footer Placeholder 18"/>
          <p:cNvSpPr>
            <a:spLocks noGrp="1"/>
          </p:cNvSpPr>
          <p:nvPr>
            <p:ph type="ftr" sz="quarter" idx="11"/>
          </p:nvPr>
        </p:nvSpPr>
        <p:spPr/>
        <p:txBody>
          <a:bodyPr/>
          <a:lstStyle/>
          <a:p>
            <a:endParaRPr lang="es-PA" dirty="0"/>
          </a:p>
        </p:txBody>
      </p:sp>
      <p:sp>
        <p:nvSpPr>
          <p:cNvPr id="27" name="Slide Number Placeholder 26"/>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0C50D27-01D3-49F3-A254-85F60B8AB329}" type="datetimeFigureOut">
              <a:rPr lang="es-PA" smtClean="0"/>
              <a:t>13/7/12</a:t>
            </a:fld>
            <a:endParaRPr lang="es-PA" dirty="0"/>
          </a:p>
        </p:txBody>
      </p:sp>
      <p:sp>
        <p:nvSpPr>
          <p:cNvPr id="4" name="Footer Placeholder 3"/>
          <p:cNvSpPr>
            <a:spLocks noGrp="1"/>
          </p:cNvSpPr>
          <p:nvPr>
            <p:ph type="ftr" sz="quarter" idx="11"/>
          </p:nvPr>
        </p:nvSpPr>
        <p:spPr/>
        <p:txBody>
          <a:bodyPr/>
          <a:lstStyle/>
          <a:p>
            <a:endParaRPr lang="es-PA" dirty="0"/>
          </a:p>
        </p:txBody>
      </p:sp>
      <p:sp>
        <p:nvSpPr>
          <p:cNvPr id="5" name="Slide Number Placeholder 4"/>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30C50D27-01D3-49F3-A254-85F60B8AB329}" type="datetimeFigureOut">
              <a:rPr lang="es-PA" smtClean="0"/>
              <a:t>13/7/12</a:t>
            </a:fld>
            <a:endParaRPr lang="es-PA" dirty="0"/>
          </a:p>
        </p:txBody>
      </p:sp>
      <p:sp>
        <p:nvSpPr>
          <p:cNvPr id="8" name="Footer Placeholder 7"/>
          <p:cNvSpPr>
            <a:spLocks noGrp="1"/>
          </p:cNvSpPr>
          <p:nvPr>
            <p:ph type="ftr" sz="quarter" idx="11"/>
          </p:nvPr>
        </p:nvSpPr>
        <p:spPr/>
        <p:txBody>
          <a:bodyPr/>
          <a:lstStyle/>
          <a:p>
            <a:endParaRPr lang="es-PA" dirty="0"/>
          </a:p>
        </p:txBody>
      </p:sp>
      <p:sp>
        <p:nvSpPr>
          <p:cNvPr id="9" name="Slide Number Placeholder 8"/>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30C50D27-01D3-49F3-A254-85F60B8AB329}" type="datetimeFigureOut">
              <a:rPr lang="es-PA" smtClean="0"/>
              <a:t>13/7/12</a:t>
            </a:fld>
            <a:endParaRPr lang="es-PA" dirty="0"/>
          </a:p>
        </p:txBody>
      </p:sp>
      <p:sp>
        <p:nvSpPr>
          <p:cNvPr id="4" name="Footer Placeholder 3"/>
          <p:cNvSpPr>
            <a:spLocks noGrp="1"/>
          </p:cNvSpPr>
          <p:nvPr>
            <p:ph type="ftr" sz="quarter" idx="11"/>
          </p:nvPr>
        </p:nvSpPr>
        <p:spPr/>
        <p:txBody>
          <a:bodyPr/>
          <a:lstStyle/>
          <a:p>
            <a:endParaRPr lang="es-PA" dirty="0"/>
          </a:p>
        </p:txBody>
      </p:sp>
      <p:sp>
        <p:nvSpPr>
          <p:cNvPr id="5" name="Slide Number Placeholder 4"/>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50D27-01D3-49F3-A254-85F60B8AB329}" type="datetimeFigureOut">
              <a:rPr lang="es-PA" smtClean="0"/>
              <a:t>13/7/12</a:t>
            </a:fld>
            <a:endParaRPr lang="es-PA" dirty="0"/>
          </a:p>
        </p:txBody>
      </p:sp>
      <p:sp>
        <p:nvSpPr>
          <p:cNvPr id="3" name="Footer Placeholder 2"/>
          <p:cNvSpPr>
            <a:spLocks noGrp="1"/>
          </p:cNvSpPr>
          <p:nvPr>
            <p:ph type="ftr" sz="quarter" idx="11"/>
          </p:nvPr>
        </p:nvSpPr>
        <p:spPr/>
        <p:txBody>
          <a:bodyPr/>
          <a:lstStyle/>
          <a:p>
            <a:endParaRPr lang="es-PA" dirty="0"/>
          </a:p>
        </p:txBody>
      </p:sp>
      <p:sp>
        <p:nvSpPr>
          <p:cNvPr id="4" name="Slide Number Placeholder 3"/>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a:xfrm>
            <a:off x="8077200" y="6356350"/>
            <a:ext cx="609600" cy="365125"/>
          </a:xfrm>
        </p:spPr>
        <p:txBody>
          <a:bodyPr/>
          <a:lstStyle/>
          <a:p>
            <a:fld id="{51DBDFF5-67DC-4999-B639-F95A0267ED26}" type="slidenum">
              <a:rPr lang="es-PA" smtClean="0"/>
              <a:t>‹Nº›</a:t>
            </a:fld>
            <a:endParaRPr lang="es-PA"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
        <p:nvSpPr>
          <p:cNvPr id="4" name="3 Marcador de fecha"/>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51DBDFF5-67DC-4999-B639-F95A0267ED26}" type="slidenum">
              <a:rPr lang="es-PA" smtClean="0"/>
              <a:t>‹Nº›</a:t>
            </a:fld>
            <a:endParaRPr lang="es-PA" dirty="0"/>
          </a:p>
        </p:txBody>
      </p:sp>
    </p:spTree>
    <p:extLst>
      <p:ext uri="{BB962C8B-B14F-4D97-AF65-F5344CB8AC3E}">
        <p14:creationId xmlns:p14="http://schemas.microsoft.com/office/powerpoint/2010/main" val="3393118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51DBDFF5-67DC-4999-B639-F95A0267ED26}" type="slidenum">
              <a:rPr lang="es-PA" smtClean="0"/>
              <a:t>‹Nº›</a:t>
            </a:fld>
            <a:endParaRPr lang="es-PA" dirty="0"/>
          </a:p>
        </p:txBody>
      </p:sp>
    </p:spTree>
    <p:extLst>
      <p:ext uri="{BB962C8B-B14F-4D97-AF65-F5344CB8AC3E}">
        <p14:creationId xmlns:p14="http://schemas.microsoft.com/office/powerpoint/2010/main" val="188039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30C50D27-01D3-49F3-A254-85F60B8AB329}" type="datetimeFigureOut">
              <a:rPr lang="es-PA" smtClean="0"/>
              <a:t>13/7/12</a:t>
            </a:fld>
            <a:endParaRPr lang="es-PA" dirty="0"/>
          </a:p>
        </p:txBody>
      </p:sp>
      <p:sp>
        <p:nvSpPr>
          <p:cNvPr id="3" name="Footer Placeholder 2"/>
          <p:cNvSpPr>
            <a:spLocks noGrp="1"/>
          </p:cNvSpPr>
          <p:nvPr>
            <p:ph type="ftr" sz="quarter" idx="11"/>
          </p:nvPr>
        </p:nvSpPr>
        <p:spPr/>
        <p:txBody>
          <a:bodyPr/>
          <a:lstStyle/>
          <a:p>
            <a:endParaRPr lang="es-PA" dirty="0"/>
          </a:p>
        </p:txBody>
      </p:sp>
      <p:sp>
        <p:nvSpPr>
          <p:cNvPr id="4" name="Slide Number Placeholder 3"/>
          <p:cNvSpPr>
            <a:spLocks noGrp="1"/>
          </p:cNvSpPr>
          <p:nvPr>
            <p:ph type="sldNum" sz="quarter" idx="12"/>
          </p:nvPr>
        </p:nvSpPr>
        <p:spPr/>
        <p:txBody>
          <a:bodyPr/>
          <a:lstStyle/>
          <a:p>
            <a:fld id="{51DBDFF5-67DC-4999-B639-F95A0267ED26}" type="slidenum">
              <a:rPr lang="es-PA" smtClean="0"/>
              <a:t>‹Nº›</a:t>
            </a:fld>
            <a:endParaRPr lang="es-PA"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51DBDFF5-67DC-4999-B639-F95A0267ED26}" type="slidenum">
              <a:rPr lang="es-PA" smtClean="0"/>
              <a:t>‹Nº›</a:t>
            </a:fld>
            <a:endParaRPr lang="es-PA" dirty="0"/>
          </a:p>
        </p:txBody>
      </p:sp>
    </p:spTree>
    <p:extLst>
      <p:ext uri="{BB962C8B-B14F-4D97-AF65-F5344CB8AC3E}">
        <p14:creationId xmlns:p14="http://schemas.microsoft.com/office/powerpoint/2010/main" val="9631198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fecha"/>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5 Marcador de pie de página"/>
          <p:cNvSpPr>
            <a:spLocks noGrp="1"/>
          </p:cNvSpPr>
          <p:nvPr>
            <p:ph type="ftr" sz="quarter" idx="11"/>
          </p:nvPr>
        </p:nvSpPr>
        <p:spPr/>
        <p:txBody>
          <a:bodyPr/>
          <a:lstStyle/>
          <a:p>
            <a:endParaRPr lang="es-PA" dirty="0"/>
          </a:p>
        </p:txBody>
      </p:sp>
      <p:sp>
        <p:nvSpPr>
          <p:cNvPr id="7" name="6 Marcador de número de diapositiva"/>
          <p:cNvSpPr>
            <a:spLocks noGrp="1"/>
          </p:cNvSpPr>
          <p:nvPr>
            <p:ph type="sldNum" sz="quarter" idx="12"/>
          </p:nvPr>
        </p:nvSpPr>
        <p:spPr/>
        <p:txBody>
          <a:bodyPr/>
          <a:lstStyle/>
          <a:p>
            <a:fld id="{51DBDFF5-67DC-4999-B639-F95A0267ED26}" type="slidenum">
              <a:rPr lang="es-PA" smtClean="0"/>
              <a:t>‹Nº›</a:t>
            </a:fld>
            <a:endParaRPr lang="es-PA" dirty="0"/>
          </a:p>
        </p:txBody>
      </p:sp>
    </p:spTree>
    <p:extLst>
      <p:ext uri="{BB962C8B-B14F-4D97-AF65-F5344CB8AC3E}">
        <p14:creationId xmlns:p14="http://schemas.microsoft.com/office/powerpoint/2010/main" val="862328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6 Marcador de fecha"/>
          <p:cNvSpPr>
            <a:spLocks noGrp="1"/>
          </p:cNvSpPr>
          <p:nvPr>
            <p:ph type="dt" sz="half" idx="10"/>
          </p:nvPr>
        </p:nvSpPr>
        <p:spPr/>
        <p:txBody>
          <a:bodyPr/>
          <a:lstStyle/>
          <a:p>
            <a:fld id="{30C50D27-01D3-49F3-A254-85F60B8AB329}" type="datetimeFigureOut">
              <a:rPr lang="es-PA" smtClean="0"/>
              <a:t>13/7/12</a:t>
            </a:fld>
            <a:endParaRPr lang="es-PA" dirty="0"/>
          </a:p>
        </p:txBody>
      </p:sp>
      <p:sp>
        <p:nvSpPr>
          <p:cNvPr id="8" name="7 Marcador de pie de página"/>
          <p:cNvSpPr>
            <a:spLocks noGrp="1"/>
          </p:cNvSpPr>
          <p:nvPr>
            <p:ph type="ftr" sz="quarter" idx="11"/>
          </p:nvPr>
        </p:nvSpPr>
        <p:spPr/>
        <p:txBody>
          <a:bodyPr/>
          <a:lstStyle/>
          <a:p>
            <a:endParaRPr lang="es-PA" dirty="0"/>
          </a:p>
        </p:txBody>
      </p:sp>
      <p:sp>
        <p:nvSpPr>
          <p:cNvPr id="9" name="8 Marcador de número de diapositiva"/>
          <p:cNvSpPr>
            <a:spLocks noGrp="1"/>
          </p:cNvSpPr>
          <p:nvPr>
            <p:ph type="sldNum" sz="quarter" idx="12"/>
          </p:nvPr>
        </p:nvSpPr>
        <p:spPr/>
        <p:txBody>
          <a:bodyPr/>
          <a:lstStyle/>
          <a:p>
            <a:fld id="{51DBDFF5-67DC-4999-B639-F95A0267ED26}" type="slidenum">
              <a:rPr lang="es-PA" smtClean="0"/>
              <a:t>‹Nº›</a:t>
            </a:fld>
            <a:endParaRPr lang="es-PA" dirty="0"/>
          </a:p>
        </p:txBody>
      </p:sp>
    </p:spTree>
    <p:extLst>
      <p:ext uri="{BB962C8B-B14F-4D97-AF65-F5344CB8AC3E}">
        <p14:creationId xmlns:p14="http://schemas.microsoft.com/office/powerpoint/2010/main" val="10995414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fecha"/>
          <p:cNvSpPr>
            <a:spLocks noGrp="1"/>
          </p:cNvSpPr>
          <p:nvPr>
            <p:ph type="dt" sz="half" idx="10"/>
          </p:nvPr>
        </p:nvSpPr>
        <p:spPr/>
        <p:txBody>
          <a:bodyPr/>
          <a:lstStyle/>
          <a:p>
            <a:fld id="{30C50D27-01D3-49F3-A254-85F60B8AB329}" type="datetimeFigureOut">
              <a:rPr lang="es-PA" smtClean="0"/>
              <a:t>13/7/12</a:t>
            </a:fld>
            <a:endParaRPr lang="es-PA" dirty="0"/>
          </a:p>
        </p:txBody>
      </p:sp>
      <p:sp>
        <p:nvSpPr>
          <p:cNvPr id="4" name="3 Marcador de pie de página"/>
          <p:cNvSpPr>
            <a:spLocks noGrp="1"/>
          </p:cNvSpPr>
          <p:nvPr>
            <p:ph type="ftr" sz="quarter" idx="11"/>
          </p:nvPr>
        </p:nvSpPr>
        <p:spPr/>
        <p:txBody>
          <a:bodyPr/>
          <a:lstStyle/>
          <a:p>
            <a:endParaRPr lang="es-PA" dirty="0"/>
          </a:p>
        </p:txBody>
      </p:sp>
      <p:sp>
        <p:nvSpPr>
          <p:cNvPr id="5" name="4 Marcador de número de diapositiva"/>
          <p:cNvSpPr>
            <a:spLocks noGrp="1"/>
          </p:cNvSpPr>
          <p:nvPr>
            <p:ph type="sldNum" sz="quarter" idx="12"/>
          </p:nvPr>
        </p:nvSpPr>
        <p:spPr/>
        <p:txBody>
          <a:bodyPr/>
          <a:lstStyle/>
          <a:p>
            <a:fld id="{51DBDFF5-67DC-4999-B639-F95A0267ED26}" type="slidenum">
              <a:rPr lang="es-PA" smtClean="0"/>
              <a:t>‹Nº›</a:t>
            </a:fld>
            <a:endParaRPr lang="es-PA" dirty="0"/>
          </a:p>
        </p:txBody>
      </p:sp>
    </p:spTree>
    <p:extLst>
      <p:ext uri="{BB962C8B-B14F-4D97-AF65-F5344CB8AC3E}">
        <p14:creationId xmlns:p14="http://schemas.microsoft.com/office/powerpoint/2010/main" val="10519124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0C50D27-01D3-49F3-A254-85F60B8AB329}" type="datetimeFigureOut">
              <a:rPr lang="es-PA" smtClean="0"/>
              <a:t>13/7/12</a:t>
            </a:fld>
            <a:endParaRPr lang="es-PA" dirty="0"/>
          </a:p>
        </p:txBody>
      </p:sp>
      <p:sp>
        <p:nvSpPr>
          <p:cNvPr id="3" name="2 Marcador de pie de página"/>
          <p:cNvSpPr>
            <a:spLocks noGrp="1"/>
          </p:cNvSpPr>
          <p:nvPr>
            <p:ph type="ftr" sz="quarter" idx="11"/>
          </p:nvPr>
        </p:nvSpPr>
        <p:spPr/>
        <p:txBody>
          <a:bodyPr/>
          <a:lstStyle/>
          <a:p>
            <a:endParaRPr lang="es-PA" dirty="0"/>
          </a:p>
        </p:txBody>
      </p:sp>
      <p:sp>
        <p:nvSpPr>
          <p:cNvPr id="4" name="3 Marcador de número de diapositiva"/>
          <p:cNvSpPr>
            <a:spLocks noGrp="1"/>
          </p:cNvSpPr>
          <p:nvPr>
            <p:ph type="sldNum" sz="quarter" idx="12"/>
          </p:nvPr>
        </p:nvSpPr>
        <p:spPr/>
        <p:txBody>
          <a:bodyPr/>
          <a:lstStyle/>
          <a:p>
            <a:fld id="{51DBDFF5-67DC-4999-B639-F95A0267ED26}" type="slidenum">
              <a:rPr lang="es-PA" smtClean="0"/>
              <a:t>‹Nº›</a:t>
            </a:fld>
            <a:endParaRPr lang="es-PA" dirty="0"/>
          </a:p>
        </p:txBody>
      </p:sp>
    </p:spTree>
    <p:extLst>
      <p:ext uri="{BB962C8B-B14F-4D97-AF65-F5344CB8AC3E}">
        <p14:creationId xmlns:p14="http://schemas.microsoft.com/office/powerpoint/2010/main" val="1831251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5 Marcador de pie de página"/>
          <p:cNvSpPr>
            <a:spLocks noGrp="1"/>
          </p:cNvSpPr>
          <p:nvPr>
            <p:ph type="ftr" sz="quarter" idx="11"/>
          </p:nvPr>
        </p:nvSpPr>
        <p:spPr/>
        <p:txBody>
          <a:bodyPr/>
          <a:lstStyle/>
          <a:p>
            <a:endParaRPr lang="es-PA" dirty="0"/>
          </a:p>
        </p:txBody>
      </p:sp>
      <p:sp>
        <p:nvSpPr>
          <p:cNvPr id="7" name="6 Marcador de número de diapositiva"/>
          <p:cNvSpPr>
            <a:spLocks noGrp="1"/>
          </p:cNvSpPr>
          <p:nvPr>
            <p:ph type="sldNum" sz="quarter" idx="12"/>
          </p:nvPr>
        </p:nvSpPr>
        <p:spPr/>
        <p:txBody>
          <a:bodyPr/>
          <a:lstStyle/>
          <a:p>
            <a:fld id="{51DBDFF5-67DC-4999-B639-F95A0267ED26}" type="slidenum">
              <a:rPr lang="es-PA" smtClean="0"/>
              <a:t>‹Nº›</a:t>
            </a:fld>
            <a:endParaRPr lang="es-PA" dirty="0"/>
          </a:p>
        </p:txBody>
      </p:sp>
    </p:spTree>
    <p:extLst>
      <p:ext uri="{BB962C8B-B14F-4D97-AF65-F5344CB8AC3E}">
        <p14:creationId xmlns:p14="http://schemas.microsoft.com/office/powerpoint/2010/main" val="2583157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5 Marcador de pie de página"/>
          <p:cNvSpPr>
            <a:spLocks noGrp="1"/>
          </p:cNvSpPr>
          <p:nvPr>
            <p:ph type="ftr" sz="quarter" idx="11"/>
          </p:nvPr>
        </p:nvSpPr>
        <p:spPr/>
        <p:txBody>
          <a:bodyPr/>
          <a:lstStyle/>
          <a:p>
            <a:endParaRPr lang="es-PA" dirty="0"/>
          </a:p>
        </p:txBody>
      </p:sp>
      <p:sp>
        <p:nvSpPr>
          <p:cNvPr id="7" name="6 Marcador de número de diapositiva"/>
          <p:cNvSpPr>
            <a:spLocks noGrp="1"/>
          </p:cNvSpPr>
          <p:nvPr>
            <p:ph type="sldNum" sz="quarter" idx="12"/>
          </p:nvPr>
        </p:nvSpPr>
        <p:spPr/>
        <p:txBody>
          <a:bodyPr/>
          <a:lstStyle/>
          <a:p>
            <a:fld id="{51DBDFF5-67DC-4999-B639-F95A0267ED26}" type="slidenum">
              <a:rPr lang="es-PA" smtClean="0"/>
              <a:t>‹Nº›</a:t>
            </a:fld>
            <a:endParaRPr lang="es-PA" dirty="0"/>
          </a:p>
        </p:txBody>
      </p:sp>
    </p:spTree>
    <p:extLst>
      <p:ext uri="{BB962C8B-B14F-4D97-AF65-F5344CB8AC3E}">
        <p14:creationId xmlns:p14="http://schemas.microsoft.com/office/powerpoint/2010/main" val="14118343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51DBDFF5-67DC-4999-B639-F95A0267ED26}" type="slidenum">
              <a:rPr lang="es-PA" smtClean="0"/>
              <a:t>‹Nº›</a:t>
            </a:fld>
            <a:endParaRPr lang="es-PA" dirty="0"/>
          </a:p>
        </p:txBody>
      </p:sp>
    </p:spTree>
    <p:extLst>
      <p:ext uri="{BB962C8B-B14F-4D97-AF65-F5344CB8AC3E}">
        <p14:creationId xmlns:p14="http://schemas.microsoft.com/office/powerpoint/2010/main" val="12969882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30C50D27-01D3-49F3-A254-85F60B8AB329}" type="datetimeFigureOut">
              <a:rPr lang="es-PA" smtClean="0"/>
              <a:t>13/7/12</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51DBDFF5-67DC-4999-B639-F95A0267ED26}" type="slidenum">
              <a:rPr lang="es-PA" smtClean="0"/>
              <a:t>‹Nº›</a:t>
            </a:fld>
            <a:endParaRPr lang="es-PA" dirty="0"/>
          </a:p>
        </p:txBody>
      </p:sp>
    </p:spTree>
    <p:extLst>
      <p:ext uri="{BB962C8B-B14F-4D97-AF65-F5344CB8AC3E}">
        <p14:creationId xmlns:p14="http://schemas.microsoft.com/office/powerpoint/2010/main" val="187496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51DBDFF5-67DC-4999-B639-F95A0267ED26}" type="slidenum">
              <a:rPr lang="es-PA" smtClean="0"/>
              <a:t>‹Nº›</a:t>
            </a:fld>
            <a:endParaRPr lang="es-PA"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C50D27-01D3-49F3-A254-85F60B8AB329}" type="datetimeFigureOut">
              <a:rPr lang="es-PA" smtClean="0"/>
              <a:t>13/7/12</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51DBDFF5-67DC-4999-B639-F95A0267ED26}" type="slidenum">
              <a:rPr lang="es-PA" smtClean="0"/>
              <a:t>‹Nº›</a:t>
            </a:fld>
            <a:endParaRPr lang="es-PA"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0C50D27-01D3-49F3-A254-85F60B8AB329}" type="datetimeFigureOut">
              <a:rPr lang="es-PA" smtClean="0"/>
              <a:t>13/7/12</a:t>
            </a:fld>
            <a:endParaRPr lang="es-PA"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PA"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1DBDFF5-67DC-4999-B639-F95A0267ED26}" type="slidenum">
              <a:rPr lang="es-PA" smtClean="0"/>
              <a:t>‹Nº›</a:t>
            </a:fld>
            <a:endParaRPr lang="es-PA"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dk1" tx1="lt1" bg2="dk2"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30C50D27-01D3-49F3-A254-85F60B8AB329}" type="datetimeFigureOut">
              <a:rPr lang="es-PA" smtClean="0"/>
              <a:t>13/7/12</a:t>
            </a:fld>
            <a:endParaRPr lang="es-PA"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s-PA"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1DBDFF5-67DC-4999-B639-F95A0267ED26}" type="slidenum">
              <a:rPr lang="es-PA" smtClean="0"/>
              <a:t>‹Nº›</a:t>
            </a:fld>
            <a:endParaRPr lang="es-PA"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30C50D27-01D3-49F3-A254-85F60B8AB329}" type="datetimeFigureOut">
              <a:rPr lang="es-PA" smtClean="0"/>
              <a:t>13/7/12</a:t>
            </a:fld>
            <a:endParaRPr lang="es-PA" dirty="0"/>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s-PA" dirty="0"/>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51DBDFF5-67DC-4999-B639-F95A0267ED26}" type="slidenum">
              <a:rPr lang="es-PA" smtClean="0"/>
              <a:t>‹Nº›</a:t>
            </a:fld>
            <a:endParaRPr lang="es-PA" dirty="0"/>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8" name="正方形/長方形 17"/>
          <p:cNvSpPr>
            <a:spLocks noGrp="1"/>
          </p:cNvSpPr>
          <p:nvPr>
            <p:ph type="body" idx="1"/>
          </p:nvPr>
        </p:nvSpPr>
        <p:spPr>
          <a:xfrm>
            <a:off x="457200" y="1600200"/>
            <a:ext cx="8229600" cy="4525963"/>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endParaRPr kumimoji="1" lang="ja-JP" altLang="en-US" dirty="0"/>
          </a:p>
        </p:txBody>
      </p:sp>
      <p:sp>
        <p:nvSpPr>
          <p:cNvPr id="29" name="正方形/長方形 28"/>
          <p:cNvSpPr>
            <a:spLocks noGrp="1"/>
          </p:cNvSpPr>
          <p:nvPr>
            <p:ph type="dt" sz="half" idx="2"/>
          </p:nvPr>
        </p:nvSpPr>
        <p:spPr>
          <a:xfrm>
            <a:off x="457200" y="6356350"/>
            <a:ext cx="2133600" cy="365125"/>
          </a:xfrm>
          <a:prstGeom prst="rect">
            <a:avLst/>
          </a:prstGeom>
        </p:spPr>
        <p:txBody>
          <a:bodyPr vert="horz" rtlCol="0" anchor="ctr"/>
          <a:lstStyle>
            <a:lvl1pPr algn="l">
              <a:defRPr sz="1200">
                <a:solidFill>
                  <a:schemeClr val="bg1"/>
                </a:solidFill>
              </a:defRPr>
            </a:lvl1pPr>
          </a:lstStyle>
          <a:p>
            <a:fld id="{30C50D27-01D3-49F3-A254-85F60B8AB329}" type="datetimeFigureOut">
              <a:rPr lang="es-PA" smtClean="0"/>
              <a:t>13/7/12</a:t>
            </a:fld>
            <a:endParaRPr lang="es-PA" dirty="0"/>
          </a:p>
        </p:txBody>
      </p:sp>
      <p:sp>
        <p:nvSpPr>
          <p:cNvPr id="4" name="正方形/長方形 3"/>
          <p:cNvSpPr>
            <a:spLocks noGrp="1"/>
          </p:cNvSpPr>
          <p:nvPr>
            <p:ph type="ftr" sz="quarter" idx="3"/>
          </p:nvPr>
        </p:nvSpPr>
        <p:spPr>
          <a:xfrm>
            <a:off x="3124200" y="6356350"/>
            <a:ext cx="2895600" cy="365125"/>
          </a:xfrm>
          <a:prstGeom prst="rect">
            <a:avLst/>
          </a:prstGeom>
        </p:spPr>
        <p:txBody>
          <a:bodyPr vert="horz" rtlCol="0" anchor="ctr"/>
          <a:lstStyle>
            <a:lvl1pPr algn="ctr">
              <a:defRPr sz="1200">
                <a:solidFill>
                  <a:schemeClr val="tx1">
                    <a:tint val="75000"/>
                  </a:schemeClr>
                </a:solidFill>
              </a:defRPr>
            </a:lvl1pPr>
          </a:lstStyle>
          <a:p>
            <a:endParaRPr lang="es-PA" dirty="0"/>
          </a:p>
        </p:txBody>
      </p:sp>
      <p:sp>
        <p:nvSpPr>
          <p:cNvPr id="10" name="正方形/長方形 9"/>
          <p:cNvSpPr>
            <a:spLocks noGrp="1"/>
          </p:cNvSpPr>
          <p:nvPr>
            <p:ph type="sldNum" sz="quarter" idx="4"/>
          </p:nvPr>
        </p:nvSpPr>
        <p:spPr>
          <a:xfrm>
            <a:off x="6553200" y="6356350"/>
            <a:ext cx="2133600" cy="365125"/>
          </a:xfrm>
          <a:prstGeom prst="rect">
            <a:avLst/>
          </a:prstGeom>
        </p:spPr>
        <p:txBody>
          <a:bodyPr vert="horz" rtlCol="0" anchor="ctr"/>
          <a:lstStyle>
            <a:lvl1pPr algn="r">
              <a:defRPr sz="1200">
                <a:solidFill>
                  <a:schemeClr val="bg1"/>
                </a:solidFill>
              </a:defRPr>
            </a:lvl1pPr>
          </a:lstStyle>
          <a:p>
            <a:fld id="{51DBDFF5-67DC-4999-B639-F95A0267ED26}" type="slidenum">
              <a:rPr lang="es-PA" smtClean="0"/>
              <a:t>‹Nº›</a:t>
            </a:fld>
            <a:endParaRPr lang="es-PA" dirty="0"/>
          </a:p>
        </p:txBody>
      </p:sp>
      <p:sp>
        <p:nvSpPr>
          <p:cNvPr id="22" name="正方形/長方形 21"/>
          <p:cNvSpPr>
            <a:spLocks noGrp="1"/>
          </p:cNvSpPr>
          <p:nvPr>
            <p:ph type="title"/>
          </p:nvPr>
        </p:nvSpPr>
        <p:spPr>
          <a:xfrm>
            <a:off x="457200" y="274638"/>
            <a:ext cx="8229600" cy="1143000"/>
          </a:xfrm>
          <a:prstGeom prst="rect">
            <a:avLst/>
          </a:prstGeom>
          <a:noFill/>
        </p:spPr>
        <p:txBody>
          <a:bodyPr vert="horz" rtlCol="0" anchor="ctr">
            <a:normAutofit/>
          </a:bodyPr>
          <a:lstStyle/>
          <a:p>
            <a:r>
              <a:rPr kumimoji="1" lang="ja-JP" altLang="en-US" dirty="0" smtClean="0"/>
              <a:t>マスタ タイトルの書式設定</a:t>
            </a:r>
            <a:endParaRPr kumimoji="1" lang="ja-JP" altLang="en-US" dirty="0"/>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Lst>
  <p:txStyles>
    <p:title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p:titleStyle>
    <p:bodyStyle>
      <a:lvl1pPr marL="342900" indent="-342900" algn="l" rtl="0" eaLnBrk="1" latinLnBrk="0" hangingPunct="1">
        <a:spcBef>
          <a:spcPct val="20000"/>
        </a:spcBef>
        <a:buClr>
          <a:schemeClr val="tx1"/>
        </a:buClr>
        <a:buFont typeface="Wingdings"/>
        <a:buChar char="n"/>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shade val="75000"/>
          </a:schemeClr>
        </a:buClr>
        <a:buSzPct val="85000"/>
        <a:buFont typeface="Wingdings"/>
        <a:buChar char="n"/>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50000"/>
          </a:schemeClr>
        </a:buClr>
        <a:buSzPct val="75000"/>
        <a:buFont typeface="Wingdings"/>
        <a:buChar char="n"/>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6">
            <a:shade val="50000"/>
          </a:schemeClr>
        </a:buClr>
        <a:buSzPct val="75000"/>
        <a:buFont typeface="Wingdings"/>
        <a:buChar char="n"/>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3">
            <a:shade val="50000"/>
          </a:schemeClr>
        </a:buClr>
        <a:buSzPct val="70000"/>
        <a:buFont typeface="Wingdings"/>
        <a:buChar char="n"/>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shade val="50000"/>
          </a:schemeClr>
        </a:buClr>
        <a:buSzPct val="60000"/>
        <a:buFont typeface="Wingdings"/>
        <a:buChar char="n"/>
        <a:defRPr kumimoji="1" sz="2000">
          <a:solidFill>
            <a:schemeClr val="tx2"/>
          </a:solidFill>
          <a:latin typeface="+mn-lt"/>
          <a:ea typeface="+mn-ea"/>
          <a:cs typeface="+mn-cs"/>
        </a:defRPr>
      </a:lvl6pPr>
      <a:lvl7pPr marL="2971800" indent="-228600" algn="l" rtl="0" eaLnBrk="1" latinLnBrk="0" hangingPunct="1">
        <a:spcBef>
          <a:spcPct val="20000"/>
        </a:spcBef>
        <a:buClr>
          <a:schemeClr val="accent2">
            <a:shade val="50000"/>
          </a:schemeClr>
        </a:buClr>
        <a:buSzPct val="60000"/>
        <a:buFont typeface="Wingdings"/>
        <a:buChar char="n"/>
        <a:defRPr kumimoji="1" sz="2000">
          <a:solidFill>
            <a:schemeClr val="tx2"/>
          </a:solidFill>
          <a:latin typeface="+mn-lt"/>
          <a:ea typeface="+mn-ea"/>
          <a:cs typeface="+mn-cs"/>
        </a:defRPr>
      </a:lvl7pPr>
      <a:lvl8pPr marL="3429000" indent="-228600" algn="l" rtl="0" eaLnBrk="1" latinLnBrk="0" hangingPunct="1">
        <a:spcBef>
          <a:spcPct val="20000"/>
        </a:spcBef>
        <a:buClr>
          <a:schemeClr val="accent5">
            <a:shade val="50000"/>
          </a:schemeClr>
        </a:buClr>
        <a:buSzPct val="60000"/>
        <a:buFont typeface="Wingdings"/>
        <a:buChar char="n"/>
        <a:defRPr kumimoji="1" sz="2000">
          <a:solidFill>
            <a:schemeClr val="tx2"/>
          </a:solidFill>
          <a:latin typeface="+mn-lt"/>
          <a:ea typeface="+mn-ea"/>
          <a:cs typeface="+mn-cs"/>
        </a:defRPr>
      </a:lvl8pPr>
      <a:lvl9pPr marL="3886200" indent="-228600" algn="l" rtl="0" eaLnBrk="1" latinLnBrk="0" hangingPunct="1">
        <a:spcBef>
          <a:spcPct val="20000"/>
        </a:spcBef>
        <a:buClr>
          <a:schemeClr val="tx1"/>
        </a:buClr>
        <a:buSzPct val="50000"/>
        <a:buFont typeface="Wingdings"/>
        <a:buChar char="n"/>
        <a:defRPr kumimoji="1" sz="2000">
          <a:solidFill>
            <a:schemeClr val="tx2"/>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C50D27-01D3-49F3-A254-85F60B8AB329}" type="datetimeFigureOut">
              <a:rPr lang="es-PA" smtClean="0"/>
              <a:t>13/7/12</a:t>
            </a:fld>
            <a:endParaRPr lang="es-PA"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PA"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1DBDFF5-67DC-4999-B639-F95A0267ED26}" type="slidenum">
              <a:rPr lang="es-PA" smtClean="0"/>
              <a:t>‹Nº›</a:t>
            </a:fld>
            <a:endParaRPr lang="es-PA" dirty="0"/>
          </a:p>
        </p:txBody>
      </p:sp>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0C50D27-01D3-49F3-A254-85F60B8AB329}" type="datetimeFigureOut">
              <a:rPr lang="es-PA" smtClean="0"/>
              <a:t>13/7/12</a:t>
            </a:fld>
            <a:endParaRPr lang="es-PA"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PA"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1DBDFF5-67DC-4999-B639-F95A0267ED26}" type="slidenum">
              <a:rPr lang="es-PA" smtClean="0"/>
              <a:t>‹Nº›</a:t>
            </a:fld>
            <a:endParaRPr lang="es-PA"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50D27-01D3-49F3-A254-85F60B8AB329}" type="datetimeFigureOut">
              <a:rPr lang="es-PA" smtClean="0"/>
              <a:t>13/7/12</a:t>
            </a:fld>
            <a:endParaRPr lang="es-PA"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BDFF5-67DC-4999-B639-F95A0267ED26}" type="slidenum">
              <a:rPr lang="es-PA" smtClean="0"/>
              <a:t>‹Nº›</a:t>
            </a:fld>
            <a:endParaRPr lang="es-PA" dirty="0"/>
          </a:p>
        </p:txBody>
      </p:sp>
    </p:spTree>
    <p:extLst>
      <p:ext uri="{BB962C8B-B14F-4D97-AF65-F5344CB8AC3E}">
        <p14:creationId xmlns:p14="http://schemas.microsoft.com/office/powerpoint/2010/main" val="834221450"/>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dhuel_2457@hotmail.com" TargetMode="External"/><Relationship Id="rId2" Type="http://schemas.openxmlformats.org/officeDocument/2006/relationships/image" Target="../media/image7.jpeg"/><Relationship Id="rId1" Type="http://schemas.openxmlformats.org/officeDocument/2006/relationships/slideLayout" Target="../slideLayouts/slideLayout23.xml"/><Relationship Id="rId4" Type="http://schemas.openxmlformats.org/officeDocument/2006/relationships/hyperlink" Target="mailto:bedhueldegracia22@educapanama.eeu.p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hyperlink" Target="http://phpwebquest.org/newphp/user_image/fvlnbc55" TargetMode="External"/><Relationship Id="rId2" Type="http://schemas.openxmlformats.org/officeDocument/2006/relationships/hyperlink" Target="http://www.arteyfotografia.com.ar/contenido/objetos/d4/6a/b0/d46ab05d094f559caa718b3bd883cca5a6cc6456/mini_500_7309_1218804639661293.jpg" TargetMode="External"/><Relationship Id="rId1" Type="http://schemas.openxmlformats.org/officeDocument/2006/relationships/slideLayout" Target="../slideLayouts/slideLayout28.xml"/><Relationship Id="rId6" Type="http://schemas.openxmlformats.org/officeDocument/2006/relationships/hyperlink" Target="http://img.fotocommunity.com/images/Naturaleza/Paisajes/SOL-NACIENTE-a22317636.jpg" TargetMode="External"/><Relationship Id="rId5" Type="http://schemas.openxmlformats.org/officeDocument/2006/relationships/hyperlink" Target="http://i47.tinypic.com/1570ol5.jpg" TargetMode="External"/><Relationship Id="rId4" Type="http://schemas.openxmlformats.org/officeDocument/2006/relationships/hyperlink" Target="http://www.gifanimados.com/relojes/relojes-arena/time05a.gi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pa/search?num=10&amp;hl=es&amp;site=imghp&amp;tbm=isch&amp;source=hp&amp;q=mapa+de+asias&amp;oq=mapa+de+asias&amp;gs_l=img.3..0l2j0i10i24.1345.4945.0.5298.13.11.0.2.2.0.280.1803.0j1j7.8.0...0.0.6TrJBjY2Pl8&amp;sout=0&amp;sa=X&amp;ei=GLb9T7HpCo-E8QSQ5tnjBg&amp;ved=0CBsQxxQ&amp;biw=1366&amp;bih=556&amp;sei=Irb9T4DqEoGe8QTQpv3rBg" TargetMode="External"/><Relationship Id="rId2" Type="http://schemas.openxmlformats.org/officeDocument/2006/relationships/image" Target="../media/image8.png"/><Relationship Id="rId1" Type="http://schemas.openxmlformats.org/officeDocument/2006/relationships/slideLayout" Target="../slideLayouts/slideLayout28.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hyperlink" Target="http://www.portalplanetasedna.com.ar/asia.htm"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hyperlink" Target="http://geografia.laguia2000.com/geografia-regional/asia/asia-limites-costas-grandes-conjuntos-y-pai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rteyfotografia.com.ar/contenido/objetos/d4/6a/b0/d46ab05d094f559caa718b3bd883cca5a6cc6456/mini_500_7309_12188046396612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792188" y="1124744"/>
            <a:ext cx="7774632" cy="1800199"/>
          </a:xfrm>
        </p:spPr>
        <p:txBody>
          <a:bodyPr/>
          <a:lstStyle/>
          <a:p>
            <a:pPr algn="ctr"/>
            <a:r>
              <a:rPr lang="es-MX" sz="5400" b="1" dirty="0" smtClean="0"/>
              <a:t>“El </a:t>
            </a:r>
            <a:r>
              <a:rPr lang="es-MX" sz="5400" b="1" dirty="0"/>
              <a:t>sol </a:t>
            </a:r>
            <a:r>
              <a:rPr lang="es-MX" sz="5400" b="1" dirty="0" smtClean="0"/>
              <a:t>naciente”</a:t>
            </a:r>
            <a:endParaRPr lang="es-PA" sz="5400" dirty="0"/>
          </a:p>
        </p:txBody>
      </p:sp>
      <p:sp>
        <p:nvSpPr>
          <p:cNvPr id="3" name="2 Subtítulo"/>
          <p:cNvSpPr>
            <a:spLocks noGrp="1"/>
          </p:cNvSpPr>
          <p:nvPr>
            <p:ph type="subTitle" idx="1"/>
          </p:nvPr>
        </p:nvSpPr>
        <p:spPr>
          <a:xfrm>
            <a:off x="790237" y="2315394"/>
            <a:ext cx="7778534" cy="2892524"/>
          </a:xfrm>
        </p:spPr>
        <p:txBody>
          <a:bodyPr>
            <a:normAutofit/>
          </a:bodyPr>
          <a:lstStyle/>
          <a:p>
            <a:pPr algn="ctr"/>
            <a:r>
              <a:rPr lang="es-PA" sz="2400" dirty="0" smtClean="0">
                <a:solidFill>
                  <a:srgbClr val="0070C0"/>
                </a:solidFill>
              </a:rPr>
              <a:t>Actividad de aprendizaje para 9°grado</a:t>
            </a:r>
          </a:p>
          <a:p>
            <a:pPr algn="ctr"/>
            <a:r>
              <a:rPr lang="es-PA" sz="2400" dirty="0" smtClean="0">
                <a:solidFill>
                  <a:srgbClr val="0070C0"/>
                </a:solidFill>
              </a:rPr>
              <a:t>Autor: Bedhuel H De Gracia C.</a:t>
            </a:r>
          </a:p>
          <a:p>
            <a:pPr algn="ctr"/>
            <a:r>
              <a:rPr lang="es-MX" sz="2400" b="1" dirty="0"/>
              <a:t>Contacto:</a:t>
            </a:r>
            <a:r>
              <a:rPr lang="es-MX" sz="2400" dirty="0"/>
              <a:t> </a:t>
            </a:r>
            <a:r>
              <a:rPr lang="es-MX" sz="2400" u="sng" dirty="0" smtClean="0">
                <a:hlinkClick r:id="rId3"/>
              </a:rPr>
              <a:t>bedhuel_2457@hotmail.com</a:t>
            </a:r>
            <a:endParaRPr lang="es-PA" sz="2400" dirty="0"/>
          </a:p>
          <a:p>
            <a:pPr algn="ctr"/>
            <a:r>
              <a:rPr lang="es-MX" sz="2400" dirty="0"/>
              <a:t>  </a:t>
            </a:r>
            <a:r>
              <a:rPr lang="es-MX" sz="2400" u="sng" dirty="0" smtClean="0">
                <a:hlinkClick r:id="rId4"/>
              </a:rPr>
              <a:t>bedhueldegracia22@educapanama.eeu.pa</a:t>
            </a:r>
            <a:endParaRPr lang="es-PA" sz="2400" dirty="0"/>
          </a:p>
        </p:txBody>
      </p:sp>
    </p:spTree>
    <p:extLst>
      <p:ext uri="{BB962C8B-B14F-4D97-AF65-F5344CB8AC3E}">
        <p14:creationId xmlns:p14="http://schemas.microsoft.com/office/powerpoint/2010/main" val="1592964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352928" cy="1368152"/>
          </a:xfrm>
        </p:spPr>
        <p:txBody>
          <a:bodyPr>
            <a:normAutofit/>
          </a:bodyPr>
          <a:lstStyle/>
          <a:p>
            <a:r>
              <a:rPr lang="es-MX" sz="3600" dirty="0">
                <a:latin typeface="Arial Black"/>
                <a:ea typeface="Batang"/>
                <a:cs typeface="Arial"/>
              </a:rPr>
              <a:t>Ubicación en el programa de estudios</a:t>
            </a:r>
            <a:endParaRPr lang="es-PA" sz="3600" dirty="0"/>
          </a:p>
        </p:txBody>
      </p:sp>
      <p:sp>
        <p:nvSpPr>
          <p:cNvPr id="4" name="3 Rectángulo"/>
          <p:cNvSpPr/>
          <p:nvPr/>
        </p:nvSpPr>
        <p:spPr>
          <a:xfrm>
            <a:off x="264650" y="1585590"/>
            <a:ext cx="4480522" cy="523220"/>
          </a:xfrm>
          <a:prstGeom prst="rect">
            <a:avLst/>
          </a:prstGeom>
        </p:spPr>
        <p:txBody>
          <a:bodyPr wrap="none">
            <a:spAutoFit/>
          </a:bodyPr>
          <a:lstStyle/>
          <a:p>
            <a:r>
              <a:rPr lang="es-MX" sz="2800" b="1" dirty="0">
                <a:latin typeface="Arial Black"/>
                <a:ea typeface="Batang"/>
                <a:cs typeface="Arial"/>
              </a:rPr>
              <a:t>Asignatura: Geografía</a:t>
            </a:r>
            <a:endParaRPr lang="es-PA" sz="2800" dirty="0">
              <a:effectLst/>
              <a:latin typeface="Times New Roman"/>
              <a:ea typeface="Times New Roman"/>
            </a:endParaRPr>
          </a:p>
        </p:txBody>
      </p:sp>
      <p:sp>
        <p:nvSpPr>
          <p:cNvPr id="5" name="4 Rectángulo"/>
          <p:cNvSpPr/>
          <p:nvPr/>
        </p:nvSpPr>
        <p:spPr>
          <a:xfrm>
            <a:off x="251520" y="2171531"/>
            <a:ext cx="7920880" cy="1384995"/>
          </a:xfrm>
          <a:prstGeom prst="rect">
            <a:avLst/>
          </a:prstGeom>
        </p:spPr>
        <p:txBody>
          <a:bodyPr wrap="square">
            <a:spAutoFit/>
          </a:bodyPr>
          <a:lstStyle/>
          <a:p>
            <a:r>
              <a:rPr lang="es-MX" sz="2800" b="1" dirty="0">
                <a:latin typeface="Arial Black"/>
                <a:ea typeface="Batang"/>
                <a:cs typeface="Arial"/>
              </a:rPr>
              <a:t>Área: </a:t>
            </a:r>
            <a:r>
              <a:rPr lang="es-MX" sz="2800" b="1" dirty="0">
                <a:latin typeface="Times New Roman"/>
                <a:ea typeface="Batang"/>
              </a:rPr>
              <a:t>Naturaleza física y regional de Europa, Asia, África, Oceanía y las regiones polares en el planeta tierra.</a:t>
            </a:r>
            <a:endParaRPr lang="es-PA" sz="2800" dirty="0">
              <a:effectLst/>
              <a:latin typeface="Times New Roman"/>
              <a:ea typeface="Times New Roman"/>
            </a:endParaRPr>
          </a:p>
        </p:txBody>
      </p:sp>
      <p:sp>
        <p:nvSpPr>
          <p:cNvPr id="6" name="5 Rectángulo"/>
          <p:cNvSpPr/>
          <p:nvPr/>
        </p:nvSpPr>
        <p:spPr>
          <a:xfrm>
            <a:off x="264650" y="3789040"/>
            <a:ext cx="6048672" cy="2246769"/>
          </a:xfrm>
          <a:prstGeom prst="rect">
            <a:avLst/>
          </a:prstGeom>
        </p:spPr>
        <p:txBody>
          <a:bodyPr wrap="square">
            <a:spAutoFit/>
          </a:bodyPr>
          <a:lstStyle/>
          <a:p>
            <a:r>
              <a:rPr lang="es-ES" sz="2800" b="1" dirty="0">
                <a:latin typeface="Arial Black"/>
                <a:ea typeface="Batang"/>
                <a:cs typeface="Arial"/>
              </a:rPr>
              <a:t>Materias</a:t>
            </a:r>
            <a:r>
              <a:rPr lang="pt-BR" sz="2800" b="1" dirty="0">
                <a:latin typeface="Arial Black"/>
                <a:ea typeface="Batang"/>
                <a:cs typeface="Arial"/>
              </a:rPr>
              <a:t> relacionadas: </a:t>
            </a:r>
            <a:endParaRPr lang="es-PA" sz="2800" dirty="0">
              <a:latin typeface="Times New Roman"/>
              <a:ea typeface="Times New Roman"/>
            </a:endParaRPr>
          </a:p>
          <a:p>
            <a:pPr marL="342900" marR="0" lvl="0" indent="-342900">
              <a:spcBef>
                <a:spcPts val="0"/>
              </a:spcBef>
              <a:spcAft>
                <a:spcPts val="0"/>
              </a:spcAft>
              <a:buFont typeface="Wingdings"/>
              <a:buChar char=""/>
            </a:pPr>
            <a:r>
              <a:rPr lang="es-PA" sz="2800" dirty="0">
                <a:latin typeface="Times New Roman" pitchFamily="18" charset="0"/>
                <a:ea typeface="Batang"/>
                <a:cs typeface="Times New Roman" pitchFamily="18" charset="0"/>
              </a:rPr>
              <a:t>Expresiones  Artísticas</a:t>
            </a:r>
            <a:endParaRPr lang="es-PA" sz="2800" dirty="0">
              <a:latin typeface="Times New Roman" pitchFamily="18" charset="0"/>
              <a:ea typeface="Times New Roman"/>
              <a:cs typeface="Times New Roman" pitchFamily="18" charset="0"/>
            </a:endParaRPr>
          </a:p>
          <a:p>
            <a:pPr marL="342900" marR="0" lvl="0" indent="-342900">
              <a:spcBef>
                <a:spcPts val="0"/>
              </a:spcBef>
              <a:spcAft>
                <a:spcPts val="0"/>
              </a:spcAft>
              <a:buFont typeface="Wingdings"/>
              <a:buChar char=""/>
            </a:pPr>
            <a:r>
              <a:rPr lang="pt-BR" sz="2800" dirty="0">
                <a:latin typeface="Times New Roman" pitchFamily="18" charset="0"/>
                <a:ea typeface="Batang"/>
                <a:cs typeface="Times New Roman" pitchFamily="18" charset="0"/>
              </a:rPr>
              <a:t>Español</a:t>
            </a:r>
            <a:r>
              <a:rPr lang="pt-BR" sz="2800" dirty="0">
                <a:latin typeface="Times New Roman" pitchFamily="18" charset="0"/>
                <a:ea typeface="Batang"/>
                <a:cs typeface="Times New Roman" pitchFamily="18" charset="0"/>
              </a:rPr>
              <a:t> </a:t>
            </a:r>
            <a:endParaRPr lang="es-PA" sz="2800" dirty="0">
              <a:latin typeface="Times New Roman" pitchFamily="18" charset="0"/>
              <a:ea typeface="Times New Roman"/>
              <a:cs typeface="Times New Roman" pitchFamily="18" charset="0"/>
            </a:endParaRPr>
          </a:p>
          <a:p>
            <a:pPr marL="342900" marR="0" lvl="0" indent="-342900">
              <a:spcBef>
                <a:spcPts val="0"/>
              </a:spcBef>
              <a:spcAft>
                <a:spcPts val="0"/>
              </a:spcAft>
              <a:buFont typeface="Wingdings"/>
              <a:buChar char=""/>
            </a:pPr>
            <a:r>
              <a:rPr lang="pt-BR" sz="2800" dirty="0" smtClean="0">
                <a:latin typeface="Times New Roman" pitchFamily="18" charset="0"/>
                <a:ea typeface="Batang"/>
                <a:cs typeface="Times New Roman" pitchFamily="18" charset="0"/>
              </a:rPr>
              <a:t>Cívica</a:t>
            </a:r>
          </a:p>
          <a:p>
            <a:pPr marL="342900" marR="0" lvl="0" indent="-342900">
              <a:spcBef>
                <a:spcPts val="0"/>
              </a:spcBef>
              <a:spcAft>
                <a:spcPts val="0"/>
              </a:spcAft>
              <a:buFont typeface="Wingdings"/>
              <a:buChar char=""/>
            </a:pPr>
            <a:r>
              <a:rPr lang="pt-BR" sz="2800" dirty="0" smtClean="0">
                <a:latin typeface="Times New Roman" pitchFamily="18" charset="0"/>
                <a:ea typeface="Batang"/>
                <a:cs typeface="Times New Roman" pitchFamily="18" charset="0"/>
              </a:rPr>
              <a:t>Tecnología</a:t>
            </a:r>
            <a:endParaRPr lang="es-PA" sz="2800" dirty="0">
              <a:latin typeface="Times New Roman" pitchFamily="18" charset="0"/>
              <a:cs typeface="Times New Roman" pitchFamily="18" charset="0"/>
            </a:endParaRPr>
          </a:p>
        </p:txBody>
      </p:sp>
    </p:spTree>
    <p:extLst>
      <p:ext uri="{BB962C8B-B14F-4D97-AF65-F5344CB8AC3E}">
        <p14:creationId xmlns:p14="http://schemas.microsoft.com/office/powerpoint/2010/main" val="34274308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7452828" cy="648072"/>
          </a:xfrm>
        </p:spPr>
        <p:txBody>
          <a:bodyPr>
            <a:normAutofit fontScale="90000"/>
          </a:bodyPr>
          <a:lstStyle/>
          <a:p>
            <a:pPr algn="ctr"/>
            <a:r>
              <a:rPr lang="es-ES_tradnl" sz="4000" b="1" dirty="0">
                <a:latin typeface="Arial Black"/>
                <a:ea typeface="Times New Roman"/>
                <a:cs typeface="Arial"/>
              </a:rPr>
              <a:t>Crédito de las imágenes</a:t>
            </a:r>
            <a:endParaRPr lang="es-PA" sz="4000" dirty="0"/>
          </a:p>
        </p:txBody>
      </p:sp>
      <p:sp>
        <p:nvSpPr>
          <p:cNvPr id="3" name="2 Rectángulo"/>
          <p:cNvSpPr/>
          <p:nvPr/>
        </p:nvSpPr>
        <p:spPr>
          <a:xfrm>
            <a:off x="271670" y="4077072"/>
            <a:ext cx="8476794" cy="923330"/>
          </a:xfrm>
          <a:prstGeom prst="rect">
            <a:avLst/>
          </a:prstGeom>
        </p:spPr>
        <p:txBody>
          <a:bodyPr wrap="square">
            <a:spAutoFit/>
          </a:bodyPr>
          <a:lstStyle/>
          <a:p>
            <a:r>
              <a:rPr lang="es-PA" dirty="0" smtClean="0">
                <a:hlinkClick r:id="rId2"/>
              </a:rPr>
              <a:t>http</a:t>
            </a:r>
            <a:r>
              <a:rPr lang="es-PA" dirty="0">
                <a:hlinkClick r:id="rId2"/>
              </a:rPr>
              <a:t>://</a:t>
            </a:r>
            <a:r>
              <a:rPr lang="es-PA" dirty="0" smtClean="0">
                <a:hlinkClick r:id="rId2"/>
              </a:rPr>
              <a:t>www.arteyfotografia.com.ar/contenido/objetos/d4/6a/b0/d46ab05d094f559caa718b3bd883cca5a6cc6456/mini_500_7309_1218804639661293.jpg</a:t>
            </a:r>
            <a:endParaRPr lang="es-PA" dirty="0" smtClean="0"/>
          </a:p>
          <a:p>
            <a:endParaRPr lang="es-PA" dirty="0"/>
          </a:p>
        </p:txBody>
      </p:sp>
      <p:sp>
        <p:nvSpPr>
          <p:cNvPr id="4" name="3 Rectángulo"/>
          <p:cNvSpPr/>
          <p:nvPr/>
        </p:nvSpPr>
        <p:spPr>
          <a:xfrm>
            <a:off x="243464" y="1700808"/>
            <a:ext cx="4580056" cy="923330"/>
          </a:xfrm>
          <a:prstGeom prst="rect">
            <a:avLst/>
          </a:prstGeom>
        </p:spPr>
        <p:txBody>
          <a:bodyPr wrap="square">
            <a:spAutoFit/>
          </a:bodyPr>
          <a:lstStyle/>
          <a:p>
            <a:r>
              <a:rPr lang="es-PA" dirty="0">
                <a:hlinkClick r:id="rId3"/>
              </a:rPr>
              <a:t>http://</a:t>
            </a:r>
            <a:r>
              <a:rPr lang="es-PA" dirty="0" smtClean="0">
                <a:hlinkClick r:id="rId3"/>
              </a:rPr>
              <a:t>phpwebquest.org/newphp/user_image/fvlnbc55</a:t>
            </a:r>
            <a:endParaRPr lang="es-PA" dirty="0" smtClean="0"/>
          </a:p>
          <a:p>
            <a:endParaRPr lang="es-PA" dirty="0" smtClean="0"/>
          </a:p>
        </p:txBody>
      </p:sp>
      <p:sp>
        <p:nvSpPr>
          <p:cNvPr id="5" name="4 Rectángulo"/>
          <p:cNvSpPr/>
          <p:nvPr/>
        </p:nvSpPr>
        <p:spPr>
          <a:xfrm>
            <a:off x="215516" y="3270469"/>
            <a:ext cx="7848872" cy="646331"/>
          </a:xfrm>
          <a:prstGeom prst="rect">
            <a:avLst/>
          </a:prstGeom>
        </p:spPr>
        <p:txBody>
          <a:bodyPr wrap="square">
            <a:spAutoFit/>
          </a:bodyPr>
          <a:lstStyle/>
          <a:p>
            <a:r>
              <a:rPr lang="es-PA" dirty="0">
                <a:hlinkClick r:id="rId4"/>
              </a:rPr>
              <a:t>http://</a:t>
            </a:r>
            <a:r>
              <a:rPr lang="es-PA" dirty="0" smtClean="0">
                <a:hlinkClick r:id="rId4"/>
              </a:rPr>
              <a:t>www.gifanimados.com/relojes/relojes-arena/time05a.gif</a:t>
            </a:r>
            <a:endParaRPr lang="es-PA" dirty="0" smtClean="0"/>
          </a:p>
          <a:p>
            <a:endParaRPr lang="es-PA" dirty="0"/>
          </a:p>
        </p:txBody>
      </p:sp>
      <p:sp>
        <p:nvSpPr>
          <p:cNvPr id="6" name="5 Rectángulo"/>
          <p:cNvSpPr/>
          <p:nvPr/>
        </p:nvSpPr>
        <p:spPr>
          <a:xfrm>
            <a:off x="322306" y="2624138"/>
            <a:ext cx="5730990" cy="646331"/>
          </a:xfrm>
          <a:prstGeom prst="rect">
            <a:avLst/>
          </a:prstGeom>
        </p:spPr>
        <p:txBody>
          <a:bodyPr wrap="square">
            <a:spAutoFit/>
          </a:bodyPr>
          <a:lstStyle/>
          <a:p>
            <a:r>
              <a:rPr lang="es-PA" dirty="0">
                <a:hlinkClick r:id="rId5"/>
              </a:rPr>
              <a:t>http://</a:t>
            </a:r>
            <a:r>
              <a:rPr lang="es-PA" dirty="0" smtClean="0">
                <a:hlinkClick r:id="rId5"/>
              </a:rPr>
              <a:t>i47.tinypic.com/1570ol5.jpg</a:t>
            </a:r>
            <a:endParaRPr lang="es-PA" dirty="0" smtClean="0"/>
          </a:p>
          <a:p>
            <a:endParaRPr lang="es-PA" dirty="0"/>
          </a:p>
        </p:txBody>
      </p:sp>
      <p:sp>
        <p:nvSpPr>
          <p:cNvPr id="7" name="6 Rectángulo"/>
          <p:cNvSpPr/>
          <p:nvPr/>
        </p:nvSpPr>
        <p:spPr>
          <a:xfrm>
            <a:off x="271670" y="5108421"/>
            <a:ext cx="8332777" cy="923330"/>
          </a:xfrm>
          <a:prstGeom prst="rect">
            <a:avLst/>
          </a:prstGeom>
        </p:spPr>
        <p:txBody>
          <a:bodyPr wrap="square">
            <a:spAutoFit/>
          </a:bodyPr>
          <a:lstStyle/>
          <a:p>
            <a:r>
              <a:rPr lang="es-PA" dirty="0">
                <a:hlinkClick r:id="rId6"/>
              </a:rPr>
              <a:t>http://</a:t>
            </a:r>
            <a:r>
              <a:rPr lang="es-PA" dirty="0" smtClean="0">
                <a:hlinkClick r:id="rId6"/>
              </a:rPr>
              <a:t>img.fotocommunity.com/images/Naturaleza/Paisajes/SOL-NACIENTE-a22317636.jpg</a:t>
            </a:r>
            <a:endParaRPr lang="es-PA" dirty="0" smtClean="0"/>
          </a:p>
          <a:p>
            <a:endParaRPr lang="es-PA" dirty="0"/>
          </a:p>
        </p:txBody>
      </p:sp>
    </p:spTree>
    <p:extLst>
      <p:ext uri="{BB962C8B-B14F-4D97-AF65-F5344CB8AC3E}">
        <p14:creationId xmlns:p14="http://schemas.microsoft.com/office/powerpoint/2010/main" val="32221620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45"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anim calcmode="lin" valueType="num">
                                      <p:cBhvr>
                                        <p:cTn id="27" dur="2000" fill="hold"/>
                                        <p:tgtEl>
                                          <p:spTgt spid="3"/>
                                        </p:tgtEl>
                                        <p:attrNameLst>
                                          <p:attrName>ppt_w</p:attrName>
                                        </p:attrNameLst>
                                      </p:cBhvr>
                                      <p:tavLst>
                                        <p:tav tm="0" fmla="#ppt_w*sin(2.5*pi*$)">
                                          <p:val>
                                            <p:fltVal val="0"/>
                                          </p:val>
                                        </p:tav>
                                        <p:tav tm="100000">
                                          <p:val>
                                            <p:fltVal val="1"/>
                                          </p:val>
                                        </p:tav>
                                      </p:tavLst>
                                    </p:anim>
                                    <p:anim calcmode="lin" valueType="num">
                                      <p:cBhvr>
                                        <p:cTn id="28" dur="2000" fill="hold"/>
                                        <p:tgtEl>
                                          <p:spTgt spid="3"/>
                                        </p:tgtEl>
                                        <p:attrNameLst>
                                          <p:attrName>ppt_h</p:attrName>
                                        </p:attrNameLst>
                                      </p:cBhvr>
                                      <p:tavLst>
                                        <p:tav tm="0">
                                          <p:val>
                                            <p:strVal val="#ppt_h"/>
                                          </p:val>
                                        </p:tav>
                                        <p:tav tm="100000">
                                          <p:val>
                                            <p:strVal val="#ppt_h"/>
                                          </p:val>
                                        </p:tav>
                                      </p:tavLst>
                                    </p:anim>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ifanimados.com/relojes/relojes-arena/time05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32856"/>
            <a:ext cx="7669648" cy="429309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95536" y="476672"/>
            <a:ext cx="3312368" cy="1979466"/>
          </a:xfrm>
        </p:spPr>
        <p:txBody>
          <a:bodyPr>
            <a:normAutofit fontScale="90000"/>
          </a:bodyPr>
          <a:lstStyle/>
          <a:p>
            <a:r>
              <a:rPr lang="es-MX" sz="3200" b="1" dirty="0" smtClean="0">
                <a:latin typeface="Arial Black"/>
                <a:ea typeface="Batang"/>
                <a:cs typeface="Arial"/>
              </a:rPr>
              <a:t>Tiempo: 3 sesiones de 45 minutos cada una</a:t>
            </a:r>
            <a:endParaRPr lang="es-PA" sz="3200" dirty="0"/>
          </a:p>
        </p:txBody>
      </p:sp>
    </p:spTree>
    <p:extLst>
      <p:ext uri="{BB962C8B-B14F-4D97-AF65-F5344CB8AC3E}">
        <p14:creationId xmlns:p14="http://schemas.microsoft.com/office/powerpoint/2010/main" val="32956584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47.tinypic.com/1570ol5.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8313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548680"/>
            <a:ext cx="8229600" cy="1143000"/>
          </a:xfrm>
        </p:spPr>
        <p:txBody>
          <a:bodyPr>
            <a:normAutofit fontScale="90000"/>
          </a:bodyPr>
          <a:lstStyle/>
          <a:p>
            <a:r>
              <a:rPr lang="es-PA" dirty="0" smtClean="0"/>
              <a:t>OBJETIVO</a:t>
            </a:r>
            <a:br>
              <a:rPr lang="es-PA" dirty="0" smtClean="0"/>
            </a:br>
            <a:endParaRPr lang="es-PA" dirty="0"/>
          </a:p>
        </p:txBody>
      </p:sp>
      <p:sp>
        <p:nvSpPr>
          <p:cNvPr id="3" name="2 Rectángulo"/>
          <p:cNvSpPr/>
          <p:nvPr/>
        </p:nvSpPr>
        <p:spPr>
          <a:xfrm>
            <a:off x="595323" y="2564904"/>
            <a:ext cx="8136904" cy="4401205"/>
          </a:xfrm>
          <a:prstGeom prst="rect">
            <a:avLst/>
          </a:prstGeom>
        </p:spPr>
        <p:txBody>
          <a:bodyPr wrap="square">
            <a:spAutoFit/>
          </a:bodyPr>
          <a:lstStyle/>
          <a:p>
            <a:pPr algn="just"/>
            <a:r>
              <a:rPr lang="es-MX" sz="2800" b="1" dirty="0"/>
              <a:t>Valora la </a:t>
            </a:r>
            <a:r>
              <a:rPr lang="es-MX" sz="3600" b="1" dirty="0"/>
              <a:t>importancia</a:t>
            </a:r>
            <a:r>
              <a:rPr lang="es-MX" sz="2800" b="1" dirty="0"/>
              <a:t> de la ubicación geográfica de Asia, con base en las características más importantes del paisaje geográfico y sus distintas regiones geográficas,  mediante la investigación en internet, a partir de la cual los estudiantes elaborarán una presentación en  Power Point, con el propósito de que conozcan más acerca de este continente ya que es fundamental tener una panorámica global del mundo.</a:t>
            </a:r>
            <a:endParaRPr lang="es-PA" sz="2800" b="1" dirty="0"/>
          </a:p>
          <a:p>
            <a:r>
              <a:rPr lang="es-MX" b="1" dirty="0"/>
              <a:t> </a:t>
            </a:r>
            <a:endParaRPr lang="es-PA" b="1" dirty="0"/>
          </a:p>
        </p:txBody>
      </p:sp>
    </p:spTree>
    <p:extLst>
      <p:ext uri="{BB962C8B-B14F-4D97-AF65-F5344CB8AC3E}">
        <p14:creationId xmlns:p14="http://schemas.microsoft.com/office/powerpoint/2010/main" val="10963385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827584" y="463278"/>
            <a:ext cx="6984776" cy="877490"/>
          </a:xfrm>
        </p:spPr>
        <p:txBody>
          <a:bodyPr/>
          <a:lstStyle/>
          <a:p>
            <a:pPr algn="ctr"/>
            <a:r>
              <a:rPr lang="es-MX" b="1" dirty="0"/>
              <a:t>Pregunta generadora</a:t>
            </a:r>
            <a:endParaRPr lang="es-PA" dirty="0"/>
          </a:p>
        </p:txBody>
      </p:sp>
      <p:sp>
        <p:nvSpPr>
          <p:cNvPr id="3" name="2 Rectángulo"/>
          <p:cNvSpPr/>
          <p:nvPr/>
        </p:nvSpPr>
        <p:spPr>
          <a:xfrm>
            <a:off x="307416" y="1340768"/>
            <a:ext cx="7776864" cy="5293757"/>
          </a:xfrm>
          <a:prstGeom prst="rect">
            <a:avLst/>
          </a:prstGeom>
        </p:spPr>
        <p:txBody>
          <a:bodyPr wrap="square">
            <a:spAutoFit/>
          </a:bodyPr>
          <a:lstStyle/>
          <a:p>
            <a:endParaRPr lang="es-PA" dirty="0" smtClean="0"/>
          </a:p>
          <a:p>
            <a:r>
              <a:rPr lang="es-PA" sz="3200" dirty="0" smtClean="0"/>
              <a:t>¿Por qué piensas tú que es importante conocer los aspectos geográficos de Asia? </a:t>
            </a:r>
          </a:p>
          <a:p>
            <a:endParaRPr lang="es-PA" sz="3200" dirty="0" smtClean="0"/>
          </a:p>
          <a:p>
            <a:r>
              <a:rPr lang="es-PA" sz="3200" dirty="0" smtClean="0"/>
              <a:t>Preguntas guías:</a:t>
            </a:r>
          </a:p>
          <a:p>
            <a:r>
              <a:rPr lang="es-PA" sz="3200" dirty="0" smtClean="0"/>
              <a:t>¿Cuáles regiones conforman el continente?</a:t>
            </a:r>
          </a:p>
          <a:p>
            <a:r>
              <a:rPr lang="es-PA" sz="3200" dirty="0" smtClean="0"/>
              <a:t>¿Qué países integran a cada región?</a:t>
            </a:r>
          </a:p>
          <a:p>
            <a:r>
              <a:rPr lang="es-PA" sz="3200" dirty="0" smtClean="0"/>
              <a:t>¿Qué climas puedes encontrar?</a:t>
            </a:r>
          </a:p>
          <a:p>
            <a:r>
              <a:rPr lang="es-PA" sz="3200" dirty="0" smtClean="0"/>
              <a:t>¿Cómo es la vegetación y su fauna?</a:t>
            </a:r>
            <a:endParaRPr lang="es-PA" sz="3200" dirty="0"/>
          </a:p>
        </p:txBody>
      </p:sp>
    </p:spTree>
    <p:extLst>
      <p:ext uri="{BB962C8B-B14F-4D97-AF65-F5344CB8AC3E}">
        <p14:creationId xmlns:p14="http://schemas.microsoft.com/office/powerpoint/2010/main" val="1672850182"/>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21195" y="116632"/>
            <a:ext cx="8229600" cy="827000"/>
          </a:xfrm>
        </p:spPr>
        <p:txBody>
          <a:bodyPr/>
          <a:lstStyle/>
          <a:p>
            <a:r>
              <a:rPr lang="es-MX" b="1" dirty="0"/>
              <a:t>Situación de </a:t>
            </a:r>
            <a:r>
              <a:rPr lang="es-MX" b="1" dirty="0" smtClean="0"/>
              <a:t>aprendizaje</a:t>
            </a:r>
            <a:endParaRPr lang="es-PA" dirty="0"/>
          </a:p>
        </p:txBody>
      </p:sp>
      <p:sp>
        <p:nvSpPr>
          <p:cNvPr id="4" name="3 Rectángulo"/>
          <p:cNvSpPr/>
          <p:nvPr/>
        </p:nvSpPr>
        <p:spPr>
          <a:xfrm>
            <a:off x="179512" y="943632"/>
            <a:ext cx="8712967" cy="6124754"/>
          </a:xfrm>
          <a:prstGeom prst="rect">
            <a:avLst/>
          </a:prstGeom>
        </p:spPr>
        <p:txBody>
          <a:bodyPr wrap="square">
            <a:spAutoFit/>
          </a:bodyPr>
          <a:lstStyle/>
          <a:p>
            <a:pPr algn="just"/>
            <a:r>
              <a:rPr lang="es-PA" sz="2800" dirty="0" smtClean="0"/>
              <a:t>Una  vez, un intrépido joven quería explorar el mundo que lo rodeaba. Esa curiosidad lo llevó a viajar y a emigrar a diferentes lugares y rincones del planeta.</a:t>
            </a:r>
          </a:p>
          <a:p>
            <a:pPr algn="just"/>
            <a:r>
              <a:rPr lang="es-PA" sz="2800" dirty="0" smtClean="0"/>
              <a:t> En un lugar remoto, inesperadamente, encuentra un amigo “mapa”, que se ofrece  a llevarlo y acompañarlo a recorrer Asia, un continente de grandes contrastes: sociales, religiosos, económicos y geográficos.</a:t>
            </a:r>
          </a:p>
          <a:p>
            <a:pPr algn="just"/>
            <a:r>
              <a:rPr lang="es-PA" sz="2800" dirty="0" smtClean="0"/>
              <a:t>El joven quedó maravillado ante tanta belleza natural, grandes paisajes culturales y el amplio desarrollo tecnológico que posee este exuberante continente. </a:t>
            </a:r>
          </a:p>
          <a:p>
            <a:pPr algn="just"/>
            <a:endParaRPr lang="es-PA" sz="2800" dirty="0" smtClean="0"/>
          </a:p>
          <a:p>
            <a:pPr algn="just"/>
            <a:r>
              <a:rPr lang="es-PA" sz="2800" dirty="0" smtClean="0"/>
              <a:t>Cuando  culmina el recorrido el joven está cada vez más interesado en conocer otros destinos…</a:t>
            </a:r>
          </a:p>
          <a:p>
            <a:r>
              <a:rPr lang="es-PA" sz="2800" dirty="0" smtClean="0"/>
              <a:t> </a:t>
            </a:r>
            <a:endParaRPr lang="es-PA" sz="2800" dirty="0"/>
          </a:p>
        </p:txBody>
      </p:sp>
    </p:spTree>
    <p:extLst>
      <p:ext uri="{BB962C8B-B14F-4D97-AF65-F5344CB8AC3E}">
        <p14:creationId xmlns:p14="http://schemas.microsoft.com/office/powerpoint/2010/main" val="3734016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180" y="0"/>
            <a:ext cx="3943195"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849977" y="199903"/>
            <a:ext cx="4218203" cy="936104"/>
          </a:xfrm>
        </p:spPr>
        <p:txBody>
          <a:bodyPr>
            <a:normAutofit/>
          </a:bodyPr>
          <a:lstStyle/>
          <a:p>
            <a:r>
              <a:rPr lang="es-PA" sz="3600" dirty="0" smtClean="0"/>
              <a:t>ACTIVIDADES </a:t>
            </a:r>
            <a:endParaRPr lang="es-PA" sz="3600" dirty="0"/>
          </a:p>
        </p:txBody>
      </p:sp>
      <p:sp>
        <p:nvSpPr>
          <p:cNvPr id="3" name="2 Rectángulo"/>
          <p:cNvSpPr/>
          <p:nvPr/>
        </p:nvSpPr>
        <p:spPr>
          <a:xfrm>
            <a:off x="1115616" y="836712"/>
            <a:ext cx="7905128" cy="2031325"/>
          </a:xfrm>
          <a:prstGeom prst="rect">
            <a:avLst/>
          </a:prstGeom>
        </p:spPr>
        <p:txBody>
          <a:bodyPr wrap="square">
            <a:spAutoFit/>
          </a:bodyPr>
          <a:lstStyle/>
          <a:p>
            <a:endParaRPr lang="es-PA" sz="3600" dirty="0"/>
          </a:p>
          <a:p>
            <a:endParaRPr lang="es-PA" dirty="0" smtClean="0"/>
          </a:p>
          <a:p>
            <a:endParaRPr lang="es-PA" dirty="0"/>
          </a:p>
          <a:p>
            <a:endParaRPr lang="es-PA" dirty="0" smtClean="0"/>
          </a:p>
          <a:p>
            <a:endParaRPr lang="es-PA" dirty="0"/>
          </a:p>
          <a:p>
            <a:endParaRPr lang="es-PA" dirty="0"/>
          </a:p>
        </p:txBody>
      </p:sp>
      <p:sp>
        <p:nvSpPr>
          <p:cNvPr id="6" name="5 Rectángulo"/>
          <p:cNvSpPr/>
          <p:nvPr/>
        </p:nvSpPr>
        <p:spPr>
          <a:xfrm>
            <a:off x="560095" y="1052736"/>
            <a:ext cx="8280920" cy="4844916"/>
          </a:xfrm>
          <a:prstGeom prst="rect">
            <a:avLst/>
          </a:prstGeom>
          <a:noFill/>
        </p:spPr>
        <p:txBody>
          <a:bodyPr wrap="square">
            <a:spAutoFit/>
          </a:bodyPr>
          <a:lstStyle/>
          <a:p>
            <a:pPr marL="457200" marR="0">
              <a:spcBef>
                <a:spcPts val="100"/>
              </a:spcBef>
              <a:spcAft>
                <a:spcPts val="100"/>
              </a:spcAft>
            </a:pPr>
            <a:r>
              <a:rPr lang="es-MX" b="1" i="1" u="sng" dirty="0">
                <a:latin typeface="Arial"/>
                <a:ea typeface="Times New Roman"/>
              </a:rPr>
              <a:t>Actividad n°1</a:t>
            </a:r>
            <a:endParaRPr lang="es-PA" sz="2800" dirty="0">
              <a:latin typeface="Times New Roman"/>
              <a:ea typeface="Times New Roman"/>
            </a:endParaRPr>
          </a:p>
          <a:p>
            <a:pPr marL="342900" marR="0" lvl="0" indent="-342900">
              <a:spcBef>
                <a:spcPts val="100"/>
              </a:spcBef>
              <a:spcAft>
                <a:spcPts val="100"/>
              </a:spcAft>
              <a:buFont typeface="+mj-lt"/>
              <a:buAutoNum type="arabicPeriod"/>
            </a:pPr>
            <a:r>
              <a:rPr lang="es-MX" dirty="0">
                <a:latin typeface="Arial"/>
                <a:ea typeface="Times New Roman"/>
              </a:rPr>
              <a:t>Investiga en </a:t>
            </a:r>
            <a:r>
              <a:rPr lang="es-MX" u="sng" dirty="0">
                <a:solidFill>
                  <a:srgbClr val="0000FF"/>
                </a:solidFill>
                <a:latin typeface="Arial"/>
                <a:ea typeface="Times New Roman"/>
                <a:hlinkClick r:id="rId3"/>
              </a:rPr>
              <a:t>internet</a:t>
            </a:r>
            <a:endParaRPr lang="es-PA" sz="2800" dirty="0">
              <a:latin typeface="Times New Roman"/>
              <a:ea typeface="Times New Roman"/>
            </a:endParaRPr>
          </a:p>
          <a:p>
            <a:pPr marL="342900" marR="0" lvl="0" indent="-342900">
              <a:spcBef>
                <a:spcPts val="100"/>
              </a:spcBef>
              <a:spcAft>
                <a:spcPts val="100"/>
              </a:spcAft>
              <a:buFont typeface="+mj-lt"/>
              <a:buAutoNum type="alphaLcPeriod"/>
            </a:pPr>
            <a:r>
              <a:rPr lang="es-MX" dirty="0">
                <a:latin typeface="Arial"/>
                <a:ea typeface="Times New Roman"/>
              </a:rPr>
              <a:t>En trina </a:t>
            </a:r>
            <a:endParaRPr lang="es-PA" sz="2800" dirty="0">
              <a:latin typeface="Times New Roman"/>
              <a:ea typeface="Times New Roman"/>
            </a:endParaRPr>
          </a:p>
          <a:p>
            <a:pPr marL="342900" marR="0" lvl="0" indent="-342900">
              <a:spcBef>
                <a:spcPts val="100"/>
              </a:spcBef>
              <a:spcAft>
                <a:spcPts val="100"/>
              </a:spcAft>
              <a:buFont typeface="+mj-lt"/>
              <a:buAutoNum type="alphaLcPeriod"/>
            </a:pPr>
            <a:r>
              <a:rPr lang="es-MX" dirty="0">
                <a:latin typeface="Arial"/>
                <a:ea typeface="Times New Roman"/>
              </a:rPr>
              <a:t>Observan el mapa de Asia</a:t>
            </a:r>
            <a:endParaRPr lang="es-PA" sz="2800" dirty="0">
              <a:latin typeface="Times New Roman"/>
              <a:ea typeface="Times New Roman"/>
            </a:endParaRPr>
          </a:p>
          <a:p>
            <a:pPr marL="342900" marR="0" lvl="0" indent="-342900">
              <a:spcBef>
                <a:spcPts val="100"/>
              </a:spcBef>
              <a:spcAft>
                <a:spcPts val="100"/>
              </a:spcAft>
              <a:buFont typeface="+mj-lt"/>
              <a:buAutoNum type="alphaLcPeriod"/>
            </a:pPr>
            <a:r>
              <a:rPr lang="es-MX" dirty="0">
                <a:latin typeface="Arial"/>
                <a:ea typeface="Times New Roman"/>
              </a:rPr>
              <a:t>Extrae mapa </a:t>
            </a:r>
            <a:endParaRPr lang="es-PA" sz="2800" dirty="0">
              <a:latin typeface="Times New Roman"/>
              <a:ea typeface="Times New Roman"/>
            </a:endParaRPr>
          </a:p>
          <a:p>
            <a:pPr marL="342900" marR="0" lvl="0" indent="-342900">
              <a:spcBef>
                <a:spcPts val="100"/>
              </a:spcBef>
              <a:spcAft>
                <a:spcPts val="100"/>
              </a:spcAft>
              <a:buFont typeface="+mj-lt"/>
              <a:buAutoNum type="alphaLcPeriod"/>
            </a:pPr>
            <a:r>
              <a:rPr lang="es-MX" dirty="0">
                <a:latin typeface="Arial"/>
                <a:ea typeface="Times New Roman"/>
              </a:rPr>
              <a:t>Destacan elementos cómo: Ubicación, puntos extremos, límite.</a:t>
            </a:r>
            <a:endParaRPr lang="es-PA" sz="2800" dirty="0">
              <a:latin typeface="Times New Roman"/>
              <a:ea typeface="Times New Roman"/>
            </a:endParaRPr>
          </a:p>
          <a:p>
            <a:pPr marL="457200" marR="0">
              <a:spcBef>
                <a:spcPts val="100"/>
              </a:spcBef>
              <a:spcAft>
                <a:spcPts val="100"/>
              </a:spcAft>
            </a:pPr>
            <a:r>
              <a:rPr lang="es-MX" b="1" i="1" u="sng" dirty="0">
                <a:latin typeface="Arial"/>
                <a:ea typeface="Times New Roman"/>
              </a:rPr>
              <a:t>Actividad N° 2</a:t>
            </a:r>
            <a:endParaRPr lang="es-PA" sz="2800" dirty="0">
              <a:latin typeface="Times New Roman"/>
              <a:ea typeface="Times New Roman"/>
            </a:endParaRPr>
          </a:p>
          <a:p>
            <a:pPr marL="342900" marR="0" lvl="0" indent="-342900">
              <a:spcBef>
                <a:spcPts val="100"/>
              </a:spcBef>
              <a:spcAft>
                <a:spcPts val="100"/>
              </a:spcAft>
              <a:buFont typeface="+mj-lt"/>
              <a:buAutoNum type="arabicPeriod"/>
            </a:pPr>
            <a:r>
              <a:rPr lang="es-MX" dirty="0">
                <a:latin typeface="Arial"/>
                <a:ea typeface="Times New Roman"/>
              </a:rPr>
              <a:t>Dividen en regiones el mapa </a:t>
            </a:r>
            <a:endParaRPr lang="es-PA" sz="2800" dirty="0">
              <a:latin typeface="Times New Roman"/>
              <a:ea typeface="Times New Roman"/>
            </a:endParaRPr>
          </a:p>
          <a:p>
            <a:pPr marL="342900" marR="0" lvl="0" indent="-342900">
              <a:spcBef>
                <a:spcPts val="100"/>
              </a:spcBef>
              <a:spcAft>
                <a:spcPts val="100"/>
              </a:spcAft>
              <a:buFont typeface="+mj-lt"/>
              <a:buAutoNum type="alphaLcPeriod"/>
            </a:pPr>
            <a:r>
              <a:rPr lang="es-MX" dirty="0">
                <a:latin typeface="Arial"/>
                <a:ea typeface="Times New Roman"/>
              </a:rPr>
              <a:t>A cada región, la distinguirás con un color</a:t>
            </a:r>
            <a:endParaRPr lang="es-PA" sz="2800" dirty="0">
              <a:latin typeface="Times New Roman"/>
              <a:ea typeface="Times New Roman"/>
            </a:endParaRPr>
          </a:p>
          <a:p>
            <a:pPr marL="342900" marR="0" lvl="0" indent="-342900">
              <a:spcBef>
                <a:spcPts val="100"/>
              </a:spcBef>
              <a:spcAft>
                <a:spcPts val="100"/>
              </a:spcAft>
              <a:buFont typeface="+mj-lt"/>
              <a:buAutoNum type="alphaLcPeriod"/>
            </a:pPr>
            <a:r>
              <a:rPr lang="es-MX" dirty="0">
                <a:latin typeface="Arial"/>
                <a:ea typeface="Times New Roman"/>
              </a:rPr>
              <a:t>Añade los países que la integran</a:t>
            </a:r>
            <a:endParaRPr lang="es-PA" sz="2800" dirty="0">
              <a:latin typeface="Times New Roman"/>
              <a:ea typeface="Times New Roman"/>
            </a:endParaRPr>
          </a:p>
          <a:p>
            <a:pPr marL="457200" marR="0">
              <a:spcBef>
                <a:spcPts val="100"/>
              </a:spcBef>
              <a:spcAft>
                <a:spcPts val="100"/>
              </a:spcAft>
            </a:pPr>
            <a:r>
              <a:rPr lang="es-MX" b="1" i="1" u="sng" dirty="0">
                <a:latin typeface="Arial"/>
                <a:ea typeface="Times New Roman"/>
              </a:rPr>
              <a:t>Actividad N° 3</a:t>
            </a:r>
            <a:endParaRPr lang="es-PA" sz="2800" dirty="0">
              <a:latin typeface="Times New Roman"/>
              <a:ea typeface="Times New Roman"/>
            </a:endParaRPr>
          </a:p>
          <a:p>
            <a:pPr marL="342900" marR="0" lvl="0" indent="-342900">
              <a:spcBef>
                <a:spcPts val="100"/>
              </a:spcBef>
              <a:spcAft>
                <a:spcPts val="100"/>
              </a:spcAft>
              <a:buFont typeface="+mj-lt"/>
              <a:buAutoNum type="arabicPeriod"/>
            </a:pPr>
            <a:r>
              <a:rPr lang="es-MX" dirty="0">
                <a:latin typeface="Arial"/>
                <a:ea typeface="Times New Roman"/>
              </a:rPr>
              <a:t>Elabora un cuadro en EXCEL, r</a:t>
            </a:r>
            <a:r>
              <a:rPr lang="es-MX" u="sng" dirty="0">
                <a:latin typeface="Arial"/>
                <a:ea typeface="Times New Roman"/>
              </a:rPr>
              <a:t>elacionado el clima</a:t>
            </a:r>
            <a:r>
              <a:rPr lang="es-MX" dirty="0">
                <a:latin typeface="Arial"/>
                <a:ea typeface="Times New Roman"/>
              </a:rPr>
              <a:t>, </a:t>
            </a:r>
            <a:r>
              <a:rPr lang="es-MX" u="sng" dirty="0">
                <a:latin typeface="Arial"/>
                <a:ea typeface="Times New Roman"/>
              </a:rPr>
              <a:t>vegetación</a:t>
            </a:r>
            <a:r>
              <a:rPr lang="es-MX" dirty="0">
                <a:latin typeface="Arial"/>
                <a:ea typeface="Times New Roman"/>
              </a:rPr>
              <a:t> y </a:t>
            </a:r>
            <a:r>
              <a:rPr lang="es-MX" u="sng" dirty="0">
                <a:latin typeface="Arial"/>
                <a:ea typeface="Times New Roman"/>
              </a:rPr>
              <a:t>fauna</a:t>
            </a:r>
            <a:r>
              <a:rPr lang="es-MX" dirty="0">
                <a:latin typeface="Arial"/>
                <a:ea typeface="Times New Roman"/>
              </a:rPr>
              <a:t> de cada región.</a:t>
            </a:r>
            <a:endParaRPr lang="es-PA" sz="2800" dirty="0">
              <a:latin typeface="Times New Roman"/>
              <a:ea typeface="Times New Roman"/>
            </a:endParaRPr>
          </a:p>
          <a:p>
            <a:pPr marL="457200" marR="0">
              <a:spcBef>
                <a:spcPts val="100"/>
              </a:spcBef>
              <a:spcAft>
                <a:spcPts val="100"/>
              </a:spcAft>
            </a:pPr>
            <a:r>
              <a:rPr lang="es-MX" b="1" i="1" u="sng" dirty="0">
                <a:latin typeface="Arial"/>
                <a:ea typeface="Times New Roman"/>
              </a:rPr>
              <a:t>Actividad N°4</a:t>
            </a:r>
            <a:endParaRPr lang="es-PA" sz="2800" dirty="0">
              <a:latin typeface="Times New Roman"/>
              <a:ea typeface="Times New Roman"/>
            </a:endParaRPr>
          </a:p>
          <a:p>
            <a:pPr marL="342900" marR="40005" lvl="0" indent="-342900" algn="ctr">
              <a:spcBef>
                <a:spcPts val="0"/>
              </a:spcBef>
              <a:spcAft>
                <a:spcPts val="0"/>
              </a:spcAft>
              <a:buFont typeface="+mj-lt"/>
              <a:buAutoNum type="alphaLcPeriod"/>
            </a:pPr>
            <a:r>
              <a:rPr lang="es-MX" dirty="0">
                <a:latin typeface="Arial"/>
                <a:ea typeface="Times New Roman"/>
              </a:rPr>
              <a:t>Confecciona  una presentación en POWER POINT que contenga los elementos geográficos del continente.</a:t>
            </a:r>
            <a:endParaRPr lang="es-PA" sz="2800" dirty="0">
              <a:effectLst/>
              <a:latin typeface="Times New Roman"/>
              <a:ea typeface="Times New Roman"/>
            </a:endParaRPr>
          </a:p>
        </p:txBody>
      </p:sp>
    </p:spTree>
    <p:extLst>
      <p:ext uri="{BB962C8B-B14F-4D97-AF65-F5344CB8AC3E}">
        <p14:creationId xmlns:p14="http://schemas.microsoft.com/office/powerpoint/2010/main" val="24015961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547664" y="620688"/>
            <a:ext cx="6120680" cy="1143000"/>
          </a:xfrm>
        </p:spPr>
        <p:txBody>
          <a:bodyPr>
            <a:normAutofit/>
          </a:bodyPr>
          <a:lstStyle/>
          <a:p>
            <a:pPr algn="ctr"/>
            <a:r>
              <a:rPr lang="es-PA" dirty="0" smtClean="0"/>
              <a:t>Producto principal</a:t>
            </a:r>
            <a:endParaRPr lang="es-PA" dirty="0"/>
          </a:p>
        </p:txBody>
      </p:sp>
      <p:sp>
        <p:nvSpPr>
          <p:cNvPr id="3" name="2 Rectángulo"/>
          <p:cNvSpPr/>
          <p:nvPr/>
        </p:nvSpPr>
        <p:spPr>
          <a:xfrm>
            <a:off x="467544" y="2564904"/>
            <a:ext cx="7920880" cy="2062103"/>
          </a:xfrm>
          <a:prstGeom prst="rect">
            <a:avLst/>
          </a:prstGeom>
        </p:spPr>
        <p:txBody>
          <a:bodyPr wrap="square">
            <a:spAutoFit/>
          </a:bodyPr>
          <a:lstStyle/>
          <a:p>
            <a:pPr marR="40005" lvl="0" algn="ctr">
              <a:spcBef>
                <a:spcPts val="0"/>
              </a:spcBef>
              <a:spcAft>
                <a:spcPts val="0"/>
              </a:spcAft>
            </a:pPr>
            <a:r>
              <a:rPr lang="es-MX" sz="3200" dirty="0" smtClean="0">
                <a:latin typeface="Arial"/>
                <a:ea typeface="Times New Roman"/>
              </a:rPr>
              <a:t>    Confecciona  </a:t>
            </a:r>
            <a:r>
              <a:rPr lang="es-MX" sz="3200" dirty="0">
                <a:latin typeface="Arial"/>
                <a:ea typeface="Times New Roman"/>
              </a:rPr>
              <a:t>una presentación </a:t>
            </a:r>
            <a:r>
              <a:rPr lang="es-MX" sz="3200" dirty="0" smtClean="0">
                <a:latin typeface="Arial"/>
                <a:ea typeface="Times New Roman"/>
              </a:rPr>
              <a:t>en</a:t>
            </a:r>
          </a:p>
          <a:p>
            <a:pPr marR="40005" lvl="0" algn="ctr">
              <a:spcBef>
                <a:spcPts val="0"/>
              </a:spcBef>
              <a:spcAft>
                <a:spcPts val="0"/>
              </a:spcAft>
            </a:pPr>
            <a:r>
              <a:rPr lang="es-MX" sz="3200" dirty="0" smtClean="0">
                <a:latin typeface="Arial"/>
                <a:ea typeface="Times New Roman"/>
              </a:rPr>
              <a:t>    POWER </a:t>
            </a:r>
            <a:r>
              <a:rPr lang="es-MX" sz="3200" dirty="0">
                <a:latin typeface="Arial"/>
                <a:ea typeface="Times New Roman"/>
              </a:rPr>
              <a:t>POINT que contenga </a:t>
            </a:r>
            <a:r>
              <a:rPr lang="es-MX" sz="3200" dirty="0" smtClean="0">
                <a:latin typeface="Arial"/>
                <a:ea typeface="Times New Roman"/>
              </a:rPr>
              <a:t>los</a:t>
            </a:r>
          </a:p>
          <a:p>
            <a:pPr marR="40005" lvl="0" algn="ctr">
              <a:spcBef>
                <a:spcPts val="0"/>
              </a:spcBef>
              <a:spcAft>
                <a:spcPts val="0"/>
              </a:spcAft>
            </a:pPr>
            <a:r>
              <a:rPr lang="es-MX" sz="3200" dirty="0" smtClean="0">
                <a:latin typeface="Arial"/>
                <a:ea typeface="Times New Roman"/>
              </a:rPr>
              <a:t>    elementos </a:t>
            </a:r>
            <a:r>
              <a:rPr lang="es-MX" sz="3200" dirty="0">
                <a:latin typeface="Arial"/>
                <a:ea typeface="Times New Roman"/>
              </a:rPr>
              <a:t>geográficos del </a:t>
            </a:r>
            <a:r>
              <a:rPr lang="es-MX" sz="3200" dirty="0" smtClean="0">
                <a:latin typeface="Arial"/>
                <a:ea typeface="Times New Roman"/>
              </a:rPr>
              <a:t>continente</a:t>
            </a:r>
          </a:p>
          <a:p>
            <a:pPr marR="40005" lvl="0" algn="ctr">
              <a:spcBef>
                <a:spcPts val="0"/>
              </a:spcBef>
              <a:spcAft>
                <a:spcPts val="0"/>
              </a:spcAft>
            </a:pPr>
            <a:r>
              <a:rPr lang="es-MX" sz="3200" dirty="0" smtClean="0">
                <a:latin typeface="Arial"/>
                <a:ea typeface="Times New Roman"/>
              </a:rPr>
              <a:t>    Clima</a:t>
            </a:r>
            <a:r>
              <a:rPr lang="es-MX" sz="3200" dirty="0">
                <a:latin typeface="Arial"/>
                <a:ea typeface="Times New Roman"/>
              </a:rPr>
              <a:t>, </a:t>
            </a:r>
            <a:r>
              <a:rPr lang="es-MX" sz="3200" dirty="0" smtClean="0">
                <a:latin typeface="Arial"/>
                <a:ea typeface="Times New Roman"/>
              </a:rPr>
              <a:t>vegetación, fauna</a:t>
            </a:r>
            <a:r>
              <a:rPr lang="es-MX" dirty="0" smtClean="0">
                <a:latin typeface="Arial"/>
                <a:ea typeface="Times New Roman"/>
              </a:rPr>
              <a:t>)</a:t>
            </a:r>
            <a:endParaRPr lang="es-PA" sz="2800" dirty="0">
              <a:effectLst/>
              <a:latin typeface="Times New Roman"/>
              <a:ea typeface="Times New Roman"/>
            </a:endParaRPr>
          </a:p>
        </p:txBody>
      </p:sp>
    </p:spTree>
    <p:extLst>
      <p:ext uri="{BB962C8B-B14F-4D97-AF65-F5344CB8AC3E}">
        <p14:creationId xmlns:p14="http://schemas.microsoft.com/office/powerpoint/2010/main" val="8639096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764704"/>
          </a:xfrm>
        </p:spPr>
        <p:txBody>
          <a:bodyPr/>
          <a:lstStyle/>
          <a:p>
            <a:r>
              <a:rPr lang="es-MX" b="1" dirty="0"/>
              <a:t>Criterios de evaluación</a:t>
            </a:r>
            <a:endParaRPr lang="es-PA" dirty="0"/>
          </a:p>
        </p:txBody>
      </p:sp>
      <p:graphicFrame>
        <p:nvGraphicFramePr>
          <p:cNvPr id="4" name="3 Tabla"/>
          <p:cNvGraphicFramePr>
            <a:graphicFrameLocks noGrp="1"/>
          </p:cNvGraphicFramePr>
          <p:nvPr>
            <p:extLst>
              <p:ext uri="{D42A27DB-BD31-4B8C-83A1-F6EECF244321}">
                <p14:modId xmlns:p14="http://schemas.microsoft.com/office/powerpoint/2010/main" val="1553217209"/>
              </p:ext>
            </p:extLst>
          </p:nvPr>
        </p:nvGraphicFramePr>
        <p:xfrm>
          <a:off x="251520" y="1124744"/>
          <a:ext cx="8712969" cy="5486954"/>
        </p:xfrm>
        <a:graphic>
          <a:graphicData uri="http://schemas.openxmlformats.org/drawingml/2006/table">
            <a:tbl>
              <a:tblPr firstRow="1" firstCol="1" bandRow="1"/>
              <a:tblGrid>
                <a:gridCol w="1691069"/>
                <a:gridCol w="2192005"/>
                <a:gridCol w="2378065"/>
                <a:gridCol w="2451830"/>
              </a:tblGrid>
              <a:tr h="398401">
                <a:tc>
                  <a:txBody>
                    <a:bodyPr/>
                    <a:lstStyle/>
                    <a:p>
                      <a:pPr marL="0" marR="0" algn="l">
                        <a:spcBef>
                          <a:spcPts val="0"/>
                        </a:spcBef>
                        <a:spcAft>
                          <a:spcPts val="0"/>
                        </a:spcAft>
                        <a:tabLst>
                          <a:tab pos="1380490" algn="l"/>
                          <a:tab pos="3631565" algn="l"/>
                        </a:tabLst>
                      </a:pPr>
                      <a:r>
                        <a:rPr lang="es-MX" sz="1600" dirty="0">
                          <a:effectLst/>
                          <a:latin typeface="Arial"/>
                          <a:ea typeface="Times New Roman"/>
                        </a:rPr>
                        <a:t> </a:t>
                      </a:r>
                      <a:endParaRPr lang="es-PA" sz="1600" dirty="0">
                        <a:effectLst/>
                        <a:latin typeface="Times New Roman"/>
                        <a:ea typeface="Times New Roman"/>
                      </a:endParaRPr>
                    </a:p>
                    <a:p>
                      <a:pPr marL="0" marR="0" algn="l">
                        <a:spcBef>
                          <a:spcPts val="0"/>
                        </a:spcBef>
                        <a:spcAft>
                          <a:spcPts val="0"/>
                        </a:spcAft>
                      </a:pPr>
                      <a:r>
                        <a:rPr lang="es-MX" sz="1600" dirty="0">
                          <a:effectLst/>
                          <a:latin typeface="Arial"/>
                          <a:ea typeface="Times New Roman"/>
                        </a:rPr>
                        <a:t> </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380490" algn="l"/>
                          <a:tab pos="3631565" algn="l"/>
                        </a:tabLst>
                      </a:pPr>
                      <a:r>
                        <a:rPr lang="es-MX" sz="1600" b="1" dirty="0">
                          <a:effectLst/>
                          <a:latin typeface="Arial"/>
                          <a:ea typeface="Times New Roman"/>
                        </a:rPr>
                        <a:t>5</a:t>
                      </a:r>
                      <a:endParaRPr lang="es-PA" sz="1600" dirty="0">
                        <a:effectLst/>
                        <a:latin typeface="Times New Roman"/>
                        <a:ea typeface="Times New Roman"/>
                      </a:endParaRPr>
                    </a:p>
                    <a:p>
                      <a:pPr marL="0" marR="0" algn="ctr">
                        <a:spcBef>
                          <a:spcPts val="0"/>
                        </a:spcBef>
                        <a:spcAft>
                          <a:spcPts val="0"/>
                        </a:spcAft>
                        <a:tabLst>
                          <a:tab pos="1380490" algn="l"/>
                          <a:tab pos="3631565" algn="l"/>
                        </a:tabLst>
                      </a:pPr>
                      <a:r>
                        <a:rPr lang="es-MX" sz="1600" b="1" dirty="0">
                          <a:effectLst/>
                          <a:latin typeface="Arial"/>
                          <a:ea typeface="Times New Roman"/>
                        </a:rPr>
                        <a:t>Completo</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380490" algn="l"/>
                          <a:tab pos="3631565" algn="l"/>
                        </a:tabLst>
                      </a:pPr>
                      <a:r>
                        <a:rPr lang="es-MX" sz="1600" b="1" dirty="0">
                          <a:effectLst/>
                          <a:latin typeface="Arial"/>
                          <a:ea typeface="Times New Roman"/>
                        </a:rPr>
                        <a:t>3</a:t>
                      </a:r>
                      <a:endParaRPr lang="es-PA" sz="1600" dirty="0">
                        <a:effectLst/>
                        <a:latin typeface="Times New Roman"/>
                        <a:ea typeface="Times New Roman"/>
                      </a:endParaRPr>
                    </a:p>
                    <a:p>
                      <a:pPr marL="0" marR="0" algn="ctr">
                        <a:spcBef>
                          <a:spcPts val="0"/>
                        </a:spcBef>
                        <a:spcAft>
                          <a:spcPts val="0"/>
                        </a:spcAft>
                        <a:tabLst>
                          <a:tab pos="1380490" algn="l"/>
                          <a:tab pos="3631565" algn="l"/>
                        </a:tabLst>
                      </a:pPr>
                      <a:r>
                        <a:rPr lang="es-MX" sz="1600" b="1" dirty="0">
                          <a:effectLst/>
                          <a:latin typeface="Arial"/>
                          <a:ea typeface="Times New Roman"/>
                        </a:rPr>
                        <a:t>Regular</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380490" algn="l"/>
                          <a:tab pos="3631565" algn="l"/>
                        </a:tabLst>
                      </a:pPr>
                      <a:r>
                        <a:rPr lang="es-MX" sz="1600" b="1" dirty="0">
                          <a:effectLst/>
                          <a:latin typeface="Arial"/>
                          <a:ea typeface="Times New Roman"/>
                        </a:rPr>
                        <a:t>2</a:t>
                      </a:r>
                      <a:endParaRPr lang="es-PA" sz="1600" dirty="0">
                        <a:effectLst/>
                        <a:latin typeface="Times New Roman"/>
                        <a:ea typeface="Times New Roman"/>
                      </a:endParaRPr>
                    </a:p>
                    <a:p>
                      <a:pPr marL="0" marR="0" algn="ctr">
                        <a:spcBef>
                          <a:spcPts val="0"/>
                        </a:spcBef>
                        <a:spcAft>
                          <a:spcPts val="0"/>
                        </a:spcAft>
                        <a:tabLst>
                          <a:tab pos="1380490" algn="l"/>
                          <a:tab pos="3631565" algn="l"/>
                        </a:tabLst>
                      </a:pPr>
                      <a:r>
                        <a:rPr lang="es-MX" sz="1600" b="1" dirty="0">
                          <a:effectLst/>
                          <a:latin typeface="Arial"/>
                          <a:ea typeface="Times New Roman"/>
                        </a:rPr>
                        <a:t>Incompleto</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937">
                <a:tc>
                  <a:txBody>
                    <a:bodyPr/>
                    <a:lstStyle/>
                    <a:p>
                      <a:pPr marL="0" marR="0" algn="l">
                        <a:spcBef>
                          <a:spcPts val="0"/>
                        </a:spcBef>
                        <a:spcAft>
                          <a:spcPts val="0"/>
                        </a:spcAft>
                        <a:tabLst>
                          <a:tab pos="1380490" algn="l"/>
                          <a:tab pos="3631565" algn="l"/>
                        </a:tabLst>
                      </a:pPr>
                      <a:r>
                        <a:rPr lang="es-MX" sz="1600" dirty="0">
                          <a:effectLst/>
                          <a:latin typeface="Arial"/>
                          <a:ea typeface="Times New Roman"/>
                        </a:rPr>
                        <a:t> </a:t>
                      </a:r>
                      <a:endParaRPr lang="es-PA" sz="1600" dirty="0">
                        <a:effectLst/>
                        <a:latin typeface="Times New Roman"/>
                        <a:ea typeface="Times New Roman"/>
                      </a:endParaRPr>
                    </a:p>
                    <a:p>
                      <a:pPr marL="0" marR="0" algn="l">
                        <a:spcBef>
                          <a:spcPts val="0"/>
                        </a:spcBef>
                        <a:spcAft>
                          <a:spcPts val="0"/>
                        </a:spcAft>
                        <a:tabLst>
                          <a:tab pos="1380490" algn="l"/>
                          <a:tab pos="3631565" algn="l"/>
                        </a:tabLst>
                      </a:pPr>
                      <a:r>
                        <a:rPr lang="es-MX" sz="1600" dirty="0">
                          <a:effectLst/>
                          <a:latin typeface="Arial"/>
                          <a:ea typeface="Times New Roman"/>
                        </a:rPr>
                        <a:t>Puntualidad</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Entrega el trabajo cuando se le solicita</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No es puntual al entregar los trabajos</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No cumple con el trabajo solicitado</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603">
                <a:tc>
                  <a:txBody>
                    <a:bodyPr/>
                    <a:lstStyle/>
                    <a:p>
                      <a:pPr marL="0" marR="0" algn="l">
                        <a:spcBef>
                          <a:spcPts val="0"/>
                        </a:spcBef>
                        <a:spcAft>
                          <a:spcPts val="0"/>
                        </a:spcAft>
                        <a:tabLst>
                          <a:tab pos="1380490" algn="l"/>
                          <a:tab pos="3631565" algn="l"/>
                        </a:tabLst>
                      </a:pPr>
                      <a:r>
                        <a:rPr lang="es-MX" sz="1600" dirty="0">
                          <a:effectLst/>
                          <a:latin typeface="Arial"/>
                          <a:ea typeface="Times New Roman"/>
                        </a:rPr>
                        <a:t> </a:t>
                      </a:r>
                      <a:endParaRPr lang="es-PA" sz="1600" dirty="0">
                        <a:effectLst/>
                        <a:latin typeface="Times New Roman"/>
                        <a:ea typeface="Times New Roman"/>
                      </a:endParaRPr>
                    </a:p>
                    <a:p>
                      <a:pPr marL="0" marR="0" algn="l">
                        <a:spcBef>
                          <a:spcPts val="0"/>
                        </a:spcBef>
                        <a:spcAft>
                          <a:spcPts val="0"/>
                        </a:spcAft>
                        <a:tabLst>
                          <a:tab pos="1380490" algn="l"/>
                          <a:tab pos="3631565" algn="l"/>
                        </a:tabLst>
                      </a:pPr>
                      <a:r>
                        <a:rPr lang="es-MX" sz="1600" dirty="0">
                          <a:effectLst/>
                          <a:latin typeface="Arial"/>
                          <a:ea typeface="Times New Roman"/>
                        </a:rPr>
                        <a:t>Sigue indicaciones</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Muestra atención y sigue las indicaciones</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Poca atención a las indicaciones</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No sigue indicaciones</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408">
                <a:tc>
                  <a:txBody>
                    <a:bodyPr/>
                    <a:lstStyle/>
                    <a:p>
                      <a:pPr marL="0" marR="0" algn="l">
                        <a:spcBef>
                          <a:spcPts val="0"/>
                        </a:spcBef>
                        <a:spcAft>
                          <a:spcPts val="0"/>
                        </a:spcAft>
                        <a:tabLst>
                          <a:tab pos="1380490" algn="l"/>
                          <a:tab pos="3631565" algn="l"/>
                        </a:tabLst>
                      </a:pPr>
                      <a:r>
                        <a:rPr lang="es-MX" sz="1600" dirty="0">
                          <a:effectLst/>
                          <a:latin typeface="Arial"/>
                          <a:ea typeface="Times New Roman"/>
                        </a:rPr>
                        <a:t> </a:t>
                      </a:r>
                      <a:endParaRPr lang="es-PA" sz="1600" dirty="0">
                        <a:effectLst/>
                        <a:latin typeface="Times New Roman"/>
                        <a:ea typeface="Times New Roman"/>
                      </a:endParaRPr>
                    </a:p>
                    <a:p>
                      <a:pPr marL="0" marR="0" algn="l">
                        <a:spcBef>
                          <a:spcPts val="0"/>
                        </a:spcBef>
                        <a:spcAft>
                          <a:spcPts val="0"/>
                        </a:spcAft>
                        <a:tabLst>
                          <a:tab pos="1380490" algn="l"/>
                          <a:tab pos="3631565" algn="l"/>
                        </a:tabLst>
                      </a:pPr>
                      <a:r>
                        <a:rPr lang="es-MX" sz="1600" dirty="0">
                          <a:effectLst/>
                          <a:latin typeface="Arial"/>
                          <a:ea typeface="Times New Roman"/>
                        </a:rPr>
                        <a:t> </a:t>
                      </a:r>
                      <a:endParaRPr lang="es-PA" sz="1600" dirty="0">
                        <a:effectLst/>
                        <a:latin typeface="Times New Roman"/>
                        <a:ea typeface="Times New Roman"/>
                      </a:endParaRPr>
                    </a:p>
                    <a:p>
                      <a:pPr marL="0" marR="0" algn="l">
                        <a:spcBef>
                          <a:spcPts val="0"/>
                        </a:spcBef>
                        <a:spcAft>
                          <a:spcPts val="0"/>
                        </a:spcAft>
                        <a:tabLst>
                          <a:tab pos="1380490" algn="l"/>
                          <a:tab pos="3631565" algn="l"/>
                        </a:tabLst>
                      </a:pPr>
                      <a:r>
                        <a:rPr lang="es-MX" sz="1600" dirty="0">
                          <a:effectLst/>
                          <a:latin typeface="Arial"/>
                          <a:ea typeface="Times New Roman"/>
                        </a:rPr>
                        <a:t>Organización</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Es organizado en sus trabajo y lo promueve en sus compañeros</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Poca organización en sus trabajo</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No se organiza para realizar sus trabajo</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6801">
                <a:tc>
                  <a:txBody>
                    <a:bodyPr/>
                    <a:lstStyle/>
                    <a:p>
                      <a:pPr marL="0" marR="0" algn="l">
                        <a:spcBef>
                          <a:spcPts val="0"/>
                        </a:spcBef>
                        <a:spcAft>
                          <a:spcPts val="0"/>
                        </a:spcAft>
                        <a:tabLst>
                          <a:tab pos="1380490" algn="l"/>
                          <a:tab pos="3631565" algn="l"/>
                        </a:tabLst>
                      </a:pPr>
                      <a:r>
                        <a:rPr lang="es-MX" sz="1600" dirty="0">
                          <a:effectLst/>
                          <a:latin typeface="Arial"/>
                          <a:ea typeface="Times New Roman"/>
                        </a:rPr>
                        <a:t> </a:t>
                      </a:r>
                      <a:endParaRPr lang="es-PA" sz="1600" dirty="0">
                        <a:effectLst/>
                        <a:latin typeface="Times New Roman"/>
                        <a:ea typeface="Times New Roman"/>
                      </a:endParaRPr>
                    </a:p>
                    <a:p>
                      <a:pPr marL="0" marR="0" algn="l">
                        <a:spcBef>
                          <a:spcPts val="0"/>
                        </a:spcBef>
                        <a:spcAft>
                          <a:spcPts val="0"/>
                        </a:spcAft>
                        <a:tabLst>
                          <a:tab pos="1380490" algn="l"/>
                          <a:tab pos="3631565" algn="l"/>
                        </a:tabLst>
                      </a:pPr>
                      <a:r>
                        <a:rPr lang="es-MX" sz="1600" dirty="0">
                          <a:effectLst/>
                          <a:latin typeface="Arial"/>
                          <a:ea typeface="Times New Roman"/>
                        </a:rPr>
                        <a:t> </a:t>
                      </a:r>
                      <a:endParaRPr lang="es-PA" sz="1600" dirty="0">
                        <a:effectLst/>
                        <a:latin typeface="Times New Roman"/>
                        <a:ea typeface="Times New Roman"/>
                      </a:endParaRPr>
                    </a:p>
                    <a:p>
                      <a:pPr marL="0" marR="0" algn="l">
                        <a:spcBef>
                          <a:spcPts val="0"/>
                        </a:spcBef>
                        <a:spcAft>
                          <a:spcPts val="0"/>
                        </a:spcAft>
                        <a:tabLst>
                          <a:tab pos="1380490" algn="l"/>
                          <a:tab pos="3631565" algn="l"/>
                        </a:tabLst>
                      </a:pPr>
                      <a:r>
                        <a:rPr lang="es-MX" sz="1600" dirty="0">
                          <a:effectLst/>
                          <a:latin typeface="Arial"/>
                          <a:ea typeface="Times New Roman"/>
                        </a:rPr>
                        <a:t>Creatividad</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Es creativo al organizar y presentar sus trabajos</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Sus trabajos presentan poco argumento creativo</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No es creativo en sus trabajos</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408">
                <a:tc>
                  <a:txBody>
                    <a:bodyPr/>
                    <a:lstStyle/>
                    <a:p>
                      <a:pPr marL="0" marR="0" algn="l">
                        <a:spcBef>
                          <a:spcPts val="0"/>
                        </a:spcBef>
                        <a:spcAft>
                          <a:spcPts val="0"/>
                        </a:spcAft>
                        <a:tabLst>
                          <a:tab pos="1380490" algn="l"/>
                          <a:tab pos="3631565" algn="l"/>
                        </a:tabLst>
                      </a:pPr>
                      <a:r>
                        <a:rPr lang="es-MX" sz="1600" dirty="0">
                          <a:effectLst/>
                          <a:latin typeface="Arial"/>
                          <a:ea typeface="Times New Roman"/>
                        </a:rPr>
                        <a:t> </a:t>
                      </a:r>
                      <a:endParaRPr lang="es-PA" sz="1600" dirty="0">
                        <a:effectLst/>
                        <a:latin typeface="Times New Roman"/>
                        <a:ea typeface="Times New Roman"/>
                      </a:endParaRPr>
                    </a:p>
                    <a:p>
                      <a:pPr marL="0" marR="0" algn="l">
                        <a:spcBef>
                          <a:spcPts val="0"/>
                        </a:spcBef>
                        <a:spcAft>
                          <a:spcPts val="0"/>
                        </a:spcAft>
                        <a:tabLst>
                          <a:tab pos="1380490" algn="l"/>
                          <a:tab pos="3631565" algn="l"/>
                        </a:tabLst>
                      </a:pPr>
                      <a:r>
                        <a:rPr lang="es-MX" sz="1600" dirty="0">
                          <a:effectLst/>
                          <a:latin typeface="Arial"/>
                          <a:ea typeface="Times New Roman"/>
                        </a:rPr>
                        <a:t>Valores</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Practica el orden, respeto, disciplina y trabajo en equipo</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Poco atención a los llamados de respeto, orden y disciplina</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No respeta ni atiende llamado disciplinarios</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6002">
                <a:tc>
                  <a:txBody>
                    <a:bodyPr/>
                    <a:lstStyle/>
                    <a:p>
                      <a:pPr marL="0" marR="0" algn="l">
                        <a:spcBef>
                          <a:spcPts val="0"/>
                        </a:spcBef>
                        <a:spcAft>
                          <a:spcPts val="0"/>
                        </a:spcAft>
                        <a:tabLst>
                          <a:tab pos="1380490" algn="l"/>
                          <a:tab pos="3631565" algn="l"/>
                        </a:tabLst>
                      </a:pPr>
                      <a:r>
                        <a:rPr lang="es-MX" sz="1600" dirty="0">
                          <a:effectLst/>
                          <a:latin typeface="Arial"/>
                          <a:ea typeface="Times New Roman"/>
                        </a:rPr>
                        <a:t> </a:t>
                      </a:r>
                      <a:endParaRPr lang="es-PA" sz="1600" dirty="0">
                        <a:effectLst/>
                        <a:latin typeface="Times New Roman"/>
                        <a:ea typeface="Times New Roman"/>
                      </a:endParaRPr>
                    </a:p>
                    <a:p>
                      <a:pPr marL="0" marR="0" algn="l">
                        <a:spcBef>
                          <a:spcPts val="0"/>
                        </a:spcBef>
                        <a:spcAft>
                          <a:spcPts val="0"/>
                        </a:spcAft>
                        <a:tabLst>
                          <a:tab pos="1380490" algn="l"/>
                          <a:tab pos="3631565" algn="l"/>
                        </a:tabLst>
                      </a:pPr>
                      <a:r>
                        <a:rPr lang="es-MX" sz="1600" dirty="0">
                          <a:effectLst/>
                          <a:latin typeface="Arial"/>
                          <a:ea typeface="Times New Roman"/>
                        </a:rPr>
                        <a:t>Manejo de Microsoft Power Point</a:t>
                      </a:r>
                      <a:endParaRPr lang="es-PA" sz="1600" dirty="0">
                        <a:effectLst/>
                        <a:latin typeface="Times New Roman"/>
                        <a:ea typeface="Times New Roman"/>
                      </a:endParaRPr>
                    </a:p>
                    <a:p>
                      <a:pPr marL="0" marR="0" algn="l">
                        <a:spcBef>
                          <a:spcPts val="0"/>
                        </a:spcBef>
                        <a:spcAft>
                          <a:spcPts val="0"/>
                        </a:spcAft>
                        <a:tabLst>
                          <a:tab pos="1380490" algn="l"/>
                          <a:tab pos="3631565" algn="l"/>
                        </a:tabLst>
                      </a:pPr>
                      <a:r>
                        <a:rPr lang="es-MX" sz="1600" dirty="0">
                          <a:effectLst/>
                          <a:latin typeface="Arial"/>
                          <a:ea typeface="Times New Roman"/>
                        </a:rPr>
                        <a:t> </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Utilizó los colores y las fuentes apropiadas.</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Utilizó moderadamente los  colores y fuentes apropiadas.</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380490" algn="l"/>
                          <a:tab pos="3631565" algn="l"/>
                        </a:tabLst>
                      </a:pPr>
                      <a:r>
                        <a:rPr lang="es-MX" sz="1600" dirty="0">
                          <a:effectLst/>
                          <a:latin typeface="Arial"/>
                          <a:ea typeface="Times New Roman"/>
                        </a:rPr>
                        <a:t>No utiliza adecuadamente las fuentes, colores. </a:t>
                      </a:r>
                      <a:endParaRPr lang="es-PA"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189626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fotocommunity.com/images/Naturaleza/Paisajes/SOL-NACIENTE-a223176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47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763688" y="5013176"/>
            <a:ext cx="4896544" cy="1296144"/>
          </a:xfrm>
        </p:spPr>
        <p:txBody>
          <a:bodyPr>
            <a:normAutofit fontScale="90000"/>
          </a:bodyPr>
          <a:lstStyle/>
          <a:p>
            <a:pPr algn="ctr">
              <a:spcBef>
                <a:spcPts val="0"/>
              </a:spcBef>
            </a:pPr>
            <a:r>
              <a:rPr lang="es-ES_tradnl" b="1" dirty="0" smtClean="0">
                <a:latin typeface="Arial Black"/>
                <a:ea typeface="Times New Roman"/>
                <a:cs typeface="Arial"/>
              </a:rPr>
              <a:t/>
            </a:r>
            <a:br>
              <a:rPr lang="es-ES_tradnl" b="1" dirty="0" smtClean="0">
                <a:latin typeface="Arial Black"/>
                <a:ea typeface="Times New Roman"/>
                <a:cs typeface="Arial"/>
              </a:rPr>
            </a:br>
            <a:r>
              <a:rPr lang="es-ES_tradnl" sz="4800" b="1" dirty="0" smtClean="0">
                <a:solidFill>
                  <a:schemeClr val="bg1"/>
                </a:solidFill>
                <a:latin typeface="Arial Black"/>
                <a:ea typeface="Times New Roman"/>
                <a:cs typeface="Arial"/>
              </a:rPr>
              <a:t>Referencias</a:t>
            </a:r>
            <a:r>
              <a:rPr lang="es-PA" sz="4800" dirty="0">
                <a:latin typeface="Times New Roman"/>
                <a:ea typeface="Times New Roman"/>
              </a:rPr>
              <a:t/>
            </a:r>
            <a:br>
              <a:rPr lang="es-PA" sz="4800" dirty="0">
                <a:latin typeface="Times New Roman"/>
                <a:ea typeface="Times New Roman"/>
              </a:rPr>
            </a:br>
            <a:endParaRPr lang="es-PA" sz="4800" dirty="0"/>
          </a:p>
        </p:txBody>
      </p:sp>
    </p:spTree>
    <p:extLst>
      <p:ext uri="{BB962C8B-B14F-4D97-AF65-F5344CB8AC3E}">
        <p14:creationId xmlns:p14="http://schemas.microsoft.com/office/powerpoint/2010/main" val="296786546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3316" y="333842"/>
            <a:ext cx="6796956" cy="2231061"/>
          </a:xfrm>
        </p:spPr>
        <p:txBody>
          <a:bodyPr>
            <a:normAutofit/>
          </a:bodyPr>
          <a:lstStyle/>
          <a:p>
            <a:r>
              <a:rPr lang="es-ES_tradnl" b="1" dirty="0">
                <a:latin typeface="Arial Black"/>
                <a:ea typeface="Times New Roman"/>
                <a:cs typeface="Arial"/>
              </a:rPr>
              <a:t>Herramientas de andamiaje</a:t>
            </a:r>
            <a:endParaRPr lang="es-PA" dirty="0"/>
          </a:p>
        </p:txBody>
      </p:sp>
      <p:sp>
        <p:nvSpPr>
          <p:cNvPr id="3" name="2 Rectángulo"/>
          <p:cNvSpPr/>
          <p:nvPr/>
        </p:nvSpPr>
        <p:spPr>
          <a:xfrm>
            <a:off x="179512" y="620688"/>
            <a:ext cx="4878288" cy="2062103"/>
          </a:xfrm>
          <a:prstGeom prst="rect">
            <a:avLst/>
          </a:prstGeom>
        </p:spPr>
        <p:txBody>
          <a:bodyPr wrap="square">
            <a:spAutoFit/>
          </a:bodyPr>
          <a:lstStyle/>
          <a:p>
            <a:r>
              <a:rPr lang="es-ES_tradnl" b="1" u="sng" dirty="0">
                <a:solidFill>
                  <a:srgbClr val="0000FF"/>
                </a:solidFill>
                <a:latin typeface="Arial Black"/>
                <a:ea typeface="Times New Roman"/>
                <a:cs typeface="Arial"/>
                <a:hlinkClick r:id="rId3"/>
              </a:rPr>
              <a:t>http://</a:t>
            </a:r>
            <a:r>
              <a:rPr lang="es-ES_tradnl" b="1" u="sng" dirty="0" smtClean="0">
                <a:solidFill>
                  <a:srgbClr val="0000FF"/>
                </a:solidFill>
                <a:latin typeface="Arial Black"/>
                <a:ea typeface="Times New Roman"/>
                <a:cs typeface="Arial"/>
                <a:hlinkClick r:id="rId3"/>
              </a:rPr>
              <a:t>www.portalplanetasedna.com.ar/asia.htm</a:t>
            </a:r>
            <a:endParaRPr lang="es-ES_tradnl" b="1" u="sng" dirty="0" smtClean="0">
              <a:solidFill>
                <a:srgbClr val="0000FF"/>
              </a:solidFill>
              <a:latin typeface="Arial Black"/>
              <a:ea typeface="Times New Roman"/>
              <a:cs typeface="Arial"/>
            </a:endParaRPr>
          </a:p>
          <a:p>
            <a:endParaRPr lang="es-PA" sz="2000" dirty="0">
              <a:latin typeface="Times New Roman"/>
              <a:ea typeface="Times New Roman"/>
            </a:endParaRPr>
          </a:p>
          <a:p>
            <a:r>
              <a:rPr lang="es-ES_tradnl" b="1" u="sng" dirty="0">
                <a:solidFill>
                  <a:srgbClr val="0000FF"/>
                </a:solidFill>
                <a:latin typeface="Arial Black"/>
                <a:ea typeface="Times New Roman"/>
                <a:cs typeface="Arial"/>
                <a:hlinkClick r:id="rId4"/>
              </a:rPr>
              <a:t>http://geografia.laguia2000.com/geografia-regional/asia/asia-limites-costas-grandes-conjuntos-y-paises</a:t>
            </a:r>
            <a:endParaRPr lang="es-PA" sz="2000" dirty="0">
              <a:latin typeface="Times New Roman"/>
              <a:ea typeface="Times New Roman"/>
            </a:endParaRPr>
          </a:p>
          <a:p>
            <a:r>
              <a:rPr lang="es-ES_tradnl" b="1" dirty="0">
                <a:latin typeface="Arial Black"/>
                <a:ea typeface="Times New Roman"/>
                <a:cs typeface="Arial"/>
              </a:rPr>
              <a:t> </a:t>
            </a:r>
            <a:endParaRPr lang="es-PA" sz="2000" dirty="0">
              <a:latin typeface="Times New Roman"/>
              <a:ea typeface="Times New Roman"/>
            </a:endParaRPr>
          </a:p>
        </p:txBody>
      </p:sp>
      <p:sp>
        <p:nvSpPr>
          <p:cNvPr id="4" name="3 Rectángulo"/>
          <p:cNvSpPr/>
          <p:nvPr/>
        </p:nvSpPr>
        <p:spPr>
          <a:xfrm>
            <a:off x="467544" y="2546219"/>
            <a:ext cx="1872208" cy="1107996"/>
          </a:xfrm>
          <a:prstGeom prst="rect">
            <a:avLst/>
          </a:prstGeom>
        </p:spPr>
        <p:txBody>
          <a:bodyPr wrap="square">
            <a:spAutoFit/>
          </a:bodyPr>
          <a:lstStyle/>
          <a:p>
            <a:r>
              <a:rPr lang="es-ES_tradnl" b="1" dirty="0">
                <a:latin typeface="Arial Black"/>
                <a:ea typeface="Times New Roman"/>
                <a:cs typeface="Arial"/>
              </a:rPr>
              <a:t>Información:</a:t>
            </a:r>
            <a:r>
              <a:rPr lang="es-ES_tradnl" sz="4800" b="1" dirty="0">
                <a:latin typeface="Arial"/>
                <a:ea typeface="Batang"/>
              </a:rPr>
              <a:t> </a:t>
            </a:r>
            <a:r>
              <a:rPr lang="es-PA" sz="4800" dirty="0">
                <a:latin typeface="Times New Roman"/>
                <a:ea typeface="Times New Roman"/>
              </a:rPr>
              <a:t/>
            </a:r>
            <a:br>
              <a:rPr lang="es-PA" sz="4800" dirty="0">
                <a:latin typeface="Times New Roman"/>
                <a:ea typeface="Times New Roman"/>
              </a:rPr>
            </a:br>
            <a:endParaRPr lang="es-PA" dirty="0"/>
          </a:p>
        </p:txBody>
      </p:sp>
      <p:sp>
        <p:nvSpPr>
          <p:cNvPr id="5" name="4 Rectángulo"/>
          <p:cNvSpPr/>
          <p:nvPr/>
        </p:nvSpPr>
        <p:spPr>
          <a:xfrm>
            <a:off x="323528" y="3645024"/>
            <a:ext cx="5328592" cy="684803"/>
          </a:xfrm>
          <a:prstGeom prst="rect">
            <a:avLst/>
          </a:prstGeom>
        </p:spPr>
        <p:txBody>
          <a:bodyPr wrap="square">
            <a:spAutoFit/>
          </a:bodyPr>
          <a:lstStyle/>
          <a:p>
            <a:pPr algn="ctr">
              <a:spcBef>
                <a:spcPts val="1200"/>
              </a:spcBef>
              <a:spcAft>
                <a:spcPts val="300"/>
              </a:spcAft>
            </a:pPr>
            <a:r>
              <a:rPr lang="es-ES_tradnl" b="1" kern="1400" dirty="0" smtClean="0">
                <a:latin typeface="Cambria"/>
                <a:ea typeface="Times New Roman"/>
                <a:cs typeface="Times New Roman"/>
              </a:rPr>
              <a:t>Rosa </a:t>
            </a:r>
            <a:r>
              <a:rPr lang="es-ES_tradnl" b="1" kern="1400" dirty="0">
                <a:latin typeface="Cambria"/>
                <a:ea typeface="Times New Roman"/>
                <a:cs typeface="Times New Roman"/>
              </a:rPr>
              <a:t>Ruíz </a:t>
            </a:r>
            <a:r>
              <a:rPr lang="es-ES_tradnl" b="1" kern="1400" dirty="0" smtClean="0">
                <a:latin typeface="Cambria"/>
                <a:ea typeface="Times New Roman"/>
                <a:cs typeface="Times New Roman"/>
              </a:rPr>
              <a:t>, </a:t>
            </a:r>
            <a:r>
              <a:rPr lang="es-ES_tradnl" b="1" u="sng" kern="1400" dirty="0" smtClean="0">
                <a:latin typeface="Cambria"/>
                <a:ea typeface="Times New Roman"/>
                <a:cs typeface="Times New Roman"/>
              </a:rPr>
              <a:t>Geografía 9°</a:t>
            </a:r>
            <a:r>
              <a:rPr lang="es-ES_tradnl" b="1" kern="1400" dirty="0" smtClean="0">
                <a:latin typeface="Cambria"/>
                <a:ea typeface="Times New Roman"/>
                <a:cs typeface="Times New Roman"/>
              </a:rPr>
              <a:t> , Editorial Susaeta, 2010 </a:t>
            </a:r>
            <a:endParaRPr lang="es-PA" sz="2400" b="1" kern="1400" dirty="0">
              <a:latin typeface="Cambria"/>
              <a:ea typeface="Times New Roman"/>
              <a:cs typeface="Times New Roman"/>
            </a:endParaRPr>
          </a:p>
          <a:p>
            <a:r>
              <a:rPr lang="es-ES_tradnl" dirty="0">
                <a:latin typeface="Times New Roman"/>
                <a:ea typeface="Times New Roman"/>
              </a:rPr>
              <a:t>          </a:t>
            </a:r>
            <a:endParaRPr lang="es-PA" dirty="0">
              <a:latin typeface="Times New Roman"/>
              <a:ea typeface="Times New Roman"/>
            </a:endParaRPr>
          </a:p>
        </p:txBody>
      </p:sp>
      <p:sp>
        <p:nvSpPr>
          <p:cNvPr id="6" name="5 Rectángulo"/>
          <p:cNvSpPr/>
          <p:nvPr/>
        </p:nvSpPr>
        <p:spPr>
          <a:xfrm>
            <a:off x="339909" y="4581128"/>
            <a:ext cx="1817292" cy="369332"/>
          </a:xfrm>
          <a:prstGeom prst="rect">
            <a:avLst/>
          </a:prstGeom>
        </p:spPr>
        <p:txBody>
          <a:bodyPr wrap="none">
            <a:spAutoFit/>
          </a:bodyPr>
          <a:lstStyle/>
          <a:p>
            <a:r>
              <a:rPr lang="es-MX" dirty="0">
                <a:latin typeface="Arial Black"/>
                <a:ea typeface="Batang"/>
                <a:cs typeface="Arial"/>
              </a:rPr>
              <a:t>Aplicaciones</a:t>
            </a:r>
            <a:endParaRPr lang="es-PA" dirty="0"/>
          </a:p>
        </p:txBody>
      </p:sp>
      <p:sp>
        <p:nvSpPr>
          <p:cNvPr id="7" name="6 Rectángulo"/>
          <p:cNvSpPr/>
          <p:nvPr/>
        </p:nvSpPr>
        <p:spPr>
          <a:xfrm>
            <a:off x="382356" y="5373216"/>
            <a:ext cx="1774845" cy="369332"/>
          </a:xfrm>
          <a:prstGeom prst="rect">
            <a:avLst/>
          </a:prstGeom>
        </p:spPr>
        <p:txBody>
          <a:bodyPr wrap="none">
            <a:spAutoFit/>
          </a:bodyPr>
          <a:lstStyle/>
          <a:p>
            <a:pPr marL="342900" marR="0" lvl="0" indent="-342900">
              <a:spcBef>
                <a:spcPts val="0"/>
              </a:spcBef>
              <a:spcAft>
                <a:spcPts val="0"/>
              </a:spcAft>
              <a:buFont typeface="Wingdings"/>
              <a:buChar char=""/>
            </a:pPr>
            <a:r>
              <a:rPr lang="en-US" dirty="0">
                <a:latin typeface="Arial"/>
                <a:ea typeface="Batang"/>
              </a:rPr>
              <a:t>Power Point</a:t>
            </a:r>
            <a:endParaRPr lang="es-PA" sz="2800" dirty="0">
              <a:latin typeface="Times New Roman"/>
              <a:ea typeface="Times New Roman"/>
            </a:endParaRPr>
          </a:p>
        </p:txBody>
      </p:sp>
    </p:spTree>
    <p:extLst>
      <p:ext uri="{BB962C8B-B14F-4D97-AF65-F5344CB8AC3E}">
        <p14:creationId xmlns:p14="http://schemas.microsoft.com/office/powerpoint/2010/main" val="446532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000"/>
                            </p:stCondLst>
                            <p:childTnLst>
                              <p:par>
                                <p:cTn id="24" presetID="21" presetClass="entr" presetSubtype="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par>
                          <p:cTn id="27" fill="hold">
                            <p:stCondLst>
                              <p:cond delay="4000"/>
                            </p:stCondLst>
                            <p:childTnLst>
                              <p:par>
                                <p:cTn id="28" presetID="42" presetClass="entr" presetSubtype="0" fill="hold"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1000"/>
                                        <p:tgtEl>
                                          <p:spTgt spid="7">
                                            <p:txEl>
                                              <p:pRg st="0" end="0"/>
                                            </p:txEl>
                                          </p:spTgt>
                                        </p:tgtEl>
                                      </p:cBhvr>
                                    </p:animEffect>
                                    <p:anim calcmode="lin" valueType="num">
                                      <p:cBhvr>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Esencial">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feria comercial">
  <a:themeElements>
    <a:clrScheme name="feria comercial">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feria comercial">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ria comercial">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4.xml><?xml version="1.0" encoding="utf-8"?>
<a:theme xmlns:a="http://schemas.openxmlformats.org/drawingml/2006/main" name="YamatoPainting">
  <a:themeElements>
    <a:clrScheme name="Yamato Painting">
      <a:dk1>
        <a:sysClr val="windowText" lastClr="000000"/>
      </a:dk1>
      <a:lt1>
        <a:sysClr val="window" lastClr="FFFFFF"/>
      </a:lt1>
      <a:dk2>
        <a:srgbClr val="3F2D32"/>
      </a:dk2>
      <a:lt2>
        <a:srgbClr val="FEDD00"/>
      </a:lt2>
      <a:accent1>
        <a:srgbClr val="C24400"/>
      </a:accent1>
      <a:accent2>
        <a:srgbClr val="3F7228"/>
      </a:accent2>
      <a:accent3>
        <a:srgbClr val="516086"/>
      </a:accent3>
      <a:accent4>
        <a:srgbClr val="956A86"/>
      </a:accent4>
      <a:accent5>
        <a:srgbClr val="E87981"/>
      </a:accent5>
      <a:accent6>
        <a:srgbClr val="8D8628"/>
      </a:accent6>
      <a:hlink>
        <a:srgbClr val="0000FF"/>
      </a:hlink>
      <a:folHlink>
        <a:srgbClr val="800080"/>
      </a:folHlink>
    </a:clrScheme>
    <a:fontScheme name="Yamato Painting">
      <a:majorFont>
        <a:latin typeface="Calibri"/>
        <a:ea typeface=""/>
        <a:cs typeface=""/>
        <a:font script="Jpan" typeface="ＭＳ Ｐゴシック"/>
        <a:font script="Hang" typeface="맑은 고딕"/>
        <a:font script="Hans" typeface="黑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ＭＳ Ｐゴシック"/>
        <a:font script="Hang" typeface="맑은 고딕"/>
        <a:font script="Hans" typeface="宋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Yamato Painting">
      <a:fillStyleLst>
        <a:solidFill>
          <a:schemeClr val="phClr">
            <a:tint val="100000"/>
          </a:schemeClr>
        </a:solidFill>
        <a:gradFill>
          <a:gsLst>
            <a:gs pos="0">
              <a:schemeClr val="phClr">
                <a:tint val="100000"/>
              </a:schemeClr>
            </a:gs>
            <a:gs pos="100000">
              <a:schemeClr val="phClr">
                <a:tint val="100000"/>
                <a:shade val="20000"/>
              </a:schemeClr>
            </a:gs>
          </a:gsLst>
          <a:lin ang="5400000" scaled="1"/>
        </a:gradFill>
        <a:blipFill>
          <a:blip xmlns:r="http://schemas.openxmlformats.org/officeDocument/2006/relationships" r:embed="rId1">
            <a:duotone>
              <a:srgbClr val="000000"/>
              <a:schemeClr val="phClr">
                <a:tint val="100000"/>
              </a:schemeClr>
            </a:duotone>
          </a:blip>
          <a:tile tx="0" ty="0" sx="35000" sy="35000" flip="none" algn="tl"/>
        </a:blipFill>
      </a:fillStyleLst>
      <a:lnStyleLst>
        <a:ln w="9525" cap="flat" cmpd="sng" algn="ctr">
          <a:solidFill>
            <a:schemeClr val="phClr">
              <a:alpha val="60000"/>
            </a:schemeClr>
          </a:solidFill>
          <a:prstDash val="solid"/>
        </a:ln>
        <a:ln w="19525" cap="flat" cmpd="sng" algn="ctr">
          <a:solidFill>
            <a:schemeClr val="phClr">
              <a:alpha val="90000"/>
            </a:schemeClr>
          </a:solidFill>
          <a:prstDash val="solid"/>
        </a:ln>
        <a:ln w="38100" cap="flat" cmpd="sng" algn="ctr">
          <a:solidFill>
            <a:schemeClr val="phClr">
              <a:alpha val="100000"/>
            </a:schemeClr>
          </a:solidFill>
          <a:prstDash val="solid"/>
        </a:ln>
      </a:lnStyleLst>
      <a:effectStyleLst>
        <a:effectStyle>
          <a:effectLst>
            <a:outerShdw blurRad="50800" algn="tl" rotWithShape="0">
              <a:srgbClr val="000000">
                <a:alpha val="64000"/>
              </a:srgbClr>
            </a:outerShdw>
          </a:effectLst>
        </a:effectStyle>
        <a:effectStyle>
          <a:effectLst>
            <a:outerShdw blurRad="50800" algn="tl" rotWithShape="0">
              <a:srgbClr val="000000">
                <a:alpha val="64000"/>
              </a:srgbClr>
            </a:outerShdw>
          </a:effectLst>
          <a:scene3d>
            <a:camera prst="orthographicFront"/>
            <a:lightRig rig="soft" dir="tl">
              <a:rot lat="0" lon="0" rev="0"/>
            </a:lightRig>
          </a:scene3d>
          <a:sp3d>
            <a:bevelT prst="angle"/>
            <a:bevelB w="304800" h="44450"/>
            <a:contourClr>
              <a:schemeClr val="phClr">
                <a:shade val="60000"/>
                <a:satMod val="110000"/>
              </a:schemeClr>
            </a:contourClr>
          </a:sp3d>
        </a:effectStyle>
        <a:effectStyle>
          <a:effectLst>
            <a:glow rad="51600">
              <a:schemeClr val="phClr">
                <a:alpha val="60000"/>
              </a:schemeClr>
            </a:glow>
          </a:effectLst>
          <a:scene3d>
            <a:camera prst="orthographicFront"/>
            <a:lightRig rig="threePt" dir="t"/>
          </a:scene3d>
          <a:sp3d>
            <a:bevelT w="165100" prst="coolSlant"/>
            <a:contourClr>
              <a:schemeClr val="phClr">
                <a:shade val="60000"/>
                <a:satMod val="110000"/>
              </a:schemeClr>
            </a:contourClr>
          </a:sp3d>
        </a:effectStyle>
      </a:effectStyleLst>
      <a:bgFillStyleLst>
        <a:solidFill>
          <a:schemeClr val="phClr">
            <a:shade val="90000"/>
          </a:schemeClr>
        </a:solidFill>
        <a:blipFill>
          <a:blip xmlns:r="http://schemas.openxmlformats.org/officeDocument/2006/relationships" r:embed="rId2">
            <a:duotone>
              <a:schemeClr val="phClr">
                <a:tint val="100000"/>
                <a:shade val="5000"/>
              </a:schemeClr>
              <a:schemeClr val="phClr">
                <a:shade val="100000"/>
              </a:schemeClr>
            </a:duotone>
          </a:blip>
          <a:tile tx="0" ty="0" sx="120000" sy="120000" flip="xy" algn="t"/>
        </a:blipFill>
        <a:blipFill rotWithShape="0">
          <a:blip xmlns:r="http://schemas.openxmlformats.org/officeDocument/2006/relationships" r:embed="rId3">
            <a:duotone>
              <a:schemeClr val="phClr">
                <a:tint val="100000"/>
                <a:shade val="5000"/>
              </a:schemeClr>
              <a:schemeClr val="phClr">
                <a:shade val="100000"/>
              </a:schemeClr>
            </a:duotone>
          </a:blip>
          <a:srcRect/>
          <a:stretch>
            <a:fillRect/>
          </a:stretch>
        </a:blipFill>
      </a:bgFillStyleLst>
    </a:fmtScheme>
  </a:themeElements>
  <a:objectDefaults/>
  <a:extraClrSchemeLst/>
</a:theme>
</file>

<file path=ppt/theme/theme5.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709</TotalTime>
  <Words>602</Words>
  <Application>Microsoft Office PowerPoint</Application>
  <PresentationFormat>Presentación en pantalla (4:3)</PresentationFormat>
  <Paragraphs>119</Paragraphs>
  <Slides>13</Slides>
  <Notes>3</Notes>
  <HiddenSlides>0</HiddenSlides>
  <MMClips>0</MMClips>
  <ScaleCrop>false</ScaleCrop>
  <HeadingPairs>
    <vt:vector size="4" baseType="variant">
      <vt:variant>
        <vt:lpstr>Tema</vt:lpstr>
      </vt:variant>
      <vt:variant>
        <vt:i4>7</vt:i4>
      </vt:variant>
      <vt:variant>
        <vt:lpstr>Títulos de diapositiva</vt:lpstr>
      </vt:variant>
      <vt:variant>
        <vt:i4>13</vt:i4>
      </vt:variant>
    </vt:vector>
  </HeadingPairs>
  <TitlesOfParts>
    <vt:vector size="20" baseType="lpstr">
      <vt:lpstr>Forma de onda</vt:lpstr>
      <vt:lpstr>Esencial</vt:lpstr>
      <vt:lpstr>feria comercial</vt:lpstr>
      <vt:lpstr>YamatoPainting</vt:lpstr>
      <vt:lpstr>Transmisión de listas</vt:lpstr>
      <vt:lpstr>Flujo</vt:lpstr>
      <vt:lpstr>Tema de Office</vt:lpstr>
      <vt:lpstr>“El sol naciente”</vt:lpstr>
      <vt:lpstr>OBJETIVO </vt:lpstr>
      <vt:lpstr>Pregunta generadora</vt:lpstr>
      <vt:lpstr>Situación de aprendizaje</vt:lpstr>
      <vt:lpstr>ACTIVIDADES </vt:lpstr>
      <vt:lpstr>Producto principal</vt:lpstr>
      <vt:lpstr>Criterios de evaluación</vt:lpstr>
      <vt:lpstr> Referencias </vt:lpstr>
      <vt:lpstr>Herramientas de andamiaje</vt:lpstr>
      <vt:lpstr>Ubicación en el programa de estudios</vt:lpstr>
      <vt:lpstr>Crédito de las imágenes</vt:lpstr>
      <vt:lpstr>Tiempo: 3 sesiones de 45 minutos cada una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sol naciente</dc:title>
  <dc:creator>PC-8</dc:creator>
  <cp:lastModifiedBy>PC-8</cp:lastModifiedBy>
  <cp:revision>59</cp:revision>
  <dcterms:created xsi:type="dcterms:W3CDTF">2012-07-11T19:18:44Z</dcterms:created>
  <dcterms:modified xsi:type="dcterms:W3CDTF">2012-07-13T16:34:47Z</dcterms:modified>
</cp:coreProperties>
</file>