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56" r:id="rId2"/>
    <p:sldMasterId id="2147483768" r:id="rId3"/>
    <p:sldMasterId id="2147483792" r:id="rId4"/>
    <p:sldMasterId id="2147483804" r:id="rId5"/>
  </p:sldMasterIdLst>
  <p:notesMasterIdLst>
    <p:notesMasterId r:id="rId18"/>
  </p:notesMasterIdLst>
  <p:sldIdLst>
    <p:sldId id="256" r:id="rId6"/>
    <p:sldId id="257" r:id="rId7"/>
    <p:sldId id="258" r:id="rId8"/>
    <p:sldId id="259" r:id="rId9"/>
    <p:sldId id="260" r:id="rId10"/>
    <p:sldId id="261" r:id="rId11"/>
    <p:sldId id="262" r:id="rId12"/>
    <p:sldId id="264" r:id="rId13"/>
    <p:sldId id="263" r:id="rId14"/>
    <p:sldId id="265" r:id="rId15"/>
    <p:sldId id="266" r:id="rId16"/>
    <p:sldId id="267" r:id="rId17"/>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94660"/>
  </p:normalViewPr>
  <p:slideViewPr>
    <p:cSldViewPr>
      <p:cViewPr varScale="1">
        <p:scale>
          <a:sx n="70" d="100"/>
          <a:sy n="70" d="100"/>
        </p:scale>
        <p:origin x="-154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DA8C5-4057-4A68-BA36-88AD5FC2D7FC}" type="datetimeFigureOut">
              <a:rPr lang="es-PA" smtClean="0"/>
              <a:t>06/09/2011</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C9F2B-6AC3-44E7-AEF9-C03998F8BDEA}" type="slidenum">
              <a:rPr lang="es-PA" smtClean="0"/>
              <a:t>‹Nº›</a:t>
            </a:fld>
            <a:endParaRPr lang="es-PA"/>
          </a:p>
        </p:txBody>
      </p:sp>
    </p:spTree>
    <p:extLst>
      <p:ext uri="{BB962C8B-B14F-4D97-AF65-F5344CB8AC3E}">
        <p14:creationId xmlns:p14="http://schemas.microsoft.com/office/powerpoint/2010/main" val="227306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90DC9F2B-6AC3-44E7-AEF9-C03998F8BDEA}" type="slidenum">
              <a:rPr lang="es-PA" smtClean="0"/>
              <a:t>1</a:t>
            </a:fld>
            <a:endParaRPr lang="es-PA"/>
          </a:p>
        </p:txBody>
      </p:sp>
    </p:spTree>
    <p:extLst>
      <p:ext uri="{BB962C8B-B14F-4D97-AF65-F5344CB8AC3E}">
        <p14:creationId xmlns:p14="http://schemas.microsoft.com/office/powerpoint/2010/main" val="207500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90DC9F2B-6AC3-44E7-AEF9-C03998F8BDEA}" type="slidenum">
              <a:rPr lang="es-PA" smtClean="0"/>
              <a:t>7</a:t>
            </a:fld>
            <a:endParaRPr lang="es-PA"/>
          </a:p>
        </p:txBody>
      </p:sp>
    </p:spTree>
    <p:extLst>
      <p:ext uri="{BB962C8B-B14F-4D97-AF65-F5344CB8AC3E}">
        <p14:creationId xmlns:p14="http://schemas.microsoft.com/office/powerpoint/2010/main" val="343554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PA"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PA"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PA" smtClean="0"/>
              <a:t>Haga clic para modificar el estilo de texto del patrón</a:t>
            </a:r>
          </a:p>
          <a:p>
            <a:pPr lvl="1"/>
            <a:r>
              <a:rPr lang="es-PA" smtClean="0"/>
              <a:t>Segundo nivel</a:t>
            </a:r>
          </a:p>
          <a:p>
            <a:pPr lvl="2"/>
            <a:r>
              <a:rPr lang="es-PA" smtClean="0"/>
              <a:t>Tercer nivel</a:t>
            </a:r>
          </a:p>
          <a:p>
            <a:pPr lvl="3"/>
            <a:r>
              <a:rPr lang="es-PA" smtClean="0"/>
              <a:t>Cuarto nivel</a:t>
            </a:r>
          </a:p>
          <a:p>
            <a:pPr lvl="4"/>
            <a:r>
              <a:rPr lang="es-PA" smtClean="0"/>
              <a:t>Quinto nivel</a:t>
            </a:r>
            <a:endParaRPr lang="es-PA"/>
          </a:p>
        </p:txBody>
      </p:sp>
      <p:sp>
        <p:nvSpPr>
          <p:cNvPr id="4" name="3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PA"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PA" smtClean="0"/>
              <a:t>Haga clic para modificar el estilo de texto del patrón</a:t>
            </a:r>
          </a:p>
          <a:p>
            <a:pPr lvl="1"/>
            <a:r>
              <a:rPr lang="es-PA" smtClean="0"/>
              <a:t>Segundo nivel</a:t>
            </a:r>
          </a:p>
          <a:p>
            <a:pPr lvl="2"/>
            <a:r>
              <a:rPr lang="es-PA" smtClean="0"/>
              <a:t>Tercer nivel</a:t>
            </a:r>
          </a:p>
          <a:p>
            <a:pPr lvl="3"/>
            <a:r>
              <a:rPr lang="es-PA" smtClean="0"/>
              <a:t>Cuarto nivel</a:t>
            </a:r>
          </a:p>
          <a:p>
            <a:pPr lvl="4"/>
            <a:r>
              <a:rPr lang="es-PA" smtClean="0"/>
              <a:t>Quinto nivel</a:t>
            </a:r>
            <a:endParaRPr lang="es-PA"/>
          </a:p>
        </p:txBody>
      </p:sp>
      <p:sp>
        <p:nvSpPr>
          <p:cNvPr id="4" name="3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4"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D8E3FAA-47CA-4E01-9F23-ADFB6AB7F25F}" type="datetimeFigureOut">
              <a:rPr lang="es-PA" smtClean="0"/>
              <a:t>06/09/2011</a:t>
            </a:fld>
            <a:endParaRPr lang="es-PA"/>
          </a:p>
        </p:txBody>
      </p:sp>
      <p:sp>
        <p:nvSpPr>
          <p:cNvPr id="5" name="Footer Placeholder 4"/>
          <p:cNvSpPr>
            <a:spLocks noGrp="1"/>
          </p:cNvSpPr>
          <p:nvPr>
            <p:ph type="ftr" sz="quarter" idx="11"/>
          </p:nvPr>
        </p:nvSpPr>
        <p:spPr>
          <a:xfrm>
            <a:off x="1174044" y="5357592"/>
            <a:ext cx="5034845" cy="365125"/>
          </a:xfrm>
        </p:spPr>
        <p:txBody>
          <a:bodyPr/>
          <a:lstStyle/>
          <a:p>
            <a:endParaRPr lang="es-P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5" name="click.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D8E3FAA-47CA-4E01-9F23-ADFB6AB7F25F}" type="datetimeFigureOut">
              <a:rPr lang="es-PA" smtClean="0"/>
              <a:t>06/09/2011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16F3F9BB-CCA9-4B19-896F-21AC84D4AD0C}" type="slidenum">
              <a:rPr lang="es-PA" smtClean="0"/>
              <a:t>‹Nº›</a:t>
            </a:fld>
            <a:endParaRPr lang="es-PA"/>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D8E3FAA-47CA-4E01-9F23-ADFB6AB7F25F}" type="datetimeFigureOut">
              <a:rPr lang="es-PA" smtClean="0"/>
              <a:t>06/09/2011</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16F3F9BB-CCA9-4B19-896F-21AC84D4AD0C}" type="slidenum">
              <a:rPr lang="es-PA" smtClean="0"/>
              <a:t>‹Nº›</a:t>
            </a:fld>
            <a:endParaRPr lang="es-PA"/>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D8E3FAA-47CA-4E01-9F23-ADFB6AB7F25F}" type="datetimeFigureOut">
              <a:rPr lang="es-PA" smtClean="0"/>
              <a:t>06/09/2011</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E3FAA-47CA-4E01-9F23-ADFB6AB7F25F}" type="datetimeFigureOut">
              <a:rPr lang="es-PA" smtClean="0"/>
              <a:t>06/09/2011</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4"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0D8E3FAA-47CA-4E01-9F23-ADFB6AB7F25F}" type="datetimeFigureOut">
              <a:rPr lang="es-PA" smtClean="0"/>
              <a:t>06/09/2011</a:t>
            </a:fld>
            <a:endParaRPr lang="es-PA"/>
          </a:p>
        </p:txBody>
      </p:sp>
      <p:sp>
        <p:nvSpPr>
          <p:cNvPr id="6" name="Footer Placeholder 5"/>
          <p:cNvSpPr>
            <a:spLocks noGrp="1"/>
          </p:cNvSpPr>
          <p:nvPr>
            <p:ph type="ftr" sz="quarter" idx="11"/>
          </p:nvPr>
        </p:nvSpPr>
        <p:spPr>
          <a:xfrm rot="-60000">
            <a:off x="914554" y="5829261"/>
            <a:ext cx="3522607" cy="365125"/>
          </a:xfrm>
        </p:spPr>
        <p:txBody>
          <a:bodyPr/>
          <a:lstStyle/>
          <a:p>
            <a:endParaRPr lang="es-PA"/>
          </a:p>
        </p:txBody>
      </p:sp>
      <p:sp>
        <p:nvSpPr>
          <p:cNvPr id="7" name="Slide Number Placeholder 6"/>
          <p:cNvSpPr>
            <a:spLocks noGrp="1"/>
          </p:cNvSpPr>
          <p:nvPr>
            <p:ph type="sldNum" sz="quarter" idx="12"/>
          </p:nvPr>
        </p:nvSpPr>
        <p:spPr>
          <a:xfrm rot="60000">
            <a:off x="7557313" y="5896961"/>
            <a:ext cx="554023" cy="365125"/>
          </a:xfrm>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5"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PA" smtClean="0"/>
              <a:t>Haga clic para modificar el estilo de texto del patrón</a:t>
            </a:r>
          </a:p>
          <a:p>
            <a:pPr lvl="1"/>
            <a:r>
              <a:rPr lang="es-PA" smtClean="0"/>
              <a:t>Segundo nivel</a:t>
            </a:r>
          </a:p>
          <a:p>
            <a:pPr lvl="2"/>
            <a:r>
              <a:rPr lang="es-PA" smtClean="0"/>
              <a:t>Tercer nivel</a:t>
            </a:r>
          </a:p>
          <a:p>
            <a:pPr lvl="3"/>
            <a:r>
              <a:rPr lang="es-PA" smtClean="0"/>
              <a:t>Cuarto nivel</a:t>
            </a:r>
          </a:p>
          <a:p>
            <a:pPr lvl="4"/>
            <a:r>
              <a:rPr lang="es-PA" smtClean="0"/>
              <a:t>Quinto nivel</a:t>
            </a:r>
            <a:endParaRPr lang="es-PA"/>
          </a:p>
        </p:txBody>
      </p:sp>
      <p:sp>
        <p:nvSpPr>
          <p:cNvPr id="4" name="3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4"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0D8E3FAA-47CA-4E01-9F23-ADFB6AB7F25F}" type="datetimeFigureOut">
              <a:rPr lang="es-PA" smtClean="0"/>
              <a:t>06/09/2011</a:t>
            </a:fld>
            <a:endParaRPr lang="es-PA"/>
          </a:p>
        </p:txBody>
      </p:sp>
      <p:sp>
        <p:nvSpPr>
          <p:cNvPr id="6" name="Footer Placeholder 5"/>
          <p:cNvSpPr>
            <a:spLocks noGrp="1"/>
          </p:cNvSpPr>
          <p:nvPr>
            <p:ph type="ftr" sz="quarter" idx="11"/>
          </p:nvPr>
        </p:nvSpPr>
        <p:spPr>
          <a:xfrm rot="-60000">
            <a:off x="914569" y="5831037"/>
            <a:ext cx="3319043" cy="365125"/>
          </a:xfrm>
        </p:spPr>
        <p:txBody>
          <a:bodyPr/>
          <a:lstStyle/>
          <a:p>
            <a:endParaRPr lang="es-PA"/>
          </a:p>
        </p:txBody>
      </p:sp>
      <p:sp>
        <p:nvSpPr>
          <p:cNvPr id="7" name="Slide Number Placeholder 6"/>
          <p:cNvSpPr>
            <a:spLocks noGrp="1"/>
          </p:cNvSpPr>
          <p:nvPr>
            <p:ph type="sldNum" sz="quarter" idx="12"/>
          </p:nvPr>
        </p:nvSpPr>
        <p:spPr>
          <a:xfrm rot="60000">
            <a:off x="7562089" y="5900026"/>
            <a:ext cx="554023" cy="365125"/>
          </a:xfrm>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5" name="click.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2" name="1 Marcador de pie de página"/>
          <p:cNvSpPr>
            <a:spLocks noGrp="1"/>
          </p:cNvSpPr>
          <p:nvPr>
            <p:ph type="ftr" sz="quarter" idx="11"/>
          </p:nvPr>
        </p:nvSpPr>
        <p:spPr/>
        <p:txBody>
          <a:bodyPr/>
          <a:lstStyle/>
          <a:p>
            <a:endParaRPr lang="es-PA"/>
          </a:p>
        </p:txBody>
      </p:sp>
      <p:sp>
        <p:nvSpPr>
          <p:cNvPr id="15" name="14 Marcador de número de diapositiva"/>
          <p:cNvSpPr>
            <a:spLocks noGrp="1"/>
          </p:cNvSpPr>
          <p:nvPr>
            <p:ph type="sldNum" sz="quarter" idx="12"/>
          </p:nvPr>
        </p:nvSpPr>
        <p:spPr>
          <a:xfrm>
            <a:off x="8229600" y="6473952"/>
            <a:ext cx="758952" cy="246888"/>
          </a:xfrm>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19" name="18 Marcador de pie de página"/>
          <p:cNvSpPr>
            <a:spLocks noGrp="1"/>
          </p:cNvSpPr>
          <p:nvPr>
            <p:ph type="ftr" sz="quarter" idx="11"/>
          </p:nvPr>
        </p:nvSpPr>
        <p:spPr>
          <a:xfrm>
            <a:off x="3581400" y="76200"/>
            <a:ext cx="2895600" cy="288925"/>
          </a:xfrm>
        </p:spPr>
        <p:txBody>
          <a:bodyPr/>
          <a:lstStyle/>
          <a:p>
            <a:endParaRPr lang="es-PA"/>
          </a:p>
        </p:txBody>
      </p:sp>
      <p:sp>
        <p:nvSpPr>
          <p:cNvPr id="16" name="15 Marcador de número de diapositiva"/>
          <p:cNvSpPr>
            <a:spLocks noGrp="1"/>
          </p:cNvSpPr>
          <p:nvPr>
            <p:ph type="sldNum" sz="quarter" idx="12"/>
          </p:nvPr>
        </p:nvSpPr>
        <p:spPr>
          <a:xfrm>
            <a:off x="8229600" y="6473952"/>
            <a:ext cx="758952" cy="246888"/>
          </a:xfrm>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11" name="10 Marcador de pie de página"/>
          <p:cNvSpPr>
            <a:spLocks noGrp="1"/>
          </p:cNvSpPr>
          <p:nvPr>
            <p:ph type="ftr" sz="quarter" idx="11"/>
          </p:nvPr>
        </p:nvSpPr>
        <p:spPr/>
        <p:txBody>
          <a:bodyPr/>
          <a:lstStyle/>
          <a:p>
            <a:endParaRPr lang="es-PA"/>
          </a:p>
        </p:txBody>
      </p:sp>
      <p:sp>
        <p:nvSpPr>
          <p:cNvPr id="16" name="1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10" name="9 Marcador de pie de página"/>
          <p:cNvSpPr>
            <a:spLocks noGrp="1"/>
          </p:cNvSpPr>
          <p:nvPr>
            <p:ph type="ftr" sz="quarter" idx="11"/>
          </p:nvPr>
        </p:nvSpPr>
        <p:spPr/>
        <p:txBody>
          <a:bodyPr/>
          <a:lstStyle/>
          <a:p>
            <a:endParaRPr lang="es-PA"/>
          </a:p>
        </p:txBody>
      </p:sp>
      <p:sp>
        <p:nvSpPr>
          <p:cNvPr id="31" name="30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a:xfrm>
            <a:off x="8229600" y="6477000"/>
            <a:ext cx="762000" cy="246888"/>
          </a:xfrm>
        </p:spPr>
        <p:txBody>
          <a:bodyPr/>
          <a:lstStyle/>
          <a:p>
            <a:fld id="{16F3F9BB-CCA9-4B19-896F-21AC84D4AD0C}" type="slidenum">
              <a:rPr lang="es-PA" smtClean="0"/>
              <a:t>‹Nº›</a:t>
            </a:fld>
            <a:endParaRPr lang="es-PA"/>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21" name="20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24" name="23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PA"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PA" smtClean="0"/>
              <a:t>Haga clic para modificar el estilo de texto del patrón</a:t>
            </a:r>
          </a:p>
        </p:txBody>
      </p:sp>
      <p:sp>
        <p:nvSpPr>
          <p:cNvPr id="4" name="3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29" name="28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31" name="30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2" name="1 Marcador de pie de página"/>
          <p:cNvSpPr>
            <a:spLocks noGrp="1"/>
          </p:cNvSpPr>
          <p:nvPr>
            <p:ph type="ftr" sz="quarter" idx="11"/>
          </p:nvPr>
        </p:nvSpPr>
        <p:spPr/>
        <p:txBody>
          <a:bodyPr/>
          <a:lstStyle/>
          <a:p>
            <a:endParaRPr lang="es-PA"/>
          </a:p>
        </p:txBody>
      </p:sp>
      <p:sp>
        <p:nvSpPr>
          <p:cNvPr id="15" name="14 Marcador de número de diapositiva"/>
          <p:cNvSpPr>
            <a:spLocks noGrp="1"/>
          </p:cNvSpPr>
          <p:nvPr>
            <p:ph type="sldNum" sz="quarter" idx="12"/>
          </p:nvPr>
        </p:nvSpPr>
        <p:spPr>
          <a:xfrm>
            <a:off x="8229600" y="6473952"/>
            <a:ext cx="758952" cy="246888"/>
          </a:xfrm>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19" name="18 Marcador de pie de página"/>
          <p:cNvSpPr>
            <a:spLocks noGrp="1"/>
          </p:cNvSpPr>
          <p:nvPr>
            <p:ph type="ftr" sz="quarter" idx="11"/>
          </p:nvPr>
        </p:nvSpPr>
        <p:spPr>
          <a:xfrm>
            <a:off x="3581400" y="76200"/>
            <a:ext cx="2895600" cy="288925"/>
          </a:xfrm>
        </p:spPr>
        <p:txBody>
          <a:bodyPr/>
          <a:lstStyle/>
          <a:p>
            <a:endParaRPr lang="es-PA"/>
          </a:p>
        </p:txBody>
      </p:sp>
      <p:sp>
        <p:nvSpPr>
          <p:cNvPr id="16" name="15 Marcador de número de diapositiva"/>
          <p:cNvSpPr>
            <a:spLocks noGrp="1"/>
          </p:cNvSpPr>
          <p:nvPr>
            <p:ph type="sldNum" sz="quarter" idx="12"/>
          </p:nvPr>
        </p:nvSpPr>
        <p:spPr>
          <a:xfrm>
            <a:off x="8229600" y="6473952"/>
            <a:ext cx="758952" cy="246888"/>
          </a:xfrm>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11" name="10 Marcador de pie de página"/>
          <p:cNvSpPr>
            <a:spLocks noGrp="1"/>
          </p:cNvSpPr>
          <p:nvPr>
            <p:ph type="ftr" sz="quarter" idx="11"/>
          </p:nvPr>
        </p:nvSpPr>
        <p:spPr/>
        <p:txBody>
          <a:bodyPr/>
          <a:lstStyle/>
          <a:p>
            <a:endParaRPr lang="es-PA"/>
          </a:p>
        </p:txBody>
      </p:sp>
      <p:sp>
        <p:nvSpPr>
          <p:cNvPr id="16" name="1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10" name="9 Marcador de pie de página"/>
          <p:cNvSpPr>
            <a:spLocks noGrp="1"/>
          </p:cNvSpPr>
          <p:nvPr>
            <p:ph type="ftr" sz="quarter" idx="11"/>
          </p:nvPr>
        </p:nvSpPr>
        <p:spPr/>
        <p:txBody>
          <a:bodyPr/>
          <a:lstStyle/>
          <a:p>
            <a:endParaRPr lang="es-PA"/>
          </a:p>
        </p:txBody>
      </p:sp>
      <p:sp>
        <p:nvSpPr>
          <p:cNvPr id="31" name="30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a:xfrm>
            <a:off x="8229600" y="6477000"/>
            <a:ext cx="762000" cy="246888"/>
          </a:xfrm>
        </p:spPr>
        <p:txBody>
          <a:bodyPr/>
          <a:lstStyle/>
          <a:p>
            <a:fld id="{16F3F9BB-CCA9-4B19-896F-21AC84D4AD0C}" type="slidenum">
              <a:rPr lang="es-PA" smtClean="0"/>
              <a:t>‹Nº›</a:t>
            </a:fld>
            <a:endParaRPr lang="es-PA"/>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21" name="20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PA" smtClean="0"/>
              <a:t>Haga clic para modificar el estilo de texto del patrón</a:t>
            </a:r>
          </a:p>
          <a:p>
            <a:pPr lvl="1"/>
            <a:r>
              <a:rPr lang="es-PA" smtClean="0"/>
              <a:t>Segundo nivel</a:t>
            </a:r>
          </a:p>
          <a:p>
            <a:pPr lvl="2"/>
            <a:r>
              <a:rPr lang="es-PA" smtClean="0"/>
              <a:t>Tercer nivel</a:t>
            </a:r>
          </a:p>
          <a:p>
            <a:pPr lvl="3"/>
            <a:r>
              <a:rPr lang="es-PA" smtClean="0"/>
              <a:t>Cuarto nivel</a:t>
            </a:r>
          </a:p>
          <a:p>
            <a:pPr lvl="4"/>
            <a:r>
              <a:rPr lang="es-PA"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PA" smtClean="0"/>
              <a:t>Haga clic para modificar el estilo de texto del patrón</a:t>
            </a:r>
          </a:p>
          <a:p>
            <a:pPr lvl="1"/>
            <a:r>
              <a:rPr lang="es-PA" smtClean="0"/>
              <a:t>Segundo nivel</a:t>
            </a:r>
          </a:p>
          <a:p>
            <a:pPr lvl="2"/>
            <a:r>
              <a:rPr lang="es-PA" smtClean="0"/>
              <a:t>Tercer nivel</a:t>
            </a:r>
          </a:p>
          <a:p>
            <a:pPr lvl="3"/>
            <a:r>
              <a:rPr lang="es-PA" smtClean="0"/>
              <a:t>Cuarto nivel</a:t>
            </a:r>
          </a:p>
          <a:p>
            <a:pPr lvl="4"/>
            <a:r>
              <a:rPr lang="es-PA" smtClean="0"/>
              <a:t>Quinto nivel</a:t>
            </a:r>
            <a:endParaRPr lang="es-PA"/>
          </a:p>
        </p:txBody>
      </p:sp>
      <p:sp>
        <p:nvSpPr>
          <p:cNvPr id="5" name="4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24" name="23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29" name="28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31" name="30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685800" y="1143000"/>
            <a:ext cx="7772400" cy="4572000"/>
            <a:chOff x="1371600" y="1143000"/>
            <a:chExt cx="7772400" cy="5715000"/>
          </a:xfrm>
          <a:effectLst>
            <a:reflection blurRad="6350" stA="50000" endA="300" endPos="15500" dist="50800" dir="5400000" sy="-100000" algn="bl" rotWithShape="0"/>
          </a:effectLst>
        </p:grpSpPr>
        <p:sp>
          <p:nvSpPr>
            <p:cNvPr id="8"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ctrTitle"/>
          </p:nvPr>
        </p:nvSpPr>
        <p:spPr>
          <a:xfrm>
            <a:off x="1371600" y="1676401"/>
            <a:ext cx="6400800" cy="1924050"/>
          </a:xfrm>
        </p:spPr>
        <p:txBody>
          <a:bodyPr vert="horz" lIns="91440" tIns="45720" rIns="91440" bIns="45720" rtlCol="0" anchor="b" anchorCtr="0">
            <a:noAutofit/>
          </a:bodyPr>
          <a:lstStyle>
            <a:lvl1pPr algn="ctr" defTabSz="914400" rtl="0" eaLnBrk="1" latinLnBrk="0" hangingPunct="1">
              <a:spcBef>
                <a:spcPct val="0"/>
              </a:spcBef>
              <a:buNone/>
              <a:defRPr sz="3800" kern="1200">
                <a:solidFill>
                  <a:schemeClr val="tx1">
                    <a:lumMod val="75000"/>
                    <a:lumOff val="25000"/>
                  </a:schemeClr>
                </a:solidFill>
                <a:effectLst>
                  <a:innerShdw blurRad="63500">
                    <a:srgbClr val="F1F1F1"/>
                  </a:innerShdw>
                </a:effectLst>
                <a:latin typeface="+mj-lt"/>
                <a:ea typeface="+mj-ea"/>
                <a:cs typeface="+mj-cs"/>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1371600" y="4039737"/>
            <a:ext cx="6400800" cy="1522862"/>
          </a:xfrm>
        </p:spPr>
        <p:txBody>
          <a:bodyPr vert="horz" lIns="91440" tIns="45720" rIns="91440" bIns="45720" rtlCol="0">
            <a:normAutofit/>
            <a:scene3d>
              <a:camera prst="orthographicFront"/>
              <a:lightRig rig="balanced" dir="t">
                <a:rot lat="0" lon="0" rev="4200000"/>
              </a:lightRig>
            </a:scene3d>
            <a:sp3d extrusionH="31750" prstMaterial="metal">
              <a:bevelT w="25400" h="12700" prst="softRound"/>
            </a:sp3d>
          </a:bodyPr>
          <a:lstStyle>
            <a:lvl1pPr marL="0" indent="0" algn="ctr" defTabSz="914400" rtl="0" eaLnBrk="1" latinLnBrk="0" hangingPunct="1">
              <a:spcBef>
                <a:spcPts val="1500"/>
              </a:spcBef>
              <a:buClr>
                <a:schemeClr val="bg1">
                  <a:lumMod val="65000"/>
                </a:schemeClr>
              </a:buClr>
              <a:buSzPct val="80000"/>
              <a:buFont typeface="Wingdings 2" pitchFamily="18" charset="2"/>
              <a:buNone/>
              <a:defRPr sz="2000" b="0" kern="1200">
                <a:solidFill>
                  <a:schemeClr val="tx1">
                    <a:lumMod val="50000"/>
                    <a:lumOff val="50000"/>
                  </a:schemeClr>
                </a:soli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a:xfrm>
            <a:off x="5867400" y="6574536"/>
            <a:ext cx="2133600" cy="274320"/>
          </a:xfrm>
        </p:spPr>
        <p:txBody>
          <a:bodyPr/>
          <a:lstStyle/>
          <a:p>
            <a:fld id="{0D8E3FAA-47CA-4E01-9F23-ADFB6AB7F25F}" type="datetimeFigureOut">
              <a:rPr lang="es-PA" smtClean="0"/>
              <a:t>06/09/2011</a:t>
            </a:fld>
            <a:endParaRPr lang="es-PA"/>
          </a:p>
        </p:txBody>
      </p:sp>
      <p:sp>
        <p:nvSpPr>
          <p:cNvPr id="5" name="Footer Placeholder 4"/>
          <p:cNvSpPr>
            <a:spLocks noGrp="1"/>
          </p:cNvSpPr>
          <p:nvPr>
            <p:ph type="ftr" sz="quarter" idx="11"/>
          </p:nvPr>
        </p:nvSpPr>
        <p:spPr>
          <a:xfrm>
            <a:off x="1143000" y="6574536"/>
            <a:ext cx="2895600" cy="274320"/>
          </a:xfrm>
        </p:spPr>
        <p:txBody>
          <a:bodyPr/>
          <a:lstStyle/>
          <a:p>
            <a:endParaRPr lang="es-PA"/>
          </a:p>
        </p:txBody>
      </p:sp>
      <p:sp>
        <p:nvSpPr>
          <p:cNvPr id="6" name="Slide Number Placeholder 5"/>
          <p:cNvSpPr>
            <a:spLocks noGrp="1"/>
          </p:cNvSpPr>
          <p:nvPr>
            <p:ph type="sldNum" sz="quarter" idx="12"/>
          </p:nvPr>
        </p:nvSpPr>
        <p:spPr>
          <a:xfrm>
            <a:off x="8778240" y="6574536"/>
            <a:ext cx="365760" cy="274320"/>
          </a:xfrm>
        </p:spPr>
        <p:txBody>
          <a:bodyPr/>
          <a:lstStyle/>
          <a:p>
            <a:fld id="{16F3F9BB-CCA9-4B19-896F-21AC84D4AD0C}" type="slidenum">
              <a:rPr lang="es-PA" smtClean="0"/>
              <a:t>‹Nº›</a:t>
            </a:fld>
            <a:endParaRPr lang="es-PA"/>
          </a:p>
        </p:txBody>
      </p:sp>
      <p:cxnSp>
        <p:nvCxnSpPr>
          <p:cNvPr id="11" name="Straight Connector 10"/>
          <p:cNvCxnSpPr/>
          <p:nvPr/>
        </p:nvCxnSpPr>
        <p:spPr>
          <a:xfrm rot="10800000">
            <a:off x="2286000" y="3794763"/>
            <a:ext cx="45720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7" name="Group 11"/>
          <p:cNvGrpSpPr/>
          <p:nvPr/>
        </p:nvGrpSpPr>
        <p:grpSpPr>
          <a:xfrm>
            <a:off x="0" y="1143000"/>
            <a:ext cx="7772400" cy="2743200"/>
            <a:chOff x="0" y="1143000"/>
            <a:chExt cx="7772400" cy="2743200"/>
          </a:xfrm>
        </p:grpSpPr>
        <p:sp>
          <p:nvSpPr>
            <p:cNvPr id="9" name="Rectangle 8"/>
            <p:cNvSpPr/>
            <p:nvPr/>
          </p:nvSpPr>
          <p:spPr>
            <a:xfrm>
              <a:off x="0" y="1143000"/>
              <a:ext cx="7772400" cy="2743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0" y="1371600"/>
              <a:ext cx="7543800" cy="2286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0" y="1600200"/>
              <a:ext cx="7315200" cy="1828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228600" y="1600200"/>
            <a:ext cx="6858000" cy="1143000"/>
          </a:xfrm>
        </p:spPr>
        <p:txBody>
          <a:bodyPr vert="horz" lIns="91440" tIns="45720" rIns="91440" bIns="45720" rtlCol="0" anchor="b" anchorCtr="0">
            <a:noAutofit/>
          </a:bodyPr>
          <a:lstStyle>
            <a:lvl1pPr algn="l" defTabSz="914400" rtl="0" eaLnBrk="1" latinLnBrk="0" hangingPunct="1">
              <a:spcBef>
                <a:spcPct val="0"/>
              </a:spcBef>
              <a:buNone/>
              <a:defRPr sz="3200" b="0" kern="1200" cap="none" baseline="0">
                <a:solidFill>
                  <a:schemeClr val="tx1">
                    <a:lumMod val="75000"/>
                    <a:lumOff val="25000"/>
                  </a:schemeClr>
                </a:solidFill>
                <a:effectLst>
                  <a:innerShdw blurRad="63500">
                    <a:srgbClr val="F1F1F1"/>
                  </a:innerShdw>
                </a:effectLst>
                <a:latin typeface="+mj-lt"/>
                <a:ea typeface="+mj-ea"/>
                <a:cs typeface="+mj-cs"/>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228600" y="2756848"/>
            <a:ext cx="6858000" cy="640080"/>
          </a:xfrm>
        </p:spPr>
        <p:txBody>
          <a:bodyPr vert="horz" lIns="91440" tIns="45720" rIns="91440" bIns="45720" rtlCol="0" anchor="t" anchorCtr="0">
            <a:normAutofit/>
            <a:scene3d>
              <a:camera prst="orthographicFront"/>
              <a:lightRig rig="balanced" dir="t">
                <a:rot lat="0" lon="0" rev="4200000"/>
              </a:lightRig>
            </a:scene3d>
            <a:sp3d extrusionH="31750" prstMaterial="metal">
              <a:bevelT w="25400" h="12700" prst="softRound"/>
            </a:sp3d>
          </a:bodyPr>
          <a:lstStyle>
            <a:lvl1pPr marL="0" indent="0">
              <a:buNone/>
              <a:defRPr sz="1600" b="0" kern="1200">
                <a:solidFill>
                  <a:schemeClr val="tx1">
                    <a:lumMod val="50000"/>
                    <a:lumOff val="50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1500"/>
              </a:spcBef>
              <a:buClr>
                <a:schemeClr val="bg1">
                  <a:lumMod val="65000"/>
                </a:schemeClr>
              </a:buClr>
              <a:buSzPct val="80000"/>
              <a:buFont typeface="Wingdings 2" pitchFamily="18" charset="2"/>
              <a:buNone/>
            </a:pPr>
            <a:r>
              <a:rPr lang="es-ES" smtClean="0"/>
              <a:t>Haga clic para modificar el estilo de texto del patrón</a:t>
            </a:r>
          </a:p>
        </p:txBody>
      </p:sp>
      <p:sp>
        <p:nvSpPr>
          <p:cNvPr id="4" name="Date Placeholder 3"/>
          <p:cNvSpPr>
            <a:spLocks noGrp="1"/>
          </p:cNvSpPr>
          <p:nvPr>
            <p:ph type="dt" sz="half" idx="10"/>
          </p:nvPr>
        </p:nvSpPr>
        <p:spPr>
          <a:xfrm>
            <a:off x="4953000" y="6574536"/>
            <a:ext cx="2133600" cy="274320"/>
          </a:xfrm>
        </p:spPr>
        <p:txBody>
          <a:bodyPr/>
          <a:lstStyle/>
          <a:p>
            <a:fld id="{0D8E3FAA-47CA-4E01-9F23-ADFB6AB7F25F}" type="datetimeFigureOut">
              <a:rPr lang="es-PA" smtClean="0"/>
              <a:t>06/09/2011</a:t>
            </a:fld>
            <a:endParaRPr lang="es-PA"/>
          </a:p>
        </p:txBody>
      </p:sp>
      <p:sp>
        <p:nvSpPr>
          <p:cNvPr id="5" name="Footer Placeholder 4"/>
          <p:cNvSpPr>
            <a:spLocks noGrp="1"/>
          </p:cNvSpPr>
          <p:nvPr>
            <p:ph type="ftr" sz="quarter" idx="11"/>
          </p:nvPr>
        </p:nvSpPr>
        <p:spPr>
          <a:xfrm>
            <a:off x="228600" y="6574536"/>
            <a:ext cx="2895600" cy="274320"/>
          </a:xfrm>
        </p:spPr>
        <p:txBody>
          <a:bodyPr/>
          <a:lstStyle/>
          <a:p>
            <a:endParaRPr lang="es-PA"/>
          </a:p>
        </p:txBody>
      </p:sp>
      <p:sp>
        <p:nvSpPr>
          <p:cNvPr id="6" name="Slide Number Placeholder 5"/>
          <p:cNvSpPr>
            <a:spLocks noGrp="1"/>
          </p:cNvSpPr>
          <p:nvPr>
            <p:ph type="sldNum" sz="quarter" idx="12"/>
          </p:nvPr>
        </p:nvSpPr>
        <p:spPr>
          <a:xfrm>
            <a:off x="8778240" y="6574536"/>
            <a:ext cx="365760" cy="274320"/>
          </a:xfrm>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2057400" y="1828800"/>
            <a:ext cx="3108960" cy="4544704"/>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376536" y="1828800"/>
            <a:ext cx="3108960" cy="4544704"/>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0D8E3FAA-47CA-4E01-9F23-ADFB6AB7F25F}" type="datetimeFigureOut">
              <a:rPr lang="es-PA" smtClean="0"/>
              <a:t>06/09/2011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2046288" y="1825934"/>
            <a:ext cx="3108960" cy="639762"/>
          </a:xfrm>
        </p:spPr>
        <p:txBody>
          <a:bodyPr anchor="b">
            <a:norm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046288" y="2667000"/>
            <a:ext cx="3108960" cy="37201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392103" y="1825934"/>
            <a:ext cx="3108960" cy="639762"/>
          </a:xfrm>
        </p:spPr>
        <p:txBody>
          <a:bodyPr anchor="b">
            <a:norm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92103" y="2667000"/>
            <a:ext cx="3108960" cy="37201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0D8E3FAA-47CA-4E01-9F23-ADFB6AB7F25F}" type="datetimeFigureOut">
              <a:rPr lang="es-PA" smtClean="0"/>
              <a:t>06/09/2011</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16F3F9BB-CCA9-4B19-896F-21AC84D4AD0C}" type="slidenum">
              <a:rPr lang="es-PA" smtClean="0"/>
              <a:t>‹Nº›</a:t>
            </a:fld>
            <a:endParaRPr lang="es-PA"/>
          </a:p>
        </p:txBody>
      </p:sp>
      <p:cxnSp>
        <p:nvCxnSpPr>
          <p:cNvPr id="10" name="Straight Connector 9"/>
          <p:cNvCxnSpPr/>
          <p:nvPr/>
        </p:nvCxnSpPr>
        <p:spPr>
          <a:xfrm rot="10800000">
            <a:off x="2071048" y="2548267"/>
            <a:ext cx="64008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PA"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PA"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PA" smtClean="0"/>
              <a:t>Haga clic para modificar el estilo de texto del patrón</a:t>
            </a:r>
          </a:p>
          <a:p>
            <a:pPr lvl="1"/>
            <a:r>
              <a:rPr lang="es-PA" smtClean="0"/>
              <a:t>Segundo nivel</a:t>
            </a:r>
          </a:p>
          <a:p>
            <a:pPr lvl="2"/>
            <a:r>
              <a:rPr lang="es-PA" smtClean="0"/>
              <a:t>Tercer nivel</a:t>
            </a:r>
          </a:p>
          <a:p>
            <a:pPr lvl="3"/>
            <a:r>
              <a:rPr lang="es-PA" smtClean="0"/>
              <a:t>Cuarto nivel</a:t>
            </a:r>
          </a:p>
          <a:p>
            <a:pPr lvl="4"/>
            <a:r>
              <a:rPr lang="es-PA"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PA"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PA" smtClean="0"/>
              <a:t>Haga clic para modificar el estilo de texto del patrón</a:t>
            </a:r>
          </a:p>
          <a:p>
            <a:pPr lvl="1"/>
            <a:r>
              <a:rPr lang="es-PA" smtClean="0"/>
              <a:t>Segundo nivel</a:t>
            </a:r>
          </a:p>
          <a:p>
            <a:pPr lvl="2"/>
            <a:r>
              <a:rPr lang="es-PA" smtClean="0"/>
              <a:t>Tercer nivel</a:t>
            </a:r>
          </a:p>
          <a:p>
            <a:pPr lvl="3"/>
            <a:r>
              <a:rPr lang="es-PA" smtClean="0"/>
              <a:t>Cuarto nivel</a:t>
            </a:r>
          </a:p>
          <a:p>
            <a:pPr lvl="4"/>
            <a:r>
              <a:rPr lang="es-PA" smtClean="0"/>
              <a:t>Quinto nivel</a:t>
            </a:r>
            <a:endParaRPr lang="es-PA"/>
          </a:p>
        </p:txBody>
      </p:sp>
      <p:sp>
        <p:nvSpPr>
          <p:cNvPr id="7" name="6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0D8E3FAA-47CA-4E01-9F23-ADFB6AB7F25F}" type="datetimeFigureOut">
              <a:rPr lang="es-PA" smtClean="0"/>
              <a:t>06/09/2011</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5" name="Group 11"/>
          <p:cNvGrpSpPr/>
          <p:nvPr/>
        </p:nvGrpSpPr>
        <p:grpSpPr>
          <a:xfrm>
            <a:off x="0" y="0"/>
            <a:ext cx="9144000" cy="6400800"/>
            <a:chOff x="0" y="457200"/>
            <a:chExt cx="9144000" cy="6400800"/>
          </a:xfrm>
          <a:effectLst>
            <a:reflection blurRad="6350" stA="50000" endA="300" endPos="6000" dist="50800" dir="5400000" sy="-100000" algn="bl" rotWithShape="0"/>
          </a:effectLst>
        </p:grpSpPr>
        <p:sp>
          <p:nvSpPr>
            <p:cNvPr id="11" name="Rectangle 10"/>
            <p:cNvSpPr/>
            <p:nvPr/>
          </p:nvSpPr>
          <p:spPr>
            <a:xfrm>
              <a:off x="0" y="457200"/>
              <a:ext cx="9144000" cy="6400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228600" y="685800"/>
              <a:ext cx="8686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457200" y="914400"/>
              <a:ext cx="8229600" cy="5943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Rectangle 5"/>
            <p:cNvSpPr/>
            <p:nvPr/>
          </p:nvSpPr>
          <p:spPr>
            <a:xfrm>
              <a:off x="6858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Rectangle 6"/>
            <p:cNvSpPr/>
            <p:nvPr/>
          </p:nvSpPr>
          <p:spPr>
            <a:xfrm>
              <a:off x="9144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Rectangle 7"/>
            <p:cNvSpPr/>
            <p:nvPr/>
          </p:nvSpPr>
          <p:spPr>
            <a:xfrm>
              <a:off x="11430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Date Placeholder 1"/>
          <p:cNvSpPr>
            <a:spLocks noGrp="1"/>
          </p:cNvSpPr>
          <p:nvPr>
            <p:ph type="dt" sz="half" idx="10"/>
          </p:nvPr>
        </p:nvSpPr>
        <p:spPr>
          <a:xfrm>
            <a:off x="5867400" y="6574536"/>
            <a:ext cx="2133600" cy="274320"/>
          </a:xfrm>
        </p:spPr>
        <p:txBody>
          <a:bodyPr/>
          <a:lstStyle/>
          <a:p>
            <a:fld id="{0D8E3FAA-47CA-4E01-9F23-ADFB6AB7F25F}" type="datetimeFigureOut">
              <a:rPr lang="es-PA" smtClean="0"/>
              <a:t>06/09/2011</a:t>
            </a:fld>
            <a:endParaRPr lang="es-PA"/>
          </a:p>
        </p:txBody>
      </p:sp>
      <p:sp>
        <p:nvSpPr>
          <p:cNvPr id="3" name="Footer Placeholder 2"/>
          <p:cNvSpPr>
            <a:spLocks noGrp="1"/>
          </p:cNvSpPr>
          <p:nvPr>
            <p:ph type="ftr" sz="quarter" idx="11"/>
          </p:nvPr>
        </p:nvSpPr>
        <p:spPr>
          <a:xfrm>
            <a:off x="1143000" y="6574536"/>
            <a:ext cx="2895600" cy="274320"/>
          </a:xfrm>
        </p:spPr>
        <p:txBody>
          <a:bodyPr/>
          <a:lstStyle/>
          <a:p>
            <a:endParaRPr lang="es-PA"/>
          </a:p>
        </p:txBody>
      </p:sp>
      <p:sp>
        <p:nvSpPr>
          <p:cNvPr id="4" name="Slide Number Placeholder 3"/>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7"/>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9" name="Rectangle 8"/>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Content Placeholder 2"/>
          <p:cNvSpPr>
            <a:spLocks noGrp="1"/>
          </p:cNvSpPr>
          <p:nvPr>
            <p:ph idx="1"/>
          </p:nvPr>
        </p:nvSpPr>
        <p:spPr>
          <a:xfrm>
            <a:off x="3575050" y="1828800"/>
            <a:ext cx="4926013" cy="4343400"/>
          </a:xfrm>
        </p:spPr>
        <p:txBody>
          <a:bodyPr>
            <a:normAutofit/>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828800" y="2133600"/>
            <a:ext cx="1371600" cy="3886200"/>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D8E3FAA-47CA-4E01-9F23-ADFB6AB7F25F}" type="datetimeFigureOut">
              <a:rPr lang="es-PA" smtClean="0"/>
              <a:t>06/09/2011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16F3F9BB-CCA9-4B19-896F-21AC84D4AD0C}" type="slidenum">
              <a:rPr lang="es-PA" smtClean="0"/>
              <a:t>‹Nº›</a:t>
            </a:fld>
            <a:endParaRPr lang="es-PA"/>
          </a:p>
        </p:txBody>
      </p:sp>
      <p:sp>
        <p:nvSpPr>
          <p:cNvPr id="13" name="Rectangle 12"/>
          <p:cNvSpPr/>
          <p:nvPr/>
        </p:nvSpPr>
        <p:spPr>
          <a:xfrm rot="5400000">
            <a:off x="3268981" y="-3268981"/>
            <a:ext cx="777240"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rot="10800000">
            <a:off x="1"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94678"/>
            <a:ext cx="7315200" cy="778778"/>
          </a:xfrm>
        </p:spPr>
        <p:txBody>
          <a:bodyPr vert="horz" lIns="91440" tIns="45720" rIns="91440" bIns="45720" rtlCol="0" anchor="b" anchorCtr="0">
            <a:noAutofit/>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8" name="Rectangle 17"/>
          <p:cNvSpPr/>
          <p:nvPr/>
        </p:nvSpPr>
        <p:spPr>
          <a:xfrm rot="5400000">
            <a:off x="3268980" y="-3268981"/>
            <a:ext cx="777240"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cxnSp>
        <p:nvCxnSpPr>
          <p:cNvPr id="19" name="Straight Connector 18"/>
          <p:cNvCxnSpPr/>
          <p:nvPr/>
        </p:nvCxnSpPr>
        <p:spPr>
          <a:xfrm rot="10800000">
            <a:off x="0"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Group 13"/>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15" name="Rectangle 14"/>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Rectangle 15"/>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Rectangle 16"/>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0" y="91440"/>
            <a:ext cx="7315200" cy="777240"/>
          </a:xfrm>
        </p:spPr>
        <p:txBody>
          <a:bodyPr vert="horz" lIns="91440" tIns="45720" rIns="91440" bIns="45720" rtlCol="0" anchor="b" anchorCtr="0">
            <a:noAutofit/>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3575304" y="1828800"/>
            <a:ext cx="4928616" cy="4562856"/>
          </a:xfrm>
          <a:effectLst>
            <a:reflection blurRad="6350" stA="50000" endA="300" endPos="6000" dist="50800" dir="5400000" sy="-100000" algn="bl" rotWithShape="0"/>
            <a:softEdge rad="317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828800" y="2130552"/>
            <a:ext cx="1371600" cy="3886200"/>
          </a:xfrm>
        </p:spPr>
        <p:txBody>
          <a:bodyPr vert="horz" lIns="91440" tIns="45720" rIns="91440" bIns="45720" rtlCol="0">
            <a:normAutofit/>
            <a:scene3d>
              <a:camera prst="orthographicFront"/>
              <a:lightRig rig="balanced" dir="t">
                <a:rot lat="0" lon="0" rev="4200000"/>
              </a:lightRig>
            </a:scene3d>
            <a:sp3d extrusionH="57150" prstMaterial="metal">
              <a:bevelT w="25400" h="12700" prst="softRound"/>
            </a:sp3d>
          </a:bodyPr>
          <a:lstStyle>
            <a:lvl1pPr marL="0" indent="0">
              <a:buNone/>
              <a:defRPr sz="1400" b="0" kern="1200">
                <a:solidFill>
                  <a:schemeClr val="tx1">
                    <a:lumMod val="65000"/>
                    <a:lumOff val="35000"/>
                  </a:schemeClr>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Clr>
                <a:schemeClr val="bg1">
                  <a:lumMod val="65000"/>
                </a:schemeClr>
              </a:buClr>
              <a:buSzPct val="80000"/>
              <a:buFont typeface="Wingdings 2" pitchFamily="18" charset="2"/>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D8E3FAA-47CA-4E01-9F23-ADFB6AB7F25F}" type="datetimeFigureOut">
              <a:rPr lang="es-PA" smtClean="0"/>
              <a:t>06/09/2011</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0D8E3FAA-47CA-4E01-9F23-ADFB6AB7F25F}" type="datetimeFigureOut">
              <a:rPr lang="es-PA" smtClean="0"/>
              <a:t>06/09/2011</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0" y="1143000"/>
            <a:ext cx="7772400" cy="5715000"/>
            <a:chOff x="1371600" y="1143000"/>
            <a:chExt cx="7772400" cy="5715000"/>
          </a:xfrm>
        </p:grpSpPr>
        <p:sp>
          <p:nvSpPr>
            <p:cNvPr id="8"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Vertical Text Placeholder 2"/>
          <p:cNvSpPr>
            <a:spLocks noGrp="1"/>
          </p:cNvSpPr>
          <p:nvPr>
            <p:ph type="body" orient="vert" idx="1"/>
          </p:nvPr>
        </p:nvSpPr>
        <p:spPr>
          <a:xfrm>
            <a:off x="609600" y="1828801"/>
            <a:ext cx="6553200" cy="454470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a:xfrm>
            <a:off x="5181600" y="6574536"/>
            <a:ext cx="2133600" cy="274320"/>
          </a:xfrm>
        </p:spPr>
        <p:txBody>
          <a:bodyPr/>
          <a:lstStyle/>
          <a:p>
            <a:fld id="{0D8E3FAA-47CA-4E01-9F23-ADFB6AB7F25F}" type="datetimeFigureOut">
              <a:rPr lang="es-PA" smtClean="0"/>
              <a:t>06/09/2011</a:t>
            </a:fld>
            <a:endParaRPr lang="es-PA"/>
          </a:p>
        </p:txBody>
      </p:sp>
      <p:sp>
        <p:nvSpPr>
          <p:cNvPr id="5" name="Footer Placeholder 4"/>
          <p:cNvSpPr>
            <a:spLocks noGrp="1"/>
          </p:cNvSpPr>
          <p:nvPr>
            <p:ph type="ftr" sz="quarter" idx="11"/>
          </p:nvPr>
        </p:nvSpPr>
        <p:spPr>
          <a:xfrm>
            <a:off x="457200" y="6574536"/>
            <a:ext cx="2895600" cy="274320"/>
          </a:xfrm>
        </p:spPr>
        <p:txBody>
          <a:bodyPr/>
          <a:lstStyle/>
          <a:p>
            <a:endParaRPr lang="es-PA"/>
          </a:p>
        </p:txBody>
      </p:sp>
      <p:sp>
        <p:nvSpPr>
          <p:cNvPr id="6" name="Slide Number Placeholder 5"/>
          <p:cNvSpPr>
            <a:spLocks noGrp="1"/>
          </p:cNvSpPr>
          <p:nvPr>
            <p:ph type="sldNum" sz="quarter" idx="12"/>
          </p:nvPr>
        </p:nvSpPr>
        <p:spPr/>
        <p:txBody>
          <a:bodyPr/>
          <a:lstStyle/>
          <a:p>
            <a:fld id="{16F3F9BB-CCA9-4B19-896F-21AC84D4AD0C}" type="slidenum">
              <a:rPr lang="es-PA" smtClean="0"/>
              <a:t>‹Nº›</a:t>
            </a:fld>
            <a:endParaRPr lang="es-PA"/>
          </a:p>
        </p:txBody>
      </p:sp>
      <p:sp>
        <p:nvSpPr>
          <p:cNvPr id="11" name="Rectangle 10"/>
          <p:cNvSpPr/>
          <p:nvPr/>
        </p:nvSpPr>
        <p:spPr>
          <a:xfrm flipV="1">
            <a:off x="8366760" y="0"/>
            <a:ext cx="777240"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2" name="Straight Connector 11"/>
          <p:cNvCxnSpPr/>
          <p:nvPr/>
        </p:nvCxnSpPr>
        <p:spPr>
          <a:xfrm rot="5400000">
            <a:off x="4940146" y="3428206"/>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409296" y="152400"/>
            <a:ext cx="734704" cy="5851525"/>
          </a:xfrm>
        </p:spPr>
        <p:txBody>
          <a:bodyPr vert="eaVert" anchor="t" anchorCtr="0"/>
          <a:lstStyle/>
          <a:p>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smtClean="0"/>
              <a:t>Haga clic para modificar el estilo de título del patrón</a:t>
            </a:r>
            <a:endParaRPr lang="es-PA"/>
          </a:p>
        </p:txBody>
      </p:sp>
      <p:sp>
        <p:nvSpPr>
          <p:cNvPr id="3" name="2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PA"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PA" smtClean="0"/>
              <a:t>Haga clic para modificar el estilo de texto del patrón</a:t>
            </a:r>
          </a:p>
          <a:p>
            <a:pPr lvl="1"/>
            <a:r>
              <a:rPr lang="es-PA" smtClean="0"/>
              <a:t>Segundo nivel</a:t>
            </a:r>
          </a:p>
          <a:p>
            <a:pPr lvl="2"/>
            <a:r>
              <a:rPr lang="es-PA" smtClean="0"/>
              <a:t>Tercer nivel</a:t>
            </a:r>
          </a:p>
          <a:p>
            <a:pPr lvl="3"/>
            <a:r>
              <a:rPr lang="es-PA" smtClean="0"/>
              <a:t>Cuarto nivel</a:t>
            </a:r>
          </a:p>
          <a:p>
            <a:pPr lvl="4"/>
            <a:r>
              <a:rPr lang="es-PA"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A" smtClean="0"/>
              <a:t>Haga clic para modificar el estilo de texto del patrón</a:t>
            </a:r>
          </a:p>
        </p:txBody>
      </p:sp>
      <p:sp>
        <p:nvSpPr>
          <p:cNvPr id="5" name="4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PA"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PA" smtClean="0"/>
              <a:t>Haga clic en el icono para agregar una imagen</a:t>
            </a:r>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A" smtClean="0"/>
              <a:t>Haga clic para modificar el estilo de texto del patrón</a:t>
            </a:r>
          </a:p>
        </p:txBody>
      </p:sp>
      <p:sp>
        <p:nvSpPr>
          <p:cNvPr id="5" name="4 Marcador de fecha"/>
          <p:cNvSpPr>
            <a:spLocks noGrp="1"/>
          </p:cNvSpPr>
          <p:nvPr>
            <p:ph type="dt" sz="half" idx="10"/>
          </p:nvPr>
        </p:nvSpPr>
        <p:spPr/>
        <p:txBody>
          <a:bodyPr/>
          <a:lstStyle/>
          <a:p>
            <a:fld id="{0D8E3FAA-47CA-4E01-9F23-ADFB6AB7F25F}" type="datetimeFigureOut">
              <a:rPr lang="es-PA" smtClean="0"/>
              <a:t>06/09/2011</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16F3F9BB-CCA9-4B19-896F-21AC84D4AD0C}"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click.wav"/>
          </p:stSnd>
        </p:sndAc>
      </p:transition>
    </mc:Choice>
    <mc:Fallback xmlns="">
      <p:transition spd="slow">
        <p:fade/>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audio" Target="../media/audio1.wav"/></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audio" Target="../media/audio1.wav"/></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PA"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PA" smtClean="0"/>
              <a:t>Haga clic para modificar el estilo de texto del patrón</a:t>
            </a:r>
          </a:p>
          <a:p>
            <a:pPr lvl="1"/>
            <a:r>
              <a:rPr lang="es-PA" smtClean="0"/>
              <a:t>Segundo nivel</a:t>
            </a:r>
          </a:p>
          <a:p>
            <a:pPr lvl="2"/>
            <a:r>
              <a:rPr lang="es-PA" smtClean="0"/>
              <a:t>Tercer nivel</a:t>
            </a:r>
          </a:p>
          <a:p>
            <a:pPr lvl="3"/>
            <a:r>
              <a:rPr lang="es-PA" smtClean="0"/>
              <a:t>Cuarto nivel</a:t>
            </a:r>
          </a:p>
          <a:p>
            <a:pPr lvl="4"/>
            <a:r>
              <a:rPr lang="es-PA"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E3FAA-47CA-4E01-9F23-ADFB6AB7F25F}" type="datetimeFigureOut">
              <a:rPr lang="es-PA" smtClean="0"/>
              <a:t>06/09/2011</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3F9BB-CCA9-4B19-896F-21AC84D4AD0C}"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4400">
        <p14:honeycomb/>
        <p:sndAc>
          <p:stSnd>
            <p:snd r:embed="rId13" name="click.wav"/>
          </p:stSnd>
        </p:sndAc>
      </p:transition>
    </mc:Choice>
    <mc:Fallback xmlns="">
      <p:transition spd="slow">
        <p:fade/>
        <p:sndAc>
          <p:stSnd>
            <p:snd r:embed="rId14" name="click.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D8E3FAA-47CA-4E01-9F23-ADFB6AB7F25F}" type="datetimeFigureOut">
              <a:rPr lang="es-PA" smtClean="0"/>
              <a:t>06/09/2011</a:t>
            </a:fld>
            <a:endParaRPr lang="es-P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P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6F3F9BB-CCA9-4B19-896F-21AC84D4AD0C}"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4400">
        <p14:honeycomb/>
        <p:sndAc>
          <p:stSnd>
            <p:snd r:embed="rId13" name="click.wav"/>
          </p:stSnd>
        </p:sndAc>
      </p:transition>
    </mc:Choice>
    <mc:Fallback xmlns="">
      <p:transition spd="slow">
        <p:fade/>
        <p:sndAc>
          <p:stSnd>
            <p:snd r:embed="rId16" name="click.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D8E3FAA-47CA-4E01-9F23-ADFB6AB7F25F}" type="datetimeFigureOut">
              <a:rPr lang="es-PA" smtClean="0"/>
              <a:t>06/09/2011</a:t>
            </a:fld>
            <a:endParaRPr lang="es-PA"/>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PA"/>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6F3F9BB-CCA9-4B19-896F-21AC84D4AD0C}" type="slidenum">
              <a:rPr lang="es-PA" smtClean="0"/>
              <a:t>‹Nº›</a:t>
            </a:fld>
            <a:endParaRPr lang="es-PA"/>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4400">
        <p14:honeycomb/>
        <p:sndAc>
          <p:stSnd>
            <p:snd r:embed="rId13" name="click.wav"/>
          </p:stSnd>
        </p:sndAc>
      </p:transition>
    </mc:Choice>
    <mc:Fallback xmlns="">
      <p:transition spd="slow">
        <p:fade/>
        <p:sndAc>
          <p:stSnd>
            <p:snd r:embed="rId14" name="click.wav"/>
          </p:stSnd>
        </p:sndAc>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D8E3FAA-47CA-4E01-9F23-ADFB6AB7F25F}" type="datetimeFigureOut">
              <a:rPr lang="es-PA" smtClean="0"/>
              <a:t>06/09/2011</a:t>
            </a:fld>
            <a:endParaRPr lang="es-PA"/>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PA"/>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6F3F9BB-CCA9-4B19-896F-21AC84D4AD0C}" type="slidenum">
              <a:rPr lang="es-PA" smtClean="0"/>
              <a:t>‹Nº›</a:t>
            </a:fld>
            <a:endParaRPr lang="es-PA"/>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4400">
        <p14:honeycomb/>
        <p:sndAc>
          <p:stSnd>
            <p:snd r:embed="rId13" name="click.wav"/>
          </p:stSnd>
        </p:sndAc>
      </p:transition>
    </mc:Choice>
    <mc:Fallback xmlns="">
      <p:transition spd="slow">
        <p:fade/>
        <p:sndAc>
          <p:stSnd>
            <p:snd r:embed="rId14" name="click.wav"/>
          </p:stSnd>
        </p:sndAc>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4" name="Group 14"/>
          <p:cNvGrpSpPr/>
          <p:nvPr/>
        </p:nvGrpSpPr>
        <p:grpSpPr>
          <a:xfrm>
            <a:off x="1371600" y="1143000"/>
            <a:ext cx="7772400" cy="5715000"/>
            <a:chOff x="1371600" y="1143000"/>
            <a:chExt cx="7772400" cy="5715000"/>
          </a:xfrm>
        </p:grpSpPr>
        <p:sp>
          <p:nvSpPr>
            <p:cNvPr id="11" name="Rectangle 10"/>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Rectangle 13"/>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Rectangle 11"/>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Rectangle 9"/>
          <p:cNvSpPr/>
          <p:nvPr/>
        </p:nvSpPr>
        <p:spPr>
          <a:xfrm>
            <a:off x="0" y="0"/>
            <a:ext cx="777240"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2057400" y="1828800"/>
            <a:ext cx="6400800" cy="4544704"/>
          </a:xfrm>
          <a:prstGeom prst="rect">
            <a:avLst/>
          </a:prstGeom>
        </p:spPr>
        <p:txBody>
          <a:bodyPr vert="horz" lIns="91440" tIns="45720" rIns="91440" bIns="45720" rtlCol="0">
            <a:normAutofit/>
            <a:scene3d>
              <a:camera prst="orthographicFront"/>
              <a:lightRig rig="balanced" dir="t">
                <a:rot lat="0" lon="0" rev="4200000"/>
              </a:lightRig>
            </a:scene3d>
            <a:sp3d extrusionH="31750" prstMaterial="metal">
              <a:bevelT w="25400" h="12700" prst="softRound"/>
            </a:sp3d>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6" name="Slide Number Placeholder 5"/>
          <p:cNvSpPr>
            <a:spLocks noGrp="1"/>
          </p:cNvSpPr>
          <p:nvPr>
            <p:ph type="sldNum" sz="quarter" idx="4"/>
          </p:nvPr>
        </p:nvSpPr>
        <p:spPr>
          <a:xfrm>
            <a:off x="8778240" y="6574536"/>
            <a:ext cx="365760" cy="274320"/>
          </a:xfrm>
          <a:prstGeom prst="rect">
            <a:avLst/>
          </a:prstGeom>
        </p:spPr>
        <p:txBody>
          <a:bodyPr vert="horz" lIns="45720" tIns="45720" rIns="45720" bIns="45720" rtlCol="0" anchor="ctr"/>
          <a:lstStyle>
            <a:lvl1pPr algn="r">
              <a:defRPr sz="1200">
                <a:solidFill>
                  <a:schemeClr val="tx1">
                    <a:lumMod val="50000"/>
                    <a:lumOff val="50000"/>
                  </a:schemeClr>
                </a:solidFill>
              </a:defRPr>
            </a:lvl1pPr>
          </a:lstStyle>
          <a:p>
            <a:fld id="{16F3F9BB-CCA9-4B19-896F-21AC84D4AD0C}" type="slidenum">
              <a:rPr lang="es-PA" smtClean="0"/>
              <a:t>‹Nº›</a:t>
            </a:fld>
            <a:endParaRPr lang="es-PA"/>
          </a:p>
        </p:txBody>
      </p:sp>
      <p:cxnSp>
        <p:nvCxnSpPr>
          <p:cNvPr id="9" name="Straight Connector 8"/>
          <p:cNvCxnSpPr/>
          <p:nvPr/>
        </p:nvCxnSpPr>
        <p:spPr>
          <a:xfrm rot="5400000">
            <a:off x="-2667000" y="3429000"/>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2"/>
          </p:nvPr>
        </p:nvSpPr>
        <p:spPr>
          <a:xfrm>
            <a:off x="6553200" y="6574536"/>
            <a:ext cx="2133600" cy="27432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fld id="{0D8E3FAA-47CA-4E01-9F23-ADFB6AB7F25F}" type="datetimeFigureOut">
              <a:rPr lang="es-PA" smtClean="0"/>
              <a:t>06/09/2011</a:t>
            </a:fld>
            <a:endParaRPr lang="es-PA"/>
          </a:p>
        </p:txBody>
      </p:sp>
      <p:sp>
        <p:nvSpPr>
          <p:cNvPr id="17" name="Footer Placeholder 16"/>
          <p:cNvSpPr>
            <a:spLocks noGrp="1"/>
          </p:cNvSpPr>
          <p:nvPr>
            <p:ph type="ftr" sz="quarter" idx="3"/>
          </p:nvPr>
        </p:nvSpPr>
        <p:spPr>
          <a:xfrm>
            <a:off x="1828800" y="6574536"/>
            <a:ext cx="2895600" cy="27432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endParaRPr lang="es-PA"/>
          </a:p>
        </p:txBody>
      </p:sp>
      <p:sp>
        <p:nvSpPr>
          <p:cNvPr id="2" name="Title Placeholder 1"/>
          <p:cNvSpPr>
            <a:spLocks noGrp="1"/>
          </p:cNvSpPr>
          <p:nvPr>
            <p:ph type="title"/>
          </p:nvPr>
        </p:nvSpPr>
        <p:spPr>
          <a:xfrm rot="16200000">
            <a:off x="-2660177" y="3005919"/>
            <a:ext cx="6248400" cy="846161"/>
          </a:xfrm>
          <a:prstGeom prst="rect">
            <a:avLst/>
          </a:prstGeom>
        </p:spPr>
        <p:txBody>
          <a:bodyPr vert="horz" lIns="91440" tIns="45720" rIns="91440" bIns="45720" rtlCol="0" anchor="b" anchorCtr="0">
            <a:noAutofit/>
          </a:bodyPr>
          <a:lstStyle/>
          <a:p>
            <a:r>
              <a:rPr lang="es-ES" smtClean="0"/>
              <a:t>Haga clic para modificar el estilo de título del patrón</a:t>
            </a:r>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4400">
        <p14:honeycomb/>
        <p:sndAc>
          <p:stSnd>
            <p:snd r:embed="rId13" name="click.wav"/>
          </p:stSnd>
        </p:sndAc>
      </p:transition>
    </mc:Choice>
    <mc:Fallback xmlns="">
      <p:transition spd="slow">
        <p:fade/>
        <p:sndAc>
          <p:stSnd>
            <p:snd r:embed="rId14" name="click.wav"/>
          </p:stSnd>
        </p:sndAc>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tx1">
              <a:lumMod val="75000"/>
              <a:lumOff val="25000"/>
            </a:schemeClr>
          </a:solidFill>
          <a:effectLst>
            <a:innerShdw blurRad="63500">
              <a:srgbClr val="F1F1F1"/>
            </a:innerShdw>
          </a:effectLst>
          <a:latin typeface="+mj-lt"/>
          <a:ea typeface="+mj-ea"/>
          <a:cs typeface="+mj-cs"/>
        </a:defRPr>
      </a:lvl1pPr>
    </p:titleStyle>
    <p:bodyStyle>
      <a:lvl1pPr marL="342900" indent="-342900" algn="l" defTabSz="914400" rtl="0" eaLnBrk="1" latinLnBrk="0" hangingPunct="1">
        <a:spcBef>
          <a:spcPts val="1500"/>
        </a:spcBef>
        <a:buClr>
          <a:schemeClr val="tx1">
            <a:lumMod val="50000"/>
            <a:lumOff val="50000"/>
          </a:schemeClr>
        </a:buClr>
        <a:buSzPct val="80000"/>
        <a:buFont typeface="Wingdings 2" pitchFamily="18" charset="2"/>
        <a:buChar char=""/>
        <a:defRPr sz="2000" b="0" kern="1200">
          <a:solidFill>
            <a:schemeClr val="tx1">
              <a:lumMod val="65000"/>
              <a:lumOff val="35000"/>
            </a:schemeClr>
          </a:solidFill>
          <a:effectLst/>
          <a:latin typeface="+mn-lt"/>
          <a:ea typeface="+mn-ea"/>
          <a:cs typeface="+mn-cs"/>
        </a:defRPr>
      </a:lvl1pPr>
      <a:lvl2pPr marL="682625" indent="-3413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2pPr>
      <a:lvl3pPr marL="1023938" indent="-3413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3pPr>
      <a:lvl4pPr marL="1377950" indent="-3540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4pPr>
      <a:lvl5pPr marL="1719263" indent="-3413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audio" Target="../media/audio1.wav"/><Relationship Id="rId1" Type="http://schemas.openxmlformats.org/officeDocument/2006/relationships/slideLayout" Target="../slideLayouts/slideLayout51.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0.xml"/><Relationship Id="rId5" Type="http://schemas.openxmlformats.org/officeDocument/2006/relationships/audio" Target="../media/audio1.wav"/><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9.xml"/><Relationship Id="rId5" Type="http://schemas.openxmlformats.org/officeDocument/2006/relationships/audio" Target="../media/audio1.wav"/><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audio" Target="../media/audio1.wav"/><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www.manualdelombricultura.com/manual/agricultura_organica/importancia.html" TargetMode="External"/><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5.gif"/><Relationship Id="rId5" Type="http://schemas.openxmlformats.org/officeDocument/2006/relationships/hyperlink" Target="http://www.google.com/search?hl=es&amp;xhr=t&amp;q=actividades+que+causas+da%C3%B1o+al+medio+ambiente&amp;cp=45&amp;rlz=1W1RNRN_es&amp;bav=on.2,or.r_gc.r_pw.&amp;biw=1141&amp;bih=562&amp;wrapid=tljp1307462434754074&amp;um=1&amp;ie=UTF-8&amp;tbm=isch&amp;source=og&amp;sa=N&amp;tab=wi" TargetMode="External"/><Relationship Id="rId4" Type="http://schemas.openxmlformats.org/officeDocument/2006/relationships/hyperlink" Target="http://www.encolombia.com/alimentos/FrescoSalvajeArticulos/AgOrganicaVSAgConvencional.ht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2.xml"/><Relationship Id="rId7" Type="http://schemas.openxmlformats.org/officeDocument/2006/relationships/image" Target="../media/image17.gi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package" Target="../embeddings/Documento_de_Microsoft_Word1.docx"/><Relationship Id="rId4" Type="http://schemas.openxmlformats.org/officeDocument/2006/relationships/audio" Target="../media/audio1.wav"/><Relationship Id="rId9"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hyperlink" Target="http://www.infoagro.com/agricultura_ecologica/agricultura_ecologica.htm" TargetMode="External"/><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9.gif"/><Relationship Id="rId5" Type="http://schemas.openxmlformats.org/officeDocument/2006/relationships/hyperlink" Target="http://www.google.com/search?tbm=isch&amp;hl=es&amp;source=hp&amp;biw=1076&amp;bih=450&amp;q=tecnicas+de+agricultura+org%C3%A1nica&amp;btnG=Buscar+im%C3%A1genes&amp;gbv=2&amp;oq=tecnicas+de+agricultura+org%C3%A1nica&amp;aq=f&amp;aqi=&amp;aql=&amp;gs_sm=s&amp;gs_upl=21653l32027l0l32l30l0l19l19l0l297l1686l0.4.4" TargetMode="External"/><Relationship Id="rId4" Type="http://schemas.openxmlformats.org/officeDocument/2006/relationships/hyperlink" Target="http://www.infoagro.com/agricultura_ecologica/agricultura_ecologica2.htm" TargetMode="External"/></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1.gif"/><Relationship Id="rId5" Type="http://schemas.openxmlformats.org/officeDocument/2006/relationships/image" Target="../media/image20.emf"/><Relationship Id="rId4" Type="http://schemas.openxmlformats.org/officeDocument/2006/relationships/package" Target="../embeddings/Documento_de_Microsoft_Word2.docx"/></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769224" y="764704"/>
            <a:ext cx="7416824" cy="2585323"/>
          </a:xfrm>
          <a:prstGeom prst="rect">
            <a:avLst/>
          </a:prstGeom>
          <a:noFill/>
          <a:ln>
            <a:noFill/>
          </a:ln>
          <a:effectLst>
            <a:innerShdw blurRad="114300">
              <a:prstClr val="black"/>
            </a:innerShdw>
          </a:effectLst>
          <a:scene3d>
            <a:camera prst="perspectiveFront"/>
            <a:lightRig rig="brightRoom" dir="t">
              <a:rot lat="0" lon="0" rev="600000"/>
            </a:lightRig>
          </a:scene3d>
          <a:sp3d prstMaterial="metal">
            <a:bevelT w="38100" h="57150" prst="angle"/>
          </a:sp3d>
        </p:spPr>
        <p:txBody>
          <a:bodyPr wrap="square" lIns="91440" tIns="45720" rIns="91440" bIns="45720">
            <a:spAutoFit/>
            <a:sp3d extrusionH="57150">
              <a:bevelT h="25400" prst="softRound"/>
            </a:sp3d>
          </a:bodyPr>
          <a:lstStyle/>
          <a:p>
            <a:pPr algn="ctr"/>
            <a:r>
              <a:rPr lang="es-ES"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lgerian" pitchFamily="82" charset="0"/>
              </a:rPr>
              <a:t>La Agricultura</a:t>
            </a:r>
          </a:p>
          <a:p>
            <a:pPr algn="ctr"/>
            <a:r>
              <a:rPr lang="es-ES"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lgerian" pitchFamily="82" charset="0"/>
              </a:rPr>
              <a:t> </a:t>
            </a:r>
            <a:r>
              <a:rPr lang="es-ES" sz="5400" b="1" strike="sngStrike"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50800" dist="38100" dir="5400000" algn="t" rotWithShape="0">
                    <a:prstClr val="black">
                      <a:alpha val="40000"/>
                    </a:prstClr>
                  </a:outerShdw>
                </a:effectLst>
                <a:latin typeface="Algerian" pitchFamily="82" charset="0"/>
              </a:rPr>
              <a:t>Orgánica</a:t>
            </a:r>
          </a:p>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 </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endParaRPr>
          </a:p>
        </p:txBody>
      </p:sp>
      <p:sp>
        <p:nvSpPr>
          <p:cNvPr id="10" name="9 Rectángulo"/>
          <p:cNvSpPr/>
          <p:nvPr/>
        </p:nvSpPr>
        <p:spPr>
          <a:xfrm>
            <a:off x="1427365" y="3573016"/>
            <a:ext cx="6289287" cy="1754326"/>
          </a:xfrm>
          <a:prstGeom prst="rect">
            <a:avLst/>
          </a:prstGeom>
          <a:noFill/>
        </p:spPr>
        <p:txBody>
          <a:bodyPr wrap="none" lIns="91440" tIns="45720" rIns="91440" bIns="45720">
            <a:prstTxWarp prst="textChevron">
              <a:avLst/>
            </a:prstTxWarp>
            <a:spAutoFit/>
          </a:bodyPr>
          <a:lstStyle/>
          <a:p>
            <a:pPr algn="ctr"/>
            <a:r>
              <a:rPr lang="es-ES" sz="5400" b="1" dirty="0" smtClean="0">
                <a:ln w="12700">
                  <a:solidFill>
                    <a:schemeClr val="tx2">
                      <a:satMod val="155000"/>
                    </a:schemeClr>
                  </a:solidFill>
                  <a:prstDash val="solid"/>
                </a:ln>
                <a:solidFill>
                  <a:schemeClr val="bg2">
                    <a:lumMod val="90000"/>
                  </a:schemeClr>
                </a:solidFill>
                <a:effectLst>
                  <a:glow rad="228600">
                    <a:schemeClr val="accent1">
                      <a:satMod val="175000"/>
                      <a:alpha val="40000"/>
                    </a:schemeClr>
                  </a:glow>
                  <a:outerShdw blurRad="50800" dist="38100" algn="l" rotWithShape="0">
                    <a:prstClr val="black">
                      <a:alpha val="40000"/>
                    </a:prstClr>
                  </a:outerShdw>
                </a:effectLst>
              </a:rPr>
              <a:t>Prof. </a:t>
            </a:r>
          </a:p>
          <a:p>
            <a:pPr algn="ctr"/>
            <a:r>
              <a:rPr lang="es-ES" sz="5400" b="1" dirty="0" smtClean="0">
                <a:ln w="12700">
                  <a:solidFill>
                    <a:schemeClr val="tx2">
                      <a:satMod val="155000"/>
                    </a:schemeClr>
                  </a:solidFill>
                  <a:prstDash val="solid"/>
                </a:ln>
                <a:solidFill>
                  <a:schemeClr val="bg2">
                    <a:lumMod val="90000"/>
                  </a:schemeClr>
                </a:solidFill>
                <a:effectLst>
                  <a:glow rad="228600">
                    <a:schemeClr val="accent1">
                      <a:satMod val="175000"/>
                      <a:alpha val="40000"/>
                    </a:schemeClr>
                  </a:glow>
                  <a:outerShdw blurRad="50800" dist="38100" algn="l" rotWithShape="0">
                    <a:prstClr val="black">
                      <a:alpha val="40000"/>
                    </a:prstClr>
                  </a:outerShdw>
                </a:effectLst>
              </a:rPr>
              <a:t>Carlos A. Gutiérrez R.</a:t>
            </a:r>
            <a:endParaRPr lang="es-ES" sz="5400" b="1" cap="none" spc="100" dirty="0">
              <a:ln w="18000">
                <a:solidFill>
                  <a:schemeClr val="accent1">
                    <a:satMod val="200000"/>
                    <a:tint val="72000"/>
                  </a:schemeClr>
                </a:solidFill>
                <a:prstDash val="solid"/>
              </a:ln>
              <a:solidFill>
                <a:schemeClr val="bg2">
                  <a:lumMod val="90000"/>
                </a:schemeClr>
              </a:solidFill>
              <a:effectLst>
                <a:glow rad="228600">
                  <a:schemeClr val="accent1">
                    <a:satMod val="175000"/>
                    <a:alpha val="40000"/>
                  </a:schemeClr>
                </a:glow>
                <a:outerShdw blurRad="50800" dist="38100" algn="l" rotWithShape="0">
                  <a:prstClr val="black">
                    <a:alpha val="40000"/>
                  </a:prstClr>
                </a:outerShdw>
              </a:effectLst>
            </a:endParaRPr>
          </a:p>
        </p:txBody>
      </p:sp>
    </p:spTree>
    <p:extLst>
      <p:ext uri="{BB962C8B-B14F-4D97-AF65-F5344CB8AC3E}">
        <p14:creationId xmlns:p14="http://schemas.microsoft.com/office/powerpoint/2010/main" val="138715198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02" y="188640"/>
            <a:ext cx="925252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57177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88640"/>
            <a:ext cx="7776864" cy="6617196"/>
          </a:xfrm>
          <a:prstGeom prst="rect">
            <a:avLst/>
          </a:prstGeom>
          <a:noFill/>
        </p:spPr>
        <p:txBody>
          <a:bodyPr wrap="square" rtlCol="0">
            <a:spAutoFit/>
          </a:bodyPr>
          <a:lstStyle/>
          <a:p>
            <a:pPr algn="ctr"/>
            <a:r>
              <a:rPr lang="es-MX" b="1" dirty="0"/>
              <a:t>Ficha técnica</a:t>
            </a:r>
            <a:r>
              <a:rPr lang="es-MX" dirty="0"/>
              <a:t> </a:t>
            </a:r>
            <a:r>
              <a:rPr lang="es-MX" b="1" dirty="0"/>
              <a:t>de la Actividad de Aprendizaje</a:t>
            </a:r>
            <a:endParaRPr lang="es-PA" dirty="0"/>
          </a:p>
          <a:p>
            <a:r>
              <a:rPr lang="es-MX" sz="1400" b="1" dirty="0"/>
              <a:t> </a:t>
            </a:r>
            <a:endParaRPr lang="es-PA" sz="1400" dirty="0"/>
          </a:p>
          <a:p>
            <a:r>
              <a:rPr lang="es-MX" sz="1400" b="1" dirty="0"/>
              <a:t>Materia:</a:t>
            </a:r>
            <a:r>
              <a:rPr lang="es-MX" sz="1400" dirty="0"/>
              <a:t> </a:t>
            </a:r>
            <a:r>
              <a:rPr lang="es-MX" sz="1400" dirty="0" smtClean="0"/>
              <a:t>  Agropecuaria</a:t>
            </a:r>
            <a:endParaRPr lang="es-PA" sz="1400" dirty="0"/>
          </a:p>
          <a:p>
            <a:r>
              <a:rPr lang="es-MX" sz="1400" dirty="0"/>
              <a:t> </a:t>
            </a:r>
            <a:endParaRPr lang="es-PA" sz="1400" dirty="0"/>
          </a:p>
          <a:p>
            <a:r>
              <a:rPr lang="es-MX" sz="1400" b="1" dirty="0"/>
              <a:t>Tema:</a:t>
            </a:r>
            <a:r>
              <a:rPr lang="es-MX" sz="1400" dirty="0"/>
              <a:t> </a:t>
            </a:r>
            <a:r>
              <a:rPr lang="es-MX" sz="1400" dirty="0" smtClean="0"/>
              <a:t>  La </a:t>
            </a:r>
            <a:r>
              <a:rPr lang="es-MX" sz="1400" dirty="0"/>
              <a:t>Agricultura Orgánica y la Conservación del Medio Ambiente.</a:t>
            </a:r>
            <a:endParaRPr lang="es-PA" sz="1400" dirty="0"/>
          </a:p>
          <a:p>
            <a:r>
              <a:rPr lang="es-MX" sz="1400" dirty="0"/>
              <a:t> </a:t>
            </a:r>
            <a:endParaRPr lang="es-PA" sz="1400" dirty="0"/>
          </a:p>
          <a:p>
            <a:r>
              <a:rPr lang="es-MX" sz="1400" b="1" dirty="0"/>
              <a:t>Descripción</a:t>
            </a:r>
            <a:r>
              <a:rPr lang="es-MX" sz="1400" dirty="0"/>
              <a:t>: </a:t>
            </a:r>
            <a:r>
              <a:rPr lang="es-MX" sz="1400" dirty="0" smtClean="0"/>
              <a:t>(La actividad se utilizará para que el estudiante reconozca la importancia del uso de la agricultura orgánica y como influye ésta en la conservación del ambiente, el mismo construirá su conocimiento a través de las herramientas que se poden a su disposición.</a:t>
            </a:r>
            <a:endParaRPr lang="es-PA" sz="1400" dirty="0"/>
          </a:p>
          <a:p>
            <a:r>
              <a:rPr lang="es-MX" sz="1400" dirty="0"/>
              <a:t> </a:t>
            </a:r>
            <a:endParaRPr lang="es-PA" sz="1400" dirty="0"/>
          </a:p>
          <a:p>
            <a:r>
              <a:rPr lang="es-MX" sz="1400" b="1" dirty="0"/>
              <a:t>Nivel escolar</a:t>
            </a:r>
            <a:r>
              <a:rPr lang="es-MX" sz="1400" dirty="0"/>
              <a:t>: </a:t>
            </a:r>
            <a:r>
              <a:rPr lang="es-MX" sz="1400" dirty="0" smtClean="0"/>
              <a:t>  Pre-media</a:t>
            </a:r>
            <a:endParaRPr lang="es-PA" sz="1400" dirty="0"/>
          </a:p>
          <a:p>
            <a:r>
              <a:rPr lang="es-MX" sz="1400" dirty="0"/>
              <a:t> </a:t>
            </a:r>
            <a:endParaRPr lang="es-PA" sz="1400" dirty="0"/>
          </a:p>
          <a:p>
            <a:r>
              <a:rPr lang="es-MX" sz="1400" b="1" dirty="0"/>
              <a:t>Grado:</a:t>
            </a:r>
            <a:r>
              <a:rPr lang="es-MX" sz="1400" dirty="0"/>
              <a:t> </a:t>
            </a:r>
            <a:r>
              <a:rPr lang="es-MX" sz="1400" dirty="0" smtClean="0"/>
              <a:t>  VII</a:t>
            </a:r>
            <a:endParaRPr lang="es-PA" sz="1400" dirty="0"/>
          </a:p>
          <a:p>
            <a:r>
              <a:rPr lang="es-MX" sz="1400" dirty="0"/>
              <a:t> </a:t>
            </a:r>
            <a:endParaRPr lang="es-PA" sz="1400" dirty="0"/>
          </a:p>
          <a:p>
            <a:r>
              <a:rPr lang="es-MX" sz="1400" b="1" dirty="0"/>
              <a:t>Escuela:</a:t>
            </a:r>
            <a:r>
              <a:rPr lang="es-MX" sz="1400" dirty="0"/>
              <a:t> </a:t>
            </a:r>
            <a:r>
              <a:rPr lang="es-MX" sz="1400" dirty="0" smtClean="0"/>
              <a:t>   Centro </a:t>
            </a:r>
            <a:r>
              <a:rPr lang="es-MX" sz="1400" dirty="0"/>
              <a:t>Educativo de Tortí</a:t>
            </a:r>
            <a:endParaRPr lang="es-PA" sz="1400" dirty="0"/>
          </a:p>
          <a:p>
            <a:r>
              <a:rPr lang="es-MX" sz="1400" b="1" dirty="0"/>
              <a:t> </a:t>
            </a:r>
            <a:endParaRPr lang="es-PA" sz="1400" dirty="0"/>
          </a:p>
          <a:p>
            <a:r>
              <a:rPr lang="es-MX" sz="1400" b="1" dirty="0"/>
              <a:t>Recursos</a:t>
            </a:r>
            <a:r>
              <a:rPr lang="es-MX" sz="1400" dirty="0"/>
              <a:t> </a:t>
            </a:r>
            <a:r>
              <a:rPr lang="es-MX" sz="1400" dirty="0" smtClean="0"/>
              <a:t>:  (</a:t>
            </a:r>
            <a:r>
              <a:rPr lang="es-MX" sz="1400" dirty="0"/>
              <a:t>Internet, computadora, proyector o </a:t>
            </a:r>
            <a:r>
              <a:rPr lang="es-MX" sz="1400" dirty="0" smtClean="0"/>
              <a:t>multimedia, salón de informática)</a:t>
            </a:r>
            <a:endParaRPr lang="es-PA" sz="1400" dirty="0"/>
          </a:p>
          <a:p>
            <a:r>
              <a:rPr lang="es-MX" sz="1400" b="1" dirty="0"/>
              <a:t> </a:t>
            </a:r>
            <a:endParaRPr lang="es-PA" sz="1400" dirty="0"/>
          </a:p>
          <a:p>
            <a:r>
              <a:rPr lang="es-MX" sz="1400" b="1" dirty="0"/>
              <a:t>Fuentes de consulta</a:t>
            </a:r>
            <a:r>
              <a:rPr lang="es-MX" sz="1400" dirty="0"/>
              <a:t> </a:t>
            </a:r>
            <a:r>
              <a:rPr lang="es-MX" sz="1400" dirty="0" smtClean="0"/>
              <a:t>:  (Libro: Educación Agropecuaria de 7°grado, internet)</a:t>
            </a:r>
            <a:endParaRPr lang="es-PA" sz="1400" dirty="0"/>
          </a:p>
          <a:p>
            <a:r>
              <a:rPr lang="es-MX" sz="1400" dirty="0"/>
              <a:t> </a:t>
            </a:r>
            <a:endParaRPr lang="es-PA" sz="1400" dirty="0"/>
          </a:p>
          <a:p>
            <a:r>
              <a:rPr lang="es-MX" sz="1400" b="1" dirty="0"/>
              <a:t>Tiempo</a:t>
            </a:r>
            <a:r>
              <a:rPr lang="es-MX" sz="1400" dirty="0"/>
              <a:t> </a:t>
            </a:r>
            <a:r>
              <a:rPr lang="es-MX" sz="1400" dirty="0" smtClean="0"/>
              <a:t>:   (</a:t>
            </a:r>
            <a:r>
              <a:rPr lang="es-MX" sz="1400" dirty="0"/>
              <a:t>se necesitarán 2 sesiones de 45 min cada una)</a:t>
            </a:r>
            <a:endParaRPr lang="es-PA" sz="1400" dirty="0"/>
          </a:p>
          <a:p>
            <a:r>
              <a:rPr lang="es-MX" sz="1400" dirty="0"/>
              <a:t> </a:t>
            </a:r>
            <a:endParaRPr lang="es-PA" sz="1400" dirty="0"/>
          </a:p>
          <a:p>
            <a:r>
              <a:rPr lang="es-MX" sz="1400" b="1" dirty="0"/>
              <a:t>Ubicación en el programa de </a:t>
            </a:r>
            <a:r>
              <a:rPr lang="es-MX" sz="1400" b="1" dirty="0" smtClean="0"/>
              <a:t>estudios:  </a:t>
            </a:r>
            <a:endParaRPr lang="es-PA" sz="1400" dirty="0"/>
          </a:p>
          <a:p>
            <a:r>
              <a:rPr lang="es-MX" sz="1400" b="1" dirty="0"/>
              <a:t> </a:t>
            </a:r>
            <a:endParaRPr lang="es-PA" sz="1400" dirty="0"/>
          </a:p>
          <a:p>
            <a:r>
              <a:rPr lang="es-MX" sz="1400" b="1" dirty="0"/>
              <a:t>Palabra Clave</a:t>
            </a:r>
            <a:r>
              <a:rPr lang="es-MX" sz="1400" dirty="0"/>
              <a:t>: </a:t>
            </a:r>
            <a:r>
              <a:rPr lang="es-MX" sz="1400" dirty="0" smtClean="0"/>
              <a:t>  Agricultura </a:t>
            </a:r>
            <a:r>
              <a:rPr lang="es-MX" sz="1400" dirty="0"/>
              <a:t>Orgánica</a:t>
            </a:r>
            <a:endParaRPr lang="es-PA" sz="1400" dirty="0"/>
          </a:p>
          <a:p>
            <a:r>
              <a:rPr lang="es-MX" sz="1400" dirty="0"/>
              <a:t> </a:t>
            </a:r>
            <a:endParaRPr lang="es-PA" sz="1400" dirty="0"/>
          </a:p>
          <a:p>
            <a:r>
              <a:rPr lang="es-MX" sz="1400" b="1" dirty="0"/>
              <a:t>Fecha de creación</a:t>
            </a:r>
            <a:r>
              <a:rPr lang="es-MX" sz="1400" dirty="0"/>
              <a:t>: </a:t>
            </a:r>
            <a:r>
              <a:rPr lang="es-MX" sz="1400" dirty="0" smtClean="0"/>
              <a:t>  10 de junio de 2011</a:t>
            </a:r>
            <a:r>
              <a:rPr lang="es-MX" sz="1400" dirty="0"/>
              <a:t> </a:t>
            </a:r>
            <a:endParaRPr lang="es-MX" sz="1400" dirty="0" smtClean="0"/>
          </a:p>
          <a:p>
            <a:endParaRPr lang="es-PA" sz="1400" dirty="0"/>
          </a:p>
          <a:p>
            <a:r>
              <a:rPr lang="es-MX" sz="1400" b="1" dirty="0"/>
              <a:t>Fecha de </a:t>
            </a:r>
            <a:r>
              <a:rPr lang="es-MX" sz="1400" b="1" dirty="0" smtClean="0"/>
              <a:t>actualización:</a:t>
            </a:r>
            <a:endParaRPr lang="es-PA" sz="1400" dirty="0"/>
          </a:p>
          <a:p>
            <a:endParaRPr lang="es-PA" sz="1400" dirty="0"/>
          </a:p>
        </p:txBody>
      </p:sp>
    </p:spTree>
    <p:extLst>
      <p:ext uri="{BB962C8B-B14F-4D97-AF65-F5344CB8AC3E}">
        <p14:creationId xmlns:p14="http://schemas.microsoft.com/office/powerpoint/2010/main" val="34591655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2204864"/>
            <a:ext cx="7128792" cy="92333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2">
                      <a:satMod val="175000"/>
                      <a:alpha val="40000"/>
                    </a:schemeClr>
                  </a:glow>
                  <a:outerShdw blurRad="50800" dist="38100" dir="10800000" algn="r" rotWithShape="0">
                    <a:prstClr val="black">
                      <a:alpha val="40000"/>
                    </a:prstClr>
                  </a:outerShdw>
                  <a:reflection blurRad="6350" stA="60000" endA="900" endPos="58000" dir="5400000" sy="-100000" algn="bl" rotWithShape="0"/>
                </a:effectLst>
              </a:rPr>
              <a:t>MUCHAS GRACIAS</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2">
                    <a:satMod val="175000"/>
                    <a:alpha val="40000"/>
                  </a:schemeClr>
                </a:glow>
                <a:outerShdw blurRad="50800" dist="38100" dir="10800000" algn="r" rotWithShape="0">
                  <a:prstClr val="black">
                    <a:alpha val="40000"/>
                  </a:prstClr>
                </a:outerShdw>
                <a:reflection blurRad="6350" stA="60000" endA="900" endPos="58000" dir="5400000" sy="-100000" algn="bl" rotWithShape="0"/>
              </a:effectLst>
            </a:endParaRPr>
          </a:p>
        </p:txBody>
      </p:sp>
    </p:spTree>
    <p:extLst>
      <p:ext uri="{BB962C8B-B14F-4D97-AF65-F5344CB8AC3E}">
        <p14:creationId xmlns:p14="http://schemas.microsoft.com/office/powerpoint/2010/main" val="246202535"/>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3 Rectángulo"/>
          <p:cNvSpPr/>
          <p:nvPr/>
        </p:nvSpPr>
        <p:spPr>
          <a:xfrm>
            <a:off x="1852202" y="260648"/>
            <a:ext cx="5256584" cy="1446550"/>
          </a:xfrm>
          <a:prstGeom prst="rect">
            <a:avLst/>
          </a:prstGeom>
          <a:noFill/>
        </p:spPr>
        <p:txBody>
          <a:bodyPr wrap="square" lIns="91440" tIns="45720" rIns="91440" bIns="45720">
            <a:spAutoFit/>
          </a:bodyPr>
          <a:lstStyle/>
          <a:p>
            <a:pPr algn="ctr"/>
            <a:r>
              <a:rPr lang="es-ES" sz="8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OBJETIVO</a:t>
            </a:r>
            <a:endParaRPr lang="es-ES" sz="8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Rectángulo"/>
          <p:cNvSpPr/>
          <p:nvPr/>
        </p:nvSpPr>
        <p:spPr>
          <a:xfrm>
            <a:off x="251520" y="2132856"/>
            <a:ext cx="7992888" cy="2800767"/>
          </a:xfrm>
          <a:prstGeom prst="rect">
            <a:avLst/>
          </a:prstGeom>
          <a:noFill/>
        </p:spPr>
        <p:txBody>
          <a:bodyPr wrap="square" lIns="91440" tIns="45720" rIns="91440" bIns="45720">
            <a:spAutoFit/>
          </a:bodyPr>
          <a:lstStyle/>
          <a:p>
            <a:pPr marL="571500" indent="-571500" algn="just">
              <a:buFont typeface="Arial" pitchFamily="34" charset="0"/>
              <a:buChar char="•"/>
            </a:pPr>
            <a:r>
              <a:rPr lang="es-E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Reconocer la importancia del uso la agricultura orgánica en la C</a:t>
            </a:r>
            <a:r>
              <a:rPr lang="es-E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onservación del medio ambiente</a:t>
            </a:r>
            <a:endParaRPr lang="es-E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6937544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557338"/>
            <a:ext cx="8748713" cy="4525962"/>
          </a:xfrm>
        </p:spPr>
        <p:txBody>
          <a:bodyPr>
            <a:normAutofit/>
          </a:bodyPr>
          <a:lstStyle/>
          <a:p>
            <a:pPr algn="just">
              <a:lnSpc>
                <a:spcPct val="150000"/>
              </a:lnSpc>
            </a:pPr>
            <a:r>
              <a:rPr lang="es-MX" sz="2000" dirty="0"/>
              <a:t>Gran parte de las naciones del mundo reconocen la importancia </a:t>
            </a:r>
            <a:r>
              <a:rPr lang="es-MX" sz="2000" dirty="0" smtClean="0"/>
              <a:t>de los </a:t>
            </a:r>
            <a:r>
              <a:rPr lang="es-MX" sz="2000" dirty="0"/>
              <a:t>problemas ambientales, la destrucción de la capa de ozono, la perdida de fertilidad de los suelos, alteraciones climáticas, perdida de la biodiversidad, etc. Por estas razones, se ha iniciado un proceso de cambios graduales en la agricultura introduciendo un conjunto de técnicas y prácticas culturales denominadas agricultura orgánica. </a:t>
            </a:r>
            <a:endParaRPr lang="es-PA" sz="2000" dirty="0"/>
          </a:p>
        </p:txBody>
      </p:sp>
      <p:sp>
        <p:nvSpPr>
          <p:cNvPr id="2" name="1 Título"/>
          <p:cNvSpPr>
            <a:spLocks noGrp="1"/>
          </p:cNvSpPr>
          <p:nvPr>
            <p:ph type="title" idx="4294967295"/>
          </p:nvPr>
        </p:nvSpPr>
        <p:spPr>
          <a:xfrm>
            <a:off x="467544" y="260350"/>
            <a:ext cx="8676456" cy="1143000"/>
          </a:xfrm>
        </p:spPr>
        <p:txBody>
          <a:bodyPr>
            <a:normAutofit/>
          </a:bodyPr>
          <a:lstStyle/>
          <a:p>
            <a:r>
              <a:rPr lang="es-PA" sz="4400" dirty="0" smtClean="0"/>
              <a:t>SITUACIÓN DE APRENDIZAJE</a:t>
            </a:r>
            <a:endParaRPr lang="es-PA" sz="4400" dirty="0"/>
          </a:p>
        </p:txBody>
      </p:sp>
      <p:pic>
        <p:nvPicPr>
          <p:cNvPr id="4098" name="Picture 2"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221453"/>
            <a:ext cx="3007990" cy="23983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100pies.net/Gifs/Profesiones/Agricultores/Agricultor-2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509120"/>
            <a:ext cx="2664296" cy="211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806152"/>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2000"/>
                                        <p:tgtEl>
                                          <p:spTgt spid="6148"/>
                                        </p:tgtEl>
                                      </p:cBhvr>
                                    </p:animEffect>
                                    <p:anim calcmode="lin" valueType="num">
                                      <p:cBhvr>
                                        <p:cTn id="22" dur="2000" fill="hold"/>
                                        <p:tgtEl>
                                          <p:spTgt spid="6148"/>
                                        </p:tgtEl>
                                        <p:attrNameLst>
                                          <p:attrName>ppt_w</p:attrName>
                                        </p:attrNameLst>
                                      </p:cBhvr>
                                      <p:tavLst>
                                        <p:tav tm="0" fmla="#ppt_w*sin(2.5*pi*$)">
                                          <p:val>
                                            <p:fltVal val="0"/>
                                          </p:val>
                                        </p:tav>
                                        <p:tav tm="100000">
                                          <p:val>
                                            <p:fltVal val="1"/>
                                          </p:val>
                                        </p:tav>
                                      </p:tavLst>
                                    </p:anim>
                                    <p:anim calcmode="lin" valueType="num">
                                      <p:cBhvr>
                                        <p:cTn id="23" dur="2000" fill="hold"/>
                                        <p:tgtEl>
                                          <p:spTgt spid="614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wheel(1)">
                                      <p:cBhvr>
                                        <p:cTn id="2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5257" y="720026"/>
            <a:ext cx="7989191" cy="1015663"/>
          </a:xfrm>
          <a:prstGeom prst="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iblet"/>
            <a:contourClr>
              <a:srgbClr val="FFFFFF"/>
            </a:contourClr>
          </a:sp3d>
        </p:spPr>
        <p:txBody>
          <a:bodyPr wrap="square">
            <a:prstTxWarp prst="textCurveDown">
              <a:avLst>
                <a:gd name="adj" fmla="val 12384"/>
              </a:avLst>
            </a:prstTxWarp>
            <a:spAutoFit/>
            <a:sp3d/>
          </a:bodyPr>
          <a:lstStyle/>
          <a:p>
            <a:pPr algn="ctr"/>
            <a:r>
              <a:rPr lang="es-MX" sz="6000" b="1" dirty="0">
                <a:effectLst/>
              </a:rPr>
              <a:t>Pregunta </a:t>
            </a:r>
            <a:r>
              <a:rPr lang="es-MX" sz="6000" b="1" dirty="0" smtClean="0">
                <a:effectLst/>
              </a:rPr>
              <a:t>Generadora</a:t>
            </a:r>
            <a:endParaRPr lang="es-PA" sz="6000" dirty="0">
              <a:effectLst/>
            </a:endParaRPr>
          </a:p>
        </p:txBody>
      </p:sp>
      <p:sp>
        <p:nvSpPr>
          <p:cNvPr id="4" name="3 Rectángulo"/>
          <p:cNvSpPr/>
          <p:nvPr/>
        </p:nvSpPr>
        <p:spPr>
          <a:xfrm>
            <a:off x="615257" y="2276872"/>
            <a:ext cx="8103250" cy="1384995"/>
          </a:xfrm>
          <a:prstGeom prst="rect">
            <a:avLst/>
          </a:prstGeom>
          <a:noFill/>
        </p:spPr>
        <p:txBody>
          <a:bodyPr wrap="square" lIns="91440" tIns="45720" rIns="91440" bIns="45720">
            <a:spAutoFit/>
            <a:scene3d>
              <a:camera prst="orthographicFront"/>
              <a:lightRig rig="threePt" dir="t"/>
            </a:scene3d>
            <a:sp3d extrusionH="57150">
              <a:bevelT w="69850" h="38100" prst="cross"/>
            </a:sp3d>
          </a:bodyPr>
          <a:lstStyle/>
          <a:p>
            <a:pPr algn="ctr"/>
            <a:r>
              <a:rPr lang="es-MX" sz="2800" dirty="0" smtClean="0">
                <a:ln w="18415" cmpd="sng">
                  <a:solidFill>
                    <a:schemeClr val="tx1"/>
                  </a:solidFill>
                  <a:prstDash val="solid"/>
                </a:ln>
                <a:effectLst>
                  <a:glow rad="63500">
                    <a:schemeClr val="accent1">
                      <a:satMod val="175000"/>
                      <a:alpha val="40000"/>
                    </a:schemeClr>
                  </a:glow>
                </a:effectLst>
              </a:rPr>
              <a:t>¿Por </a:t>
            </a:r>
            <a:r>
              <a:rPr lang="es-MX" sz="2800" dirty="0">
                <a:ln w="18415" cmpd="sng">
                  <a:solidFill>
                    <a:schemeClr val="tx1"/>
                  </a:solidFill>
                  <a:prstDash val="solid"/>
                </a:ln>
                <a:effectLst>
                  <a:glow rad="63500">
                    <a:schemeClr val="accent1">
                      <a:satMod val="175000"/>
                      <a:alpha val="40000"/>
                    </a:schemeClr>
                  </a:glow>
                </a:effectLst>
              </a:rPr>
              <a:t>qué es importante el uso de la </a:t>
            </a:r>
            <a:r>
              <a:rPr lang="es-MX" sz="2800" dirty="0" smtClean="0">
                <a:ln w="18415" cmpd="sng">
                  <a:solidFill>
                    <a:schemeClr val="tx1"/>
                  </a:solidFill>
                  <a:prstDash val="solid"/>
                </a:ln>
                <a:effectLst>
                  <a:glow rad="63500">
                    <a:schemeClr val="accent1">
                      <a:satMod val="175000"/>
                      <a:alpha val="40000"/>
                    </a:schemeClr>
                  </a:glow>
                </a:effectLst>
              </a:rPr>
              <a:t>agricultura</a:t>
            </a:r>
          </a:p>
          <a:p>
            <a:pPr algn="ctr"/>
            <a:r>
              <a:rPr lang="es-MX" sz="2800" dirty="0" smtClean="0">
                <a:ln w="18415" cmpd="sng">
                  <a:solidFill>
                    <a:schemeClr val="tx1"/>
                  </a:solidFill>
                  <a:prstDash val="solid"/>
                </a:ln>
                <a:effectLst>
                  <a:glow rad="63500">
                    <a:schemeClr val="accent1">
                      <a:satMod val="175000"/>
                      <a:alpha val="40000"/>
                    </a:schemeClr>
                  </a:glow>
                </a:effectLst>
              </a:rPr>
              <a:t>orgánica </a:t>
            </a:r>
            <a:r>
              <a:rPr lang="es-MX" sz="2800" dirty="0">
                <a:ln w="18415" cmpd="sng">
                  <a:solidFill>
                    <a:schemeClr val="tx1"/>
                  </a:solidFill>
                  <a:prstDash val="solid"/>
                </a:ln>
                <a:effectLst>
                  <a:glow rad="63500">
                    <a:schemeClr val="accent1">
                      <a:satMod val="175000"/>
                      <a:alpha val="40000"/>
                    </a:schemeClr>
                  </a:glow>
                </a:effectLst>
              </a:rPr>
              <a:t>en la conservación </a:t>
            </a:r>
            <a:r>
              <a:rPr lang="es-MX" sz="2800" dirty="0" smtClean="0">
                <a:ln w="18415" cmpd="sng">
                  <a:solidFill>
                    <a:schemeClr val="tx1"/>
                  </a:solidFill>
                  <a:prstDash val="solid"/>
                </a:ln>
                <a:effectLst>
                  <a:glow rad="63500">
                    <a:schemeClr val="accent1">
                      <a:satMod val="175000"/>
                      <a:alpha val="40000"/>
                    </a:schemeClr>
                  </a:glow>
                </a:effectLst>
              </a:rPr>
              <a:t>del </a:t>
            </a:r>
            <a:r>
              <a:rPr lang="es-MX" sz="2800" dirty="0">
                <a:ln w="18415" cmpd="sng">
                  <a:solidFill>
                    <a:schemeClr val="tx1"/>
                  </a:solidFill>
                  <a:prstDash val="solid"/>
                </a:ln>
                <a:effectLst>
                  <a:glow rad="63500">
                    <a:schemeClr val="accent1">
                      <a:satMod val="175000"/>
                      <a:alpha val="40000"/>
                    </a:schemeClr>
                  </a:glow>
                </a:effectLst>
              </a:rPr>
              <a:t>medio </a:t>
            </a:r>
            <a:r>
              <a:rPr lang="es-MX" sz="2800" dirty="0" smtClean="0">
                <a:ln w="18415" cmpd="sng">
                  <a:solidFill>
                    <a:schemeClr val="tx1"/>
                  </a:solidFill>
                  <a:prstDash val="solid"/>
                </a:ln>
                <a:effectLst>
                  <a:glow rad="63500">
                    <a:schemeClr val="accent1">
                      <a:satMod val="175000"/>
                      <a:alpha val="40000"/>
                    </a:schemeClr>
                  </a:glow>
                </a:effectLst>
              </a:rPr>
              <a:t>ambiente</a:t>
            </a:r>
          </a:p>
          <a:p>
            <a:pPr algn="ctr"/>
            <a:r>
              <a:rPr lang="es-MX" sz="2800" dirty="0" smtClean="0">
                <a:ln w="18415" cmpd="sng">
                  <a:solidFill>
                    <a:schemeClr val="tx1"/>
                  </a:solidFill>
                  <a:prstDash val="solid"/>
                </a:ln>
                <a:effectLst>
                  <a:glow rad="63500">
                    <a:schemeClr val="accent1">
                      <a:satMod val="175000"/>
                      <a:alpha val="40000"/>
                    </a:schemeClr>
                  </a:glow>
                </a:effectLst>
              </a:rPr>
              <a:t> </a:t>
            </a:r>
            <a:r>
              <a:rPr lang="es-MX" sz="2800" dirty="0">
                <a:ln w="18415" cmpd="sng">
                  <a:solidFill>
                    <a:schemeClr val="tx1"/>
                  </a:solidFill>
                  <a:prstDash val="solid"/>
                </a:ln>
                <a:effectLst>
                  <a:glow rad="63500">
                    <a:schemeClr val="accent1">
                      <a:satMod val="175000"/>
                      <a:alpha val="40000"/>
                    </a:schemeClr>
                  </a:glow>
                </a:effectLst>
              </a:rPr>
              <a:t>y </a:t>
            </a:r>
            <a:r>
              <a:rPr lang="es-MX" sz="2800" dirty="0" smtClean="0">
                <a:ln w="18415" cmpd="sng">
                  <a:solidFill>
                    <a:schemeClr val="tx1"/>
                  </a:solidFill>
                  <a:prstDash val="solid"/>
                </a:ln>
                <a:effectLst>
                  <a:glow rad="63500">
                    <a:schemeClr val="accent1">
                      <a:satMod val="175000"/>
                      <a:alpha val="40000"/>
                    </a:schemeClr>
                  </a:glow>
                </a:effectLst>
              </a:rPr>
              <a:t>cuáles son </a:t>
            </a:r>
            <a:r>
              <a:rPr lang="es-MX" sz="2800" dirty="0">
                <a:ln w="18415" cmpd="sng">
                  <a:solidFill>
                    <a:schemeClr val="tx1"/>
                  </a:solidFill>
                  <a:prstDash val="solid"/>
                </a:ln>
                <a:effectLst>
                  <a:glow rad="63500">
                    <a:schemeClr val="accent1">
                      <a:satMod val="175000"/>
                      <a:alpha val="40000"/>
                    </a:schemeClr>
                  </a:glow>
                </a:effectLst>
              </a:rPr>
              <a:t>las técnicas de cultivo </a:t>
            </a:r>
            <a:r>
              <a:rPr lang="es-MX" sz="2800" dirty="0" smtClean="0">
                <a:ln w="18415" cmpd="sng">
                  <a:solidFill>
                    <a:schemeClr val="tx1"/>
                  </a:solidFill>
                  <a:prstDash val="solid"/>
                </a:ln>
                <a:effectLst>
                  <a:glow rad="63500">
                    <a:schemeClr val="accent1">
                      <a:satMod val="175000"/>
                      <a:alpha val="40000"/>
                    </a:schemeClr>
                  </a:glow>
                </a:effectLst>
              </a:rPr>
              <a:t>utilizadas?</a:t>
            </a:r>
            <a:endParaRPr lang="es-ES" sz="2800" dirty="0">
              <a:ln w="18415" cmpd="sng">
                <a:solidFill>
                  <a:schemeClr val="tx1"/>
                </a:solidFill>
                <a:prstDash val="solid"/>
              </a:ln>
              <a:effectLst>
                <a:glow rad="63500">
                  <a:schemeClr val="accent1">
                    <a:satMod val="175000"/>
                    <a:alpha val="40000"/>
                  </a:schemeClr>
                </a:glow>
              </a:effectLst>
            </a:endParaRPr>
          </a:p>
        </p:txBody>
      </p:sp>
      <p:pic>
        <p:nvPicPr>
          <p:cNvPr id="3074" name="Picture 2" descr="http://www.google.com/url?source=imgres&amp;ct=img&amp;q=http://lagranjadecapilla.com.ar/common/images/productivo/jardin1.jpg&amp;sa=X&amp;ei=BcfwTbbjOuP40gHS15zRBA&amp;ved=0CAQQ8wc&amp;usg=AFQjCNErAmz5NMM5j7krZNeSd1ZlKnlE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4077072"/>
            <a:ext cx="3456385" cy="25831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100pies.net/Gifs/Profesiones/Agricultores/Agricultor-0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24421" y="4005063"/>
            <a:ext cx="3505518" cy="245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5912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heel(1)">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1000"/>
                                        <p:tgtEl>
                                          <p:spTgt spid="3076"/>
                                        </p:tgtEl>
                                      </p:cBhvr>
                                    </p:animEffect>
                                    <p:anim calcmode="lin" valueType="num">
                                      <p:cBhvr>
                                        <p:cTn id="23" dur="1000" fill="hold"/>
                                        <p:tgtEl>
                                          <p:spTgt spid="3076"/>
                                        </p:tgtEl>
                                        <p:attrNameLst>
                                          <p:attrName>ppt_x</p:attrName>
                                        </p:attrNameLst>
                                      </p:cBhvr>
                                      <p:tavLst>
                                        <p:tav tm="0">
                                          <p:val>
                                            <p:strVal val="#ppt_x"/>
                                          </p:val>
                                        </p:tav>
                                        <p:tav tm="100000">
                                          <p:val>
                                            <p:strVal val="#ppt_x"/>
                                          </p:val>
                                        </p:tav>
                                      </p:tavLst>
                                    </p:anim>
                                    <p:anim calcmode="lin" valueType="num">
                                      <p:cBhvr>
                                        <p:cTn id="2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1368" y="1196752"/>
            <a:ext cx="6396944"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PRODUCTO FINAL</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3" name="2 Rectángulo"/>
          <p:cNvSpPr/>
          <p:nvPr/>
        </p:nvSpPr>
        <p:spPr>
          <a:xfrm>
            <a:off x="1782534" y="2276872"/>
            <a:ext cx="5341527" cy="1200329"/>
          </a:xfrm>
          <a:prstGeom prst="rect">
            <a:avLst/>
          </a:prstGeom>
          <a:noFill/>
        </p:spPr>
        <p:txBody>
          <a:bodyPr wrap="none" lIns="91440" tIns="45720" rIns="91440" bIns="45720">
            <a:spAutoFit/>
          </a:bodyPr>
          <a:lstStyle/>
          <a:p>
            <a:pPr algn="just"/>
            <a:r>
              <a:rPr lang="es-E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Elaborar una presentación</a:t>
            </a:r>
          </a:p>
          <a:p>
            <a:pPr algn="just"/>
            <a:r>
              <a:rPr lang="es-E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en Power Point</a:t>
            </a:r>
            <a:endParaRPr lang="es-E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5122" name="Picture 2" descr="http://www.100pies.net/Gifs/Profesiones/Agricultores/Agricultor-0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49079"/>
            <a:ext cx="2981929" cy="171182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t3.gstatic.com/images?q=tbn:ANd9GcQUdehVl3Cxu2iH2ESrdi74H0BdJ6bv_Ezy123pl9VD1XQ6Eh3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077072"/>
            <a:ext cx="2838450" cy="185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471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heel(1)">
                                      <p:cBhvr>
                                        <p:cTn id="25"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908720"/>
            <a:ext cx="7200800" cy="4985980"/>
          </a:xfrm>
          <a:prstGeom prst="rect">
            <a:avLst/>
          </a:prstGeom>
          <a:noFill/>
        </p:spPr>
        <p:txBody>
          <a:bodyPr wrap="square" rtlCol="0">
            <a:spAutoFit/>
          </a:bodyPr>
          <a:lstStyle/>
          <a:p>
            <a:pPr algn="ctr"/>
            <a:endParaRPr lang="es-MX" b="1" dirty="0" smtClean="0"/>
          </a:p>
          <a:p>
            <a:pPr algn="ctr"/>
            <a:r>
              <a:rPr lang="es-MX" sz="2400" b="1" dirty="0" smtClean="0"/>
              <a:t>ACTIVIDAD </a:t>
            </a:r>
            <a:r>
              <a:rPr lang="es-MX" sz="2400" b="1" dirty="0"/>
              <a:t>1</a:t>
            </a:r>
            <a:endParaRPr lang="es-PA" sz="2400" dirty="0"/>
          </a:p>
          <a:p>
            <a:r>
              <a:rPr lang="es-MX" b="1" dirty="0"/>
              <a:t> </a:t>
            </a:r>
            <a:endParaRPr lang="es-PA" dirty="0"/>
          </a:p>
          <a:p>
            <a:pPr algn="just"/>
            <a:r>
              <a:rPr lang="es-MX" dirty="0"/>
              <a:t> ¿</a:t>
            </a:r>
            <a:r>
              <a:rPr lang="es-MX" sz="2400" dirty="0"/>
              <a:t>Por qué es importante el uso de la agricultura orgánica en la conservación del ambiente?</a:t>
            </a:r>
            <a:endParaRPr lang="es-PA" sz="2400" dirty="0"/>
          </a:p>
          <a:p>
            <a:pPr algn="just"/>
            <a:r>
              <a:rPr lang="es-MX" sz="2400" dirty="0"/>
              <a:t> </a:t>
            </a:r>
            <a:endParaRPr lang="es-PA" sz="2400" dirty="0"/>
          </a:p>
          <a:p>
            <a:pPr marL="342900" lvl="0" indent="-342900" algn="just">
              <a:buFont typeface="Arial" pitchFamily="34" charset="0"/>
              <a:buChar char="•"/>
            </a:pPr>
            <a:r>
              <a:rPr lang="es-MX" sz="2400" dirty="0"/>
              <a:t> Lee y analiza en grupo de dos sobre la importancia del uso de la </a:t>
            </a:r>
            <a:r>
              <a:rPr lang="es-MX" sz="2400" u="sng" dirty="0">
                <a:hlinkClick r:id="rId3"/>
              </a:rPr>
              <a:t>agricultura orgánica</a:t>
            </a:r>
            <a:r>
              <a:rPr lang="es-MX" sz="2400" dirty="0"/>
              <a:t>.</a:t>
            </a:r>
            <a:endParaRPr lang="es-PA" sz="2400" dirty="0"/>
          </a:p>
          <a:p>
            <a:pPr marL="342900" lvl="0" indent="-342900" algn="just">
              <a:buFont typeface="Arial" pitchFamily="34" charset="0"/>
              <a:buChar char="•"/>
            </a:pPr>
            <a:r>
              <a:rPr lang="es-MX" sz="2400" dirty="0"/>
              <a:t>Presenta en Word  una síntesis de lo leído </a:t>
            </a:r>
            <a:endParaRPr lang="es-PA" sz="2400" dirty="0"/>
          </a:p>
          <a:p>
            <a:pPr marL="342900" lvl="0" indent="-342900" algn="just">
              <a:buFont typeface="Arial" pitchFamily="34" charset="0"/>
              <a:buChar char="•"/>
            </a:pPr>
            <a:r>
              <a:rPr lang="es-MX" sz="2400" dirty="0"/>
              <a:t>Establece la diferencia entre la </a:t>
            </a:r>
            <a:r>
              <a:rPr lang="es-MX" sz="2400" u="sng" dirty="0">
                <a:hlinkClick r:id="rId4"/>
              </a:rPr>
              <a:t>agricultura orgánica y tradicional</a:t>
            </a:r>
            <a:r>
              <a:rPr lang="es-MX" sz="2400" dirty="0"/>
              <a:t>. Elabora un cuadro en Word.</a:t>
            </a:r>
            <a:endParaRPr lang="es-PA" sz="2400" dirty="0"/>
          </a:p>
          <a:p>
            <a:pPr marL="342900" lvl="0" indent="-342900" algn="just">
              <a:buFont typeface="Arial" pitchFamily="34" charset="0"/>
              <a:buChar char="•"/>
            </a:pPr>
            <a:r>
              <a:rPr lang="es-MX" sz="2400" dirty="0"/>
              <a:t>Ilustra las </a:t>
            </a:r>
            <a:r>
              <a:rPr lang="es-MX" sz="2400" u="sng" dirty="0">
                <a:hlinkClick r:id="rId5"/>
              </a:rPr>
              <a:t>actividades</a:t>
            </a:r>
            <a:r>
              <a:rPr lang="es-MX" sz="2400" dirty="0"/>
              <a:t> que realiza el hombre que producen daños al </a:t>
            </a:r>
            <a:r>
              <a:rPr lang="es-MX" sz="2400" dirty="0" smtClean="0"/>
              <a:t>ambiente</a:t>
            </a:r>
            <a:endParaRPr lang="es-PA" dirty="0"/>
          </a:p>
          <a:p>
            <a:pPr lvl="0"/>
            <a:r>
              <a:rPr lang="es-MX" dirty="0"/>
              <a:t> </a:t>
            </a:r>
            <a:endParaRPr lang="es-PA" dirty="0"/>
          </a:p>
        </p:txBody>
      </p:sp>
      <p:pic>
        <p:nvPicPr>
          <p:cNvPr id="7170" name="Picture 2" descr="http://www.100pies.net/Gifs/Profesiones/Agricultores/Agricultor-2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692696"/>
            <a:ext cx="1368152" cy="112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43603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2699792" y="788223"/>
            <a:ext cx="2952328" cy="1077218"/>
          </a:xfrm>
          <a:prstGeom prst="rect">
            <a:avLst/>
          </a:prstGeom>
          <a:noFill/>
        </p:spPr>
        <p:txBody>
          <a:bodyPr wrap="square" rtlCol="0">
            <a:spAutoFit/>
          </a:bodyPr>
          <a:lstStyle/>
          <a:p>
            <a:pPr algn="ctr"/>
            <a:r>
              <a:rPr lang="es-PA" sz="3200" dirty="0" smtClean="0"/>
              <a:t>Autoevaluación</a:t>
            </a:r>
          </a:p>
          <a:p>
            <a:pPr algn="ctr"/>
            <a:r>
              <a:rPr lang="es-PA" sz="3200" dirty="0" smtClean="0"/>
              <a:t>Actividad 1</a:t>
            </a:r>
            <a:endParaRPr lang="es-PA" sz="3200" dirty="0"/>
          </a:p>
        </p:txBody>
      </p:sp>
      <p:graphicFrame>
        <p:nvGraphicFramePr>
          <p:cNvPr id="21" name="20 Objeto"/>
          <p:cNvGraphicFramePr>
            <a:graphicFrameLocks noChangeAspect="1"/>
          </p:cNvGraphicFramePr>
          <p:nvPr>
            <p:extLst>
              <p:ext uri="{D42A27DB-BD31-4B8C-83A1-F6EECF244321}">
                <p14:modId xmlns:p14="http://schemas.microsoft.com/office/powerpoint/2010/main" val="3112826025"/>
              </p:ext>
            </p:extLst>
          </p:nvPr>
        </p:nvGraphicFramePr>
        <p:xfrm>
          <a:off x="1043608" y="2132856"/>
          <a:ext cx="8986710" cy="3384376"/>
        </p:xfrm>
        <a:graphic>
          <a:graphicData uri="http://schemas.openxmlformats.org/presentationml/2006/ole">
            <mc:AlternateContent xmlns:mc="http://schemas.openxmlformats.org/markup-compatibility/2006">
              <mc:Choice xmlns:v="urn:schemas-microsoft-com:vml" Requires="v">
                <p:oleObj spid="_x0000_s1059" name="Documento" r:id="rId5" imgW="6472682" imgH="1222510" progId="Word.Document.12">
                  <p:embed/>
                </p:oleObj>
              </mc:Choice>
              <mc:Fallback>
                <p:oleObj name="Documento" r:id="rId5" imgW="6472682" imgH="1222510" progId="Word.Document.12">
                  <p:embed/>
                  <p:pic>
                    <p:nvPicPr>
                      <p:cNvPr id="0" name=""/>
                      <p:cNvPicPr/>
                      <p:nvPr/>
                    </p:nvPicPr>
                    <p:blipFill>
                      <a:blip r:embed="rId6"/>
                      <a:stretch>
                        <a:fillRect/>
                      </a:stretch>
                    </p:blipFill>
                    <p:spPr>
                      <a:xfrm>
                        <a:off x="1043608" y="2132856"/>
                        <a:ext cx="8986710" cy="3384376"/>
                      </a:xfrm>
                      <a:prstGeom prst="rect">
                        <a:avLst/>
                      </a:prstGeom>
                    </p:spPr>
                  </p:pic>
                </p:oleObj>
              </mc:Fallback>
            </mc:AlternateContent>
          </a:graphicData>
        </a:graphic>
      </p:graphicFrame>
      <p:pic>
        <p:nvPicPr>
          <p:cNvPr id="1038" name="Picture 14" descr="http://www.100pies.net/Gifs/Profesiones/Agricultores/Agricultor-12.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555899"/>
            <a:ext cx="1733550" cy="141664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100pies.net/Gifs/Profesiones/Agricultores/Agricultor-30.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4725144"/>
            <a:ext cx="1368152" cy="127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89019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4" name="click.wav"/>
          </p:stSnd>
        </p:sndAc>
      </p:transition>
    </mc:Choice>
    <mc:Fallback xmlns="">
      <p:transition spd="slow">
        <p:fade/>
        <p:sndAc>
          <p:stSnd>
            <p:snd r:embed="rId9"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circle(in)">
                                      <p:cBhvr>
                                        <p:cTn id="7" dur="2000"/>
                                        <p:tgtEl>
                                          <p:spTgt spid="10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50"/>
                                        </p:tgtEl>
                                        <p:attrNameLst>
                                          <p:attrName>style.visibility</p:attrName>
                                        </p:attrNameLst>
                                      </p:cBhvr>
                                      <p:to>
                                        <p:strVal val="visible"/>
                                      </p:to>
                                    </p:set>
                                    <p:anim calcmode="lin" valueType="num">
                                      <p:cBhvr additive="base">
                                        <p:cTn id="22" dur="500" fill="hold"/>
                                        <p:tgtEl>
                                          <p:spTgt spid="1050"/>
                                        </p:tgtEl>
                                        <p:attrNameLst>
                                          <p:attrName>ppt_x</p:attrName>
                                        </p:attrNameLst>
                                      </p:cBhvr>
                                      <p:tavLst>
                                        <p:tav tm="0">
                                          <p:val>
                                            <p:strVal val="#ppt_x"/>
                                          </p:val>
                                        </p:tav>
                                        <p:tav tm="100000">
                                          <p:val>
                                            <p:strVal val="#ppt_x"/>
                                          </p:val>
                                        </p:tav>
                                      </p:tavLst>
                                    </p:anim>
                                    <p:anim calcmode="lin" valueType="num">
                                      <p:cBhvr additive="base">
                                        <p:cTn id="23" dur="500" fill="hold"/>
                                        <p:tgtEl>
                                          <p:spTgt spid="1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43608" y="692696"/>
            <a:ext cx="7200800" cy="5539978"/>
          </a:xfrm>
          <a:prstGeom prst="rect">
            <a:avLst/>
          </a:prstGeom>
          <a:noFill/>
        </p:spPr>
        <p:txBody>
          <a:bodyPr wrap="square" rtlCol="0">
            <a:spAutoFit/>
          </a:bodyPr>
          <a:lstStyle/>
          <a:p>
            <a:pPr algn="ctr"/>
            <a:endParaRPr lang="es-MX" sz="2400" b="1" dirty="0" smtClean="0"/>
          </a:p>
          <a:p>
            <a:pPr algn="ctr"/>
            <a:r>
              <a:rPr lang="es-MX" sz="2400" b="1" dirty="0" smtClean="0"/>
              <a:t>ACTIVIDAD </a:t>
            </a:r>
            <a:r>
              <a:rPr lang="es-MX" sz="2400" b="1" dirty="0"/>
              <a:t>2</a:t>
            </a:r>
            <a:endParaRPr lang="es-PA" sz="2400" dirty="0"/>
          </a:p>
          <a:p>
            <a:r>
              <a:rPr lang="es-MX" dirty="0"/>
              <a:t> </a:t>
            </a:r>
            <a:endParaRPr lang="es-PA" dirty="0"/>
          </a:p>
          <a:p>
            <a:pPr algn="just">
              <a:lnSpc>
                <a:spcPct val="150000"/>
              </a:lnSpc>
            </a:pPr>
            <a:endParaRPr lang="es-MX" sz="2000" dirty="0" smtClean="0"/>
          </a:p>
          <a:p>
            <a:pPr algn="just">
              <a:lnSpc>
                <a:spcPct val="150000"/>
              </a:lnSpc>
            </a:pPr>
            <a:r>
              <a:rPr lang="es-MX" sz="2000" dirty="0" smtClean="0"/>
              <a:t>¿</a:t>
            </a:r>
            <a:r>
              <a:rPr lang="es-MX" sz="2000" dirty="0"/>
              <a:t>Cuáles son las técnicas utilizadas en la agricultura orgánica?</a:t>
            </a:r>
            <a:endParaRPr lang="es-PA" sz="2000" dirty="0"/>
          </a:p>
          <a:p>
            <a:pPr marL="342900" indent="-342900">
              <a:lnSpc>
                <a:spcPct val="150000"/>
              </a:lnSpc>
              <a:buFont typeface="Arial" pitchFamily="34" charset="0"/>
              <a:buChar char="•"/>
            </a:pPr>
            <a:r>
              <a:rPr lang="es-MX" sz="2000" dirty="0"/>
              <a:t> </a:t>
            </a:r>
            <a:r>
              <a:rPr lang="es-MX" sz="2000" dirty="0" smtClean="0"/>
              <a:t>Lee </a:t>
            </a:r>
            <a:r>
              <a:rPr lang="es-MX" sz="2000" dirty="0"/>
              <a:t>en grupo de dos sobre las </a:t>
            </a:r>
            <a:r>
              <a:rPr lang="es-MX" sz="2000" u="sng" dirty="0">
                <a:hlinkClick r:id="rId3"/>
              </a:rPr>
              <a:t>consecuencias</a:t>
            </a:r>
            <a:r>
              <a:rPr lang="es-MX" sz="2000" dirty="0"/>
              <a:t> del uso de técnicas actuales o tradicionales.</a:t>
            </a:r>
            <a:endParaRPr lang="es-PA" sz="2000" dirty="0"/>
          </a:p>
          <a:p>
            <a:pPr marL="285750" lvl="0" indent="-285750">
              <a:lnSpc>
                <a:spcPct val="150000"/>
              </a:lnSpc>
              <a:buFont typeface="Arial" pitchFamily="34" charset="0"/>
              <a:buChar char="•"/>
            </a:pPr>
            <a:r>
              <a:rPr lang="es-MX" sz="2000" dirty="0"/>
              <a:t>Elabora una tabla en Word en la que se mencionan las consecuencias del uso de las técnicas tradicionales. </a:t>
            </a:r>
            <a:endParaRPr lang="es-PA" sz="2000" dirty="0"/>
          </a:p>
          <a:p>
            <a:pPr marL="285750" lvl="0" indent="-285750">
              <a:lnSpc>
                <a:spcPct val="150000"/>
              </a:lnSpc>
              <a:buFont typeface="Arial" pitchFamily="34" charset="0"/>
              <a:buChar char="•"/>
            </a:pPr>
            <a:r>
              <a:rPr lang="es-MX" sz="2000" dirty="0"/>
              <a:t>Escribe una síntesis en Word en la que menciona y define las </a:t>
            </a:r>
            <a:r>
              <a:rPr lang="es-MX" sz="2000" u="sng" dirty="0">
                <a:hlinkClick r:id="rId4"/>
              </a:rPr>
              <a:t>técnicas utilizadas en la agricultura orgánica.</a:t>
            </a:r>
            <a:endParaRPr lang="es-PA" sz="2000" dirty="0"/>
          </a:p>
          <a:p>
            <a:pPr marL="285750" lvl="0" indent="-285750">
              <a:lnSpc>
                <a:spcPct val="150000"/>
              </a:lnSpc>
              <a:buFont typeface="Arial" pitchFamily="34" charset="0"/>
              <a:buChar char="•"/>
            </a:pPr>
            <a:r>
              <a:rPr lang="es-MX" sz="2000" dirty="0"/>
              <a:t>Ilustra las </a:t>
            </a:r>
            <a:r>
              <a:rPr lang="es-MX" sz="2000" u="sng" dirty="0">
                <a:hlinkClick r:id="rId5"/>
              </a:rPr>
              <a:t>técnicas</a:t>
            </a:r>
            <a:r>
              <a:rPr lang="es-MX" sz="2000" dirty="0"/>
              <a:t> utilizadas en la agricultura orgánica </a:t>
            </a:r>
            <a:endParaRPr lang="es-MX" sz="2000" dirty="0" smtClean="0"/>
          </a:p>
          <a:p>
            <a:endParaRPr lang="es-PA" dirty="0"/>
          </a:p>
        </p:txBody>
      </p:sp>
      <p:pic>
        <p:nvPicPr>
          <p:cNvPr id="4" name="Picture 10" descr="http://www.100pies.net/Gifs/Profesiones/Agricultores/Agricultor-22.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59630" y="980728"/>
            <a:ext cx="1491107" cy="99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36803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1124744"/>
            <a:ext cx="2880320" cy="1077218"/>
          </a:xfrm>
          <a:prstGeom prst="rect">
            <a:avLst/>
          </a:prstGeom>
          <a:noFill/>
        </p:spPr>
        <p:txBody>
          <a:bodyPr wrap="square" rtlCol="0">
            <a:spAutoFit/>
          </a:bodyPr>
          <a:lstStyle/>
          <a:p>
            <a:pPr algn="ctr"/>
            <a:r>
              <a:rPr lang="es-PA" sz="3200" dirty="0" smtClean="0"/>
              <a:t>Autoevaluación</a:t>
            </a:r>
          </a:p>
          <a:p>
            <a:pPr algn="ctr"/>
            <a:r>
              <a:rPr lang="es-PA" sz="3200" dirty="0" smtClean="0"/>
              <a:t>Actividad 2</a:t>
            </a:r>
            <a:endParaRPr lang="es-PA" sz="3200" dirty="0"/>
          </a:p>
        </p:txBody>
      </p:sp>
      <p:graphicFrame>
        <p:nvGraphicFramePr>
          <p:cNvPr id="4" name="3 Objeto"/>
          <p:cNvGraphicFramePr>
            <a:graphicFrameLocks noChangeAspect="1"/>
          </p:cNvGraphicFramePr>
          <p:nvPr>
            <p:extLst>
              <p:ext uri="{D42A27DB-BD31-4B8C-83A1-F6EECF244321}">
                <p14:modId xmlns:p14="http://schemas.microsoft.com/office/powerpoint/2010/main" val="3060813287"/>
              </p:ext>
            </p:extLst>
          </p:nvPr>
        </p:nvGraphicFramePr>
        <p:xfrm>
          <a:off x="1043608" y="2276872"/>
          <a:ext cx="9264650" cy="2368550"/>
        </p:xfrm>
        <a:graphic>
          <a:graphicData uri="http://schemas.openxmlformats.org/presentationml/2006/ole">
            <mc:AlternateContent xmlns:mc="http://schemas.openxmlformats.org/markup-compatibility/2006">
              <mc:Choice xmlns:v="urn:schemas-microsoft-com:vml" Requires="v">
                <p:oleObj spid="_x0000_s2094" name="Documento" r:id="rId4" imgW="6472682" imgH="1659816" progId="Word.Document.12">
                  <p:embed/>
                </p:oleObj>
              </mc:Choice>
              <mc:Fallback>
                <p:oleObj name="Documento" r:id="rId4" imgW="6472682" imgH="1659816" progId="Word.Document.12">
                  <p:embed/>
                  <p:pic>
                    <p:nvPicPr>
                      <p:cNvPr id="0" name=""/>
                      <p:cNvPicPr/>
                      <p:nvPr/>
                    </p:nvPicPr>
                    <p:blipFill>
                      <a:blip r:embed="rId5"/>
                      <a:stretch>
                        <a:fillRect/>
                      </a:stretch>
                    </p:blipFill>
                    <p:spPr>
                      <a:xfrm>
                        <a:off x="1043608" y="2276872"/>
                        <a:ext cx="9264650" cy="2368550"/>
                      </a:xfrm>
                      <a:prstGeom prst="rect">
                        <a:avLst/>
                      </a:prstGeom>
                    </p:spPr>
                  </p:pic>
                </p:oleObj>
              </mc:Fallback>
            </mc:AlternateContent>
          </a:graphicData>
        </a:graphic>
      </p:graphicFrame>
      <p:pic>
        <p:nvPicPr>
          <p:cNvPr id="2060" name="Picture 12" descr="http://www.imagenesanimadas.net/Profesiones/Agricultores/agricultor-03.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764704"/>
            <a:ext cx="1749921" cy="1293242"/>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http://www.google.com/url?source=imgres&amp;ct=img&amp;q=http://www.fundesyram.info/Images/galeria/cultivos-organicos.jpg&amp;sa=X&amp;ei=tsvwTemZF-be0QGLvdDYBA&amp;ved=0CAQQ8wc4Ew&amp;usg=AFQjCNGz3ZmDVPN4K-MKXWzZ5674WtlD1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4437112"/>
            <a:ext cx="2967637"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979845"/>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click.wav"/>
          </p:stSnd>
        </p:sndAc>
      </p:transition>
    </mc:Choice>
    <mc:Fallback xmlns="">
      <p:transition spd="slow">
        <p:fade/>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circle(in)">
                                      <p:cBhvr>
                                        <p:cTn id="7" dur="2000"/>
                                        <p:tgtEl>
                                          <p:spTgt spid="20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078"/>
                                        </p:tgtEl>
                                        <p:attrNameLst>
                                          <p:attrName>style.visibility</p:attrName>
                                        </p:attrNameLst>
                                      </p:cBhvr>
                                      <p:to>
                                        <p:strVal val="visible"/>
                                      </p:to>
                                    </p:set>
                                    <p:animEffect transition="in" filter="wheel(1)">
                                      <p:cBhvr>
                                        <p:cTn id="24" dur="2000"/>
                                        <p:tgtEl>
                                          <p:spTgt spid="2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nud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1_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Infinity">
  <a:themeElements>
    <a:clrScheme name="Infinity">
      <a:dk1>
        <a:sysClr val="windowText" lastClr="000000"/>
      </a:dk1>
      <a:lt1>
        <a:sysClr val="window" lastClr="FFFFFF"/>
      </a:lt1>
      <a:dk2>
        <a:srgbClr val="EABB00"/>
      </a:dk2>
      <a:lt2>
        <a:srgbClr val="DEF2FA"/>
      </a:lt2>
      <a:accent1>
        <a:srgbClr val="983DB1"/>
      </a:accent1>
      <a:accent2>
        <a:srgbClr val="47D147"/>
      </a:accent2>
      <a:accent3>
        <a:srgbClr val="CC0053"/>
      </a:accent3>
      <a:accent4>
        <a:srgbClr val="EA950D"/>
      </a:accent4>
      <a:accent5>
        <a:srgbClr val="C800C8"/>
      </a:accent5>
      <a:accent6>
        <a:srgbClr val="6161FF"/>
      </a:accent6>
      <a:hlink>
        <a:srgbClr val="755D00"/>
      </a:hlink>
      <a:folHlink>
        <a:srgbClr val="31AEE0"/>
      </a:folHlink>
    </a:clrScheme>
    <a:fontScheme name="Infinity">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Infinity">
      <a:fillStyleLst>
        <a:solidFill>
          <a:schemeClr val="phClr">
            <a:shade val="95000"/>
            <a:satMod val="115000"/>
          </a:schemeClr>
        </a:solidFill>
        <a:gradFill rotWithShape="1">
          <a:gsLst>
            <a:gs pos="0">
              <a:schemeClr val="phClr">
                <a:tint val="90000"/>
                <a:alpha val="50000"/>
                <a:satMod val="150000"/>
              </a:schemeClr>
            </a:gs>
            <a:gs pos="35000">
              <a:schemeClr val="phClr">
                <a:tint val="100000"/>
                <a:alpha val="80000"/>
                <a:satMod val="130000"/>
              </a:schemeClr>
            </a:gs>
            <a:gs pos="100000">
              <a:schemeClr val="phClr">
                <a:tint val="100000"/>
                <a:shade val="90000"/>
                <a:alpha val="95000"/>
                <a:satMod val="115000"/>
              </a:schemeClr>
            </a:gs>
          </a:gsLst>
          <a:lin ang="5400000" scaled="1"/>
        </a:gradFill>
        <a:gradFill rotWithShape="1">
          <a:gsLst>
            <a:gs pos="0">
              <a:schemeClr val="phClr">
                <a:shade val="51000"/>
                <a:alpha val="90000"/>
                <a:satMod val="130000"/>
              </a:schemeClr>
            </a:gs>
            <a:gs pos="50000">
              <a:schemeClr val="phClr">
                <a:shade val="93000"/>
                <a:alpha val="70000"/>
                <a:satMod val="130000"/>
              </a:schemeClr>
            </a:gs>
            <a:gs pos="75000">
              <a:schemeClr val="phClr">
                <a:shade val="94000"/>
                <a:alpha val="50000"/>
                <a:satMod val="135000"/>
              </a:schemeClr>
            </a:gs>
            <a:gs pos="100000">
              <a:schemeClr val="phClr">
                <a:shade val="94000"/>
                <a:alpha val="50000"/>
                <a:satMod val="135000"/>
              </a:schemeClr>
            </a:gs>
          </a:gsLst>
          <a:lin ang="0" scaled="0"/>
        </a:gradFill>
      </a:fillStyleLst>
      <a:lnStyleLst>
        <a:ln w="19050" cap="flat" cmpd="sng" algn="ctr">
          <a:solidFill>
            <a:schemeClr val="phClr">
              <a:shade val="95000"/>
            </a:schemeClr>
          </a:solidFill>
          <a:prstDash val="solid"/>
        </a:ln>
        <a:ln w="31750" cap="flat" cmpd="sng" algn="ctr">
          <a:solidFill>
            <a:schemeClr val="phClr">
              <a:shade val="95000"/>
              <a:satMod val="110000"/>
            </a:schemeClr>
          </a:solidFill>
          <a:prstDash val="solid"/>
        </a:ln>
        <a:ln w="57150" cap="flat" cmpd="dbl" algn="ctr">
          <a:solidFill>
            <a:schemeClr val="phClr">
              <a:shade val="95000"/>
              <a:satMod val="130000"/>
            </a:schemeClr>
          </a:solidFill>
          <a:prstDash val="solid"/>
        </a:ln>
      </a:lnStyleLst>
      <a:effectStyleLst>
        <a:effectStyle>
          <a:effectLst>
            <a:outerShdw blurRad="63500" dist="25400" dir="5400000" sx="101000" sy="101000" algn="ctr" rotWithShape="0">
              <a:srgbClr val="000000">
                <a:alpha val="50000"/>
              </a:srgbClr>
            </a:outerShdw>
          </a:effectLst>
        </a:effectStyle>
        <a:effectStyle>
          <a:effectLst>
            <a:outerShdw blurRad="63500" dist="12700" dir="5400000" sx="101000" sy="101000" algn="ctr" rotWithShape="0">
              <a:srgbClr val="000000">
                <a:alpha val="50000"/>
              </a:srgbClr>
            </a:outerShdw>
            <a:reflection blurRad="12700" stA="26000" endPos="15000" dist="19050" dir="5400000" sy="-100000" rotWithShape="0"/>
          </a:effectLst>
        </a:effectStyle>
        <a:effectStyle>
          <a:effectLst>
            <a:innerShdw blurRad="101600" dist="12700">
              <a:srgbClr val="000000">
                <a:alpha val="35000"/>
              </a:srgbClr>
            </a:innerShdw>
            <a:reflection blurRad="12700" stA="26000" endPos="25000" dist="19050" dir="5400000" sy="-100000" rotWithShape="0"/>
          </a:effectLst>
          <a:scene3d>
            <a:camera prst="orthographicFront">
              <a:rot lat="0" lon="0" rev="0"/>
            </a:camera>
            <a:lightRig rig="twoPt" dir="t">
              <a:rot lat="0" lon="0" rev="5400000"/>
            </a:lightRig>
          </a:scene3d>
          <a:sp3d>
            <a:bevelT w="38100" prst="coolSlant"/>
          </a:sp3d>
        </a:effectStyle>
      </a:effectStyleLst>
      <a:bgFillStyleLst>
        <a:solidFill>
          <a:schemeClr val="phClr"/>
        </a:solidFill>
        <a:gradFill rotWithShape="1">
          <a:gsLst>
            <a:gs pos="0">
              <a:schemeClr val="phClr">
                <a:tint val="80000"/>
                <a:satMod val="250000"/>
              </a:schemeClr>
            </a:gs>
            <a:gs pos="40000">
              <a:schemeClr val="phClr">
                <a:tint val="90000"/>
                <a:shade val="80000"/>
                <a:satMod val="200000"/>
              </a:schemeClr>
            </a:gs>
            <a:gs pos="100000">
              <a:schemeClr val="phClr">
                <a:shade val="20000"/>
                <a:satMod val="175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TotalTime>
  <Words>157</Words>
  <Application>Microsoft Office PowerPoint</Application>
  <PresentationFormat>Presentación en pantalla (4:3)</PresentationFormat>
  <Paragraphs>69</Paragraphs>
  <Slides>12</Slides>
  <Notes>2</Notes>
  <HiddenSlides>0</HiddenSlides>
  <MMClips>0</MMClips>
  <ScaleCrop>false</ScaleCrop>
  <HeadingPairs>
    <vt:vector size="6" baseType="variant">
      <vt:variant>
        <vt:lpstr>Tema</vt:lpstr>
      </vt:variant>
      <vt:variant>
        <vt:i4>5</vt:i4>
      </vt:variant>
      <vt:variant>
        <vt:lpstr>Servidores OLE incrustados</vt:lpstr>
      </vt:variant>
      <vt:variant>
        <vt:i4>1</vt:i4>
      </vt:variant>
      <vt:variant>
        <vt:lpstr>Títulos de diapositiva</vt:lpstr>
      </vt:variant>
      <vt:variant>
        <vt:i4>12</vt:i4>
      </vt:variant>
    </vt:vector>
  </HeadingPairs>
  <TitlesOfParts>
    <vt:vector size="18" baseType="lpstr">
      <vt:lpstr>nudos</vt:lpstr>
      <vt:lpstr>Chincheta</vt:lpstr>
      <vt:lpstr>Viajes</vt:lpstr>
      <vt:lpstr>1_Viajes</vt:lpstr>
      <vt:lpstr>Infinity</vt:lpstr>
      <vt:lpstr>Documento</vt:lpstr>
      <vt:lpstr>Presentación de PowerPoint</vt:lpstr>
      <vt:lpstr>Presentación de PowerPoint</vt:lpstr>
      <vt:lpstr>SITUACIÓN DE APRENDIZAJE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dc:creator>
  <cp:lastModifiedBy>Estudiante</cp:lastModifiedBy>
  <cp:revision>46</cp:revision>
  <dcterms:created xsi:type="dcterms:W3CDTF">2011-06-08T13:05:24Z</dcterms:created>
  <dcterms:modified xsi:type="dcterms:W3CDTF">2011-06-09T17:47:52Z</dcterms:modified>
</cp:coreProperties>
</file>