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5" r:id="rId3"/>
    <p:sldId id="257" r:id="rId4"/>
    <p:sldId id="266" r:id="rId5"/>
    <p:sldId id="258" r:id="rId6"/>
    <p:sldId id="267" r:id="rId7"/>
    <p:sldId id="268" r:id="rId8"/>
    <p:sldId id="259" r:id="rId9"/>
    <p:sldId id="269" r:id="rId10"/>
    <p:sldId id="260" r:id="rId11"/>
    <p:sldId id="270" r:id="rId12"/>
    <p:sldId id="261" r:id="rId13"/>
    <p:sldId id="271" r:id="rId14"/>
    <p:sldId id="262" r:id="rId15"/>
    <p:sldId id="272" r:id="rId16"/>
    <p:sldId id="281" r:id="rId17"/>
    <p:sldId id="283" r:id="rId18"/>
    <p:sldId id="282" r:id="rId19"/>
    <p:sldId id="285" r:id="rId20"/>
    <p:sldId id="273" r:id="rId21"/>
    <p:sldId id="275" r:id="rId22"/>
    <p:sldId id="274" r:id="rId23"/>
    <p:sldId id="276" r:id="rId24"/>
    <p:sldId id="277" r:id="rId25"/>
    <p:sldId id="287" r:id="rId26"/>
    <p:sldId id="288" r:id="rId27"/>
    <p:sldId id="289" r:id="rId28"/>
    <p:sldId id="278" r:id="rId29"/>
    <p:sldId id="280" r:id="rId30"/>
    <p:sldId id="27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6" autoAdjust="0"/>
    <p:restoredTop sz="94660"/>
  </p:normalViewPr>
  <p:slideViewPr>
    <p:cSldViewPr>
      <p:cViewPr varScale="1">
        <p:scale>
          <a:sx n="46" d="100"/>
          <a:sy n="46" d="100"/>
        </p:scale>
        <p:origin x="-134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El%20Teclado%20de%20la%20Computadora.pptx" TargetMode="External"/><Relationship Id="rId1" Type="http://schemas.openxmlformats.org/officeDocument/2006/relationships/hyperlink" Target="Video_de_Conocimiento_Teclado_%5bSaveYouTube.com%5d.flv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jpg"/><Relationship Id="rId4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El%20Teclado%20de%20la%20Computadora.pptx" TargetMode="External"/><Relationship Id="rId1" Type="http://schemas.openxmlformats.org/officeDocument/2006/relationships/hyperlink" Target="Video_de_Conocimiento_Teclado_%5bSaveYouTube.com%5d.flv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jp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DADE7-A38D-4E48-A3FA-07DCB25E0897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PA"/>
        </a:p>
      </dgm:t>
    </dgm:pt>
    <dgm:pt modelId="{C36FE1C6-C706-40CF-B1CF-F76CD826B54C}">
      <dgm:prSet phldrT="[Texto]" custT="1"/>
      <dgm:spPr/>
      <dgm:t>
        <a:bodyPr/>
        <a:lstStyle/>
        <a:p>
          <a:endParaRPr lang="es-PA" sz="2400" b="1" dirty="0" smtClean="0"/>
        </a:p>
        <a:p>
          <a:r>
            <a:rPr lang="es-PA" sz="2000" b="1" dirty="0" smtClean="0"/>
            <a:t>TAREA N° 1</a:t>
          </a:r>
          <a:endParaRPr lang="es-PA" sz="2000" b="1" dirty="0"/>
        </a:p>
      </dgm:t>
    </dgm:pt>
    <dgm:pt modelId="{C9C989E9-161C-4F52-88A8-A35B7EEAF47C}" type="parTrans" cxnId="{A34EDD8E-6C83-42A7-BAAC-4F239DF62946}">
      <dgm:prSet/>
      <dgm:spPr/>
      <dgm:t>
        <a:bodyPr/>
        <a:lstStyle/>
        <a:p>
          <a:endParaRPr lang="es-PA"/>
        </a:p>
      </dgm:t>
    </dgm:pt>
    <dgm:pt modelId="{E56A9C1A-F15D-4920-AEDE-E465B9424E00}" type="sibTrans" cxnId="{A34EDD8E-6C83-42A7-BAAC-4F239DF62946}">
      <dgm:prSet/>
      <dgm:spPr/>
      <dgm:t>
        <a:bodyPr/>
        <a:lstStyle/>
        <a:p>
          <a:endParaRPr lang="es-PA"/>
        </a:p>
      </dgm:t>
    </dgm:pt>
    <dgm:pt modelId="{FE97D1AF-A133-45DA-BCB5-558A9ED854FE}">
      <dgm:prSet phldrT="[Texto]" custT="1"/>
      <dgm:spPr/>
      <dgm:t>
        <a:bodyPr/>
        <a:lstStyle/>
        <a:p>
          <a:r>
            <a:rPr lang="es-MX" sz="2800" dirty="0" smtClean="0"/>
            <a:t>Observa y comenta el </a:t>
          </a:r>
          <a:r>
            <a:rPr lang="es-MX" sz="2800" dirty="0" smtClean="0">
              <a:hlinkClick xmlns:r="http://schemas.openxmlformats.org/officeDocument/2006/relationships" r:id="rId1" action="ppaction://hlinkfile"/>
            </a:rPr>
            <a:t>tutorial</a:t>
          </a:r>
          <a:r>
            <a:rPr lang="es-MX" sz="2800" dirty="0" smtClean="0"/>
            <a:t> suministrado, sobre el teclado de la computadora.</a:t>
          </a:r>
          <a:endParaRPr lang="es-PA" sz="2800" dirty="0"/>
        </a:p>
      </dgm:t>
    </dgm:pt>
    <dgm:pt modelId="{CE1F2ACB-E8B9-47B7-A4F1-02B4EBBED57D}" type="parTrans" cxnId="{E42E4C17-54A6-4C70-8487-1E2B991F6493}">
      <dgm:prSet/>
      <dgm:spPr/>
      <dgm:t>
        <a:bodyPr/>
        <a:lstStyle/>
        <a:p>
          <a:endParaRPr lang="es-PA"/>
        </a:p>
      </dgm:t>
    </dgm:pt>
    <dgm:pt modelId="{75584E9A-7257-4F37-935A-B90C5DED9270}" type="sibTrans" cxnId="{E42E4C17-54A6-4C70-8487-1E2B991F6493}">
      <dgm:prSet/>
      <dgm:spPr/>
      <dgm:t>
        <a:bodyPr/>
        <a:lstStyle/>
        <a:p>
          <a:endParaRPr lang="es-PA"/>
        </a:p>
      </dgm:t>
    </dgm:pt>
    <dgm:pt modelId="{1A2F4C2A-0BFF-4EB6-B4A9-B2225B2240F0}">
      <dgm:prSet phldrT="[Texto]" custT="1"/>
      <dgm:spPr/>
      <dgm:t>
        <a:bodyPr/>
        <a:lstStyle/>
        <a:p>
          <a:endParaRPr lang="es-PA" sz="2000" b="1" dirty="0" smtClean="0"/>
        </a:p>
        <a:p>
          <a:r>
            <a:rPr lang="es-PA" sz="2000" b="1" dirty="0" smtClean="0"/>
            <a:t>TAREA</a:t>
          </a:r>
        </a:p>
        <a:p>
          <a:r>
            <a:rPr lang="es-PA" sz="2000" b="1" dirty="0" smtClean="0"/>
            <a:t>N° 2</a:t>
          </a:r>
          <a:endParaRPr lang="es-PA" sz="2000" b="1" dirty="0"/>
        </a:p>
      </dgm:t>
    </dgm:pt>
    <dgm:pt modelId="{7E4D330D-C2F2-40A6-8E62-4B4F5B4E9229}" type="parTrans" cxnId="{E7438A6C-D105-4D2C-B57A-4C95890098A2}">
      <dgm:prSet/>
      <dgm:spPr/>
      <dgm:t>
        <a:bodyPr/>
        <a:lstStyle/>
        <a:p>
          <a:endParaRPr lang="es-PA"/>
        </a:p>
      </dgm:t>
    </dgm:pt>
    <dgm:pt modelId="{F6D2B092-D392-45AB-8BB1-F8781757171C}" type="sibTrans" cxnId="{E7438A6C-D105-4D2C-B57A-4C95890098A2}">
      <dgm:prSet/>
      <dgm:spPr/>
      <dgm:t>
        <a:bodyPr/>
        <a:lstStyle/>
        <a:p>
          <a:endParaRPr lang="es-PA"/>
        </a:p>
      </dgm:t>
    </dgm:pt>
    <dgm:pt modelId="{D79115C6-A277-4637-9443-9F44F1E0DCB7}">
      <dgm:prSet phldrT="[Texto]" custT="1"/>
      <dgm:spPr/>
      <dgm:t>
        <a:bodyPr/>
        <a:lstStyle/>
        <a:p>
          <a:r>
            <a:rPr lang="es-MX" sz="2800" dirty="0" smtClean="0"/>
            <a:t>Observa las </a:t>
          </a:r>
          <a:r>
            <a:rPr lang="es-MX" sz="2800" dirty="0" smtClean="0">
              <a:hlinkClick xmlns:r="http://schemas.openxmlformats.org/officeDocument/2006/relationships" r:id="rId2" action="ppaction://hlinkpres?slideindex=1&amp;slidetitle="/>
            </a:rPr>
            <a:t>imágenes</a:t>
          </a:r>
          <a:r>
            <a:rPr lang="es-MX" sz="2800" dirty="0" smtClean="0"/>
            <a:t> sobre el teclado.</a:t>
          </a:r>
          <a:endParaRPr lang="es-PA" sz="2800" dirty="0"/>
        </a:p>
      </dgm:t>
    </dgm:pt>
    <dgm:pt modelId="{C5D11CDA-E8E0-4349-9592-362C07013EFF}" type="parTrans" cxnId="{7E8BF322-3B43-41BC-81F2-F8407EB663FC}">
      <dgm:prSet/>
      <dgm:spPr/>
      <dgm:t>
        <a:bodyPr/>
        <a:lstStyle/>
        <a:p>
          <a:endParaRPr lang="es-PA"/>
        </a:p>
      </dgm:t>
    </dgm:pt>
    <dgm:pt modelId="{C5C423F2-28C3-42EF-81DF-241600F3A694}" type="sibTrans" cxnId="{7E8BF322-3B43-41BC-81F2-F8407EB663FC}">
      <dgm:prSet/>
      <dgm:spPr/>
      <dgm:t>
        <a:bodyPr/>
        <a:lstStyle/>
        <a:p>
          <a:endParaRPr lang="es-PA"/>
        </a:p>
      </dgm:t>
    </dgm:pt>
    <dgm:pt modelId="{6C1F8FA9-FE26-45DC-ADDA-190DA095C7D5}">
      <dgm:prSet phldrT="[Texto]" custT="1"/>
      <dgm:spPr/>
      <dgm:t>
        <a:bodyPr/>
        <a:lstStyle/>
        <a:p>
          <a:endParaRPr lang="es-PA" sz="2000" b="1" dirty="0" smtClean="0"/>
        </a:p>
        <a:p>
          <a:r>
            <a:rPr lang="es-PA" sz="2000" b="1" dirty="0" smtClean="0"/>
            <a:t>TAREA</a:t>
          </a:r>
        </a:p>
        <a:p>
          <a:r>
            <a:rPr lang="es-PA" sz="2000" b="1" dirty="0" smtClean="0"/>
            <a:t>N° 3</a:t>
          </a:r>
          <a:endParaRPr lang="es-PA" sz="2000" b="1" dirty="0"/>
        </a:p>
      </dgm:t>
    </dgm:pt>
    <dgm:pt modelId="{203B504E-78D9-487B-8BD3-ABC3319D4204}" type="parTrans" cxnId="{3881178D-2C4C-4B0A-86DF-268978D81539}">
      <dgm:prSet/>
      <dgm:spPr/>
      <dgm:t>
        <a:bodyPr/>
        <a:lstStyle/>
        <a:p>
          <a:endParaRPr lang="es-PA"/>
        </a:p>
      </dgm:t>
    </dgm:pt>
    <dgm:pt modelId="{8A620D26-D7C6-460F-B92A-6033FDAB619D}" type="sibTrans" cxnId="{3881178D-2C4C-4B0A-86DF-268978D81539}">
      <dgm:prSet/>
      <dgm:spPr/>
      <dgm:t>
        <a:bodyPr/>
        <a:lstStyle/>
        <a:p>
          <a:endParaRPr lang="es-PA"/>
        </a:p>
      </dgm:t>
    </dgm:pt>
    <dgm:pt modelId="{EE028556-43CA-488E-9B37-908CE2AD6C9F}">
      <dgm:prSet phldrT="[Texto]" custT="1"/>
      <dgm:spPr/>
      <dgm:t>
        <a:bodyPr/>
        <a:lstStyle/>
        <a:p>
          <a:r>
            <a:rPr lang="es-MX" sz="2800" dirty="0" smtClean="0"/>
            <a:t>Investiga en Internet acerca del teclado, importancia y sus funciones.</a:t>
          </a:r>
          <a:endParaRPr lang="es-PA" sz="2800" dirty="0"/>
        </a:p>
      </dgm:t>
    </dgm:pt>
    <dgm:pt modelId="{DF205D0F-7149-4F36-9129-B22EBCE47D23}" type="parTrans" cxnId="{28B073CA-BEB5-45A8-BD91-8F32DF83EF83}">
      <dgm:prSet/>
      <dgm:spPr/>
      <dgm:t>
        <a:bodyPr/>
        <a:lstStyle/>
        <a:p>
          <a:endParaRPr lang="es-PA"/>
        </a:p>
      </dgm:t>
    </dgm:pt>
    <dgm:pt modelId="{D3521F1E-4F42-4DE5-91A9-0CBF053AE5E5}" type="sibTrans" cxnId="{28B073CA-BEB5-45A8-BD91-8F32DF83EF83}">
      <dgm:prSet/>
      <dgm:spPr/>
      <dgm:t>
        <a:bodyPr/>
        <a:lstStyle/>
        <a:p>
          <a:endParaRPr lang="es-PA"/>
        </a:p>
      </dgm:t>
    </dgm:pt>
    <dgm:pt modelId="{3E64D56E-3AF3-43DB-8754-299C20EA09BC}">
      <dgm:prSet phldrT="[Texto]" custT="1"/>
      <dgm:spPr/>
      <dgm:t>
        <a:bodyPr/>
        <a:lstStyle/>
        <a:p>
          <a:endParaRPr lang="es-PA" sz="2000" b="1" dirty="0" smtClean="0"/>
        </a:p>
        <a:p>
          <a:r>
            <a:rPr lang="es-PA" sz="2000" b="1" dirty="0" smtClean="0"/>
            <a:t>TAREA</a:t>
          </a:r>
        </a:p>
        <a:p>
          <a:r>
            <a:rPr lang="es-PA" sz="2000" b="1" dirty="0" smtClean="0"/>
            <a:t>N° 4</a:t>
          </a:r>
          <a:endParaRPr lang="es-PA" sz="2000" b="1" dirty="0"/>
        </a:p>
      </dgm:t>
    </dgm:pt>
    <dgm:pt modelId="{05800EAE-E739-43EE-AEE8-EEE4CC79CA40}" type="parTrans" cxnId="{BF1D1B25-8DA9-4D4C-ABFC-49E74BB86C51}">
      <dgm:prSet/>
      <dgm:spPr/>
      <dgm:t>
        <a:bodyPr/>
        <a:lstStyle/>
        <a:p>
          <a:endParaRPr lang="es-PA"/>
        </a:p>
      </dgm:t>
    </dgm:pt>
    <dgm:pt modelId="{4E6DD9E6-5E79-42B6-87D3-A11166A7F26F}" type="sibTrans" cxnId="{BF1D1B25-8DA9-4D4C-ABFC-49E74BB86C51}">
      <dgm:prSet/>
      <dgm:spPr/>
      <dgm:t>
        <a:bodyPr/>
        <a:lstStyle/>
        <a:p>
          <a:endParaRPr lang="es-PA"/>
        </a:p>
      </dgm:t>
    </dgm:pt>
    <dgm:pt modelId="{E9D4F20E-EC8A-45C7-A9E3-F1CD62736C8F}">
      <dgm:prSet phldrT="[Texto]" custT="1"/>
      <dgm:spPr/>
      <dgm:t>
        <a:bodyPr/>
        <a:lstStyle/>
        <a:p>
          <a:r>
            <a:rPr lang="es-MX" sz="2800" dirty="0" smtClean="0"/>
            <a:t>Practica en el laboratorio el uso del teclado y los comandos.</a:t>
          </a:r>
          <a:endParaRPr lang="es-PA" sz="2800" dirty="0"/>
        </a:p>
      </dgm:t>
    </dgm:pt>
    <dgm:pt modelId="{F79F4CA1-C8C0-435A-94E9-318B5E956143}" type="parTrans" cxnId="{67D411A6-3E7A-4404-83A2-1E77FC9DC12E}">
      <dgm:prSet/>
      <dgm:spPr/>
      <dgm:t>
        <a:bodyPr/>
        <a:lstStyle/>
        <a:p>
          <a:endParaRPr lang="es-PA"/>
        </a:p>
      </dgm:t>
    </dgm:pt>
    <dgm:pt modelId="{AD279C96-E9C3-476C-BC63-90B1A077A04C}" type="sibTrans" cxnId="{67D411A6-3E7A-4404-83A2-1E77FC9DC12E}">
      <dgm:prSet/>
      <dgm:spPr/>
      <dgm:t>
        <a:bodyPr/>
        <a:lstStyle/>
        <a:p>
          <a:endParaRPr lang="es-PA"/>
        </a:p>
      </dgm:t>
    </dgm:pt>
    <dgm:pt modelId="{46567EB7-6DFA-43A9-88F9-BFC6054E8DC5}" type="pres">
      <dgm:prSet presAssocID="{85CDADE7-A38D-4E48-A3FA-07DCB25E089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85152A46-441E-4068-AF71-4DF768D639B4}" type="pres">
      <dgm:prSet presAssocID="{C36FE1C6-C706-40CF-B1CF-F76CD826B54C}" presName="composite" presStyleCnt="0"/>
      <dgm:spPr/>
    </dgm:pt>
    <dgm:pt modelId="{0CA83A65-FD56-49E3-BB69-8BB04DE92F58}" type="pres">
      <dgm:prSet presAssocID="{C36FE1C6-C706-40CF-B1CF-F76CD826B54C}" presName="parentText" presStyleLbl="alignNode1" presStyleIdx="0" presStyleCnt="4" custScaleX="103569">
        <dgm:presLayoutVars>
          <dgm:chMax val="1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20439EF4-FFC5-43CA-B7C0-972A15015F73}" type="pres">
      <dgm:prSet presAssocID="{C36FE1C6-C706-40CF-B1CF-F76CD826B54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7ADC3C21-821E-4998-8DD9-4807A6A30A95}" type="pres">
      <dgm:prSet presAssocID="{E56A9C1A-F15D-4920-AEDE-E465B9424E00}" presName="sp" presStyleCnt="0"/>
      <dgm:spPr/>
    </dgm:pt>
    <dgm:pt modelId="{F7C24AF7-B91B-42D7-8498-901FBAF3848B}" type="pres">
      <dgm:prSet presAssocID="{1A2F4C2A-0BFF-4EB6-B4A9-B2225B2240F0}" presName="composite" presStyleCnt="0"/>
      <dgm:spPr/>
    </dgm:pt>
    <dgm:pt modelId="{1924D8A5-FBD7-4F75-BA67-F2C9FCB57F34}" type="pres">
      <dgm:prSet presAssocID="{1A2F4C2A-0BFF-4EB6-B4A9-B2225B2240F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109C936F-D1B1-47E2-B40E-1B80548E8C47}" type="pres">
      <dgm:prSet presAssocID="{1A2F4C2A-0BFF-4EB6-B4A9-B2225B2240F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0D329762-B4D8-4850-B31E-F38A733280EE}" type="pres">
      <dgm:prSet presAssocID="{F6D2B092-D392-45AB-8BB1-F8781757171C}" presName="sp" presStyleCnt="0"/>
      <dgm:spPr/>
    </dgm:pt>
    <dgm:pt modelId="{C4D29929-7448-4397-B048-20F35A7003A5}" type="pres">
      <dgm:prSet presAssocID="{6C1F8FA9-FE26-45DC-ADDA-190DA095C7D5}" presName="composite" presStyleCnt="0"/>
      <dgm:spPr/>
    </dgm:pt>
    <dgm:pt modelId="{369C075A-CBE6-4B07-9DAD-E71FE8F31901}" type="pres">
      <dgm:prSet presAssocID="{6C1F8FA9-FE26-45DC-ADDA-190DA095C7D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2DFBA72D-B0EF-4163-8E4C-5D29D20751E1}" type="pres">
      <dgm:prSet presAssocID="{6C1F8FA9-FE26-45DC-ADDA-190DA095C7D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F65BBD81-1419-4E2C-9A2D-EE6DE053739F}" type="pres">
      <dgm:prSet presAssocID="{8A620D26-D7C6-460F-B92A-6033FDAB619D}" presName="sp" presStyleCnt="0"/>
      <dgm:spPr/>
    </dgm:pt>
    <dgm:pt modelId="{D389D33F-084C-4DDA-AA4A-5E6C38A4618B}" type="pres">
      <dgm:prSet presAssocID="{3E64D56E-3AF3-43DB-8754-299C20EA09BC}" presName="composite" presStyleCnt="0"/>
      <dgm:spPr/>
    </dgm:pt>
    <dgm:pt modelId="{E617B33F-D822-4A9C-99C2-4728628C3C60}" type="pres">
      <dgm:prSet presAssocID="{3E64D56E-3AF3-43DB-8754-299C20EA09B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520F62C5-3950-4A0D-8016-BBC45D6B0DCC}" type="pres">
      <dgm:prSet presAssocID="{3E64D56E-3AF3-43DB-8754-299C20EA09B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F95C681B-F620-47F7-B713-BF096C36CA61}" type="presOf" srcId="{D79115C6-A277-4637-9443-9F44F1E0DCB7}" destId="{109C936F-D1B1-47E2-B40E-1B80548E8C47}" srcOrd="0" destOrd="0" presId="urn:microsoft.com/office/officeart/2005/8/layout/chevron2"/>
    <dgm:cxn modelId="{05EC585B-667C-411C-8FD6-433CD128FD70}" type="presOf" srcId="{FE97D1AF-A133-45DA-BCB5-558A9ED854FE}" destId="{20439EF4-FFC5-43CA-B7C0-972A15015F73}" srcOrd="0" destOrd="0" presId="urn:microsoft.com/office/officeart/2005/8/layout/chevron2"/>
    <dgm:cxn modelId="{C9587D33-FEEE-444A-B4AC-5E4937708681}" type="presOf" srcId="{3E64D56E-3AF3-43DB-8754-299C20EA09BC}" destId="{E617B33F-D822-4A9C-99C2-4728628C3C60}" srcOrd="0" destOrd="0" presId="urn:microsoft.com/office/officeart/2005/8/layout/chevron2"/>
    <dgm:cxn modelId="{9D1C6A4B-F2AC-4F67-9B1B-6DC008A15470}" type="presOf" srcId="{E9D4F20E-EC8A-45C7-A9E3-F1CD62736C8F}" destId="{520F62C5-3950-4A0D-8016-BBC45D6B0DCC}" srcOrd="0" destOrd="0" presId="urn:microsoft.com/office/officeart/2005/8/layout/chevron2"/>
    <dgm:cxn modelId="{28B073CA-BEB5-45A8-BD91-8F32DF83EF83}" srcId="{6C1F8FA9-FE26-45DC-ADDA-190DA095C7D5}" destId="{EE028556-43CA-488E-9B37-908CE2AD6C9F}" srcOrd="0" destOrd="0" parTransId="{DF205D0F-7149-4F36-9129-B22EBCE47D23}" sibTransId="{D3521F1E-4F42-4DE5-91A9-0CBF053AE5E5}"/>
    <dgm:cxn modelId="{E7438A6C-D105-4D2C-B57A-4C95890098A2}" srcId="{85CDADE7-A38D-4E48-A3FA-07DCB25E0897}" destId="{1A2F4C2A-0BFF-4EB6-B4A9-B2225B2240F0}" srcOrd="1" destOrd="0" parTransId="{7E4D330D-C2F2-40A6-8E62-4B4F5B4E9229}" sibTransId="{F6D2B092-D392-45AB-8BB1-F8781757171C}"/>
    <dgm:cxn modelId="{CF70B95E-0776-474D-8A29-FA77A1538C1E}" type="presOf" srcId="{EE028556-43CA-488E-9B37-908CE2AD6C9F}" destId="{2DFBA72D-B0EF-4163-8E4C-5D29D20751E1}" srcOrd="0" destOrd="0" presId="urn:microsoft.com/office/officeart/2005/8/layout/chevron2"/>
    <dgm:cxn modelId="{D7383B04-E887-417E-96E9-5D79C928CF06}" type="presOf" srcId="{C36FE1C6-C706-40CF-B1CF-F76CD826B54C}" destId="{0CA83A65-FD56-49E3-BB69-8BB04DE92F58}" srcOrd="0" destOrd="0" presId="urn:microsoft.com/office/officeart/2005/8/layout/chevron2"/>
    <dgm:cxn modelId="{548BE6D8-D6B5-409F-8CE3-01884D699D93}" type="presOf" srcId="{1A2F4C2A-0BFF-4EB6-B4A9-B2225B2240F0}" destId="{1924D8A5-FBD7-4F75-BA67-F2C9FCB57F34}" srcOrd="0" destOrd="0" presId="urn:microsoft.com/office/officeart/2005/8/layout/chevron2"/>
    <dgm:cxn modelId="{67D411A6-3E7A-4404-83A2-1E77FC9DC12E}" srcId="{3E64D56E-3AF3-43DB-8754-299C20EA09BC}" destId="{E9D4F20E-EC8A-45C7-A9E3-F1CD62736C8F}" srcOrd="0" destOrd="0" parTransId="{F79F4CA1-C8C0-435A-94E9-318B5E956143}" sibTransId="{AD279C96-E9C3-476C-BC63-90B1A077A04C}"/>
    <dgm:cxn modelId="{BF1D1B25-8DA9-4D4C-ABFC-49E74BB86C51}" srcId="{85CDADE7-A38D-4E48-A3FA-07DCB25E0897}" destId="{3E64D56E-3AF3-43DB-8754-299C20EA09BC}" srcOrd="3" destOrd="0" parTransId="{05800EAE-E739-43EE-AEE8-EEE4CC79CA40}" sibTransId="{4E6DD9E6-5E79-42B6-87D3-A11166A7F26F}"/>
    <dgm:cxn modelId="{3881178D-2C4C-4B0A-86DF-268978D81539}" srcId="{85CDADE7-A38D-4E48-A3FA-07DCB25E0897}" destId="{6C1F8FA9-FE26-45DC-ADDA-190DA095C7D5}" srcOrd="2" destOrd="0" parTransId="{203B504E-78D9-487B-8BD3-ABC3319D4204}" sibTransId="{8A620D26-D7C6-460F-B92A-6033FDAB619D}"/>
    <dgm:cxn modelId="{AE1AE970-0BF0-4A94-904F-8C5D6B98F28B}" type="presOf" srcId="{6C1F8FA9-FE26-45DC-ADDA-190DA095C7D5}" destId="{369C075A-CBE6-4B07-9DAD-E71FE8F31901}" srcOrd="0" destOrd="0" presId="urn:microsoft.com/office/officeart/2005/8/layout/chevron2"/>
    <dgm:cxn modelId="{E42E4C17-54A6-4C70-8487-1E2B991F6493}" srcId="{C36FE1C6-C706-40CF-B1CF-F76CD826B54C}" destId="{FE97D1AF-A133-45DA-BCB5-558A9ED854FE}" srcOrd="0" destOrd="0" parTransId="{CE1F2ACB-E8B9-47B7-A4F1-02B4EBBED57D}" sibTransId="{75584E9A-7257-4F37-935A-B90C5DED9270}"/>
    <dgm:cxn modelId="{BDC04741-A095-46DE-8757-60A6E9C72F22}" type="presOf" srcId="{85CDADE7-A38D-4E48-A3FA-07DCB25E0897}" destId="{46567EB7-6DFA-43A9-88F9-BFC6054E8DC5}" srcOrd="0" destOrd="0" presId="urn:microsoft.com/office/officeart/2005/8/layout/chevron2"/>
    <dgm:cxn modelId="{A34EDD8E-6C83-42A7-BAAC-4F239DF62946}" srcId="{85CDADE7-A38D-4E48-A3FA-07DCB25E0897}" destId="{C36FE1C6-C706-40CF-B1CF-F76CD826B54C}" srcOrd="0" destOrd="0" parTransId="{C9C989E9-161C-4F52-88A8-A35B7EEAF47C}" sibTransId="{E56A9C1A-F15D-4920-AEDE-E465B9424E00}"/>
    <dgm:cxn modelId="{7E8BF322-3B43-41BC-81F2-F8407EB663FC}" srcId="{1A2F4C2A-0BFF-4EB6-B4A9-B2225B2240F0}" destId="{D79115C6-A277-4637-9443-9F44F1E0DCB7}" srcOrd="0" destOrd="0" parTransId="{C5D11CDA-E8E0-4349-9592-362C07013EFF}" sibTransId="{C5C423F2-28C3-42EF-81DF-241600F3A694}"/>
    <dgm:cxn modelId="{04E92611-3743-48F2-9C8D-A883E675712B}" type="presParOf" srcId="{46567EB7-6DFA-43A9-88F9-BFC6054E8DC5}" destId="{85152A46-441E-4068-AF71-4DF768D639B4}" srcOrd="0" destOrd="0" presId="urn:microsoft.com/office/officeart/2005/8/layout/chevron2"/>
    <dgm:cxn modelId="{8B7359F8-AF24-4BCA-AE48-FC59F9A37B26}" type="presParOf" srcId="{85152A46-441E-4068-AF71-4DF768D639B4}" destId="{0CA83A65-FD56-49E3-BB69-8BB04DE92F58}" srcOrd="0" destOrd="0" presId="urn:microsoft.com/office/officeart/2005/8/layout/chevron2"/>
    <dgm:cxn modelId="{2BC237EA-501F-4834-AC4D-102ED06F4ABD}" type="presParOf" srcId="{85152A46-441E-4068-AF71-4DF768D639B4}" destId="{20439EF4-FFC5-43CA-B7C0-972A15015F73}" srcOrd="1" destOrd="0" presId="urn:microsoft.com/office/officeart/2005/8/layout/chevron2"/>
    <dgm:cxn modelId="{AA2F11AD-C7A9-4EAB-8560-AB837EEDA0E6}" type="presParOf" srcId="{46567EB7-6DFA-43A9-88F9-BFC6054E8DC5}" destId="{7ADC3C21-821E-4998-8DD9-4807A6A30A95}" srcOrd="1" destOrd="0" presId="urn:microsoft.com/office/officeart/2005/8/layout/chevron2"/>
    <dgm:cxn modelId="{2269FF7B-20D2-44CB-9004-721CFF7790AB}" type="presParOf" srcId="{46567EB7-6DFA-43A9-88F9-BFC6054E8DC5}" destId="{F7C24AF7-B91B-42D7-8498-901FBAF3848B}" srcOrd="2" destOrd="0" presId="urn:microsoft.com/office/officeart/2005/8/layout/chevron2"/>
    <dgm:cxn modelId="{8D6598B4-F834-4C06-BD13-8EB377B0295C}" type="presParOf" srcId="{F7C24AF7-B91B-42D7-8498-901FBAF3848B}" destId="{1924D8A5-FBD7-4F75-BA67-F2C9FCB57F34}" srcOrd="0" destOrd="0" presId="urn:microsoft.com/office/officeart/2005/8/layout/chevron2"/>
    <dgm:cxn modelId="{1E3B3358-04F8-446F-846F-32A3D2A533DA}" type="presParOf" srcId="{F7C24AF7-B91B-42D7-8498-901FBAF3848B}" destId="{109C936F-D1B1-47E2-B40E-1B80548E8C47}" srcOrd="1" destOrd="0" presId="urn:microsoft.com/office/officeart/2005/8/layout/chevron2"/>
    <dgm:cxn modelId="{DACD992D-C5FB-4B78-B12B-E698C0C428F8}" type="presParOf" srcId="{46567EB7-6DFA-43A9-88F9-BFC6054E8DC5}" destId="{0D329762-B4D8-4850-B31E-F38A733280EE}" srcOrd="3" destOrd="0" presId="urn:microsoft.com/office/officeart/2005/8/layout/chevron2"/>
    <dgm:cxn modelId="{5DB4F161-C61C-40EE-9438-71F29A58BCC3}" type="presParOf" srcId="{46567EB7-6DFA-43A9-88F9-BFC6054E8DC5}" destId="{C4D29929-7448-4397-B048-20F35A7003A5}" srcOrd="4" destOrd="0" presId="urn:microsoft.com/office/officeart/2005/8/layout/chevron2"/>
    <dgm:cxn modelId="{C8BA9DDC-FEAF-49A4-840E-9B14629CF759}" type="presParOf" srcId="{C4D29929-7448-4397-B048-20F35A7003A5}" destId="{369C075A-CBE6-4B07-9DAD-E71FE8F31901}" srcOrd="0" destOrd="0" presId="urn:microsoft.com/office/officeart/2005/8/layout/chevron2"/>
    <dgm:cxn modelId="{86CF6DD3-DC77-4C74-A4AD-FAF0CA2AF327}" type="presParOf" srcId="{C4D29929-7448-4397-B048-20F35A7003A5}" destId="{2DFBA72D-B0EF-4163-8E4C-5D29D20751E1}" srcOrd="1" destOrd="0" presId="urn:microsoft.com/office/officeart/2005/8/layout/chevron2"/>
    <dgm:cxn modelId="{74E0630A-172B-46FF-97D9-D6F924C26BB8}" type="presParOf" srcId="{46567EB7-6DFA-43A9-88F9-BFC6054E8DC5}" destId="{F65BBD81-1419-4E2C-9A2D-EE6DE053739F}" srcOrd="5" destOrd="0" presId="urn:microsoft.com/office/officeart/2005/8/layout/chevron2"/>
    <dgm:cxn modelId="{AD98D3B4-2DD5-43ED-9FA9-7C6462085439}" type="presParOf" srcId="{46567EB7-6DFA-43A9-88F9-BFC6054E8DC5}" destId="{D389D33F-084C-4DDA-AA4A-5E6C38A4618B}" srcOrd="6" destOrd="0" presId="urn:microsoft.com/office/officeart/2005/8/layout/chevron2"/>
    <dgm:cxn modelId="{5FF3388C-CDEC-4058-B560-F61B1864DED5}" type="presParOf" srcId="{D389D33F-084C-4DDA-AA4A-5E6C38A4618B}" destId="{E617B33F-D822-4A9C-99C2-4728628C3C60}" srcOrd="0" destOrd="0" presId="urn:microsoft.com/office/officeart/2005/8/layout/chevron2"/>
    <dgm:cxn modelId="{C26756CE-D882-4DC4-871B-3EE83905D9AF}" type="presParOf" srcId="{D389D33F-084C-4DDA-AA4A-5E6C38A4618B}" destId="{520F62C5-3950-4A0D-8016-BBC45D6B0DC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8D077A-EF49-465E-9C2F-73C8F45EA965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PA"/>
        </a:p>
      </dgm:t>
    </dgm:pt>
    <dgm:pt modelId="{7D412252-2D58-4C95-A7BB-7990A791AC0E}">
      <dgm:prSet phldrT="[Texto]" custT="1"/>
      <dgm:spPr/>
      <dgm:t>
        <a:bodyPr/>
        <a:lstStyle/>
        <a:p>
          <a:r>
            <a:rPr lang="es-PA" sz="3200" dirty="0" smtClean="0"/>
            <a:t>Internet </a:t>
          </a:r>
          <a:endParaRPr lang="es-PA" sz="3200" dirty="0"/>
        </a:p>
      </dgm:t>
    </dgm:pt>
    <dgm:pt modelId="{4778402B-BBF7-4578-BA53-66632113C77C}" type="parTrans" cxnId="{B483B049-92A7-465C-81F1-A35181D7B274}">
      <dgm:prSet/>
      <dgm:spPr/>
      <dgm:t>
        <a:bodyPr/>
        <a:lstStyle/>
        <a:p>
          <a:endParaRPr lang="es-PA"/>
        </a:p>
      </dgm:t>
    </dgm:pt>
    <dgm:pt modelId="{36233204-FEBF-49C3-A0A5-A4C11ED734B2}" type="sibTrans" cxnId="{B483B049-92A7-465C-81F1-A35181D7B274}">
      <dgm:prSet/>
      <dgm:spPr/>
      <dgm:t>
        <a:bodyPr/>
        <a:lstStyle/>
        <a:p>
          <a:endParaRPr lang="es-PA"/>
        </a:p>
      </dgm:t>
    </dgm:pt>
    <dgm:pt modelId="{651A4732-516C-4C55-9243-810E4A2D1140}">
      <dgm:prSet phldrT="[Texto]" custT="1"/>
      <dgm:spPr/>
      <dgm:t>
        <a:bodyPr/>
        <a:lstStyle/>
        <a:p>
          <a:r>
            <a:rPr lang="es-PA" sz="3200" dirty="0" smtClean="0"/>
            <a:t>Microsoft Publisher</a:t>
          </a:r>
          <a:endParaRPr lang="es-PA" sz="3200" dirty="0"/>
        </a:p>
      </dgm:t>
    </dgm:pt>
    <dgm:pt modelId="{73DDBB2B-4859-42C3-B805-6A09A0F80D17}" type="parTrans" cxnId="{E9552CBC-464A-408C-BE2C-61823D42CFB3}">
      <dgm:prSet/>
      <dgm:spPr/>
      <dgm:t>
        <a:bodyPr/>
        <a:lstStyle/>
        <a:p>
          <a:endParaRPr lang="es-PA"/>
        </a:p>
      </dgm:t>
    </dgm:pt>
    <dgm:pt modelId="{0F43B9E4-B4C9-4C89-98C8-9D4EC3EFB896}" type="sibTrans" cxnId="{E9552CBC-464A-408C-BE2C-61823D42CFB3}">
      <dgm:prSet/>
      <dgm:spPr/>
      <dgm:t>
        <a:bodyPr/>
        <a:lstStyle/>
        <a:p>
          <a:endParaRPr lang="es-PA"/>
        </a:p>
      </dgm:t>
    </dgm:pt>
    <dgm:pt modelId="{DE59ADFB-7A4D-4A1C-921C-15600935744A}">
      <dgm:prSet phldrT="[Texto]" custT="1"/>
      <dgm:spPr/>
      <dgm:t>
        <a:bodyPr/>
        <a:lstStyle/>
        <a:p>
          <a:r>
            <a:rPr lang="es-PA" sz="3200" dirty="0" smtClean="0"/>
            <a:t>Microsoft Word</a:t>
          </a:r>
          <a:endParaRPr lang="es-PA" sz="3200" dirty="0"/>
        </a:p>
      </dgm:t>
    </dgm:pt>
    <dgm:pt modelId="{1463F347-5D48-4CA0-A855-C1F94052950C}" type="parTrans" cxnId="{E971FE93-6A6D-4CC7-8CB8-B9E6692D12BE}">
      <dgm:prSet/>
      <dgm:spPr/>
      <dgm:t>
        <a:bodyPr/>
        <a:lstStyle/>
        <a:p>
          <a:endParaRPr lang="es-PA"/>
        </a:p>
      </dgm:t>
    </dgm:pt>
    <dgm:pt modelId="{A444068C-5913-46B0-88A8-3644D485F634}" type="sibTrans" cxnId="{E971FE93-6A6D-4CC7-8CB8-B9E6692D12BE}">
      <dgm:prSet/>
      <dgm:spPr/>
      <dgm:t>
        <a:bodyPr/>
        <a:lstStyle/>
        <a:p>
          <a:endParaRPr lang="es-PA"/>
        </a:p>
      </dgm:t>
    </dgm:pt>
    <dgm:pt modelId="{BE4E557D-D900-4291-B93A-637746AE6E3F}">
      <dgm:prSet phldrT="[Texto]" custT="1"/>
      <dgm:spPr/>
      <dgm:t>
        <a:bodyPr/>
        <a:lstStyle/>
        <a:p>
          <a:r>
            <a:rPr lang="es-PA" sz="3200" dirty="0" smtClean="0"/>
            <a:t>Microsoft Power Point</a:t>
          </a:r>
          <a:endParaRPr lang="es-PA" sz="3200" dirty="0"/>
        </a:p>
      </dgm:t>
    </dgm:pt>
    <dgm:pt modelId="{754201C4-E105-4869-9C8E-E9492E96DE15}" type="parTrans" cxnId="{30D81DAC-A0E2-4C58-B84D-F1218008209D}">
      <dgm:prSet/>
      <dgm:spPr/>
      <dgm:t>
        <a:bodyPr/>
        <a:lstStyle/>
        <a:p>
          <a:endParaRPr lang="es-PA"/>
        </a:p>
      </dgm:t>
    </dgm:pt>
    <dgm:pt modelId="{7AFCB66F-819C-4097-9239-D0A316C71EE4}" type="sibTrans" cxnId="{30D81DAC-A0E2-4C58-B84D-F1218008209D}">
      <dgm:prSet/>
      <dgm:spPr/>
      <dgm:t>
        <a:bodyPr/>
        <a:lstStyle/>
        <a:p>
          <a:endParaRPr lang="es-PA"/>
        </a:p>
      </dgm:t>
    </dgm:pt>
    <dgm:pt modelId="{9E2C6AD6-601E-4BBC-B006-2B6E0128FE8F}" type="pres">
      <dgm:prSet presAssocID="{708D077A-EF49-465E-9C2F-73C8F45EA96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D2AB7416-F09B-48DF-9DE8-AD2B86EB0E7A}" type="pres">
      <dgm:prSet presAssocID="{7D412252-2D58-4C95-A7BB-7990A791AC0E}" presName="composite" presStyleCnt="0"/>
      <dgm:spPr/>
    </dgm:pt>
    <dgm:pt modelId="{D4C76C30-5B1A-4959-AF2B-F523B1254C7C}" type="pres">
      <dgm:prSet presAssocID="{7D412252-2D58-4C95-A7BB-7990A791AC0E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PA"/>
        </a:p>
      </dgm:t>
    </dgm:pt>
    <dgm:pt modelId="{4AE908D9-0498-4F61-8E0F-92C1029EF137}" type="pres">
      <dgm:prSet presAssocID="{7D412252-2D58-4C95-A7BB-7990A791AC0E}" presName="txShp" presStyleLbl="node1" presStyleIdx="0" presStyleCnt="4" custLinFactNeighborX="-87" custLinFactNeighborY="-7979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83A17197-E4C0-47DE-8B13-3393D52B8130}" type="pres">
      <dgm:prSet presAssocID="{36233204-FEBF-49C3-A0A5-A4C11ED734B2}" presName="spacing" presStyleCnt="0"/>
      <dgm:spPr/>
    </dgm:pt>
    <dgm:pt modelId="{9478D7B6-8D44-43A6-8790-254CBF54FBFF}" type="pres">
      <dgm:prSet presAssocID="{651A4732-516C-4C55-9243-810E4A2D1140}" presName="composite" presStyleCnt="0"/>
      <dgm:spPr/>
    </dgm:pt>
    <dgm:pt modelId="{F56C3E5B-E465-46AE-8B90-03676649379D}" type="pres">
      <dgm:prSet presAssocID="{651A4732-516C-4C55-9243-810E4A2D1140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92AEE55-AAEB-41A9-8692-457981651189}" type="pres">
      <dgm:prSet presAssocID="{651A4732-516C-4C55-9243-810E4A2D1140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0165FD4F-BD08-480A-9C84-79351469C68E}" type="pres">
      <dgm:prSet presAssocID="{0F43B9E4-B4C9-4C89-98C8-9D4EC3EFB896}" presName="spacing" presStyleCnt="0"/>
      <dgm:spPr/>
    </dgm:pt>
    <dgm:pt modelId="{0A83F0C9-E075-41A6-B33F-997C7EDD6762}" type="pres">
      <dgm:prSet presAssocID="{DE59ADFB-7A4D-4A1C-921C-15600935744A}" presName="composite" presStyleCnt="0"/>
      <dgm:spPr/>
    </dgm:pt>
    <dgm:pt modelId="{8306B2DD-684F-43C7-9220-6F0B28902EF2}" type="pres">
      <dgm:prSet presAssocID="{DE59ADFB-7A4D-4A1C-921C-15600935744A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7E56AE2-5378-4646-A6D1-E18604873210}" type="pres">
      <dgm:prSet presAssocID="{DE59ADFB-7A4D-4A1C-921C-15600935744A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3949DBC9-5B2B-4BDF-A77A-AF2DE4095E47}" type="pres">
      <dgm:prSet presAssocID="{A444068C-5913-46B0-88A8-3644D485F634}" presName="spacing" presStyleCnt="0"/>
      <dgm:spPr/>
    </dgm:pt>
    <dgm:pt modelId="{BF6CEDA1-5D78-44C9-8A19-3A1E0A979E5D}" type="pres">
      <dgm:prSet presAssocID="{BE4E557D-D900-4291-B93A-637746AE6E3F}" presName="composite" presStyleCnt="0"/>
      <dgm:spPr/>
    </dgm:pt>
    <dgm:pt modelId="{CA366A28-1C45-460E-9DE6-7390F3AD5964}" type="pres">
      <dgm:prSet presAssocID="{BE4E557D-D900-4291-B93A-637746AE6E3F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PA"/>
        </a:p>
      </dgm:t>
    </dgm:pt>
    <dgm:pt modelId="{90A8E94F-471B-4AC1-B74E-4CA40B829889}" type="pres">
      <dgm:prSet presAssocID="{BE4E557D-D900-4291-B93A-637746AE6E3F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8151FC83-ECC0-49F0-BD5C-052193EA250A}" type="presOf" srcId="{7D412252-2D58-4C95-A7BB-7990A791AC0E}" destId="{4AE908D9-0498-4F61-8E0F-92C1029EF137}" srcOrd="0" destOrd="0" presId="urn:microsoft.com/office/officeart/2005/8/layout/vList3"/>
    <dgm:cxn modelId="{E9552CBC-464A-408C-BE2C-61823D42CFB3}" srcId="{708D077A-EF49-465E-9C2F-73C8F45EA965}" destId="{651A4732-516C-4C55-9243-810E4A2D1140}" srcOrd="1" destOrd="0" parTransId="{73DDBB2B-4859-42C3-B805-6A09A0F80D17}" sibTransId="{0F43B9E4-B4C9-4C89-98C8-9D4EC3EFB896}"/>
    <dgm:cxn modelId="{30D81DAC-A0E2-4C58-B84D-F1218008209D}" srcId="{708D077A-EF49-465E-9C2F-73C8F45EA965}" destId="{BE4E557D-D900-4291-B93A-637746AE6E3F}" srcOrd="3" destOrd="0" parTransId="{754201C4-E105-4869-9C8E-E9492E96DE15}" sibTransId="{7AFCB66F-819C-4097-9239-D0A316C71EE4}"/>
    <dgm:cxn modelId="{E971FE93-6A6D-4CC7-8CB8-B9E6692D12BE}" srcId="{708D077A-EF49-465E-9C2F-73C8F45EA965}" destId="{DE59ADFB-7A4D-4A1C-921C-15600935744A}" srcOrd="2" destOrd="0" parTransId="{1463F347-5D48-4CA0-A855-C1F94052950C}" sibTransId="{A444068C-5913-46B0-88A8-3644D485F634}"/>
    <dgm:cxn modelId="{F3247BCA-D4E8-4617-8282-6EA6E75AD94D}" type="presOf" srcId="{BE4E557D-D900-4291-B93A-637746AE6E3F}" destId="{90A8E94F-471B-4AC1-B74E-4CA40B829889}" srcOrd="0" destOrd="0" presId="urn:microsoft.com/office/officeart/2005/8/layout/vList3"/>
    <dgm:cxn modelId="{1D7C20BD-5DC5-444F-A30D-BC6DA63DA573}" type="presOf" srcId="{708D077A-EF49-465E-9C2F-73C8F45EA965}" destId="{9E2C6AD6-601E-4BBC-B006-2B6E0128FE8F}" srcOrd="0" destOrd="0" presId="urn:microsoft.com/office/officeart/2005/8/layout/vList3"/>
    <dgm:cxn modelId="{1C81E8DF-6A31-4F92-B787-65E8125CBC45}" type="presOf" srcId="{651A4732-516C-4C55-9243-810E4A2D1140}" destId="{A92AEE55-AAEB-41A9-8692-457981651189}" srcOrd="0" destOrd="0" presId="urn:microsoft.com/office/officeart/2005/8/layout/vList3"/>
    <dgm:cxn modelId="{B483B049-92A7-465C-81F1-A35181D7B274}" srcId="{708D077A-EF49-465E-9C2F-73C8F45EA965}" destId="{7D412252-2D58-4C95-A7BB-7990A791AC0E}" srcOrd="0" destOrd="0" parTransId="{4778402B-BBF7-4578-BA53-66632113C77C}" sibTransId="{36233204-FEBF-49C3-A0A5-A4C11ED734B2}"/>
    <dgm:cxn modelId="{F1A7F396-0748-45A7-B63A-23E35E954033}" type="presOf" srcId="{DE59ADFB-7A4D-4A1C-921C-15600935744A}" destId="{57E56AE2-5378-4646-A6D1-E18604873210}" srcOrd="0" destOrd="0" presId="urn:microsoft.com/office/officeart/2005/8/layout/vList3"/>
    <dgm:cxn modelId="{361817A9-4960-4DB9-A478-11DD825B7E8D}" type="presParOf" srcId="{9E2C6AD6-601E-4BBC-B006-2B6E0128FE8F}" destId="{D2AB7416-F09B-48DF-9DE8-AD2B86EB0E7A}" srcOrd="0" destOrd="0" presId="urn:microsoft.com/office/officeart/2005/8/layout/vList3"/>
    <dgm:cxn modelId="{86C183F7-3429-474A-9ED4-E220B630A5F5}" type="presParOf" srcId="{D2AB7416-F09B-48DF-9DE8-AD2B86EB0E7A}" destId="{D4C76C30-5B1A-4959-AF2B-F523B1254C7C}" srcOrd="0" destOrd="0" presId="urn:microsoft.com/office/officeart/2005/8/layout/vList3"/>
    <dgm:cxn modelId="{5065D69E-2B99-4E98-9540-AE84C77A1CB6}" type="presParOf" srcId="{D2AB7416-F09B-48DF-9DE8-AD2B86EB0E7A}" destId="{4AE908D9-0498-4F61-8E0F-92C1029EF137}" srcOrd="1" destOrd="0" presId="urn:microsoft.com/office/officeart/2005/8/layout/vList3"/>
    <dgm:cxn modelId="{D6FBDF47-70C0-444B-A64A-8EBDD190798D}" type="presParOf" srcId="{9E2C6AD6-601E-4BBC-B006-2B6E0128FE8F}" destId="{83A17197-E4C0-47DE-8B13-3393D52B8130}" srcOrd="1" destOrd="0" presId="urn:microsoft.com/office/officeart/2005/8/layout/vList3"/>
    <dgm:cxn modelId="{68BFF7BA-A1FD-41B9-B00B-06860056303F}" type="presParOf" srcId="{9E2C6AD6-601E-4BBC-B006-2B6E0128FE8F}" destId="{9478D7B6-8D44-43A6-8790-254CBF54FBFF}" srcOrd="2" destOrd="0" presId="urn:microsoft.com/office/officeart/2005/8/layout/vList3"/>
    <dgm:cxn modelId="{47D16309-1902-4926-AD74-F8AC0E70E5F0}" type="presParOf" srcId="{9478D7B6-8D44-43A6-8790-254CBF54FBFF}" destId="{F56C3E5B-E465-46AE-8B90-03676649379D}" srcOrd="0" destOrd="0" presId="urn:microsoft.com/office/officeart/2005/8/layout/vList3"/>
    <dgm:cxn modelId="{552CB6C0-25AC-4F7A-B161-54F5C59A5EA2}" type="presParOf" srcId="{9478D7B6-8D44-43A6-8790-254CBF54FBFF}" destId="{A92AEE55-AAEB-41A9-8692-457981651189}" srcOrd="1" destOrd="0" presId="urn:microsoft.com/office/officeart/2005/8/layout/vList3"/>
    <dgm:cxn modelId="{3A23D1F2-DF8D-4F2E-898F-9227517B2D00}" type="presParOf" srcId="{9E2C6AD6-601E-4BBC-B006-2B6E0128FE8F}" destId="{0165FD4F-BD08-480A-9C84-79351469C68E}" srcOrd="3" destOrd="0" presId="urn:microsoft.com/office/officeart/2005/8/layout/vList3"/>
    <dgm:cxn modelId="{2C31EFAD-6D46-4219-A244-9D355D6BD31D}" type="presParOf" srcId="{9E2C6AD6-601E-4BBC-B006-2B6E0128FE8F}" destId="{0A83F0C9-E075-41A6-B33F-997C7EDD6762}" srcOrd="4" destOrd="0" presId="urn:microsoft.com/office/officeart/2005/8/layout/vList3"/>
    <dgm:cxn modelId="{4D1E3E09-29EE-4349-AA5E-032B63BE3BA2}" type="presParOf" srcId="{0A83F0C9-E075-41A6-B33F-997C7EDD6762}" destId="{8306B2DD-684F-43C7-9220-6F0B28902EF2}" srcOrd="0" destOrd="0" presId="urn:microsoft.com/office/officeart/2005/8/layout/vList3"/>
    <dgm:cxn modelId="{6A869E99-1300-47FF-8689-A64DE5E08BAB}" type="presParOf" srcId="{0A83F0C9-E075-41A6-B33F-997C7EDD6762}" destId="{57E56AE2-5378-4646-A6D1-E18604873210}" srcOrd="1" destOrd="0" presId="urn:microsoft.com/office/officeart/2005/8/layout/vList3"/>
    <dgm:cxn modelId="{BD990601-58C2-4B95-8F9D-C3E480C881F2}" type="presParOf" srcId="{9E2C6AD6-601E-4BBC-B006-2B6E0128FE8F}" destId="{3949DBC9-5B2B-4BDF-A77A-AF2DE4095E47}" srcOrd="5" destOrd="0" presId="urn:microsoft.com/office/officeart/2005/8/layout/vList3"/>
    <dgm:cxn modelId="{B3FE55F3-D7C4-404E-BDDE-6AF330C9E256}" type="presParOf" srcId="{9E2C6AD6-601E-4BBC-B006-2B6E0128FE8F}" destId="{BF6CEDA1-5D78-44C9-8A19-3A1E0A979E5D}" srcOrd="6" destOrd="0" presId="urn:microsoft.com/office/officeart/2005/8/layout/vList3"/>
    <dgm:cxn modelId="{5FBDA1C7-5F33-4568-8ADC-C4E125470227}" type="presParOf" srcId="{BF6CEDA1-5D78-44C9-8A19-3A1E0A979E5D}" destId="{CA366A28-1C45-460E-9DE6-7390F3AD5964}" srcOrd="0" destOrd="0" presId="urn:microsoft.com/office/officeart/2005/8/layout/vList3"/>
    <dgm:cxn modelId="{E5AAF977-83B6-41FF-A894-6906EB71CAAC}" type="presParOf" srcId="{BF6CEDA1-5D78-44C9-8A19-3A1E0A979E5D}" destId="{90A8E94F-471B-4AC1-B74E-4CA40B82988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CE6563-3FA3-492E-804D-88D6B6EC3115}" type="doc">
      <dgm:prSet loTypeId="urn:microsoft.com/office/officeart/2005/8/layout/arrow6" loCatId="process" qsTypeId="urn:microsoft.com/office/officeart/2005/8/quickstyle/simple1" qsCatId="simple" csTypeId="urn:microsoft.com/office/officeart/2005/8/colors/accent1_4" csCatId="accent1" phldr="1"/>
      <dgm:spPr>
        <a:scene3d>
          <a:camera prst="orthographicFront"/>
          <a:lightRig rig="threePt" dir="t"/>
        </a:scene3d>
      </dgm:spPr>
      <dgm:t>
        <a:bodyPr/>
        <a:lstStyle/>
        <a:p>
          <a:endParaRPr lang="es-PA"/>
        </a:p>
      </dgm:t>
    </dgm:pt>
    <dgm:pt modelId="{1AE6D654-C961-41A5-B411-4D8597FA8D40}">
      <dgm:prSet phldrT="[Texto]" custT="1"/>
      <dgm:spPr/>
      <dgm:t>
        <a:bodyPr/>
        <a:lstStyle/>
        <a:p>
          <a:r>
            <a:rPr lang="es-PA" sz="3000" b="1" dirty="0" smtClean="0"/>
            <a:t>Mecanografía Computarizada</a:t>
          </a:r>
          <a:endParaRPr lang="es-PA" sz="3000" b="1" dirty="0"/>
        </a:p>
      </dgm:t>
    </dgm:pt>
    <dgm:pt modelId="{BCFF31FA-997F-4AB7-8BEE-5B4BD5F534B8}" type="parTrans" cxnId="{408D67E6-8D08-420A-8F40-283A498D9EB4}">
      <dgm:prSet/>
      <dgm:spPr/>
      <dgm:t>
        <a:bodyPr/>
        <a:lstStyle/>
        <a:p>
          <a:endParaRPr lang="es-PA"/>
        </a:p>
      </dgm:t>
    </dgm:pt>
    <dgm:pt modelId="{BDB3C989-4102-4E09-9EC1-9BEC00F0D107}" type="sibTrans" cxnId="{408D67E6-8D08-420A-8F40-283A498D9EB4}">
      <dgm:prSet/>
      <dgm:spPr/>
      <dgm:t>
        <a:bodyPr/>
        <a:lstStyle/>
        <a:p>
          <a:endParaRPr lang="es-PA"/>
        </a:p>
      </dgm:t>
    </dgm:pt>
    <dgm:pt modelId="{AF1B2193-B924-4A3C-ACC8-57066B13041F}">
      <dgm:prSet phldrT="[Texto]" custT="1"/>
      <dgm:spPr/>
      <dgm:t>
        <a:bodyPr/>
        <a:lstStyle/>
        <a:p>
          <a:r>
            <a:rPr lang="es-PA" sz="3000" b="1" dirty="0" smtClean="0"/>
            <a:t>Español</a:t>
          </a:r>
        </a:p>
        <a:p>
          <a:r>
            <a:rPr lang="es-PA" sz="3000" b="1" dirty="0" smtClean="0"/>
            <a:t>Expresiones Artísticas</a:t>
          </a:r>
        </a:p>
        <a:p>
          <a:r>
            <a:rPr lang="es-PA" sz="3000" b="1" dirty="0" smtClean="0"/>
            <a:t>Religión</a:t>
          </a:r>
          <a:endParaRPr lang="es-PA" sz="3000" b="1" dirty="0"/>
        </a:p>
      </dgm:t>
    </dgm:pt>
    <dgm:pt modelId="{DA7178FB-5711-4873-BFAA-842ADB8B6816}" type="parTrans" cxnId="{B9A9A1E2-FEC7-4CAF-85D3-9B757A4A26BA}">
      <dgm:prSet/>
      <dgm:spPr/>
      <dgm:t>
        <a:bodyPr/>
        <a:lstStyle/>
        <a:p>
          <a:endParaRPr lang="es-PA"/>
        </a:p>
      </dgm:t>
    </dgm:pt>
    <dgm:pt modelId="{864ECEB2-C45B-4A32-BD92-D8154D5C9032}" type="sibTrans" cxnId="{B9A9A1E2-FEC7-4CAF-85D3-9B757A4A26BA}">
      <dgm:prSet/>
      <dgm:spPr/>
      <dgm:t>
        <a:bodyPr/>
        <a:lstStyle/>
        <a:p>
          <a:endParaRPr lang="es-PA"/>
        </a:p>
      </dgm:t>
    </dgm:pt>
    <dgm:pt modelId="{BEAFA6AE-620A-4FE0-B495-63F18B235387}" type="pres">
      <dgm:prSet presAssocID="{95CE6563-3FA3-492E-804D-88D6B6EC311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35915AA1-B242-4410-B1C6-056E2263B58B}" type="pres">
      <dgm:prSet presAssocID="{95CE6563-3FA3-492E-804D-88D6B6EC3115}" presName="ribbon" presStyleLbl="node1" presStyleIdx="0" presStyleCnt="1" custAng="19565594" custScaleY="184828" custLinFactNeighborX="-588" custLinFactNeighborY="26985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PA"/>
        </a:p>
      </dgm:t>
    </dgm:pt>
    <dgm:pt modelId="{990CDBAD-735E-4750-87BD-5401A0792C7D}" type="pres">
      <dgm:prSet presAssocID="{95CE6563-3FA3-492E-804D-88D6B6EC3115}" presName="leftArrowText" presStyleLbl="node1" presStyleIdx="0" presStyleCnt="1" custScaleX="123569" custLinFactY="4595" custLinFactNeighborX="336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62821509-6B2E-474A-87BD-0F8C135D69D6}" type="pres">
      <dgm:prSet presAssocID="{95CE6563-3FA3-492E-804D-88D6B6EC3115}" presName="rightArrowText" presStyleLbl="node1" presStyleIdx="0" presStyleCnt="1" custScaleY="142007" custLinFactNeighborY="14994">
        <dgm:presLayoutVars>
          <dgm:chMax val="0"/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B9A9A1E2-FEC7-4CAF-85D3-9B757A4A26BA}" srcId="{95CE6563-3FA3-492E-804D-88D6B6EC3115}" destId="{AF1B2193-B924-4A3C-ACC8-57066B13041F}" srcOrd="1" destOrd="0" parTransId="{DA7178FB-5711-4873-BFAA-842ADB8B6816}" sibTransId="{864ECEB2-C45B-4A32-BD92-D8154D5C9032}"/>
    <dgm:cxn modelId="{C04D694A-45C5-4EBF-8E32-D1FE6BE21DD1}" type="presOf" srcId="{AF1B2193-B924-4A3C-ACC8-57066B13041F}" destId="{62821509-6B2E-474A-87BD-0F8C135D69D6}" srcOrd="0" destOrd="0" presId="urn:microsoft.com/office/officeart/2005/8/layout/arrow6"/>
    <dgm:cxn modelId="{408D67E6-8D08-420A-8F40-283A498D9EB4}" srcId="{95CE6563-3FA3-492E-804D-88D6B6EC3115}" destId="{1AE6D654-C961-41A5-B411-4D8597FA8D40}" srcOrd="0" destOrd="0" parTransId="{BCFF31FA-997F-4AB7-8BEE-5B4BD5F534B8}" sibTransId="{BDB3C989-4102-4E09-9EC1-9BEC00F0D107}"/>
    <dgm:cxn modelId="{8043918D-1571-42AA-A57F-3F443BC8F312}" type="presOf" srcId="{95CE6563-3FA3-492E-804D-88D6B6EC3115}" destId="{BEAFA6AE-620A-4FE0-B495-63F18B235387}" srcOrd="0" destOrd="0" presId="urn:microsoft.com/office/officeart/2005/8/layout/arrow6"/>
    <dgm:cxn modelId="{DB0103CD-71DA-4296-9BBD-647784C164C4}" type="presOf" srcId="{1AE6D654-C961-41A5-B411-4D8597FA8D40}" destId="{990CDBAD-735E-4750-87BD-5401A0792C7D}" srcOrd="0" destOrd="0" presId="urn:microsoft.com/office/officeart/2005/8/layout/arrow6"/>
    <dgm:cxn modelId="{B8233F9D-1B2A-4A18-BCEE-3197649948BD}" type="presParOf" srcId="{BEAFA6AE-620A-4FE0-B495-63F18B235387}" destId="{35915AA1-B242-4410-B1C6-056E2263B58B}" srcOrd="0" destOrd="0" presId="urn:microsoft.com/office/officeart/2005/8/layout/arrow6"/>
    <dgm:cxn modelId="{3DA2286B-DAD7-446D-9F7C-E1F878DDDD36}" type="presParOf" srcId="{BEAFA6AE-620A-4FE0-B495-63F18B235387}" destId="{990CDBAD-735E-4750-87BD-5401A0792C7D}" srcOrd="1" destOrd="0" presId="urn:microsoft.com/office/officeart/2005/8/layout/arrow6"/>
    <dgm:cxn modelId="{392696EE-6FAF-4A3A-B62C-E673204BCD1C}" type="presParOf" srcId="{BEAFA6AE-620A-4FE0-B495-63F18B235387}" destId="{62821509-6B2E-474A-87BD-0F8C135D69D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91D13D-80BA-43B6-B5A5-0F152A1F79FB}" type="doc">
      <dgm:prSet loTypeId="urn:microsoft.com/office/officeart/2005/8/layout/vList6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PA"/>
        </a:p>
      </dgm:t>
    </dgm:pt>
    <dgm:pt modelId="{87D5D672-9DA1-4E0D-9498-A776F7F90382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76200"/>
      </dgm:spPr>
      <dgm:t>
        <a:bodyPr/>
        <a:lstStyle/>
        <a:p>
          <a:r>
            <a:rPr lang="es-PA" sz="3200" b="1" dirty="0" smtClean="0"/>
            <a:t>3 SESIONES </a:t>
          </a:r>
          <a:endParaRPr lang="es-PA" sz="3200" b="1" dirty="0"/>
        </a:p>
      </dgm:t>
    </dgm:pt>
    <dgm:pt modelId="{197C8F3D-2BB6-4313-88E6-D444CADB84BC}" type="parTrans" cxnId="{1D3255E5-FD2A-42D5-B2B3-52475B32B0FF}">
      <dgm:prSet/>
      <dgm:spPr/>
      <dgm:t>
        <a:bodyPr/>
        <a:lstStyle/>
        <a:p>
          <a:endParaRPr lang="es-PA"/>
        </a:p>
      </dgm:t>
    </dgm:pt>
    <dgm:pt modelId="{A5C22D9E-315B-41B4-BDEB-8CD3BA7AED64}" type="sibTrans" cxnId="{1D3255E5-FD2A-42D5-B2B3-52475B32B0FF}">
      <dgm:prSet/>
      <dgm:spPr/>
      <dgm:t>
        <a:bodyPr/>
        <a:lstStyle/>
        <a:p>
          <a:endParaRPr lang="es-PA"/>
        </a:p>
      </dgm:t>
    </dgm:pt>
    <dgm:pt modelId="{EB3BF0BA-2F48-4E69-9F26-89A8ACB8B991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76200"/>
      </dgm:spPr>
      <dgm:t>
        <a:bodyPr/>
        <a:lstStyle/>
        <a:p>
          <a:r>
            <a:rPr lang="es-PA" sz="3200" dirty="0" smtClean="0"/>
            <a:t>45 minutos cada una</a:t>
          </a:r>
          <a:endParaRPr lang="es-PA" sz="3200" dirty="0"/>
        </a:p>
      </dgm:t>
    </dgm:pt>
    <dgm:pt modelId="{D9C4E5A3-32F6-442C-993E-E3E4DE8250F0}" type="parTrans" cxnId="{D84A6504-9F19-4F6D-9C49-FC07F73F7929}">
      <dgm:prSet/>
      <dgm:spPr/>
      <dgm:t>
        <a:bodyPr/>
        <a:lstStyle/>
        <a:p>
          <a:endParaRPr lang="es-PA"/>
        </a:p>
      </dgm:t>
    </dgm:pt>
    <dgm:pt modelId="{E42E2B6C-9E80-4C32-B4C0-7FE4443A4FDD}" type="sibTrans" cxnId="{D84A6504-9F19-4F6D-9C49-FC07F73F7929}">
      <dgm:prSet/>
      <dgm:spPr/>
      <dgm:t>
        <a:bodyPr/>
        <a:lstStyle/>
        <a:p>
          <a:endParaRPr lang="es-PA"/>
        </a:p>
      </dgm:t>
    </dgm:pt>
    <dgm:pt modelId="{901A8490-9F69-4FCB-A3E5-A88346CA1758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76200"/>
      </dgm:spPr>
      <dgm:t>
        <a:bodyPr/>
        <a:lstStyle/>
        <a:p>
          <a:endParaRPr lang="es-PA" sz="2800" dirty="0"/>
        </a:p>
      </dgm:t>
    </dgm:pt>
    <dgm:pt modelId="{86251529-9D76-4772-9665-159D46FCFD73}" type="parTrans" cxnId="{C5FC942E-B2BE-4960-BFE7-D1040A51AD08}">
      <dgm:prSet/>
      <dgm:spPr/>
      <dgm:t>
        <a:bodyPr/>
        <a:lstStyle/>
        <a:p>
          <a:endParaRPr lang="es-PA"/>
        </a:p>
      </dgm:t>
    </dgm:pt>
    <dgm:pt modelId="{CB315B5A-FC8A-45B4-A73F-896B0441B5F7}" type="sibTrans" cxnId="{C5FC942E-B2BE-4960-BFE7-D1040A51AD08}">
      <dgm:prSet/>
      <dgm:spPr/>
      <dgm:t>
        <a:bodyPr/>
        <a:lstStyle/>
        <a:p>
          <a:endParaRPr lang="es-PA"/>
        </a:p>
      </dgm:t>
    </dgm:pt>
    <dgm:pt modelId="{4CD1B01C-36A7-4D41-8176-87C9909D5FDE}" type="pres">
      <dgm:prSet presAssocID="{2F91D13D-80BA-43B6-B5A5-0F152A1F79F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PA"/>
        </a:p>
      </dgm:t>
    </dgm:pt>
    <dgm:pt modelId="{C41A109B-8C69-43DF-8DDB-C7A6B57CCCF2}" type="pres">
      <dgm:prSet presAssocID="{87D5D672-9DA1-4E0D-9498-A776F7F90382}" presName="linNode" presStyleCnt="0"/>
      <dgm:spPr/>
    </dgm:pt>
    <dgm:pt modelId="{23865090-74DB-4F59-9730-10C006103E9F}" type="pres">
      <dgm:prSet presAssocID="{87D5D672-9DA1-4E0D-9498-A776F7F90382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0E5EC911-0909-459E-9C29-B021132AEF78}" type="pres">
      <dgm:prSet presAssocID="{87D5D672-9DA1-4E0D-9498-A776F7F90382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C5FC942E-B2BE-4960-BFE7-D1040A51AD08}" srcId="{87D5D672-9DA1-4E0D-9498-A776F7F90382}" destId="{901A8490-9F69-4FCB-A3E5-A88346CA1758}" srcOrd="0" destOrd="0" parTransId="{86251529-9D76-4772-9665-159D46FCFD73}" sibTransId="{CB315B5A-FC8A-45B4-A73F-896B0441B5F7}"/>
    <dgm:cxn modelId="{1D3255E5-FD2A-42D5-B2B3-52475B32B0FF}" srcId="{2F91D13D-80BA-43B6-B5A5-0F152A1F79FB}" destId="{87D5D672-9DA1-4E0D-9498-A776F7F90382}" srcOrd="0" destOrd="0" parTransId="{197C8F3D-2BB6-4313-88E6-D444CADB84BC}" sibTransId="{A5C22D9E-315B-41B4-BDEB-8CD3BA7AED64}"/>
    <dgm:cxn modelId="{E006A2FC-84AB-4084-B9A9-07747F40BDCD}" type="presOf" srcId="{901A8490-9F69-4FCB-A3E5-A88346CA1758}" destId="{0E5EC911-0909-459E-9C29-B021132AEF78}" srcOrd="0" destOrd="0" presId="urn:microsoft.com/office/officeart/2005/8/layout/vList6"/>
    <dgm:cxn modelId="{2B29B6A8-FBD9-4DB4-BEAA-51BD6C37A541}" type="presOf" srcId="{87D5D672-9DA1-4E0D-9498-A776F7F90382}" destId="{23865090-74DB-4F59-9730-10C006103E9F}" srcOrd="0" destOrd="0" presId="urn:microsoft.com/office/officeart/2005/8/layout/vList6"/>
    <dgm:cxn modelId="{D84A6504-9F19-4F6D-9C49-FC07F73F7929}" srcId="{87D5D672-9DA1-4E0D-9498-A776F7F90382}" destId="{EB3BF0BA-2F48-4E69-9F26-89A8ACB8B991}" srcOrd="1" destOrd="0" parTransId="{D9C4E5A3-32F6-442C-993E-E3E4DE8250F0}" sibTransId="{E42E2B6C-9E80-4C32-B4C0-7FE4443A4FDD}"/>
    <dgm:cxn modelId="{D644F32B-24CC-4A1D-85A4-A997A412A1AD}" type="presOf" srcId="{2F91D13D-80BA-43B6-B5A5-0F152A1F79FB}" destId="{4CD1B01C-36A7-4D41-8176-87C9909D5FDE}" srcOrd="0" destOrd="0" presId="urn:microsoft.com/office/officeart/2005/8/layout/vList6"/>
    <dgm:cxn modelId="{24AEC143-B617-45DA-87AF-7CE404B76EEA}" type="presOf" srcId="{EB3BF0BA-2F48-4E69-9F26-89A8ACB8B991}" destId="{0E5EC911-0909-459E-9C29-B021132AEF78}" srcOrd="0" destOrd="1" presId="urn:microsoft.com/office/officeart/2005/8/layout/vList6"/>
    <dgm:cxn modelId="{4C4A5D60-4C34-4496-B62C-11F26220D90C}" type="presParOf" srcId="{4CD1B01C-36A7-4D41-8176-87C9909D5FDE}" destId="{C41A109B-8C69-43DF-8DDB-C7A6B57CCCF2}" srcOrd="0" destOrd="0" presId="urn:microsoft.com/office/officeart/2005/8/layout/vList6"/>
    <dgm:cxn modelId="{E4DCA001-7832-47A6-9341-03B8F6B1CE4D}" type="presParOf" srcId="{C41A109B-8C69-43DF-8DDB-C7A6B57CCCF2}" destId="{23865090-74DB-4F59-9730-10C006103E9F}" srcOrd="0" destOrd="0" presId="urn:microsoft.com/office/officeart/2005/8/layout/vList6"/>
    <dgm:cxn modelId="{407C4A40-4B11-43EB-B8E6-858614066B27}" type="presParOf" srcId="{C41A109B-8C69-43DF-8DDB-C7A6B57CCCF2}" destId="{0E5EC911-0909-459E-9C29-B021132AEF7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83A65-FD56-49E3-BB69-8BB04DE92F58}">
      <dsp:nvSpPr>
        <dsp:cNvPr id="0" name=""/>
        <dsp:cNvSpPr/>
      </dsp:nvSpPr>
      <dsp:spPr>
        <a:xfrm rot="5400000">
          <a:off x="-188780" y="185132"/>
          <a:ext cx="1313213" cy="95205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b="1" kern="1200" dirty="0" smtClean="0"/>
            <a:t>TAREA N° 1</a:t>
          </a:r>
          <a:endParaRPr lang="es-PA" sz="2000" b="1" kern="1200" dirty="0"/>
        </a:p>
      </dsp:txBody>
      <dsp:txXfrm rot="-5400000">
        <a:off x="-8201" y="480583"/>
        <a:ext cx="952057" cy="361156"/>
      </dsp:txXfrm>
    </dsp:sp>
    <dsp:sp modelId="{20439EF4-FFC5-43CA-B7C0-972A15015F73}">
      <dsp:nvSpPr>
        <dsp:cNvPr id="0" name=""/>
        <dsp:cNvSpPr/>
      </dsp:nvSpPr>
      <dsp:spPr>
        <a:xfrm rot="5400000">
          <a:off x="4145263" y="-3213257"/>
          <a:ext cx="854037" cy="72896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kern="1200" dirty="0" smtClean="0"/>
            <a:t>Observa y comenta el </a:t>
          </a:r>
          <a:r>
            <a:rPr lang="es-MX" sz="2800" kern="1200" dirty="0" smtClean="0">
              <a:hlinkClick xmlns:r="http://schemas.openxmlformats.org/officeDocument/2006/relationships" r:id="rId1" action="ppaction://hlinkfile"/>
            </a:rPr>
            <a:t>tutorial</a:t>
          </a:r>
          <a:r>
            <a:rPr lang="es-MX" sz="2800" kern="1200" dirty="0" smtClean="0"/>
            <a:t> suministrado, sobre el teclado de la computadora.</a:t>
          </a:r>
          <a:endParaRPr lang="es-PA" sz="2800" kern="1200" dirty="0"/>
        </a:p>
      </dsp:txBody>
      <dsp:txXfrm rot="-5400000">
        <a:off x="927451" y="46246"/>
        <a:ext cx="7247971" cy="770655"/>
      </dsp:txXfrm>
    </dsp:sp>
    <dsp:sp modelId="{1924D8A5-FBD7-4F75-BA67-F2C9FCB57F34}">
      <dsp:nvSpPr>
        <dsp:cNvPr id="0" name=""/>
        <dsp:cNvSpPr/>
      </dsp:nvSpPr>
      <dsp:spPr>
        <a:xfrm rot="5400000">
          <a:off x="-205184" y="1368940"/>
          <a:ext cx="1313213" cy="919249"/>
        </a:xfrm>
        <a:prstGeom prst="chevron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b="1" kern="1200" dirty="0" smtClean="0"/>
            <a:t>TAREA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b="1" kern="1200" dirty="0" smtClean="0"/>
            <a:t>N° 2</a:t>
          </a:r>
          <a:endParaRPr lang="es-PA" sz="2000" b="1" kern="1200" dirty="0"/>
        </a:p>
      </dsp:txBody>
      <dsp:txXfrm rot="-5400000">
        <a:off x="-8201" y="1631583"/>
        <a:ext cx="919249" cy="393964"/>
      </dsp:txXfrm>
    </dsp:sp>
    <dsp:sp modelId="{109C936F-D1B1-47E2-B40E-1B80548E8C47}">
      <dsp:nvSpPr>
        <dsp:cNvPr id="0" name=""/>
        <dsp:cNvSpPr/>
      </dsp:nvSpPr>
      <dsp:spPr>
        <a:xfrm rot="5400000">
          <a:off x="4129084" y="-2046077"/>
          <a:ext cx="853589" cy="72896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kern="1200" dirty="0" smtClean="0"/>
            <a:t>Observa las </a:t>
          </a:r>
          <a:r>
            <a:rPr lang="es-MX" sz="2800" kern="1200" dirty="0" smtClean="0">
              <a:hlinkClick xmlns:r="http://schemas.openxmlformats.org/officeDocument/2006/relationships" r:id="rId2" action="ppaction://hlinkpres?slideindex=1&amp;slidetitle="/>
            </a:rPr>
            <a:t>imágenes</a:t>
          </a:r>
          <a:r>
            <a:rPr lang="es-MX" sz="2800" kern="1200" dirty="0" smtClean="0"/>
            <a:t> sobre el teclado.</a:t>
          </a:r>
          <a:endParaRPr lang="es-PA" sz="2800" kern="1200" dirty="0"/>
        </a:p>
      </dsp:txBody>
      <dsp:txXfrm rot="-5400000">
        <a:off x="911048" y="1213628"/>
        <a:ext cx="7247993" cy="770251"/>
      </dsp:txXfrm>
    </dsp:sp>
    <dsp:sp modelId="{369C075A-CBE6-4B07-9DAD-E71FE8F31901}">
      <dsp:nvSpPr>
        <dsp:cNvPr id="0" name=""/>
        <dsp:cNvSpPr/>
      </dsp:nvSpPr>
      <dsp:spPr>
        <a:xfrm rot="5400000">
          <a:off x="-205184" y="2536345"/>
          <a:ext cx="1313213" cy="919249"/>
        </a:xfrm>
        <a:prstGeom prst="chevron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b="1" kern="1200" dirty="0" smtClean="0"/>
            <a:t>TAREA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b="1" kern="1200" dirty="0" smtClean="0"/>
            <a:t>N° 3</a:t>
          </a:r>
          <a:endParaRPr lang="es-PA" sz="2000" b="1" kern="1200" dirty="0"/>
        </a:p>
      </dsp:txBody>
      <dsp:txXfrm rot="-5400000">
        <a:off x="-8201" y="2798988"/>
        <a:ext cx="919249" cy="393964"/>
      </dsp:txXfrm>
    </dsp:sp>
    <dsp:sp modelId="{2DFBA72D-B0EF-4163-8E4C-5D29D20751E1}">
      <dsp:nvSpPr>
        <dsp:cNvPr id="0" name=""/>
        <dsp:cNvSpPr/>
      </dsp:nvSpPr>
      <dsp:spPr>
        <a:xfrm rot="5400000">
          <a:off x="4129084" y="-878673"/>
          <a:ext cx="853589" cy="72896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kern="1200" dirty="0" smtClean="0"/>
            <a:t>Investiga en Internet acerca del teclado, importancia y sus funciones.</a:t>
          </a:r>
          <a:endParaRPr lang="es-PA" sz="2800" kern="1200" dirty="0"/>
        </a:p>
      </dsp:txBody>
      <dsp:txXfrm rot="-5400000">
        <a:off x="911048" y="2381032"/>
        <a:ext cx="7247993" cy="770251"/>
      </dsp:txXfrm>
    </dsp:sp>
    <dsp:sp modelId="{E617B33F-D822-4A9C-99C2-4728628C3C60}">
      <dsp:nvSpPr>
        <dsp:cNvPr id="0" name=""/>
        <dsp:cNvSpPr/>
      </dsp:nvSpPr>
      <dsp:spPr>
        <a:xfrm rot="5400000">
          <a:off x="-205184" y="3703749"/>
          <a:ext cx="1313213" cy="919249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b="1" kern="1200" dirty="0" smtClean="0"/>
            <a:t>TAREA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b="1" kern="1200" dirty="0" smtClean="0"/>
            <a:t>N° 4</a:t>
          </a:r>
          <a:endParaRPr lang="es-PA" sz="2000" b="1" kern="1200" dirty="0"/>
        </a:p>
      </dsp:txBody>
      <dsp:txXfrm rot="-5400000">
        <a:off x="-8201" y="3966392"/>
        <a:ext cx="919249" cy="393964"/>
      </dsp:txXfrm>
    </dsp:sp>
    <dsp:sp modelId="{520F62C5-3950-4A0D-8016-BBC45D6B0DCC}">
      <dsp:nvSpPr>
        <dsp:cNvPr id="0" name=""/>
        <dsp:cNvSpPr/>
      </dsp:nvSpPr>
      <dsp:spPr>
        <a:xfrm rot="5400000">
          <a:off x="4129084" y="288731"/>
          <a:ext cx="853589" cy="72896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kern="1200" dirty="0" smtClean="0"/>
            <a:t>Practica en el laboratorio el uso del teclado y los comandos.</a:t>
          </a:r>
          <a:endParaRPr lang="es-PA" sz="2800" kern="1200" dirty="0"/>
        </a:p>
      </dsp:txBody>
      <dsp:txXfrm rot="-5400000">
        <a:off x="911048" y="3548437"/>
        <a:ext cx="7247993" cy="7702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908D9-0498-4F61-8E0F-92C1029EF137}">
      <dsp:nvSpPr>
        <dsp:cNvPr id="0" name=""/>
        <dsp:cNvSpPr/>
      </dsp:nvSpPr>
      <dsp:spPr>
        <a:xfrm rot="10800000">
          <a:off x="1027917" y="0"/>
          <a:ext cx="3184035" cy="914774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90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200" kern="1200" dirty="0" smtClean="0"/>
            <a:t>Internet </a:t>
          </a:r>
          <a:endParaRPr lang="es-PA" sz="3200" kern="1200" dirty="0"/>
        </a:p>
      </dsp:txBody>
      <dsp:txXfrm rot="10800000">
        <a:off x="1256610" y="0"/>
        <a:ext cx="2955342" cy="914774"/>
      </dsp:txXfrm>
    </dsp:sp>
    <dsp:sp modelId="{D4C76C30-5B1A-4959-AF2B-F523B1254C7C}">
      <dsp:nvSpPr>
        <dsp:cNvPr id="0" name=""/>
        <dsp:cNvSpPr/>
      </dsp:nvSpPr>
      <dsp:spPr>
        <a:xfrm>
          <a:off x="573300" y="986"/>
          <a:ext cx="914774" cy="91477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2AEE55-AAEB-41A9-8692-457981651189}">
      <dsp:nvSpPr>
        <dsp:cNvPr id="0" name=""/>
        <dsp:cNvSpPr/>
      </dsp:nvSpPr>
      <dsp:spPr>
        <a:xfrm rot="10800000">
          <a:off x="1030687" y="1188828"/>
          <a:ext cx="3184035" cy="914774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90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200" kern="1200" dirty="0" smtClean="0"/>
            <a:t>Microsoft Publisher</a:t>
          </a:r>
          <a:endParaRPr lang="es-PA" sz="3200" kern="1200" dirty="0"/>
        </a:p>
      </dsp:txBody>
      <dsp:txXfrm rot="10800000">
        <a:off x="1259380" y="1188828"/>
        <a:ext cx="2955342" cy="914774"/>
      </dsp:txXfrm>
    </dsp:sp>
    <dsp:sp modelId="{F56C3E5B-E465-46AE-8B90-03676649379D}">
      <dsp:nvSpPr>
        <dsp:cNvPr id="0" name=""/>
        <dsp:cNvSpPr/>
      </dsp:nvSpPr>
      <dsp:spPr>
        <a:xfrm>
          <a:off x="573300" y="1188828"/>
          <a:ext cx="914774" cy="91477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56AE2-5378-4646-A6D1-E18604873210}">
      <dsp:nvSpPr>
        <dsp:cNvPr id="0" name=""/>
        <dsp:cNvSpPr/>
      </dsp:nvSpPr>
      <dsp:spPr>
        <a:xfrm rot="10800000">
          <a:off x="1030687" y="2376669"/>
          <a:ext cx="3184035" cy="914774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90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200" kern="1200" dirty="0" smtClean="0"/>
            <a:t>Microsoft Word</a:t>
          </a:r>
          <a:endParaRPr lang="es-PA" sz="3200" kern="1200" dirty="0"/>
        </a:p>
      </dsp:txBody>
      <dsp:txXfrm rot="10800000">
        <a:off x="1259380" y="2376669"/>
        <a:ext cx="2955342" cy="914774"/>
      </dsp:txXfrm>
    </dsp:sp>
    <dsp:sp modelId="{8306B2DD-684F-43C7-9220-6F0B28902EF2}">
      <dsp:nvSpPr>
        <dsp:cNvPr id="0" name=""/>
        <dsp:cNvSpPr/>
      </dsp:nvSpPr>
      <dsp:spPr>
        <a:xfrm>
          <a:off x="573300" y="2376669"/>
          <a:ext cx="914774" cy="91477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8E94F-471B-4AC1-B74E-4CA40B829889}">
      <dsp:nvSpPr>
        <dsp:cNvPr id="0" name=""/>
        <dsp:cNvSpPr/>
      </dsp:nvSpPr>
      <dsp:spPr>
        <a:xfrm rot="10800000">
          <a:off x="1030687" y="3564510"/>
          <a:ext cx="3184035" cy="914774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90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200" kern="1200" dirty="0" smtClean="0"/>
            <a:t>Microsoft Power Point</a:t>
          </a:r>
          <a:endParaRPr lang="es-PA" sz="3200" kern="1200" dirty="0"/>
        </a:p>
      </dsp:txBody>
      <dsp:txXfrm rot="10800000">
        <a:off x="1259380" y="3564510"/>
        <a:ext cx="2955342" cy="914774"/>
      </dsp:txXfrm>
    </dsp:sp>
    <dsp:sp modelId="{CA366A28-1C45-460E-9DE6-7390F3AD5964}">
      <dsp:nvSpPr>
        <dsp:cNvPr id="0" name=""/>
        <dsp:cNvSpPr/>
      </dsp:nvSpPr>
      <dsp:spPr>
        <a:xfrm>
          <a:off x="573300" y="3564510"/>
          <a:ext cx="914774" cy="91477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15AA1-B242-4410-B1C6-056E2263B58B}">
      <dsp:nvSpPr>
        <dsp:cNvPr id="0" name=""/>
        <dsp:cNvSpPr/>
      </dsp:nvSpPr>
      <dsp:spPr>
        <a:xfrm rot="19565594">
          <a:off x="0" y="796055"/>
          <a:ext cx="6480720" cy="4791274"/>
        </a:xfrm>
        <a:prstGeom prst="leftRightRibbon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</dsp:sp>
    <dsp:sp modelId="{990CDBAD-735E-4750-87BD-5401A0792C7D}">
      <dsp:nvSpPr>
        <dsp:cNvPr id="0" name=""/>
        <dsp:cNvSpPr/>
      </dsp:nvSpPr>
      <dsp:spPr>
        <a:xfrm>
          <a:off x="597666" y="2978258"/>
          <a:ext cx="2642693" cy="127022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680" rIns="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000" b="1" kern="1200" dirty="0" smtClean="0"/>
            <a:t>Mecanografía Computarizada</a:t>
          </a:r>
          <a:endParaRPr lang="es-PA" sz="3000" b="1" kern="1200" dirty="0"/>
        </a:p>
      </dsp:txBody>
      <dsp:txXfrm>
        <a:off x="597666" y="2978258"/>
        <a:ext cx="2642693" cy="1270221"/>
      </dsp:txXfrm>
    </dsp:sp>
    <dsp:sp modelId="{62821509-6B2E-474A-87BD-0F8C135D69D6}">
      <dsp:nvSpPr>
        <dsp:cNvPr id="0" name=""/>
        <dsp:cNvSpPr/>
      </dsp:nvSpPr>
      <dsp:spPr>
        <a:xfrm>
          <a:off x="3240359" y="1988102"/>
          <a:ext cx="2527480" cy="180380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680" rIns="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000" b="1" kern="1200" dirty="0" smtClean="0"/>
            <a:t>Español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000" b="1" kern="1200" dirty="0" smtClean="0"/>
            <a:t>Expresiones Artísticas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000" b="1" kern="1200" dirty="0" smtClean="0"/>
            <a:t>Religión</a:t>
          </a:r>
          <a:endParaRPr lang="es-PA" sz="3000" b="1" kern="1200" dirty="0"/>
        </a:p>
      </dsp:txBody>
      <dsp:txXfrm>
        <a:off x="3240359" y="1988102"/>
        <a:ext cx="2527480" cy="18038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EC911-0909-459E-9C29-B021132AEF78}">
      <dsp:nvSpPr>
        <dsp:cNvPr id="0" name=""/>
        <dsp:cNvSpPr/>
      </dsp:nvSpPr>
      <dsp:spPr>
        <a:xfrm>
          <a:off x="2160239" y="0"/>
          <a:ext cx="3240360" cy="1944216"/>
        </a:xfrm>
        <a:prstGeom prst="rightArrow">
          <a:avLst>
            <a:gd name="adj1" fmla="val 75000"/>
            <a:gd name="adj2" fmla="val 50000"/>
          </a:avLst>
        </a:prstGeom>
        <a:solidFill>
          <a:schemeClr val="lt1"/>
        </a:solidFill>
        <a:ln w="762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A" sz="28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3200" kern="1200" dirty="0" smtClean="0"/>
            <a:t>45 minutos cada una</a:t>
          </a:r>
          <a:endParaRPr lang="es-PA" sz="3200" kern="1200" dirty="0"/>
        </a:p>
      </dsp:txBody>
      <dsp:txXfrm>
        <a:off x="2160239" y="243027"/>
        <a:ext cx="2511279" cy="1458162"/>
      </dsp:txXfrm>
    </dsp:sp>
    <dsp:sp modelId="{23865090-74DB-4F59-9730-10C006103E9F}">
      <dsp:nvSpPr>
        <dsp:cNvPr id="0" name=""/>
        <dsp:cNvSpPr/>
      </dsp:nvSpPr>
      <dsp:spPr>
        <a:xfrm>
          <a:off x="0" y="0"/>
          <a:ext cx="2160240" cy="1944216"/>
        </a:xfrm>
        <a:prstGeom prst="roundRect">
          <a:avLst/>
        </a:prstGeom>
        <a:solidFill>
          <a:schemeClr val="lt1"/>
        </a:solidFill>
        <a:ln w="762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200" b="1" kern="1200" dirty="0" smtClean="0"/>
            <a:t>3 SESIONES </a:t>
          </a:r>
          <a:endParaRPr lang="es-PA" sz="3200" b="1" kern="1200" dirty="0"/>
        </a:p>
      </dsp:txBody>
      <dsp:txXfrm>
        <a:off x="94909" y="94909"/>
        <a:ext cx="1970422" cy="1754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7/13/2012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55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7/13/2012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24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7/13/2012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7/13/2012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8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7/13/2012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0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7/13/2012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38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7/13/2012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5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7/13/2012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2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7/13/2012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7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7/13/2012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7/13/2012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5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7/13/2012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2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etzimaciel1424@hotmail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betzilopez22@educapanama.edu.pa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.xml"/><Relationship Id="rId11" Type="http://schemas.openxmlformats.org/officeDocument/2006/relationships/package" Target="../embeddings/Presentaci_n_de_Microsoft_PowerPoint1.pptx"/><Relationship Id="rId5" Type="http://schemas.openxmlformats.org/officeDocument/2006/relationships/diagramLayout" Target="../diagrams/layout1.xml"/><Relationship Id="rId10" Type="http://schemas.openxmlformats.org/officeDocument/2006/relationships/image" Target="../media/image10.wmf"/><Relationship Id="rId4" Type="http://schemas.openxmlformats.org/officeDocument/2006/relationships/diagramData" Target="../diagrams/data1.xml"/><Relationship Id="rId9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SghSIS0_8U&amp;NR=1&amp;feature=endscreen" TargetMode="External"/><Relationship Id="rId7" Type="http://schemas.openxmlformats.org/officeDocument/2006/relationships/hyperlink" Target="http://www.sabanalarga.org/teclado_atajos_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3.bp.blogspot.com/_57M1i46I44U/THHSCytIGUI/AAAAAAAAACs/oRPGXakAMWQ/s1600/teclado.JPG" TargetMode="External"/><Relationship Id="rId5" Type="http://schemas.openxmlformats.org/officeDocument/2006/relationships/hyperlink" Target="http://comunicaconmariainesgames.files.wordpress.com/2011/08/postura_manos_teclado.jpg" TargetMode="External"/><Relationship Id="rId4" Type="http://schemas.openxmlformats.org/officeDocument/2006/relationships/hyperlink" Target="http://2.bp.blogspot.com/-2Z02hepBT_E/TcF0SOhW9qI/AAAAAAAAABw/W-H7jEF9kxE/s1600/teclado_manos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_QEPr3E93cYs/TH7WojczcLI/AAAAAAAAAOI/0NgCPYe3ulE/s1600/usoteclawindows.jpg" TargetMode="External"/><Relationship Id="rId7" Type="http://schemas.openxmlformats.org/officeDocument/2006/relationships/hyperlink" Target="http://interaccionahs.files.wordpress.com/2011/09/teclas-rapidas-office-2010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2.bp.blogspot.com/-oyGEYwawi_w/TnHVEjolgeI/AAAAAAAAH-c/nnFIPR0syNw/s1600/el+Codigo+ASCII+.gif" TargetMode="External"/><Relationship Id="rId5" Type="http://schemas.openxmlformats.org/officeDocument/2006/relationships/hyperlink" Target="http://cdn3.scenebeta.com/archivos/www/CodigoASCII.jpg" TargetMode="External"/><Relationship Id="rId4" Type="http://schemas.openxmlformats.org/officeDocument/2006/relationships/hyperlink" Target="http://contrasteit.com.ar/wp-content/uploads/2011/05/atajos-teclado-navegadores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SghSIS0_8U&amp;NR=1&amp;feature=endscreen" TargetMode="External"/><Relationship Id="rId7" Type="http://schemas.openxmlformats.org/officeDocument/2006/relationships/hyperlink" Target="http://www.sabanalarga.org/teclado_atajos_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3.bp.blogspot.com/_57M1i46I44U/THHSCytIGUI/AAAAAAAAACs/oRPGXakAMWQ/s1600/teclado.JPG" TargetMode="External"/><Relationship Id="rId5" Type="http://schemas.openxmlformats.org/officeDocument/2006/relationships/hyperlink" Target="http://comunicaconmariainesgames.files.wordpress.com/2011/08/postura_manos_teclado.jpg" TargetMode="External"/><Relationship Id="rId4" Type="http://schemas.openxmlformats.org/officeDocument/2006/relationships/hyperlink" Target="http://2.bp.blogspot.com/-2Z02hepBT_E/TcF0SOhW9qI/AAAAAAAAABw/W-H7jEF9kxE/s1600/teclado_manos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_QEPr3E93cYs/TH7WojczcLI/AAAAAAAAAOI/0NgCPYe3ulE/s1600/usoteclawindows.jpg" TargetMode="External"/><Relationship Id="rId7" Type="http://schemas.openxmlformats.org/officeDocument/2006/relationships/hyperlink" Target="http://interaccionahs.files.wordpress.com/2011/09/teclas-rapidas-office-2010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2.bp.blogspot.com/-oyGEYwawi_w/TnHVEjolgeI/AAAAAAAAH-c/nnFIPR0syNw/s1600/el+Codigo+ASCII+.gif" TargetMode="External"/><Relationship Id="rId5" Type="http://schemas.openxmlformats.org/officeDocument/2006/relationships/hyperlink" Target="http://cdn3.scenebeta.com/archivos/www/CodigoASCII.jpg" TargetMode="External"/><Relationship Id="rId4" Type="http://schemas.openxmlformats.org/officeDocument/2006/relationships/hyperlink" Target="http://contrasteit.com.ar/wp-content/uploads/2011/05/atajos-teclado-navegadores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tillas-powerpoint.com/laptop-plantilla-powerpoint" TargetMode="External"/><Relationship Id="rId7" Type="http://schemas.openxmlformats.org/officeDocument/2006/relationships/hyperlink" Target="http://informatica1bach.wikispaces.com/file/view/computador.gif/279118808/computador.gif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s.123rf.com/400wm/400/400/photoman/photoman1104/photoman110400010/9211988-azul-globo-y-teclado-de-computadora-para-fondo.jpg" TargetMode="External"/><Relationship Id="rId5" Type="http://schemas.openxmlformats.org/officeDocument/2006/relationships/hyperlink" Target="http://us.123rf.com/400wm/400/400/wklzzz/wklzzz1101/wklzzz110100069/8613630-cable-de-red-y-bloqueo-con-fondo-de-teclado-de-la-computadora.jpg" TargetMode="External"/><Relationship Id="rId4" Type="http://schemas.openxmlformats.org/officeDocument/2006/relationships/hyperlink" Target="http://www.vectorizados.com/muestras/fondo-tecnolgico.jpg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1.bp.blogspot.com/_A-QmHCa8_hE/TJLa4JS4mII/AAAAAAAAAHg/I7HF12-3GgA/s200/Microsoft-Word-2010.png" TargetMode="External"/><Relationship Id="rId3" Type="http://schemas.openxmlformats.org/officeDocument/2006/relationships/hyperlink" Target="http://informatica1bach.wikispaces.com/SEXTA+GENERACI%C3%93N" TargetMode="External"/><Relationship Id="rId7" Type="http://schemas.openxmlformats.org/officeDocument/2006/relationships/hyperlink" Target="http://www.kylixweb.com/images/jan2012/publisher-logo.pn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nes.es.sftcdn.net/es/scrn/130000/130226/microsoft-powerpoint-32.png" TargetMode="External"/><Relationship Id="rId5" Type="http://schemas.openxmlformats.org/officeDocument/2006/relationships/hyperlink" Target="http://www.portalpirata.com/files/images/temp/internet_explorer_.preview.jpg" TargetMode="External"/><Relationship Id="rId4" Type="http://schemas.openxmlformats.org/officeDocument/2006/relationships/hyperlink" Target="http://html.rincondelvago.com/000746321.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toshop-designs.com/mlaqr/reloj.gif" TargetMode="External"/><Relationship Id="rId7" Type="http://schemas.openxmlformats.org/officeDocument/2006/relationships/hyperlink" Target="http://4.bp.blogspot.com/_qQwqy3SGZMY/TRuHNaSTzqI/AAAAAAAAABc/TqeJFIcZbPU/s1600/nokeyboard2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pi.ning.com/files/dBWbJP1lk8VgUwsHG-y7yce8HzGw*QNa56XEzvRqc30_/DTB.gif" TargetMode="External"/><Relationship Id="rId5" Type="http://schemas.openxmlformats.org/officeDocument/2006/relationships/hyperlink" Target="http://fotos.infojardin.com/subida-foto/images/arx1233827157b.gif" TargetMode="External"/><Relationship Id="rId4" Type="http://schemas.openxmlformats.org/officeDocument/2006/relationships/hyperlink" Target="http://1.bp.blogspot.com/_s-TPRlzYIwM/TOe9LslF1jI/AAAAAAAAB3Q/0iQ2vzt8lU0/s1600/ordenador01.gi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us.123rf.com/400wm/400/400/lisafx/lisafx1103/lisafx110300054/9077760-ninas-adolescentes-utilizando-la-computadora-en-la-biblioteca-de-la-escuela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ublispain.com/gifs_animados/ordenadores/1207_animado.gif" TargetMode="External"/><Relationship Id="rId4" Type="http://schemas.openxmlformats.org/officeDocument/2006/relationships/hyperlink" Target="http://3.bp.blogspot.com/-NZswd9nOxjQ/TWfXMvelcjI/AAAAAAAAAA0/gvN_YwNSL_I/s1600/amo_mi_computadora.gif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9.gif"/><Relationship Id="rId7" Type="http://schemas.openxmlformats.org/officeDocument/2006/relationships/diagramColors" Target="../diagrams/colors4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348464" cy="1872208"/>
          </a:xfrm>
        </p:spPr>
        <p:txBody>
          <a:bodyPr>
            <a:noAutofit/>
          </a:bodyPr>
          <a:lstStyle/>
          <a:p>
            <a:pPr algn="r"/>
            <a:r>
              <a:rPr lang="es-MX" sz="7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itchFamily="18" charset="0"/>
              </a:rPr>
              <a:t>LAS TECLAS MARAVILLOSAS</a:t>
            </a:r>
            <a:endParaRPr lang="es-PA" sz="75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347864" y="3429000"/>
            <a:ext cx="5644208" cy="3024336"/>
          </a:xfrm>
        </p:spPr>
        <p:txBody>
          <a:bodyPr>
            <a:noAutofit/>
          </a:bodyPr>
          <a:lstStyle/>
          <a:p>
            <a:r>
              <a:rPr lang="es-PA" sz="2000" dirty="0" smtClean="0">
                <a:solidFill>
                  <a:schemeClr val="bg1"/>
                </a:solidFill>
              </a:rPr>
              <a:t>Actividad de Aprendizaje para:</a:t>
            </a:r>
          </a:p>
          <a:p>
            <a:r>
              <a:rPr lang="es-PA" sz="2000" dirty="0" smtClean="0">
                <a:solidFill>
                  <a:schemeClr val="bg1"/>
                </a:solidFill>
              </a:rPr>
              <a:t>VII Grado</a:t>
            </a:r>
          </a:p>
          <a:p>
            <a:endParaRPr lang="es-PA" sz="2000" dirty="0" smtClean="0">
              <a:solidFill>
                <a:schemeClr val="bg1"/>
              </a:solidFill>
            </a:endParaRPr>
          </a:p>
          <a:p>
            <a:r>
              <a:rPr lang="es-PA" sz="2000" dirty="0" smtClean="0">
                <a:solidFill>
                  <a:schemeClr val="bg1"/>
                </a:solidFill>
              </a:rPr>
              <a:t>Autora:  </a:t>
            </a:r>
            <a:r>
              <a:rPr lang="es-PA" sz="3600" dirty="0" err="1" smtClean="0">
                <a:solidFill>
                  <a:schemeClr val="bg1"/>
                </a:solidFill>
                <a:latin typeface="Brush Script MT" pitchFamily="66" charset="0"/>
              </a:rPr>
              <a:t>Betzi</a:t>
            </a:r>
            <a:r>
              <a:rPr lang="es-PA" sz="3600" dirty="0" smtClean="0">
                <a:solidFill>
                  <a:schemeClr val="bg1"/>
                </a:solidFill>
                <a:latin typeface="Brush Script MT" pitchFamily="66" charset="0"/>
              </a:rPr>
              <a:t> Maciel Yáñez López</a:t>
            </a:r>
          </a:p>
          <a:p>
            <a:endParaRPr lang="es-PA" sz="1400" dirty="0" smtClean="0">
              <a:solidFill>
                <a:schemeClr val="bg1"/>
              </a:solidFill>
            </a:endParaRPr>
          </a:p>
          <a:p>
            <a:r>
              <a:rPr lang="es-PA" sz="2000" dirty="0" smtClean="0">
                <a:solidFill>
                  <a:schemeClr val="bg1"/>
                </a:solidFill>
              </a:rPr>
              <a:t>Contacto: </a:t>
            </a:r>
          </a:p>
          <a:p>
            <a:endParaRPr lang="es-PA" sz="2000" dirty="0" smtClean="0">
              <a:solidFill>
                <a:schemeClr val="bg1"/>
              </a:solidFill>
            </a:endParaRPr>
          </a:p>
          <a:p>
            <a:endParaRPr lang="es-PA" sz="2000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067944" y="5805264"/>
            <a:ext cx="4320480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A" sz="2000" dirty="0">
                <a:solidFill>
                  <a:schemeClr val="bg1"/>
                </a:solidFill>
                <a:hlinkClick r:id="rId3"/>
              </a:rPr>
              <a:t>betzimaciel1424@hotmail.com</a:t>
            </a:r>
            <a:endParaRPr lang="es-PA" sz="2000" dirty="0">
              <a:solidFill>
                <a:schemeClr val="bg1"/>
              </a:solidFill>
            </a:endParaRPr>
          </a:p>
          <a:p>
            <a:pPr algn="ctr"/>
            <a:r>
              <a:rPr lang="es-PA" sz="2000" dirty="0">
                <a:solidFill>
                  <a:schemeClr val="bg1"/>
                </a:solidFill>
                <a:hlinkClick r:id="rId4"/>
              </a:rPr>
              <a:t>betzilopez22@educapanama.edu.pa</a:t>
            </a:r>
            <a:endParaRPr lang="es-P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6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390362489"/>
              </p:ext>
            </p:extLst>
          </p:nvPr>
        </p:nvGraphicFramePr>
        <p:xfrm>
          <a:off x="467544" y="692696"/>
          <a:ext cx="820891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" name="1 Objeto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921503"/>
              </p:ext>
            </p:extLst>
          </p:nvPr>
        </p:nvGraphicFramePr>
        <p:xfrm>
          <a:off x="1331640" y="5494030"/>
          <a:ext cx="1584176" cy="1363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Objeto empaquetador del shell" showAsIcon="1" r:id="rId9" imgW="914400" imgH="771480" progId="Package">
                  <p:embed/>
                </p:oleObj>
              </mc:Choice>
              <mc:Fallback>
                <p:oleObj name="Objeto empaquetador del shell" showAsIcon="1" r:id="rId9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31640" y="5494030"/>
                        <a:ext cx="1584176" cy="1363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4 Objeto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836605"/>
              </p:ext>
            </p:extLst>
          </p:nvPr>
        </p:nvGraphicFramePr>
        <p:xfrm>
          <a:off x="3991053" y="5517232"/>
          <a:ext cx="1589059" cy="1340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Presentación" showAsIcon="1" r:id="rId11" imgW="914400" imgH="771480" progId="PowerPoint.Show.12">
                  <p:embed/>
                </p:oleObj>
              </mc:Choice>
              <mc:Fallback>
                <p:oleObj name="Presentación" showAsIcon="1" r:id="rId11" imgW="914400" imgH="771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91053" y="5517232"/>
                        <a:ext cx="1589059" cy="1340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238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48606" y="2860610"/>
            <a:ext cx="8150757" cy="270843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s-ES" sz="8500" b="1" dirty="0" smtClean="0">
                <a:ln w="38100" cmpd="sng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lgerian" pitchFamily="82" charset="0"/>
              </a:rPr>
              <a:t>PRODUCTO </a:t>
            </a:r>
          </a:p>
          <a:p>
            <a:pPr algn="ctr"/>
            <a:r>
              <a:rPr lang="es-ES" sz="8500" b="1" dirty="0" smtClean="0">
                <a:ln w="38100" cmpd="sng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lgerian" pitchFamily="82" charset="0"/>
              </a:rPr>
              <a:t>		PRINCIPAL</a:t>
            </a:r>
            <a:endParaRPr lang="es-ES" sz="8500" b="1" dirty="0">
              <a:ln w="38100" cmpd="sng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9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strella de 7 puntas"/>
          <p:cNvSpPr/>
          <p:nvPr/>
        </p:nvSpPr>
        <p:spPr>
          <a:xfrm>
            <a:off x="107504" y="164247"/>
            <a:ext cx="8208912" cy="5641017"/>
          </a:xfrm>
          <a:prstGeom prst="star7">
            <a:avLst/>
          </a:prstGeom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5" name="4 Rectángulo"/>
          <p:cNvSpPr/>
          <p:nvPr/>
        </p:nvSpPr>
        <p:spPr>
          <a:xfrm>
            <a:off x="1475656" y="1564918"/>
            <a:ext cx="552636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800" b="1" dirty="0">
                <a:latin typeface="Bradley Hand ITC" pitchFamily="66" charset="0"/>
              </a:rPr>
              <a:t>Diseñar un tríptico en Microsoft Publisher demostrando las distintas funcionalidades del teclado del computador.</a:t>
            </a:r>
            <a:endParaRPr lang="es-PA" sz="3800" b="1" dirty="0">
              <a:latin typeface="Bradley Hand ITC" pitchFamily="66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15" y="164247"/>
            <a:ext cx="18669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9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2972" y="2860610"/>
            <a:ext cx="8602035" cy="270843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s-ES" sz="8500" b="1" dirty="0" smtClean="0">
                <a:ln w="38100" cmpd="sng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lgerian" pitchFamily="82" charset="0"/>
              </a:rPr>
              <a:t>CRITERIOS DE </a:t>
            </a:r>
          </a:p>
          <a:p>
            <a:pPr algn="just"/>
            <a:r>
              <a:rPr lang="es-ES" sz="8500" b="1" dirty="0">
                <a:ln w="38100" cmpd="sng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lgerian" pitchFamily="82" charset="0"/>
              </a:rPr>
              <a:t>	</a:t>
            </a:r>
            <a:r>
              <a:rPr lang="es-ES" sz="8500" b="1" dirty="0" smtClean="0">
                <a:ln w="38100" cmpd="sng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lgerian" pitchFamily="82" charset="0"/>
              </a:rPr>
              <a:t>	EVALUACIÓN</a:t>
            </a:r>
          </a:p>
        </p:txBody>
      </p:sp>
    </p:spTree>
    <p:extLst>
      <p:ext uri="{BB962C8B-B14F-4D97-AF65-F5344CB8AC3E}">
        <p14:creationId xmlns:p14="http://schemas.microsoft.com/office/powerpoint/2010/main" val="7920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056808"/>
              </p:ext>
            </p:extLst>
          </p:nvPr>
        </p:nvGraphicFramePr>
        <p:xfrm>
          <a:off x="251520" y="1844824"/>
          <a:ext cx="8640954" cy="476272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816424"/>
                <a:gridCol w="964906"/>
                <a:gridCol w="964906"/>
                <a:gridCol w="964906"/>
                <a:gridCol w="964906"/>
                <a:gridCol w="964906"/>
              </a:tblGrid>
              <a:tr h="5362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800" dirty="0">
                          <a:effectLst/>
                        </a:rPr>
                        <a:t>CRITERIOS</a:t>
                      </a:r>
                      <a:endParaRPr lang="es-PA" sz="2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200" dirty="0">
                          <a:effectLst/>
                        </a:rPr>
                        <a:t>EXCELENTE</a:t>
                      </a:r>
                      <a:endParaRPr lang="es-PA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200" dirty="0">
                          <a:effectLst/>
                        </a:rPr>
                        <a:t>5</a:t>
                      </a:r>
                      <a:endParaRPr lang="es-PA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200" dirty="0">
                          <a:effectLst/>
                        </a:rPr>
                        <a:t>BUENO</a:t>
                      </a:r>
                      <a:endParaRPr lang="es-PA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200" dirty="0">
                          <a:effectLst/>
                        </a:rPr>
                        <a:t>4</a:t>
                      </a:r>
                      <a:endParaRPr lang="es-PA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200" dirty="0">
                          <a:effectLst/>
                        </a:rPr>
                        <a:t>REGULAR</a:t>
                      </a:r>
                      <a:endParaRPr lang="es-PA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200" dirty="0">
                          <a:effectLst/>
                        </a:rPr>
                        <a:t>3</a:t>
                      </a:r>
                      <a:endParaRPr lang="es-PA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200" dirty="0">
                          <a:effectLst/>
                        </a:rPr>
                        <a:t>DEFICIENTE</a:t>
                      </a:r>
                      <a:endParaRPr lang="es-PA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200" dirty="0">
                          <a:effectLst/>
                        </a:rPr>
                        <a:t>2</a:t>
                      </a:r>
                      <a:endParaRPr lang="es-PA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200" dirty="0">
                          <a:effectLst/>
                        </a:rPr>
                        <a:t>NO LO HIZO</a:t>
                      </a:r>
                      <a:endParaRPr lang="es-PA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200" dirty="0">
                          <a:effectLst/>
                        </a:rPr>
                        <a:t>1</a:t>
                      </a:r>
                      <a:endParaRPr lang="es-PA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83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400" dirty="0">
                          <a:effectLst/>
                        </a:rPr>
                        <a:t>Puntualidad</a:t>
                      </a:r>
                      <a:endParaRPr lang="es-PA" sz="2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PA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PA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PA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PA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PA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83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400" dirty="0">
                          <a:effectLst/>
                        </a:rPr>
                        <a:t>Armonía de Colores</a:t>
                      </a:r>
                      <a:endParaRPr lang="es-PA" sz="2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PA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PA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PA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PA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PA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83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400" dirty="0">
                          <a:effectLst/>
                        </a:rPr>
                        <a:t>Imágenes acorde al tema</a:t>
                      </a:r>
                      <a:endParaRPr lang="es-PA" sz="2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PA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PA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PA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PA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PA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83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400" dirty="0">
                          <a:effectLst/>
                        </a:rPr>
                        <a:t>Creatividad e Iniciativa</a:t>
                      </a:r>
                      <a:endParaRPr lang="es-PA" sz="2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PA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PA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PA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PA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PA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83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400" dirty="0">
                          <a:effectLst/>
                        </a:rPr>
                        <a:t>Contenido </a:t>
                      </a:r>
                      <a:endParaRPr lang="es-PA" sz="2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PA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PA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PA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PA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PA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83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400" dirty="0">
                          <a:effectLst/>
                        </a:rPr>
                        <a:t>Trabajo en Equipo</a:t>
                      </a:r>
                      <a:endParaRPr lang="es-PA" sz="2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PA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PA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PA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PA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PA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83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400" dirty="0">
                          <a:effectLst/>
                        </a:rPr>
                        <a:t>Investigación en Internet</a:t>
                      </a:r>
                      <a:endParaRPr lang="es-PA" sz="2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PA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PA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PA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PA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PA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83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400" dirty="0">
                          <a:effectLst/>
                        </a:rPr>
                        <a:t>Suministra Copias</a:t>
                      </a:r>
                      <a:endParaRPr lang="es-PA" sz="2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PA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PA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PA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PA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PA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4624"/>
            <a:ext cx="1800200" cy="18002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52536" y="260648"/>
            <a:ext cx="8711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 smtClean="0">
                <a:latin typeface="Bookman Old Style" pitchFamily="18" charset="0"/>
              </a:rPr>
              <a:t>EVALUACIÓN DEL TRÍPTICO </a:t>
            </a:r>
          </a:p>
          <a:p>
            <a:r>
              <a:rPr lang="es-PA" sz="3600" b="1" dirty="0" smtClean="0">
                <a:latin typeface="Bookman Old Style" pitchFamily="18" charset="0"/>
              </a:rPr>
              <a:t>EN MICROSOFT PUBLISHER</a:t>
            </a:r>
            <a:endParaRPr lang="es-PA" sz="36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39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3396769"/>
            <a:ext cx="6654386" cy="14003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s-ES" sz="8500" b="1" dirty="0" smtClean="0">
                <a:ln w="38100" cmpd="sng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lgerian" pitchFamily="82" charset="0"/>
              </a:rPr>
              <a:t>referencia</a:t>
            </a:r>
          </a:p>
        </p:txBody>
      </p:sp>
    </p:spTree>
    <p:extLst>
      <p:ext uri="{BB962C8B-B14F-4D97-AF65-F5344CB8AC3E}">
        <p14:creationId xmlns:p14="http://schemas.microsoft.com/office/powerpoint/2010/main" val="15552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81407" y="404664"/>
            <a:ext cx="85811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HERRAMIENTA DE ANDAMIAJE</a:t>
            </a:r>
            <a:endParaRPr lang="es-ES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67544" y="1340768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u="sng" dirty="0">
                <a:hlinkClick r:id="rId3"/>
              </a:rPr>
              <a:t>http://www.youtube.com/watch?v=_SghSIS0_8U&amp;NR=1&amp;feature=endscreen</a:t>
            </a:r>
            <a:endParaRPr lang="es-PA" sz="2400" dirty="0"/>
          </a:p>
          <a:p>
            <a:r>
              <a:rPr lang="es-MX" sz="2400" dirty="0"/>
              <a:t> </a:t>
            </a:r>
            <a:endParaRPr lang="es-PA" sz="2400" dirty="0"/>
          </a:p>
          <a:p>
            <a:r>
              <a:rPr lang="es-MX" sz="2400" u="sng" dirty="0">
                <a:hlinkClick r:id="rId4"/>
              </a:rPr>
              <a:t>http://2.bp.blogspot.com/-2Z02hepBT_E/TcF0SOhW9qI/AAAAAAAAABw/W-H7jEF9kxE/s1600/teclado_manos.jpg</a:t>
            </a:r>
            <a:endParaRPr lang="es-PA" sz="2400" dirty="0"/>
          </a:p>
          <a:p>
            <a:r>
              <a:rPr lang="es-MX" sz="2400" dirty="0"/>
              <a:t> </a:t>
            </a:r>
            <a:endParaRPr lang="es-PA" sz="2400" dirty="0"/>
          </a:p>
          <a:p>
            <a:r>
              <a:rPr lang="es-MX" sz="2400" u="sng" dirty="0">
                <a:hlinkClick r:id="rId5"/>
              </a:rPr>
              <a:t>http://comunicaconmariainesgames.files.wordpress.com/2011/08/postura_manos_teclado.jpg</a:t>
            </a:r>
            <a:endParaRPr lang="es-PA" sz="2400" dirty="0"/>
          </a:p>
          <a:p>
            <a:r>
              <a:rPr lang="es-MX" sz="2400" dirty="0"/>
              <a:t> </a:t>
            </a:r>
            <a:endParaRPr lang="es-PA" sz="2400" dirty="0"/>
          </a:p>
          <a:p>
            <a:r>
              <a:rPr lang="es-MX" sz="2400" u="sng" dirty="0">
                <a:hlinkClick r:id="rId6"/>
              </a:rPr>
              <a:t>http://3.bp.blogspot.com/_57M1i46I44U/THHSCytIGUI/AAAAAAAAACs/oRPGXakAMWQ/s1600/teclado.JPG</a:t>
            </a:r>
            <a:endParaRPr lang="es-PA" sz="2400" dirty="0"/>
          </a:p>
          <a:p>
            <a:r>
              <a:rPr lang="es-MX" sz="2400" dirty="0"/>
              <a:t> </a:t>
            </a:r>
            <a:endParaRPr lang="es-PA" sz="2400" dirty="0"/>
          </a:p>
          <a:p>
            <a:r>
              <a:rPr lang="es-MX" sz="2400" u="sng" dirty="0">
                <a:hlinkClick r:id="rId7"/>
              </a:rPr>
              <a:t>http://www.sabanalarga.org/teclado_atajos_.jpg</a:t>
            </a:r>
            <a:endParaRPr lang="es-PA" sz="2400" dirty="0"/>
          </a:p>
        </p:txBody>
      </p:sp>
    </p:spTree>
    <p:extLst>
      <p:ext uri="{BB962C8B-B14F-4D97-AF65-F5344CB8AC3E}">
        <p14:creationId xmlns:p14="http://schemas.microsoft.com/office/powerpoint/2010/main" val="72973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692696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2400" u="sng" dirty="0">
                <a:hlinkClick r:id="rId3"/>
              </a:rPr>
              <a:t>http://2.bp.blogspot.com/_QEPr3E93cYs/TH7WojczcLI/AAAAAAAAAOI/0NgCPYe3ulE/s1600/usoteclawindows.jpg</a:t>
            </a:r>
            <a:endParaRPr lang="es-PA" sz="2400" dirty="0"/>
          </a:p>
          <a:p>
            <a:endParaRPr lang="es-PA" sz="2400" u="sng" dirty="0" smtClean="0">
              <a:hlinkClick r:id="rId4"/>
            </a:endParaRPr>
          </a:p>
          <a:p>
            <a:r>
              <a:rPr lang="es-PA" sz="2400" u="sng" dirty="0" smtClean="0">
                <a:hlinkClick r:id="rId4"/>
              </a:rPr>
              <a:t>http</a:t>
            </a:r>
            <a:r>
              <a:rPr lang="es-PA" sz="2400" u="sng" dirty="0">
                <a:hlinkClick r:id="rId4"/>
              </a:rPr>
              <a:t>://contrasteit.com.ar/wp-content/uploads/2011/05/atajos-teclado-navegadores.png</a:t>
            </a:r>
            <a:endParaRPr lang="es-PA" sz="2400" dirty="0"/>
          </a:p>
          <a:p>
            <a:endParaRPr lang="es-PA" sz="2400" u="sng" dirty="0" smtClean="0">
              <a:hlinkClick r:id="rId5"/>
            </a:endParaRPr>
          </a:p>
          <a:p>
            <a:r>
              <a:rPr lang="es-PA" sz="2400" u="sng" dirty="0" smtClean="0">
                <a:hlinkClick r:id="rId5"/>
              </a:rPr>
              <a:t>http</a:t>
            </a:r>
            <a:r>
              <a:rPr lang="es-PA" sz="2400" u="sng" dirty="0">
                <a:hlinkClick r:id="rId5"/>
              </a:rPr>
              <a:t>://cdn3.scenebeta.com/archivos/www/CodigoASCII.jpg</a:t>
            </a:r>
            <a:endParaRPr lang="es-PA" sz="2400" dirty="0"/>
          </a:p>
          <a:p>
            <a:r>
              <a:rPr lang="es-PA" sz="2400" u="sng" dirty="0">
                <a:hlinkClick r:id="rId6"/>
              </a:rPr>
              <a:t>http://2.bp.blogspot.com/-oyGEYwawi_w/TnHVEjolgeI/AAAAAAAAH-c/nnFIPR0syNw/s1600/el+Codigo+ASCII+.gif</a:t>
            </a:r>
            <a:endParaRPr lang="es-PA" sz="2400" dirty="0"/>
          </a:p>
          <a:p>
            <a:endParaRPr lang="es-PA" sz="2400" u="sng" dirty="0" smtClean="0">
              <a:hlinkClick r:id="rId7"/>
            </a:endParaRPr>
          </a:p>
          <a:p>
            <a:r>
              <a:rPr lang="es-PA" sz="2400" u="sng" dirty="0" smtClean="0">
                <a:hlinkClick r:id="rId7"/>
              </a:rPr>
              <a:t>http</a:t>
            </a:r>
            <a:r>
              <a:rPr lang="es-PA" sz="2400" u="sng" dirty="0">
                <a:hlinkClick r:id="rId7"/>
              </a:rPr>
              <a:t>://interaccionahs.files.wordpress.com/2011/09/teclas-rapidas-office-2010.jpg</a:t>
            </a:r>
            <a:endParaRPr lang="es-PA" sz="2400" dirty="0"/>
          </a:p>
        </p:txBody>
      </p:sp>
    </p:spTree>
    <p:extLst>
      <p:ext uri="{BB962C8B-B14F-4D97-AF65-F5344CB8AC3E}">
        <p14:creationId xmlns:p14="http://schemas.microsoft.com/office/powerpoint/2010/main" val="314272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480729" y="404664"/>
            <a:ext cx="41825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INFORMACIÓN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67544" y="1196752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u="sng" dirty="0">
                <a:hlinkClick r:id="rId3"/>
              </a:rPr>
              <a:t>http://www.youtube.com/watch?v=_SghSIS0_8U&amp;NR=1&amp;feature=endscreen</a:t>
            </a:r>
            <a:endParaRPr lang="es-PA" sz="2400" dirty="0"/>
          </a:p>
          <a:p>
            <a:r>
              <a:rPr lang="es-MX" sz="2400" dirty="0"/>
              <a:t> </a:t>
            </a:r>
            <a:endParaRPr lang="es-PA" sz="2400" dirty="0"/>
          </a:p>
          <a:p>
            <a:r>
              <a:rPr lang="es-MX" sz="2400" u="sng" dirty="0">
                <a:hlinkClick r:id="rId4"/>
              </a:rPr>
              <a:t>http://2.bp.blogspot.com/-2Z02hepBT_E/TcF0SOhW9qI/AAAAAAAAABw/W-H7jEF9kxE/s1600/teclado_manos.jpg</a:t>
            </a:r>
            <a:endParaRPr lang="es-PA" sz="2400" dirty="0"/>
          </a:p>
          <a:p>
            <a:r>
              <a:rPr lang="es-MX" sz="2400" dirty="0"/>
              <a:t> </a:t>
            </a:r>
            <a:endParaRPr lang="es-PA" sz="2400" dirty="0"/>
          </a:p>
          <a:p>
            <a:r>
              <a:rPr lang="es-MX" sz="2400" u="sng" dirty="0">
                <a:hlinkClick r:id="rId5"/>
              </a:rPr>
              <a:t>http://comunicaconmariainesgames.files.wordpress.com/2011/08/postura_manos_teclado.jpg</a:t>
            </a:r>
            <a:endParaRPr lang="es-PA" sz="2400" dirty="0"/>
          </a:p>
          <a:p>
            <a:r>
              <a:rPr lang="es-MX" sz="2400" dirty="0"/>
              <a:t> </a:t>
            </a:r>
            <a:endParaRPr lang="es-PA" sz="2400" dirty="0"/>
          </a:p>
          <a:p>
            <a:r>
              <a:rPr lang="es-MX" sz="2400" u="sng" dirty="0">
                <a:hlinkClick r:id="rId6"/>
              </a:rPr>
              <a:t>http://3.bp.blogspot.com/_57M1i46I44U/THHSCytIGUI/AAAAAAAAACs/oRPGXakAMWQ/s1600/teclado.JPG</a:t>
            </a:r>
            <a:endParaRPr lang="es-PA" sz="2400" dirty="0"/>
          </a:p>
          <a:p>
            <a:r>
              <a:rPr lang="es-MX" sz="2400" dirty="0"/>
              <a:t> </a:t>
            </a:r>
            <a:endParaRPr lang="es-PA" sz="2400" dirty="0"/>
          </a:p>
          <a:p>
            <a:r>
              <a:rPr lang="es-MX" sz="2400" u="sng" dirty="0">
                <a:hlinkClick r:id="rId7"/>
              </a:rPr>
              <a:t>http://www.sabanalarga.org/teclado_atajos_.jpg</a:t>
            </a:r>
            <a:endParaRPr lang="es-PA" sz="2400" dirty="0"/>
          </a:p>
        </p:txBody>
      </p:sp>
    </p:spTree>
    <p:extLst>
      <p:ext uri="{BB962C8B-B14F-4D97-AF65-F5344CB8AC3E}">
        <p14:creationId xmlns:p14="http://schemas.microsoft.com/office/powerpoint/2010/main" val="73528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692696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2400" u="sng" dirty="0">
                <a:hlinkClick r:id="rId3"/>
              </a:rPr>
              <a:t>http://2.bp.blogspot.com/_QEPr3E93cYs/TH7WojczcLI/AAAAAAAAAOI/0NgCPYe3ulE/s1600/usoteclawindows.jpg</a:t>
            </a:r>
            <a:endParaRPr lang="es-PA" sz="2400" dirty="0"/>
          </a:p>
          <a:p>
            <a:endParaRPr lang="es-PA" sz="2400" u="sng" dirty="0" smtClean="0">
              <a:hlinkClick r:id="rId4"/>
            </a:endParaRPr>
          </a:p>
          <a:p>
            <a:r>
              <a:rPr lang="es-PA" sz="2400" u="sng" dirty="0" smtClean="0">
                <a:hlinkClick r:id="rId4"/>
              </a:rPr>
              <a:t>http</a:t>
            </a:r>
            <a:r>
              <a:rPr lang="es-PA" sz="2400" u="sng" dirty="0">
                <a:hlinkClick r:id="rId4"/>
              </a:rPr>
              <a:t>://contrasteit.com.ar/wp-content/uploads/2011/05/atajos-teclado-navegadores.png</a:t>
            </a:r>
            <a:endParaRPr lang="es-PA" sz="2400" dirty="0"/>
          </a:p>
          <a:p>
            <a:endParaRPr lang="es-PA" sz="2400" u="sng" dirty="0" smtClean="0">
              <a:hlinkClick r:id="rId5"/>
            </a:endParaRPr>
          </a:p>
          <a:p>
            <a:r>
              <a:rPr lang="es-PA" sz="2400" u="sng" dirty="0" smtClean="0">
                <a:hlinkClick r:id="rId5"/>
              </a:rPr>
              <a:t>http</a:t>
            </a:r>
            <a:r>
              <a:rPr lang="es-PA" sz="2400" u="sng" dirty="0">
                <a:hlinkClick r:id="rId5"/>
              </a:rPr>
              <a:t>://cdn3.scenebeta.com/archivos/www/CodigoASCII.jpg</a:t>
            </a:r>
            <a:endParaRPr lang="es-PA" sz="2400" dirty="0"/>
          </a:p>
          <a:p>
            <a:r>
              <a:rPr lang="es-PA" sz="2400" u="sng" dirty="0">
                <a:hlinkClick r:id="rId6"/>
              </a:rPr>
              <a:t>http://2.bp.blogspot.com/-oyGEYwawi_w/TnHVEjolgeI/AAAAAAAAH-c/nnFIPR0syNw/s1600/el+Codigo+ASCII+.gif</a:t>
            </a:r>
            <a:endParaRPr lang="es-PA" sz="2400" dirty="0"/>
          </a:p>
          <a:p>
            <a:endParaRPr lang="es-PA" sz="2400" u="sng" dirty="0" smtClean="0">
              <a:hlinkClick r:id="rId7"/>
            </a:endParaRPr>
          </a:p>
          <a:p>
            <a:r>
              <a:rPr lang="es-PA" sz="2400" u="sng" dirty="0" smtClean="0">
                <a:hlinkClick r:id="rId7"/>
              </a:rPr>
              <a:t>http</a:t>
            </a:r>
            <a:r>
              <a:rPr lang="es-PA" sz="2400" u="sng" dirty="0">
                <a:hlinkClick r:id="rId7"/>
              </a:rPr>
              <a:t>://interaccionahs.files.wordpress.com/2011/09/teclas-rapidas-office-2010.jpg</a:t>
            </a:r>
            <a:endParaRPr lang="es-PA" sz="2400" dirty="0"/>
          </a:p>
        </p:txBody>
      </p:sp>
    </p:spTree>
    <p:extLst>
      <p:ext uri="{BB962C8B-B14F-4D97-AF65-F5344CB8AC3E}">
        <p14:creationId xmlns:p14="http://schemas.microsoft.com/office/powerpoint/2010/main" val="238325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07904" y="1052736"/>
            <a:ext cx="5131533" cy="14003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500" b="1" dirty="0" smtClean="0">
                <a:ln w="38100" cmpd="sng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lgerian" pitchFamily="82" charset="0"/>
              </a:rPr>
              <a:t>OBJETIVO</a:t>
            </a:r>
            <a:endParaRPr lang="es-ES" sz="8500" b="1" dirty="0">
              <a:ln w="38100" cmpd="sng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3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211960" y="2420888"/>
            <a:ext cx="4824536" cy="12241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A" sz="55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lgerian" pitchFamily="82" charset="0"/>
              </a:rPr>
              <a:t>aplicación</a:t>
            </a:r>
            <a:endParaRPr lang="es-PA" sz="55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lgerian" pitchFamily="82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787688538"/>
              </p:ext>
            </p:extLst>
          </p:nvPr>
        </p:nvGraphicFramePr>
        <p:xfrm>
          <a:off x="0" y="1052736"/>
          <a:ext cx="4788024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386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916832"/>
            <a:ext cx="8414483" cy="35548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s-ES" sz="7500" b="1" dirty="0" smtClean="0">
                <a:ln w="38100" cmpd="sng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lgerian" pitchFamily="82" charset="0"/>
              </a:rPr>
              <a:t>Ubicación </a:t>
            </a:r>
          </a:p>
          <a:p>
            <a:pPr algn="just"/>
            <a:r>
              <a:rPr lang="es-ES" sz="7500" b="1" dirty="0" smtClean="0">
                <a:ln w="38100" cmpd="sng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lgerian" pitchFamily="82" charset="0"/>
              </a:rPr>
              <a:t>en el programa </a:t>
            </a:r>
          </a:p>
          <a:p>
            <a:pPr algn="just"/>
            <a:r>
              <a:rPr lang="es-ES" sz="7500" b="1" dirty="0" smtClean="0">
                <a:ln w="38100" cmpd="sng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lgerian" pitchFamily="82" charset="0"/>
              </a:rPr>
              <a:t>de estudios</a:t>
            </a:r>
          </a:p>
        </p:txBody>
      </p:sp>
    </p:spTree>
    <p:extLst>
      <p:ext uri="{BB962C8B-B14F-4D97-AF65-F5344CB8AC3E}">
        <p14:creationId xmlns:p14="http://schemas.microsoft.com/office/powerpoint/2010/main" val="256633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976105348"/>
              </p:ext>
            </p:extLst>
          </p:nvPr>
        </p:nvGraphicFramePr>
        <p:xfrm>
          <a:off x="323528" y="116632"/>
          <a:ext cx="648072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5496" y="3120397"/>
            <a:ext cx="7920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4400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Á</a:t>
            </a:r>
          </a:p>
          <a:p>
            <a:pPr algn="ctr"/>
            <a:r>
              <a:rPr lang="es-PA" sz="4400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</a:t>
            </a:r>
          </a:p>
          <a:p>
            <a:pPr algn="ctr"/>
            <a:r>
              <a:rPr lang="es-PA" sz="4400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</a:p>
          <a:p>
            <a:pPr algn="ctr"/>
            <a:r>
              <a:rPr lang="es-PA" sz="4400" b="1" dirty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endParaRPr lang="es-PA" sz="4400" b="1" dirty="0" smtClean="0">
              <a:ln w="18000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983008" y="688387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MATERIAS</a:t>
            </a:r>
          </a:p>
          <a:p>
            <a:r>
              <a:rPr lang="es-PA" sz="3600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RELACIONADAS</a:t>
            </a:r>
          </a:p>
        </p:txBody>
      </p:sp>
    </p:spTree>
    <p:extLst>
      <p:ext uri="{BB962C8B-B14F-4D97-AF65-F5344CB8AC3E}">
        <p14:creationId xmlns:p14="http://schemas.microsoft.com/office/powerpoint/2010/main" val="315623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2708920"/>
            <a:ext cx="690445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s-ES" sz="7500" b="1" dirty="0" smtClean="0">
                <a:ln w="38100" cmpd="sng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lgerian" pitchFamily="82" charset="0"/>
              </a:rPr>
              <a:t>CRÉDITOS DE </a:t>
            </a:r>
          </a:p>
          <a:p>
            <a:pPr algn="just"/>
            <a:r>
              <a:rPr lang="es-ES" sz="7500" b="1" dirty="0" smtClean="0">
                <a:ln w="38100" cmpd="sng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lgerian" pitchFamily="82" charset="0"/>
              </a:rPr>
              <a:t>LAS IMÁGENES</a:t>
            </a:r>
          </a:p>
        </p:txBody>
      </p:sp>
    </p:spTree>
    <p:extLst>
      <p:ext uri="{BB962C8B-B14F-4D97-AF65-F5344CB8AC3E}">
        <p14:creationId xmlns:p14="http://schemas.microsoft.com/office/powerpoint/2010/main" val="32265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332656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2400" u="sng" dirty="0">
                <a:hlinkClick r:id="rId3"/>
              </a:rPr>
              <a:t>http://www.plantillas-powerpoint.com/laptop-plantilla-powerpoint</a:t>
            </a:r>
            <a:endParaRPr lang="es-PA" sz="2400" dirty="0"/>
          </a:p>
          <a:p>
            <a:endParaRPr lang="es-PA" sz="2400" u="sng" dirty="0" smtClean="0">
              <a:hlinkClick r:id="rId4"/>
            </a:endParaRPr>
          </a:p>
          <a:p>
            <a:r>
              <a:rPr lang="es-PA" sz="2400" u="sng" dirty="0" smtClean="0">
                <a:hlinkClick r:id="rId4"/>
              </a:rPr>
              <a:t>http</a:t>
            </a:r>
            <a:r>
              <a:rPr lang="es-PA" sz="2400" u="sng" dirty="0">
                <a:hlinkClick r:id="rId4"/>
              </a:rPr>
              <a:t>://www.vectorizados.com/muestras/fondo-tecnolgico.jpg</a:t>
            </a:r>
            <a:endParaRPr lang="es-PA" sz="2400" dirty="0"/>
          </a:p>
          <a:p>
            <a:endParaRPr lang="es-PA" sz="2400" u="sng" dirty="0" smtClean="0">
              <a:hlinkClick r:id="rId5"/>
            </a:endParaRPr>
          </a:p>
          <a:p>
            <a:r>
              <a:rPr lang="es-PA" sz="2400" u="sng" dirty="0" smtClean="0">
                <a:hlinkClick r:id="rId5"/>
              </a:rPr>
              <a:t>http</a:t>
            </a:r>
            <a:r>
              <a:rPr lang="es-PA" sz="2400" u="sng" dirty="0">
                <a:hlinkClick r:id="rId5"/>
              </a:rPr>
              <a:t>://us.123rf.com/400wm/400/400/wklzzz/wklzzz1101/wklzzz110100069/8613630-cable-de-red-y-bloqueo-con-fondo-de-teclado-de-la-computadora.jpg</a:t>
            </a:r>
            <a:endParaRPr lang="es-PA" sz="2400" dirty="0"/>
          </a:p>
          <a:p>
            <a:endParaRPr lang="es-PA" sz="2400" u="sng" dirty="0" smtClean="0">
              <a:hlinkClick r:id="rId6"/>
            </a:endParaRPr>
          </a:p>
          <a:p>
            <a:r>
              <a:rPr lang="es-PA" sz="2400" u="sng" dirty="0" smtClean="0">
                <a:hlinkClick r:id="rId6"/>
              </a:rPr>
              <a:t>http</a:t>
            </a:r>
            <a:r>
              <a:rPr lang="es-PA" sz="2400" u="sng" dirty="0">
                <a:hlinkClick r:id="rId6"/>
              </a:rPr>
              <a:t>://us.123rf.com/400wm/400/400/photoman/photoman1104/photoman110400010/9211988-azul-globo-y-teclado-de-computadora-para-fondo.jpg</a:t>
            </a:r>
            <a:endParaRPr lang="es-PA" sz="2400" dirty="0"/>
          </a:p>
          <a:p>
            <a:endParaRPr lang="es-PA" sz="2400" u="sng" dirty="0" smtClean="0">
              <a:hlinkClick r:id="rId7"/>
            </a:endParaRPr>
          </a:p>
          <a:p>
            <a:r>
              <a:rPr lang="es-PA" sz="2400" u="sng" dirty="0" smtClean="0">
                <a:hlinkClick r:id="rId7"/>
              </a:rPr>
              <a:t>http</a:t>
            </a:r>
            <a:r>
              <a:rPr lang="es-PA" sz="2400" u="sng" dirty="0">
                <a:hlinkClick r:id="rId7"/>
              </a:rPr>
              <a:t>://</a:t>
            </a:r>
            <a:r>
              <a:rPr lang="es-PA" sz="2400" u="sng" dirty="0" smtClean="0">
                <a:hlinkClick r:id="rId7"/>
              </a:rPr>
              <a:t>informatica1bach.wikispaces.com/file/view/computador.gif/279118808/computador.gif</a:t>
            </a:r>
            <a:endParaRPr lang="es-PA" sz="2400" dirty="0"/>
          </a:p>
        </p:txBody>
      </p:sp>
    </p:spTree>
    <p:extLst>
      <p:ext uri="{BB962C8B-B14F-4D97-AF65-F5344CB8AC3E}">
        <p14:creationId xmlns:p14="http://schemas.microsoft.com/office/powerpoint/2010/main" val="221025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476673"/>
            <a:ext cx="8064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2400" u="sng" dirty="0">
                <a:hlinkClick r:id="rId3"/>
              </a:rPr>
              <a:t>http://informatica1bach.wikispaces.com/SEXTA+GENERACI%C3%93N</a:t>
            </a:r>
            <a:endParaRPr lang="es-PA" sz="2400" dirty="0"/>
          </a:p>
          <a:p>
            <a:endParaRPr lang="es-PA" sz="2400" u="sng" dirty="0" smtClean="0">
              <a:hlinkClick r:id="rId4"/>
            </a:endParaRPr>
          </a:p>
          <a:p>
            <a:r>
              <a:rPr lang="es-PA" sz="2400" u="sng" dirty="0" smtClean="0">
                <a:hlinkClick r:id="rId4"/>
              </a:rPr>
              <a:t>http</a:t>
            </a:r>
            <a:r>
              <a:rPr lang="es-PA" sz="2400" u="sng" dirty="0">
                <a:hlinkClick r:id="rId4"/>
              </a:rPr>
              <a:t>://html.rincondelvago.com/000746321.png</a:t>
            </a:r>
            <a:endParaRPr lang="es-PA" sz="2400" dirty="0"/>
          </a:p>
          <a:p>
            <a:endParaRPr lang="es-PA" sz="2400" u="sng" dirty="0" smtClean="0">
              <a:hlinkClick r:id="rId5"/>
            </a:endParaRPr>
          </a:p>
          <a:p>
            <a:r>
              <a:rPr lang="es-PA" sz="2400" u="sng" dirty="0" smtClean="0">
                <a:hlinkClick r:id="rId5"/>
              </a:rPr>
              <a:t>http</a:t>
            </a:r>
            <a:r>
              <a:rPr lang="es-PA" sz="2400" u="sng" dirty="0">
                <a:hlinkClick r:id="rId5"/>
              </a:rPr>
              <a:t>://www.portalpirata.com/files/images/temp/internet_explorer_.preview.jpg</a:t>
            </a:r>
            <a:endParaRPr lang="es-PA" sz="2400" dirty="0"/>
          </a:p>
          <a:p>
            <a:endParaRPr lang="es-PA" sz="2400" u="sng" dirty="0" smtClean="0">
              <a:hlinkClick r:id="rId6"/>
            </a:endParaRPr>
          </a:p>
          <a:p>
            <a:r>
              <a:rPr lang="es-PA" sz="2400" u="sng" dirty="0" smtClean="0">
                <a:hlinkClick r:id="rId6"/>
              </a:rPr>
              <a:t>http</a:t>
            </a:r>
            <a:r>
              <a:rPr lang="es-PA" sz="2400" u="sng" dirty="0">
                <a:hlinkClick r:id="rId6"/>
              </a:rPr>
              <a:t>://imagenes.es.sftcdn.net/es/scrn/130000/130226/microsoft-powerpoint-32.png</a:t>
            </a:r>
            <a:endParaRPr lang="es-PA" sz="2400" dirty="0"/>
          </a:p>
          <a:p>
            <a:endParaRPr lang="es-PA" sz="2400" u="sng" dirty="0" smtClean="0">
              <a:hlinkClick r:id="rId7"/>
            </a:endParaRPr>
          </a:p>
          <a:p>
            <a:r>
              <a:rPr lang="es-PA" sz="2400" u="sng" dirty="0" smtClean="0">
                <a:hlinkClick r:id="rId7"/>
              </a:rPr>
              <a:t>http</a:t>
            </a:r>
            <a:r>
              <a:rPr lang="es-PA" sz="2400" u="sng" dirty="0">
                <a:hlinkClick r:id="rId7"/>
              </a:rPr>
              <a:t>://www.kylixweb.com/images/jan2012/publisher-logo.png</a:t>
            </a:r>
            <a:endParaRPr lang="es-PA" sz="2400" dirty="0"/>
          </a:p>
          <a:p>
            <a:endParaRPr lang="es-PA" sz="2400" u="sng" dirty="0" smtClean="0">
              <a:hlinkClick r:id="rId8"/>
            </a:endParaRPr>
          </a:p>
          <a:p>
            <a:r>
              <a:rPr lang="es-PA" sz="2400" u="sng" dirty="0" smtClean="0">
                <a:hlinkClick r:id="rId8"/>
              </a:rPr>
              <a:t>http</a:t>
            </a:r>
            <a:r>
              <a:rPr lang="es-PA" sz="2400" u="sng" dirty="0">
                <a:hlinkClick r:id="rId8"/>
              </a:rPr>
              <a:t>://1.bp.blogspot.com/_A-QmHCa8_hE/TJLa4JS4mII/AAAAAAAAAHg/I7HF12-3GgA/s200/Microsoft-Word-2010.png</a:t>
            </a:r>
            <a:endParaRPr lang="es-PA" sz="2400" dirty="0"/>
          </a:p>
        </p:txBody>
      </p:sp>
    </p:spTree>
    <p:extLst>
      <p:ext uri="{BB962C8B-B14F-4D97-AF65-F5344CB8AC3E}">
        <p14:creationId xmlns:p14="http://schemas.microsoft.com/office/powerpoint/2010/main" val="182604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7544" y="614293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2400" u="sng" dirty="0">
                <a:hlinkClick r:id="rId3"/>
              </a:rPr>
              <a:t>http://www.photoshop-designs.com/mlaqr/reloj.gif</a:t>
            </a:r>
            <a:endParaRPr lang="es-PA" sz="2400" dirty="0"/>
          </a:p>
          <a:p>
            <a:endParaRPr lang="es-PA" sz="2400" u="sng" dirty="0" smtClean="0">
              <a:hlinkClick r:id="rId4"/>
            </a:endParaRPr>
          </a:p>
          <a:p>
            <a:r>
              <a:rPr lang="es-PA" sz="2400" u="sng" dirty="0" smtClean="0">
                <a:hlinkClick r:id="rId4"/>
              </a:rPr>
              <a:t>http</a:t>
            </a:r>
            <a:r>
              <a:rPr lang="es-PA" sz="2400" u="sng" dirty="0">
                <a:hlinkClick r:id="rId4"/>
              </a:rPr>
              <a:t>://1.bp.blogspot.com/_s-TPRlzYIwM/TOe9LslF1jI/AAAAAAAAB3Q/0iQ2vzt8lU0/s1600/ordenador01.gif</a:t>
            </a:r>
            <a:endParaRPr lang="es-PA" sz="2400" dirty="0"/>
          </a:p>
          <a:p>
            <a:endParaRPr lang="es-PA" sz="2400" u="sng" dirty="0" smtClean="0">
              <a:hlinkClick r:id="rId5"/>
            </a:endParaRPr>
          </a:p>
          <a:p>
            <a:r>
              <a:rPr lang="es-PA" sz="2400" u="sng" dirty="0" smtClean="0">
                <a:hlinkClick r:id="rId5"/>
              </a:rPr>
              <a:t>http</a:t>
            </a:r>
            <a:r>
              <a:rPr lang="es-PA" sz="2400" u="sng" dirty="0">
                <a:hlinkClick r:id="rId5"/>
              </a:rPr>
              <a:t>://fotos.infojardin.com/subida-foto/images/arx1233827157b.gif</a:t>
            </a:r>
            <a:endParaRPr lang="es-PA" sz="2400" dirty="0"/>
          </a:p>
          <a:p>
            <a:endParaRPr lang="es-PA" sz="2400" u="sng" dirty="0" smtClean="0">
              <a:hlinkClick r:id="rId6"/>
            </a:endParaRPr>
          </a:p>
          <a:p>
            <a:r>
              <a:rPr lang="es-PA" sz="2400" u="sng" dirty="0" smtClean="0">
                <a:hlinkClick r:id="rId6"/>
              </a:rPr>
              <a:t>http</a:t>
            </a:r>
            <a:r>
              <a:rPr lang="es-PA" sz="2400" u="sng" dirty="0">
                <a:hlinkClick r:id="rId6"/>
              </a:rPr>
              <a:t>://api.ning.com/files/dBWbJP1lk8VgUwsHG-y7yce8HzGw*QNa56XEzvRqc30_/DTB.gif</a:t>
            </a:r>
            <a:endParaRPr lang="es-PA" sz="2400" dirty="0"/>
          </a:p>
          <a:p>
            <a:endParaRPr lang="es-PA" sz="2400" u="sng" dirty="0" smtClean="0">
              <a:hlinkClick r:id="rId7"/>
            </a:endParaRPr>
          </a:p>
          <a:p>
            <a:r>
              <a:rPr lang="es-PA" sz="2400" u="sng" dirty="0" smtClean="0">
                <a:hlinkClick r:id="rId7"/>
              </a:rPr>
              <a:t>http</a:t>
            </a:r>
            <a:r>
              <a:rPr lang="es-PA" sz="2400" u="sng" dirty="0">
                <a:hlinkClick r:id="rId7"/>
              </a:rPr>
              <a:t>://4.bp.blogspot.com/_qQwqy3SGZMY/TRuHNaSTzqI/AAAAAAAAABc/TqeJFIcZbPU/s1600/nokeyboard2.jpg</a:t>
            </a:r>
            <a:endParaRPr lang="es-PA" sz="2400" dirty="0"/>
          </a:p>
        </p:txBody>
      </p:sp>
    </p:spTree>
    <p:extLst>
      <p:ext uri="{BB962C8B-B14F-4D97-AF65-F5344CB8AC3E}">
        <p14:creationId xmlns:p14="http://schemas.microsoft.com/office/powerpoint/2010/main" val="219724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939492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2400" u="sng" dirty="0">
                <a:hlinkClick r:id="rId3"/>
              </a:rPr>
              <a:t>http://us.123rf.com/400wm/400/400/lisafx/lisafx1103/lisafx110300054/9077760-ninas-adolescentes-utilizando-la-computadora-en-la-biblioteca-de-la-escuela.jpg</a:t>
            </a:r>
            <a:endParaRPr lang="es-PA" sz="2400" dirty="0"/>
          </a:p>
          <a:p>
            <a:endParaRPr lang="es-PA" sz="2400" u="sng" dirty="0" smtClean="0">
              <a:hlinkClick r:id="rId4"/>
            </a:endParaRPr>
          </a:p>
          <a:p>
            <a:r>
              <a:rPr lang="es-PA" sz="2400" u="sng" dirty="0" smtClean="0">
                <a:hlinkClick r:id="rId4"/>
              </a:rPr>
              <a:t>http</a:t>
            </a:r>
            <a:r>
              <a:rPr lang="es-PA" sz="2400" u="sng" dirty="0">
                <a:hlinkClick r:id="rId4"/>
              </a:rPr>
              <a:t>://3.bp.blogspot.com/-NZswd9nOxjQ/TWfXMvelcjI/AAAAAAAAAA0/gvN_YwNSL_I/s1600/amo_mi_computadora.gif</a:t>
            </a:r>
            <a:endParaRPr lang="es-PA" sz="2400" dirty="0"/>
          </a:p>
          <a:p>
            <a:endParaRPr lang="es-PA" sz="2400" u="sng" dirty="0" smtClean="0">
              <a:hlinkClick r:id="rId5"/>
            </a:endParaRPr>
          </a:p>
          <a:p>
            <a:r>
              <a:rPr lang="es-PA" sz="2400" u="sng" dirty="0" smtClean="0">
                <a:hlinkClick r:id="rId5"/>
              </a:rPr>
              <a:t>http</a:t>
            </a:r>
            <a:r>
              <a:rPr lang="es-PA" sz="2400" u="sng" dirty="0">
                <a:hlinkClick r:id="rId5"/>
              </a:rPr>
              <a:t>://www.publispain.com/gifs_animados/ordenadores/1207_animado.gif</a:t>
            </a:r>
            <a:endParaRPr lang="es-PA" sz="2400" dirty="0"/>
          </a:p>
        </p:txBody>
      </p:sp>
    </p:spTree>
    <p:extLst>
      <p:ext uri="{BB962C8B-B14F-4D97-AF65-F5344CB8AC3E}">
        <p14:creationId xmlns:p14="http://schemas.microsoft.com/office/powerpoint/2010/main" val="183548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05" y="501469"/>
            <a:ext cx="5817582" cy="3860137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365104"/>
            <a:ext cx="2952328" cy="20424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Rectángulo"/>
          <p:cNvSpPr/>
          <p:nvPr/>
        </p:nvSpPr>
        <p:spPr>
          <a:xfrm rot="20326495">
            <a:off x="267754" y="693881"/>
            <a:ext cx="38347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s-ES" sz="8000" b="1" spc="300" dirty="0" smtClean="0">
                <a:ln w="3810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lgerian" pitchFamily="82" charset="0"/>
              </a:rPr>
              <a:t>TIEMPO</a:t>
            </a:r>
            <a:endParaRPr lang="es-ES" sz="8000" b="1" spc="300" dirty="0">
              <a:ln w="3810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lgerian" pitchFamily="82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189378324"/>
              </p:ext>
            </p:extLst>
          </p:nvPr>
        </p:nvGraphicFramePr>
        <p:xfrm>
          <a:off x="323528" y="4293096"/>
          <a:ext cx="540060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81348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74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234164" cy="1135677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532831" y="908720"/>
            <a:ext cx="8064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b="1" dirty="0" smtClean="0"/>
              <a:t>					Distingue </a:t>
            </a:r>
            <a:r>
              <a:rPr lang="es-MX" sz="2800" b="1" dirty="0"/>
              <a:t>en el </a:t>
            </a:r>
            <a:r>
              <a:rPr lang="es-MX" sz="2800" b="1" dirty="0" smtClean="0"/>
              <a:t>teclado, </a:t>
            </a:r>
            <a:r>
              <a:rPr lang="es-MX" sz="2800" b="1" dirty="0"/>
              <a:t>las funciones de la computadora; observando un tutorial e imágenes sobre el uso del teclado, para diseñar un tríptico en Microsoft Publisher demostrando las distintas funcionalidades del teclado de la computadora, suministrando copias a cada uno de los grupos de trabajo del colegio; con el propósito de dar a conocer el sin número de funciones del teclado; ya que actualmente desconocemos a fondo toda la utilidad que podemos darle a este dispositivo.</a:t>
            </a:r>
            <a:endParaRPr lang="es-PA" sz="2800" b="1" dirty="0"/>
          </a:p>
        </p:txBody>
      </p:sp>
    </p:spTree>
    <p:extLst>
      <p:ext uri="{BB962C8B-B14F-4D97-AF65-F5344CB8AC3E}">
        <p14:creationId xmlns:p14="http://schemas.microsoft.com/office/powerpoint/2010/main" val="42587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63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3212976"/>
            <a:ext cx="7435049" cy="270843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500" b="1" dirty="0" smtClean="0">
                <a:ln w="38100" cmpd="sng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lgerian" pitchFamily="82" charset="0"/>
              </a:rPr>
              <a:t>SITUACIÓN DE </a:t>
            </a:r>
          </a:p>
          <a:p>
            <a:pPr algn="ctr"/>
            <a:r>
              <a:rPr lang="es-ES" sz="8500" b="1" dirty="0" smtClean="0">
                <a:ln w="38100" cmpd="sng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lgerian" pitchFamily="82" charset="0"/>
              </a:rPr>
              <a:t>APRENDIZAJE</a:t>
            </a:r>
            <a:endParaRPr lang="es-ES" sz="8500" b="1" dirty="0">
              <a:ln w="38100" cmpd="sng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8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620688"/>
            <a:ext cx="55983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latin typeface="Brush Script MT" pitchFamily="66" charset="0"/>
              </a:rPr>
              <a:t>Un día estaba Laura en la biblioteca de la escuela con una laptop que sus padres le habían regalado para su cumpleaños, la vi y sentí que estaba muy desesperada, noté que le pegaba al teclado, y todo esto me llamó la atención y me acerqué a ella, y le pregunté: __ Laura ¿qué te sucede?; ella muy enojada me dice: __Profesora, no aguanto más, estoy súper enredada, tengo que hacer un álbum en Word, y me traje mi computadora para adelantar en mi hora libre, pero me pesa haberle pedido esta laptop a mis padres.</a:t>
            </a:r>
            <a:endParaRPr lang="es-PA" sz="2800" dirty="0">
              <a:latin typeface="Brush Script MT" pitchFamily="66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678" y="1104214"/>
            <a:ext cx="3021262" cy="246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0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987824" y="404664"/>
            <a:ext cx="50943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latin typeface="Brush Script MT" pitchFamily="66" charset="0"/>
              </a:rPr>
              <a:t>Le pregunté: __¿por qué Laura, no te entiendo?.  Y Laura contesta: __Profesora cuando tenía mi computadora de escritorio me era fácil utilizarla, ya que con el mouse me movía rápidamente a buscar comandos, pero ahora con la laptop y ese </a:t>
            </a:r>
            <a:r>
              <a:rPr lang="es-PA" sz="2800" dirty="0" err="1">
                <a:latin typeface="Brush Script MT" pitchFamily="66" charset="0"/>
              </a:rPr>
              <a:t>touch</a:t>
            </a:r>
            <a:r>
              <a:rPr lang="es-MX" sz="2800" dirty="0">
                <a:latin typeface="Brush Script MT" pitchFamily="66" charset="0"/>
              </a:rPr>
              <a:t> estoy muy estresada, no puedo buscar las cosas con facilidad, estoy copiando bien y cuando veo la pantalla estoy escribiendo en otra línea, para buscar negrita ¿qué demora?.</a:t>
            </a:r>
            <a:endParaRPr lang="es-PA" sz="2800" dirty="0">
              <a:latin typeface="Brush Script MT" pitchFamily="66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2592288" cy="314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60" y="404664"/>
            <a:ext cx="3924436" cy="2619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Rectángulo"/>
          <p:cNvSpPr/>
          <p:nvPr/>
        </p:nvSpPr>
        <p:spPr>
          <a:xfrm>
            <a:off x="323528" y="404664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latin typeface="Brush Script MT" pitchFamily="66" charset="0"/>
              </a:rPr>
              <a:t>Entonces con mucha paciencia me </a:t>
            </a:r>
            <a:endParaRPr lang="es-MX" sz="2800" dirty="0" smtClean="0">
              <a:latin typeface="Brush Script MT" pitchFamily="66" charset="0"/>
            </a:endParaRPr>
          </a:p>
          <a:p>
            <a:r>
              <a:rPr lang="es-MX" sz="2800" dirty="0" smtClean="0">
                <a:latin typeface="Brush Script MT" pitchFamily="66" charset="0"/>
              </a:rPr>
              <a:t>senté </a:t>
            </a:r>
            <a:r>
              <a:rPr lang="es-MX" sz="2800" dirty="0">
                <a:latin typeface="Brush Script MT" pitchFamily="66" charset="0"/>
              </a:rPr>
              <a:t>a su lado y le dije:__ tranquila, </a:t>
            </a:r>
            <a:endParaRPr lang="es-MX" sz="2800" dirty="0" smtClean="0">
              <a:latin typeface="Brush Script MT" pitchFamily="66" charset="0"/>
            </a:endParaRPr>
          </a:p>
          <a:p>
            <a:r>
              <a:rPr lang="es-MX" sz="2800" dirty="0" smtClean="0">
                <a:latin typeface="Brush Script MT" pitchFamily="66" charset="0"/>
              </a:rPr>
              <a:t>no </a:t>
            </a:r>
            <a:r>
              <a:rPr lang="es-MX" sz="2800" dirty="0">
                <a:latin typeface="Brush Script MT" pitchFamily="66" charset="0"/>
              </a:rPr>
              <a:t>te preocupes, el teclado de la </a:t>
            </a:r>
            <a:endParaRPr lang="es-MX" sz="2800" dirty="0" smtClean="0">
              <a:latin typeface="Brush Script MT" pitchFamily="66" charset="0"/>
            </a:endParaRPr>
          </a:p>
          <a:p>
            <a:r>
              <a:rPr lang="es-MX" sz="2800" dirty="0" smtClean="0">
                <a:latin typeface="Brush Script MT" pitchFamily="66" charset="0"/>
              </a:rPr>
              <a:t>computadora </a:t>
            </a:r>
            <a:r>
              <a:rPr lang="es-MX" sz="2800" dirty="0">
                <a:latin typeface="Brush Script MT" pitchFamily="66" charset="0"/>
              </a:rPr>
              <a:t>es una maravilla, con él </a:t>
            </a:r>
            <a:r>
              <a:rPr lang="es-MX" sz="2800" dirty="0" smtClean="0">
                <a:latin typeface="Brush Script MT" pitchFamily="66" charset="0"/>
              </a:rPr>
              <a:t>no</a:t>
            </a:r>
          </a:p>
          <a:p>
            <a:r>
              <a:rPr lang="es-MX" sz="2800" dirty="0" smtClean="0">
                <a:latin typeface="Brush Script MT" pitchFamily="66" charset="0"/>
              </a:rPr>
              <a:t> </a:t>
            </a:r>
            <a:r>
              <a:rPr lang="es-MX" sz="2800" dirty="0">
                <a:latin typeface="Brush Script MT" pitchFamily="66" charset="0"/>
              </a:rPr>
              <a:t>solo puedes unir las letras y formar </a:t>
            </a:r>
            <a:endParaRPr lang="es-MX" sz="2800" dirty="0" smtClean="0">
              <a:latin typeface="Brush Script MT" pitchFamily="66" charset="0"/>
            </a:endParaRPr>
          </a:p>
          <a:p>
            <a:r>
              <a:rPr lang="es-MX" sz="2800" dirty="0" smtClean="0">
                <a:latin typeface="Brush Script MT" pitchFamily="66" charset="0"/>
              </a:rPr>
              <a:t>palabras</a:t>
            </a:r>
            <a:r>
              <a:rPr lang="es-MX" sz="2800" dirty="0">
                <a:latin typeface="Brush Script MT" pitchFamily="66" charset="0"/>
              </a:rPr>
              <a:t>, con él puedes hacer de todo lo </a:t>
            </a:r>
            <a:endParaRPr lang="es-MX" sz="2800" dirty="0" smtClean="0">
              <a:latin typeface="Brush Script MT" pitchFamily="66" charset="0"/>
            </a:endParaRPr>
          </a:p>
          <a:p>
            <a:r>
              <a:rPr lang="es-MX" sz="2800" dirty="0" smtClean="0">
                <a:latin typeface="Brush Script MT" pitchFamily="66" charset="0"/>
              </a:rPr>
              <a:t>que </a:t>
            </a:r>
            <a:r>
              <a:rPr lang="es-MX" sz="2800" dirty="0">
                <a:latin typeface="Brush Script MT" pitchFamily="66" charset="0"/>
              </a:rPr>
              <a:t>haces con el </a:t>
            </a:r>
            <a:r>
              <a:rPr lang="es-MX" sz="2800" dirty="0" err="1">
                <a:latin typeface="Brush Script MT" pitchFamily="66" charset="0"/>
              </a:rPr>
              <a:t>touch</a:t>
            </a:r>
            <a:r>
              <a:rPr lang="es-MX" sz="2800" dirty="0">
                <a:latin typeface="Brush Script MT" pitchFamily="66" charset="0"/>
              </a:rPr>
              <a:t>, así que ánimo poco a poco vamos a practicar.  ___Pero … ¿Cómo Profesora?</a:t>
            </a:r>
            <a:endParaRPr lang="es-PA" sz="2800" dirty="0">
              <a:latin typeface="Brush Script MT" pitchFamily="66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77072"/>
            <a:ext cx="2772308" cy="242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9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6512" y="188640"/>
            <a:ext cx="4824536" cy="2146250"/>
          </a:xfrm>
        </p:spPr>
        <p:txBody>
          <a:bodyPr>
            <a:noAutofit/>
          </a:bodyPr>
          <a:lstStyle/>
          <a:p>
            <a:r>
              <a:rPr lang="es-PA" sz="55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lgerian" pitchFamily="82" charset="0"/>
              </a:rPr>
              <a:t>PREGUNTA </a:t>
            </a:r>
            <a:br>
              <a:rPr lang="es-PA" sz="55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lgerian" pitchFamily="82" charset="0"/>
              </a:rPr>
            </a:br>
            <a:r>
              <a:rPr lang="es-PA" sz="55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lgerian" pitchFamily="82" charset="0"/>
              </a:rPr>
              <a:t>GENERADORA</a:t>
            </a:r>
            <a:endParaRPr lang="es-PA" sz="55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572000" y="1196752"/>
            <a:ext cx="4355976" cy="3323987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es-MX" sz="3000" b="1" dirty="0">
                <a:latin typeface="Bookman Old Style" pitchFamily="18" charset="0"/>
              </a:rPr>
              <a:t>¿De qué manera puede Laura conocer la importancia y las diferentes funciones que caracterizan el teclado de la computadora?</a:t>
            </a:r>
            <a:endParaRPr lang="es-PA" sz="3000" dirty="0">
              <a:latin typeface="Bookman Old Style" pitchFamily="18" charset="0"/>
            </a:endParaRPr>
          </a:p>
        </p:txBody>
      </p:sp>
      <p:sp>
        <p:nvSpPr>
          <p:cNvPr id="8" name="7 Flecha abajo"/>
          <p:cNvSpPr/>
          <p:nvPr/>
        </p:nvSpPr>
        <p:spPr>
          <a:xfrm>
            <a:off x="1115616" y="2567808"/>
            <a:ext cx="576064" cy="58187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0" name="9 CuadroTexto"/>
          <p:cNvSpPr txBox="1"/>
          <p:nvPr/>
        </p:nvSpPr>
        <p:spPr>
          <a:xfrm>
            <a:off x="179512" y="3564305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Preguntas Guías</a:t>
            </a:r>
            <a:endParaRPr lang="es-PA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79512" y="443711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MX" sz="2800" b="1" dirty="0"/>
              <a:t>¿Cuáles son las funciones del teclado de la computadora</a:t>
            </a:r>
            <a:r>
              <a:rPr lang="es-MX" sz="2800" b="1" dirty="0" smtClean="0"/>
              <a:t>?</a:t>
            </a:r>
          </a:p>
          <a:p>
            <a:pPr lvl="0"/>
            <a:endParaRPr lang="es-PA" sz="800" b="1" dirty="0"/>
          </a:p>
          <a:p>
            <a:r>
              <a:rPr lang="es-MX" sz="2800" b="1" dirty="0"/>
              <a:t>¿Qué cosas puedo hacer con el teclado?</a:t>
            </a:r>
            <a:endParaRPr lang="es-PA" sz="2800" b="1" dirty="0"/>
          </a:p>
        </p:txBody>
      </p:sp>
      <p:sp>
        <p:nvSpPr>
          <p:cNvPr id="20" name="19 Flecha abajo"/>
          <p:cNvSpPr/>
          <p:nvPr/>
        </p:nvSpPr>
        <p:spPr>
          <a:xfrm rot="18717783">
            <a:off x="4249081" y="2086128"/>
            <a:ext cx="450664" cy="63194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743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45488" y="3501008"/>
            <a:ext cx="7047122" cy="14003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500" b="1" dirty="0" smtClean="0">
                <a:ln w="38100" cmpd="sng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lgerian" pitchFamily="82" charset="0"/>
              </a:rPr>
              <a:t>actividades</a:t>
            </a:r>
            <a:endParaRPr lang="es-ES" sz="8500" b="1" dirty="0">
              <a:ln w="38100" cmpd="sng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20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</TotalTime>
  <Words>615</Words>
  <Application>Microsoft Office PowerPoint</Application>
  <PresentationFormat>Presentación en pantalla (4:3)</PresentationFormat>
  <Paragraphs>204</Paragraphs>
  <Slides>30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30</vt:i4>
      </vt:variant>
    </vt:vector>
  </HeadingPairs>
  <TitlesOfParts>
    <vt:vector size="33" baseType="lpstr">
      <vt:lpstr>Tema de Office</vt:lpstr>
      <vt:lpstr>Paquete</vt:lpstr>
      <vt:lpstr>Presentación</vt:lpstr>
      <vt:lpstr>LAS TECLAS MARAVILLOSAS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PREGUNTA  GENERADORA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TECLAS MARAVILLOSAS</dc:title>
  <dc:creator>pc-18</dc:creator>
  <cp:lastModifiedBy>pc-18</cp:lastModifiedBy>
  <cp:revision>62</cp:revision>
  <dcterms:created xsi:type="dcterms:W3CDTF">2012-07-11T19:21:03Z</dcterms:created>
  <dcterms:modified xsi:type="dcterms:W3CDTF">2012-07-13T15:08:04Z</dcterms:modified>
</cp:coreProperties>
</file>