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6" d="100"/>
          <a:sy n="46" d="100"/>
        </p:scale>
        <p:origin x="-1310" y="-91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A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PA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0E2307-1E40-4E12-8716-25BFDA8E7013}" type="datetime1">
              <a:rPr lang="en-US" smtClean="0"/>
              <a:pPr/>
              <a:t>7/12/2012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D7A59-36E2-48B9-B146-C1E59501F63F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84924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A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A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CFCF5A-EA79-452C-A52C-1A2668C2E7DF}" type="datetime1">
              <a:rPr lang="en-US" smtClean="0"/>
              <a:pPr/>
              <a:t>7/12/2012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D7A59-36E2-48B9-B146-C1E59501F63F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90808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PA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A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5C4C28-BD4B-4892-9A2D-6E19BD753A9A}" type="datetime1">
              <a:rPr lang="en-US" smtClean="0"/>
              <a:pPr/>
              <a:t>7/12/2012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D7A59-36E2-48B9-B146-C1E59501F63F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97655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A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A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D9D02-426E-46C9-9EE9-0DE1EF8B2838}" type="datetime1">
              <a:rPr lang="en-US" smtClean="0"/>
              <a:pPr/>
              <a:t>7/12/2012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D7A59-36E2-48B9-B146-C1E59501F63F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86614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PA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AEBBE-F8B2-42CF-9895-E86A608384EB}" type="datetime1">
              <a:rPr lang="en-US" smtClean="0"/>
              <a:pPr/>
              <a:t>7/12/2012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D7A59-36E2-48B9-B146-C1E59501F63F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52248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A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A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A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AA6B6-10E5-4810-BC9F-DA72D8452E73}" type="datetime1">
              <a:rPr lang="en-US" smtClean="0"/>
              <a:pPr/>
              <a:t>7/12/2012</a:t>
            </a:fld>
            <a:endParaRPr 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D7A59-36E2-48B9-B146-C1E59501F63F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67009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PA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A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A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18D072-EF12-4AA2-BD71-ABC68B06D0E2}" type="datetime1">
              <a:rPr lang="en-US" smtClean="0"/>
              <a:pPr/>
              <a:t>7/12/2012</a:t>
            </a:fld>
            <a:endParaRPr lang="en-U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D7A59-36E2-48B9-B146-C1E59501F63F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46426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A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CDBF60-6CC3-4B74-A60D-3486985E4346}" type="datetime1">
              <a:rPr lang="en-US" smtClean="0"/>
              <a:pPr/>
              <a:t>7/12/2012</a:t>
            </a:fld>
            <a:endParaRPr lang="en-U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D7A59-36E2-48B9-B146-C1E59501F63F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22223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714818-984F-4759-BF72-A33BDC1963BD}" type="datetime1">
              <a:rPr lang="en-US" smtClean="0"/>
              <a:pPr/>
              <a:t>7/12/2012</a:t>
            </a:fld>
            <a:endParaRPr lang="en-U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D7A59-36E2-48B9-B146-C1E59501F63F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91893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PA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A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A7E191-5F94-4FC1-B823-BD7CABF7FA06}" type="datetime1">
              <a:rPr lang="en-US" smtClean="0"/>
              <a:pPr/>
              <a:t>7/12/2012</a:t>
            </a:fld>
            <a:endParaRPr 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D7A59-36E2-48B9-B146-C1E59501F63F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20109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PA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PA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56D55-EFBE-4F9B-8A5F-09D42CA22A9B}" type="datetime1">
              <a:rPr lang="en-US" smtClean="0"/>
              <a:pPr/>
              <a:t>7/12/2012</a:t>
            </a:fld>
            <a:endParaRPr 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D7A59-36E2-48B9-B146-C1E59501F63F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44762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PA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A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1D110F-3F4E-48D9-B8AA-5D0E825AFDBA}" type="datetime1">
              <a:rPr lang="en-US" smtClean="0"/>
              <a:pPr/>
              <a:t>7/12/2012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7D7A59-36E2-48B9-B146-C1E59501F63F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124906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P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1345244" y="2492896"/>
            <a:ext cx="6440802" cy="193899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s-ES" sz="6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EL TECLADO DE </a:t>
            </a:r>
          </a:p>
          <a:p>
            <a:pPr algn="ctr"/>
            <a:r>
              <a:rPr lang="es-ES" sz="6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LA COMPUTADORA</a:t>
            </a:r>
            <a:endParaRPr lang="es-ES" sz="60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glow rad="228600">
                  <a:schemeClr val="accent1">
                    <a:satMod val="175000"/>
                    <a:alpha val="40000"/>
                  </a:schemeClr>
                </a:glow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1562627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1 Image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5616" y="188640"/>
            <a:ext cx="6696744" cy="6424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4823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1 Image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7250" y="928687"/>
            <a:ext cx="7429500" cy="5000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29639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1 Image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9672" y="913304"/>
            <a:ext cx="5710255" cy="48965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369110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1 Image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576" y="1196752"/>
            <a:ext cx="7917215" cy="4316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41334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1 Image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2021" y="260648"/>
            <a:ext cx="8279958" cy="63367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11893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1 Image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1720" y="458670"/>
            <a:ext cx="4896544" cy="61206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69650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1 Image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0273" y="620688"/>
            <a:ext cx="8622207" cy="54726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512866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1 Image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11300" y="254000"/>
            <a:ext cx="6121400" cy="635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82383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1 Image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" y="880110"/>
            <a:ext cx="9136380" cy="50977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87227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28</TotalTime>
  <Words>5</Words>
  <Application>Microsoft Office PowerPoint</Application>
  <PresentationFormat>Presentación en pantalla (4:3)</PresentationFormat>
  <Paragraphs>2</Paragraphs>
  <Slides>10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1" baseType="lpstr"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pc-18</dc:creator>
  <cp:lastModifiedBy>pc-18</cp:lastModifiedBy>
  <cp:revision>5</cp:revision>
  <dcterms:created xsi:type="dcterms:W3CDTF">2012-07-12T19:49:27Z</dcterms:created>
  <dcterms:modified xsi:type="dcterms:W3CDTF">2012-07-12T20:18:16Z</dcterms:modified>
</cp:coreProperties>
</file>