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4660"/>
  </p:normalViewPr>
  <p:slideViewPr>
    <p:cSldViewPr>
      <p:cViewPr varScale="1">
        <p:scale>
          <a:sx n="69" d="100"/>
          <a:sy n="69" d="100"/>
        </p:scale>
        <p:origin x="-60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ECB819-2E5B-4317-BF8B-B88EF9CAFA35}" type="datetimeFigureOut">
              <a:rPr lang="es-PA" smtClean="0"/>
              <a:t>10/07/2016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7DA4EF-E4AD-42BF-9F7C-AF9B730E6B75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2" y="116632"/>
            <a:ext cx="3311236" cy="242824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97992" y="3284777"/>
            <a:ext cx="439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</a:t>
            </a:r>
          </a:p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8053" y="2869158"/>
            <a:ext cx="8237414" cy="3145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Matemáticas en </a:t>
            </a:r>
            <a:r>
              <a:rPr lang="es-E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s-E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reescolar </a:t>
            </a:r>
          </a:p>
          <a:p>
            <a:pPr algn="ctr"/>
            <a:r>
              <a:rPr lang="es-E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números</a:t>
            </a:r>
          </a:p>
          <a:p>
            <a:pPr algn="ctr"/>
            <a:r>
              <a:rPr lang="es-E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Elaborado por: Prof. Lourdes Barreno </a:t>
            </a:r>
            <a:r>
              <a:rPr lang="es-ES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Huffman</a:t>
            </a:r>
            <a:endParaRPr lang="es-ES" sz="24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Portal Educa Panamá</a:t>
            </a:r>
            <a:endParaRPr lang="es-E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55" y="4721662"/>
            <a:ext cx="1424225" cy="213633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" y="4575865"/>
            <a:ext cx="1539044" cy="230856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46116"/>
            <a:ext cx="1468050" cy="22020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" y="2412778"/>
            <a:ext cx="1539256" cy="230888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92512"/>
            <a:ext cx="1323020" cy="19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05834 C 0.16997 -0.07917 0.17656 -0.09885 0.18941 -0.09885 C 0.20434 -0.09885 0.20938 -0.07917 0.21424 -0.05834 C 0.22066 -0.03519 0.22552 -0.01227 0.24184 -0.01227 C 0.2566 -0.01227 0.26146 -0.03519 0.26788 -0.05834 C 0.27101 -0.07917 0.27743 -0.09885 0.29219 -0.09885 C 0.30521 -0.09885 0.31181 -0.07917 0.31667 -0.05834 C 0.32153 -0.03519 0.32813 -0.01227 0.34306 -0.01227 C 0.35747 -0.01227 0.36875 -0.05834 0.36875 -0.05811 C 0.37361 -0.07917 0.37865 -0.09885 0.39323 -0.09885 C 0.40799 -0.09885 0.41302 -0.07917 0.41771 -0.05834 C 0.42431 -0.03519 0.42917 -0.01227 0.44549 -0.01227 C 0.46024 -0.01227 0.46493 -0.03519 0.46979 -0.05834 C 0.47639 -0.07917 0.48125 -0.09885 0.49583 -0.09885 C 0.50885 -0.09885 0.51545 -0.07917 0.52066 -0.05834 C 0.52517 -0.03519 0.53194 -0.01227 0.54635 -0.01227 C 0.56111 -0.01227 0.56597 -0.03519 0.57274 -0.05834 " pathEditMode="relative" rAng="0" ptsTypes="fffffffffffffffff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72" y="4669429"/>
            <a:ext cx="2810784" cy="183872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9" y="4825373"/>
            <a:ext cx="2735288" cy="178933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" y="4797152"/>
            <a:ext cx="2676601" cy="175094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" y="2936760"/>
            <a:ext cx="2676601" cy="17509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18486"/>
            <a:ext cx="2676601" cy="175094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68" y="2780928"/>
            <a:ext cx="2676601" cy="175094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62" y="1185817"/>
            <a:ext cx="2676601" cy="175094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83568" y="85464"/>
            <a:ext cx="7632848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Número Siete 7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8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476672"/>
            <a:ext cx="486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número 8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620688"/>
            <a:ext cx="2407891" cy="292494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17" y="570491"/>
            <a:ext cx="2924944" cy="29249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58" y="620688"/>
            <a:ext cx="2924944" cy="292494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1724"/>
            <a:ext cx="2924944" cy="29249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53" y="1962087"/>
            <a:ext cx="2924944" cy="292494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58" y="1962087"/>
            <a:ext cx="2924944" cy="292494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73" y="3194590"/>
            <a:ext cx="2924944" cy="292494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33" b="68056" l="32500" r="6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45" y="3194590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strella de 5 puntas"/>
          <p:cNvSpPr/>
          <p:nvPr/>
        </p:nvSpPr>
        <p:spPr>
          <a:xfrm>
            <a:off x="1043608" y="1320521"/>
            <a:ext cx="1512168" cy="129614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3 Estrella de 5 puntas"/>
          <p:cNvSpPr/>
          <p:nvPr/>
        </p:nvSpPr>
        <p:spPr>
          <a:xfrm>
            <a:off x="3707904" y="1460834"/>
            <a:ext cx="1512168" cy="1296144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5 Estrella de 5 puntas"/>
          <p:cNvSpPr/>
          <p:nvPr/>
        </p:nvSpPr>
        <p:spPr>
          <a:xfrm>
            <a:off x="6012160" y="1483296"/>
            <a:ext cx="1512168" cy="1296144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6 Rectángulo"/>
          <p:cNvSpPr/>
          <p:nvPr/>
        </p:nvSpPr>
        <p:spPr>
          <a:xfrm>
            <a:off x="523648" y="417438"/>
            <a:ext cx="788068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El Número Nueve 9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Estrella de 5 puntas"/>
          <p:cNvSpPr/>
          <p:nvPr/>
        </p:nvSpPr>
        <p:spPr>
          <a:xfrm>
            <a:off x="1050349" y="2924944"/>
            <a:ext cx="1512168" cy="129614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Estrella de 5 puntas"/>
          <p:cNvSpPr/>
          <p:nvPr/>
        </p:nvSpPr>
        <p:spPr>
          <a:xfrm>
            <a:off x="3723766" y="3068960"/>
            <a:ext cx="1512168" cy="129614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Estrella de 5 puntas"/>
          <p:cNvSpPr/>
          <p:nvPr/>
        </p:nvSpPr>
        <p:spPr>
          <a:xfrm>
            <a:off x="6033329" y="3068960"/>
            <a:ext cx="1512168" cy="1296144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11 Estrella de 5 puntas"/>
          <p:cNvSpPr/>
          <p:nvPr/>
        </p:nvSpPr>
        <p:spPr>
          <a:xfrm>
            <a:off x="1195060" y="4878863"/>
            <a:ext cx="1512168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3" name="12 Estrella de 5 puntas"/>
          <p:cNvSpPr/>
          <p:nvPr/>
        </p:nvSpPr>
        <p:spPr>
          <a:xfrm>
            <a:off x="3799532" y="4841870"/>
            <a:ext cx="1512168" cy="1296144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13 Estrella de 5 puntas"/>
          <p:cNvSpPr/>
          <p:nvPr/>
        </p:nvSpPr>
        <p:spPr>
          <a:xfrm>
            <a:off x="6003911" y="4871850"/>
            <a:ext cx="1512168" cy="12961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48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de nube"/>
          <p:cNvSpPr/>
          <p:nvPr/>
        </p:nvSpPr>
        <p:spPr>
          <a:xfrm>
            <a:off x="395536" y="190683"/>
            <a:ext cx="1872208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3" name="2 Llamada de nube"/>
          <p:cNvSpPr/>
          <p:nvPr/>
        </p:nvSpPr>
        <p:spPr>
          <a:xfrm>
            <a:off x="2562712" y="178149"/>
            <a:ext cx="1872208" cy="1224136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4" name="3 Llamada de nube"/>
          <p:cNvSpPr/>
          <p:nvPr/>
        </p:nvSpPr>
        <p:spPr>
          <a:xfrm>
            <a:off x="4716016" y="0"/>
            <a:ext cx="1872208" cy="122413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5" name="4 Llamada de nube"/>
          <p:cNvSpPr/>
          <p:nvPr/>
        </p:nvSpPr>
        <p:spPr>
          <a:xfrm>
            <a:off x="395536" y="1808382"/>
            <a:ext cx="1872208" cy="1224136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6" name="5 Llamada de nube"/>
          <p:cNvSpPr/>
          <p:nvPr/>
        </p:nvSpPr>
        <p:spPr>
          <a:xfrm>
            <a:off x="2483768" y="1808382"/>
            <a:ext cx="1872208" cy="1224136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7" name="6 Llamada de nube"/>
          <p:cNvSpPr/>
          <p:nvPr/>
        </p:nvSpPr>
        <p:spPr>
          <a:xfrm>
            <a:off x="4718627" y="1674912"/>
            <a:ext cx="1872208" cy="122413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8" name="7 Llamada de nube"/>
          <p:cNvSpPr/>
          <p:nvPr/>
        </p:nvSpPr>
        <p:spPr>
          <a:xfrm>
            <a:off x="395536" y="3645024"/>
            <a:ext cx="1872208" cy="1224136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9" name="8 Llamada de nube"/>
          <p:cNvSpPr/>
          <p:nvPr/>
        </p:nvSpPr>
        <p:spPr>
          <a:xfrm>
            <a:off x="6965623" y="1808382"/>
            <a:ext cx="1872208" cy="1224136"/>
          </a:xfrm>
          <a:prstGeom prst="cloud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0" name="9 Llamada de nube"/>
          <p:cNvSpPr/>
          <p:nvPr/>
        </p:nvSpPr>
        <p:spPr>
          <a:xfrm>
            <a:off x="6948264" y="142175"/>
            <a:ext cx="1872208" cy="1224136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1" name="10 Llamada de nube"/>
          <p:cNvSpPr/>
          <p:nvPr/>
        </p:nvSpPr>
        <p:spPr>
          <a:xfrm>
            <a:off x="2846419" y="3645024"/>
            <a:ext cx="1872208" cy="1224136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2" name="11 Rectángulo"/>
          <p:cNvSpPr/>
          <p:nvPr/>
        </p:nvSpPr>
        <p:spPr>
          <a:xfrm>
            <a:off x="1231183" y="5229200"/>
            <a:ext cx="668163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Número Diez 10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6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73452" y="2967335"/>
            <a:ext cx="72989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s-ES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Muchas Gracias…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8" y="1378628"/>
            <a:ext cx="6074223" cy="31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55" y="2967334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Los Números</a:t>
            </a:r>
          </a:p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del</a:t>
            </a:r>
          </a:p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1 al 10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1008"/>
            <a:ext cx="2237995" cy="335699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1316"/>
            <a:ext cx="1999100" cy="29986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71341"/>
            <a:ext cx="2185800" cy="32787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6162"/>
            <a:ext cx="2381225" cy="35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34" b="93731" l="1042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514539"/>
            <a:ext cx="9144000" cy="71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24869"/>
            <a:ext cx="3096344" cy="337783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19672" y="836712"/>
            <a:ext cx="60486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número Uno  1</a:t>
            </a:r>
            <a:endParaRPr lang="es-ES" sz="72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1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36" y="4581128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número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Dos</a:t>
            </a: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000" l="11389" r="90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2" y="1423958"/>
            <a:ext cx="3212976" cy="321297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000" l="11389" r="90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66" y="1556792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980728"/>
            <a:ext cx="62646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/>
                <a:solidFill>
                  <a:srgbClr val="FFC000"/>
                </a:solidFill>
                <a:effectLst/>
              </a:rPr>
              <a:t>El número </a:t>
            </a:r>
          </a:p>
          <a:p>
            <a:pPr algn="ctr"/>
            <a:r>
              <a:rPr lang="es-ES" sz="6600" b="1" cap="none" spc="0" dirty="0" smtClean="0">
                <a:ln/>
                <a:solidFill>
                  <a:srgbClr val="FFC000"/>
                </a:solidFill>
                <a:effectLst/>
              </a:rPr>
              <a:t>Tres </a:t>
            </a:r>
            <a:r>
              <a:rPr lang="es-ES" sz="66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  <a:endParaRPr lang="es-ES" sz="6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1717957" cy="220486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1717957" cy="220486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780508"/>
            <a:ext cx="1717957" cy="22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188640"/>
            <a:ext cx="4968552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El número</a:t>
            </a:r>
          </a:p>
          <a:p>
            <a:pPr algn="ctr"/>
            <a:r>
              <a:rPr lang="es-ES" sz="54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 Cuatro 4</a:t>
            </a:r>
            <a:endParaRPr lang="es-ES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41" y="1917356"/>
            <a:ext cx="3562594" cy="53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12" y="3085653"/>
            <a:ext cx="1884834" cy="168791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9" y="4800491"/>
            <a:ext cx="1884834" cy="168791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17" y="4579052"/>
            <a:ext cx="1884834" cy="168791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85654"/>
            <a:ext cx="1884834" cy="168791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6073"/>
            <a:ext cx="1884834" cy="168791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42009" y="461665"/>
            <a:ext cx="5278542" cy="175432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effectLst/>
              </a:rPr>
              <a:t>El Número Cinco</a:t>
            </a:r>
            <a:r>
              <a:rPr lang="es-ES" sz="54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</a:rPr>
              <a:t> 5</a:t>
            </a:r>
            <a:endParaRPr lang="es-ES" sz="54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6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9271"/>
            <a:ext cx="5688632" cy="493653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83568" y="45432"/>
            <a:ext cx="8136904" cy="1754326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el Número</a:t>
            </a:r>
          </a:p>
          <a:p>
            <a:pPr algn="ctr"/>
            <a:r>
              <a:rPr lang="es-E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seis </a:t>
            </a:r>
            <a:r>
              <a:rPr lang="es-ES" sz="5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endParaRPr lang="es-ES" sz="54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5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589</TotalTime>
  <Words>71</Words>
  <Application>Microsoft Office PowerPoint</Application>
  <PresentationFormat>Presentación en pantalla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Portal_A</dc:creator>
  <cp:lastModifiedBy>Portal_A</cp:lastModifiedBy>
  <cp:revision>37</cp:revision>
  <dcterms:created xsi:type="dcterms:W3CDTF">2016-09-29T14:03:17Z</dcterms:created>
  <dcterms:modified xsi:type="dcterms:W3CDTF">2016-10-07T19:00:07Z</dcterms:modified>
</cp:coreProperties>
</file>