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1" autoAdjust="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10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663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24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206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09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179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3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314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040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611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3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596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36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24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2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23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18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CBFCC-E1FF-473E-BF42-70E7405CF173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34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638116" cy="17268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br>
              <a:rPr lang="en-US" sz="6100" b="1" i="1" cap="all" dirty="0">
                <a:solidFill>
                  <a:srgbClr val="FFFFFF"/>
                </a:solidFill>
              </a:rPr>
            </a:br>
            <a:r>
              <a:rPr lang="en-US" sz="4000" b="1" i="1" cap="all" dirty="0" err="1">
                <a:solidFill>
                  <a:srgbClr val="FFFFFF"/>
                </a:solidFill>
              </a:rPr>
              <a:t>Poesías</a:t>
            </a:r>
            <a:r>
              <a:rPr lang="en-US" sz="4000" b="1" i="1" cap="all" dirty="0">
                <a:solidFill>
                  <a:srgbClr val="FFFFFF"/>
                </a:solidFill>
              </a:rPr>
              <a:t> breves para </a:t>
            </a:r>
            <a:r>
              <a:rPr lang="en-US" sz="4000" b="1" i="1" cap="all" dirty="0" err="1">
                <a:solidFill>
                  <a:srgbClr val="FFFFFF"/>
                </a:solidFill>
              </a:rPr>
              <a:t>nivel</a:t>
            </a:r>
            <a:r>
              <a:rPr lang="en-US" sz="4000" b="1" i="1" cap="all" dirty="0">
                <a:solidFill>
                  <a:srgbClr val="FFFFFF"/>
                </a:solidFill>
              </a:rPr>
              <a:t> </a:t>
            </a:r>
            <a:r>
              <a:rPr lang="en-US" sz="4000" b="1" i="1" cap="all" dirty="0" err="1">
                <a:solidFill>
                  <a:srgbClr val="FFFFFF"/>
                </a:solidFill>
              </a:rPr>
              <a:t>inicial</a:t>
            </a:r>
            <a:endParaRPr lang="en-US" sz="4000" b="1" cap="all" dirty="0" err="1">
              <a:solidFill>
                <a:srgbClr val="FFFFFF"/>
              </a:solidFill>
            </a:endParaRPr>
          </a:p>
        </p:txBody>
      </p:sp>
      <p:pic>
        <p:nvPicPr>
          <p:cNvPr id="4" name="Imagen 18" descr="Imagen que contiene persona, suelo, grupo, edificio&#10;&#10;Descripción generada con confianza muy alta">
            <a:extLst>
              <a:ext uri="{FF2B5EF4-FFF2-40B4-BE49-F238E27FC236}">
                <a16:creationId xmlns:a16="http://schemas.microsoft.com/office/drawing/2014/main" id="{AF195CCB-6A33-44D5-B2F4-F89065C41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5" r="-1" b="-1"/>
          <a:stretch/>
        </p:blipFill>
        <p:spPr>
          <a:xfrm>
            <a:off x="1960655" y="397600"/>
            <a:ext cx="4228078" cy="596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" name="Imagen 46">
            <a:extLst>
              <a:ext uri="{FF2B5EF4-FFF2-40B4-BE49-F238E27FC236}">
                <a16:creationId xmlns:a16="http://schemas.microsoft.com/office/drawing/2014/main" id="{7E23D975-AF88-4489-8852-970D8309C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959" y="5233270"/>
            <a:ext cx="3536649" cy="1121612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D0FD1E2-258E-43CA-99D7-2AC2FCFD8DEC}"/>
              </a:ext>
            </a:extLst>
          </p:cNvPr>
          <p:cNvSpPr txBox="1"/>
          <p:nvPr/>
        </p:nvSpPr>
        <p:spPr>
          <a:xfrm flipH="1">
            <a:off x="6374919" y="3142890"/>
            <a:ext cx="5149970" cy="16927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i="1" dirty="0">
                <a:latin typeface="Aharoni"/>
                <a:cs typeface="Aharoni"/>
              </a:rPr>
              <a:t>M</a:t>
            </a:r>
            <a:r>
              <a:rPr lang="es-ES" sz="3200" i="1" dirty="0">
                <a:latin typeface="Aharoni"/>
                <a:cs typeface="Aharoni"/>
              </a:rPr>
              <a:t>anual de la Maestra de Preescolar</a:t>
            </a:r>
            <a:endParaRPr lang="es-ES" sz="3200"/>
          </a:p>
          <a:p>
            <a:pPr algn="ctr"/>
            <a:r>
              <a:rPr lang="es-ES" sz="3200" i="1" dirty="0">
                <a:latin typeface="Aharoni"/>
                <a:cs typeface="Aharoni"/>
              </a:rPr>
              <a:t>Océano</a:t>
            </a: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que contiene interior, mesa&#10;&#10;Descripción generada con confianza alta">
            <a:extLst>
              <a:ext uri="{FF2B5EF4-FFF2-40B4-BE49-F238E27FC236}">
                <a16:creationId xmlns:a16="http://schemas.microsoft.com/office/drawing/2014/main" id="{20EDECDD-62D4-459A-ABCC-3E6249E35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2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ED7AA-0F34-48C3-8ADE-51711603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25610-0F3D-4AD0-AFB8-A2045404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81A9DBA-938A-4B80-9236-931C1DD8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97B339-A801-4F3E-BB6F-E50443DC7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971" y="3428107"/>
            <a:ext cx="4100660" cy="30731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000" b="1" cap="none" dirty="0">
                <a:solidFill>
                  <a:srgbClr val="FF0000"/>
                </a:solidFill>
              </a:rPr>
              <a:t>Poesía</a:t>
            </a:r>
            <a:b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  <a:t>Las lechugas de la huerta </a:t>
            </a:r>
            <a:br>
              <a:rPr lang="en-US" sz="3000" cap="non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  <a:t>son verduras bien dispuestas:</a:t>
            </a:r>
            <a:b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  <a:t>se amigan en la ensalada</a:t>
            </a:r>
            <a:b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  <a:t>acompañan carne asada.</a:t>
            </a:r>
            <a:b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3000" cap="none" dirty="0">
                <a:solidFill>
                  <a:schemeClr val="bg2">
                    <a:lumMod val="75000"/>
                  </a:schemeClr>
                </a:solidFill>
              </a:rPr>
              <a:t>ellas sí lucen apuestas.</a:t>
            </a:r>
            <a:endParaRPr lang="es-ES" sz="3000" cap="none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14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61B2E-6AC0-4F35-8F6F-C287B5EE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36430"/>
            <a:ext cx="5147730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1" dirty="0"/>
              <a:t>Poesía para trabajar la lateralidad y los números en Preescolar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D66192-01A7-42D8-810B-0063DF2D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906531"/>
            <a:ext cx="5248371" cy="45149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Abajo los brazos,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Uno, dos, tres...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Arriba una pierna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Cuatro, cinco y seis...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Giro a la derecha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Uno, dos y tres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Pego un saltito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Cuatro, cinco y seis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Voy a almorzar</a:t>
            </a:r>
            <a:endParaRPr lang="es-ES" sz="2400" dirty="0">
              <a:cs typeface="Calibri" panose="020F0502020204030204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400" dirty="0"/>
              <a:t>Y sigo después.</a:t>
            </a:r>
            <a:endParaRPr lang="es-ES" sz="2400" dirty="0">
              <a:cs typeface="Calibri" panose="020F0502020204030204"/>
            </a:endParaRPr>
          </a:p>
        </p:txBody>
      </p:sp>
      <p:pic>
        <p:nvPicPr>
          <p:cNvPr id="5" name="Picture 5" descr="Imagen que contiene LEGO, juguete&#10;&#10;Descripción generada con confianza alta">
            <a:extLst>
              <a:ext uri="{FF2B5EF4-FFF2-40B4-BE49-F238E27FC236}">
                <a16:creationId xmlns:a16="http://schemas.microsoft.com/office/drawing/2014/main" id="{8DBD99C9-7019-44A6-8022-30098176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172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785A-B66A-45F0-989B-FFE37CAA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630" y="1030288"/>
            <a:ext cx="6131596" cy="1035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err="1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P</a:t>
            </a:r>
            <a:r>
              <a:rPr lang="en-US" sz="3300" b="1" i="1" err="1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oesía</a:t>
            </a:r>
            <a:r>
              <a:rPr lang="en-US" sz="3300" b="1" i="1" dirty="0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 para </a:t>
            </a:r>
            <a:r>
              <a:rPr lang="en-US" sz="3300" b="1" i="1" err="1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enseñar</a:t>
            </a:r>
            <a:r>
              <a:rPr lang="en-US" sz="3300" b="1" i="1" dirty="0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 a </a:t>
            </a:r>
            <a:r>
              <a:rPr lang="en-US" sz="3300" b="1" i="1" err="1">
                <a:solidFill>
                  <a:schemeClr val="bg2">
                    <a:lumMod val="50000"/>
                  </a:schemeClr>
                </a:solidFill>
                <a:latin typeface="Aharoni"/>
                <a:cs typeface="Calibri Light"/>
              </a:rPr>
              <a:t>saludar</a:t>
            </a:r>
            <a:endParaRPr lang="en-US" sz="3300" b="1" i="1">
              <a:solidFill>
                <a:schemeClr val="bg2">
                  <a:lumMod val="50000"/>
                </a:schemeClr>
              </a:solidFill>
              <a:latin typeface="Aharon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08B1-63B7-4959-BFA9-D3314DA4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630" y="2142067"/>
            <a:ext cx="6131596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cs typeface="Calibri"/>
              </a:rPr>
              <a:t>Se </a:t>
            </a:r>
            <a:r>
              <a:rPr lang="en-US" sz="3200" dirty="0" err="1">
                <a:cs typeface="Calibri"/>
              </a:rPr>
              <a:t>saludan</a:t>
            </a:r>
            <a:r>
              <a:rPr lang="en-US" sz="3200" dirty="0">
                <a:cs typeface="Calibri"/>
              </a:rPr>
              <a:t> con </a:t>
            </a:r>
            <a:r>
              <a:rPr lang="en-US" sz="3200" dirty="0" err="1">
                <a:cs typeface="Calibri"/>
              </a:rPr>
              <a:t>esmero</a:t>
            </a:r>
            <a:endParaRPr lang="en-US" sz="3200"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Don </a:t>
            </a:r>
            <a:r>
              <a:rPr lang="en-US" sz="3200" dirty="0" err="1">
                <a:cs typeface="Calibri"/>
              </a:rPr>
              <a:t>Mejillón</a:t>
            </a:r>
            <a:r>
              <a:rPr lang="en-US" sz="3200" dirty="0">
                <a:cs typeface="Calibri"/>
              </a:rPr>
              <a:t> y Don Mero</a:t>
            </a: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Hoy se </a:t>
            </a:r>
            <a:r>
              <a:rPr lang="en-US" sz="3200" dirty="0" err="1">
                <a:cs typeface="Calibri"/>
              </a:rPr>
              <a:t>fueron</a:t>
            </a:r>
            <a:r>
              <a:rPr lang="en-US" sz="3200" dirty="0">
                <a:cs typeface="Calibri"/>
              </a:rPr>
              <a:t> de paseo </a:t>
            </a: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En ese gran </a:t>
            </a:r>
            <a:r>
              <a:rPr lang="en-US" sz="3200" dirty="0" err="1">
                <a:cs typeface="Calibri"/>
              </a:rPr>
              <a:t>caracol</a:t>
            </a:r>
            <a:endParaRPr lang="en-US" sz="3200" dirty="0"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Hasta un mar de </a:t>
            </a:r>
            <a:r>
              <a:rPr lang="en-US" sz="3200" dirty="0" err="1">
                <a:cs typeface="Calibri"/>
              </a:rPr>
              <a:t>caramelos</a:t>
            </a:r>
            <a:r>
              <a:rPr lang="en-US" dirty="0">
                <a:cs typeface="Calibri"/>
              </a:rPr>
              <a:t>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CFE3E74-AB31-4E09-9348-6B67BE68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8" y="1201241"/>
            <a:ext cx="3445714" cy="1972670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00AB508-47B4-46A3-A0AD-7489948D1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48" y="4119737"/>
            <a:ext cx="3445714" cy="1091852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72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9155B9-6320-4AB5-A815-8A275456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1D7F45BC-2331-4684-A0EC-71D4C4FBB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3" r="2" b="8386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2F8B09-5C16-4411-B342-A71DBBBE81DE}"/>
              </a:ext>
            </a:extLst>
          </p:cNvPr>
          <p:cNvSpPr txBox="1"/>
          <p:nvPr/>
        </p:nvSpPr>
        <p:spPr>
          <a:xfrm>
            <a:off x="6228272" y="842607"/>
            <a:ext cx="5262748" cy="39973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 b="1" i="1">
                <a:solidFill>
                  <a:schemeClr val="bg1"/>
                </a:solidFill>
                <a:cs typeface="Calibri"/>
              </a:rPr>
              <a:t>Poesía</a:t>
            </a:r>
            <a:endParaRPr lang="en-US" sz="3200" b="1" dirty="0">
              <a:solidFill>
                <a:schemeClr val="bg1"/>
              </a:solidFill>
              <a:cs typeface="Calibri" panose="020F0502020204030204"/>
            </a:endParaRPr>
          </a:p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3200" b="1" i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/>
              <a:t>Es  una abeja discreta,</a:t>
            </a:r>
            <a:endParaRPr lang="es-ES" sz="3200">
              <a:cs typeface="Calibri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/>
              <a:t>Nunca palabra comenta</a:t>
            </a:r>
            <a:endParaRPr lang="en-US" sz="3200">
              <a:cs typeface="Calibri" panose="020F0502020204030204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/>
              <a:t>Amaneció hoy parlanchina,</a:t>
            </a:r>
            <a:endParaRPr lang="en-US" sz="3200">
              <a:cs typeface="Calibri" panose="020F0502020204030204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/>
              <a:t>Habla como una bocina</a:t>
            </a:r>
            <a:endParaRPr lang="en-US" sz="3200">
              <a:cs typeface="Calibri" panose="020F0502020204030204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/>
              <a:t>¡Su zumbido hoy atormenta!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63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38138-D744-47D2-AF30-0E132890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 algn="ctr"/>
            <a:r>
              <a:rPr lang="es-ES" b="1" i="1">
                <a:cs typeface="Calibri Light"/>
              </a:rPr>
              <a:t>Trabajemos la letra RR</a:t>
            </a:r>
            <a:endParaRPr lang="es-ES" b="1">
              <a:cs typeface="Calibri Light" panose="020F0302020204030204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FA494D81-AE0F-456E-84D1-61E516CF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648815"/>
            <a:ext cx="6897878" cy="35696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9D2B0-6322-4A2E-9407-F2CF5F9F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>
                <a:cs typeface="Calibri"/>
              </a:rPr>
              <a:t>El perro en el cerro</a:t>
            </a:r>
          </a:p>
          <a:p>
            <a:pPr marL="0" indent="0">
              <a:buNone/>
            </a:pPr>
            <a:r>
              <a:rPr lang="es-ES" sz="2800">
                <a:cs typeface="Calibri"/>
              </a:rPr>
              <a:t>Ve al burro con el carro</a:t>
            </a:r>
          </a:p>
          <a:p>
            <a:pPr marL="0" indent="0">
              <a:buNone/>
            </a:pPr>
            <a:r>
              <a:rPr lang="es-ES" sz="2800">
                <a:cs typeface="Calibri"/>
              </a:rPr>
              <a:t>¡corre, corre burro, </a:t>
            </a:r>
          </a:p>
          <a:p>
            <a:pPr marL="0" indent="0">
              <a:buNone/>
            </a:pPr>
            <a:r>
              <a:rPr lang="es-ES" sz="2800">
                <a:cs typeface="Calibri"/>
              </a:rPr>
              <a:t>Que te agarra el perro!</a:t>
            </a:r>
          </a:p>
          <a:p>
            <a:pPr marL="0" indent="0">
              <a:buNone/>
            </a:pPr>
            <a:r>
              <a:rPr lang="es-ES" sz="2800">
                <a:cs typeface="Calibri"/>
              </a:rPr>
              <a:t>Perro,burro,</a:t>
            </a:r>
          </a:p>
          <a:p>
            <a:pPr marL="0" indent="0">
              <a:buNone/>
            </a:pPr>
            <a:r>
              <a:rPr lang="es-ES" sz="2800">
                <a:cs typeface="Calibri"/>
              </a:rPr>
              <a:t>Carro, cerro.</a:t>
            </a:r>
          </a:p>
        </p:txBody>
      </p:sp>
    </p:spTree>
    <p:extLst>
      <p:ext uri="{BB962C8B-B14F-4D97-AF65-F5344CB8AC3E}">
        <p14:creationId xmlns:p14="http://schemas.microsoft.com/office/powerpoint/2010/main" val="225196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438F5-F168-40F0-86AE-B5BE207F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b="1">
                <a:cs typeface="Calibri Light"/>
              </a:rPr>
              <a:t>Poesía para motivar al aseo personal</a:t>
            </a:r>
            <a:endParaRPr lang="es-ES"/>
          </a:p>
        </p:txBody>
      </p:sp>
      <p:pic>
        <p:nvPicPr>
          <p:cNvPr id="4" name="Imagen 4" descr="Imagen que contiene árbol, exterior, pájaro, cielo&#10;&#10;Descripción generada con confianza muy alta">
            <a:extLst>
              <a:ext uri="{FF2B5EF4-FFF2-40B4-BE49-F238E27FC236}">
                <a16:creationId xmlns:a16="http://schemas.microsoft.com/office/drawing/2014/main" id="{8F112166-7C4E-4AB6-939D-3879D6B9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8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C78EE-4975-43E4-B011-83D958409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>
                <a:cs typeface="Calibri"/>
              </a:rPr>
              <a:t>Tengo un loro</a:t>
            </a:r>
            <a:endParaRPr lang="es-ES"/>
          </a:p>
          <a:p>
            <a:pPr marL="0" indent="0" algn="ctr">
              <a:buNone/>
            </a:pPr>
            <a:r>
              <a:rPr lang="es-ES" sz="2400">
                <a:cs typeface="Calibri"/>
              </a:rPr>
              <a:t>Muy inteligente</a:t>
            </a:r>
          </a:p>
          <a:p>
            <a:pPr marL="0" indent="0" algn="ctr">
              <a:buNone/>
            </a:pPr>
            <a:r>
              <a:rPr lang="es-ES" sz="2400">
                <a:cs typeface="Calibri"/>
              </a:rPr>
              <a:t>Todas las mañanas</a:t>
            </a:r>
          </a:p>
          <a:p>
            <a:pPr marL="0" indent="0" algn="ctr">
              <a:buNone/>
            </a:pPr>
            <a:r>
              <a:rPr lang="es-ES" sz="2400">
                <a:cs typeface="Calibri"/>
              </a:rPr>
              <a:t>Me dice:</a:t>
            </a:r>
          </a:p>
          <a:p>
            <a:pPr marL="0" indent="0" algn="ctr">
              <a:buNone/>
            </a:pPr>
            <a:r>
              <a:rPr lang="es-ES" sz="2400">
                <a:cs typeface="Calibri"/>
              </a:rPr>
              <a:t>¡No olvides lavarte</a:t>
            </a:r>
          </a:p>
          <a:p>
            <a:pPr marL="0" indent="0" algn="ctr">
              <a:buNone/>
            </a:pPr>
            <a:r>
              <a:rPr lang="es-ES" sz="2400">
                <a:cs typeface="Calibri"/>
              </a:rPr>
              <a:t>Los dientes!</a:t>
            </a:r>
            <a:endParaRPr lang="es-E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99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BCCC-52A0-4381-AB5A-FF49B3C0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977" y="1812387"/>
            <a:ext cx="3706762" cy="51603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Calibri Light"/>
              </a:rPr>
              <a:t>Poesía</a:t>
            </a:r>
            <a:r>
              <a:rPr lang="en-US" sz="2800" dirty="0">
                <a:cs typeface="Calibri Light"/>
              </a:rPr>
              <a:t>  </a:t>
            </a:r>
            <a:r>
              <a:rPr lang="en-US" sz="2800" dirty="0" err="1">
                <a:cs typeface="Calibri Light"/>
              </a:rPr>
              <a:t>sobre</a:t>
            </a:r>
            <a:r>
              <a:rPr lang="en-US" sz="2800" dirty="0">
                <a:cs typeface="Calibri Light"/>
              </a:rPr>
              <a:t> el mar</a:t>
            </a:r>
            <a:br>
              <a:rPr lang="en-US" sz="2800" dirty="0">
                <a:cs typeface="Calibri Light"/>
              </a:rPr>
            </a:br>
            <a:endParaRPr lang="en-US" sz="2800" dirty="0">
              <a:cs typeface="Calibri Light"/>
            </a:endParaRPr>
          </a:p>
        </p:txBody>
      </p:sp>
      <p:pic>
        <p:nvPicPr>
          <p:cNvPr id="7" name="Picture 7" descr="Imagen que contiene exterior, agua, cielo, naturaleza&#10;&#10;Descripción generada con confianza muy alta">
            <a:extLst>
              <a:ext uri="{FF2B5EF4-FFF2-40B4-BE49-F238E27FC236}">
                <a16:creationId xmlns:a16="http://schemas.microsoft.com/office/drawing/2014/main" id="{B4BE5FF6-48EC-42C6-B183-B790236BD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AC5C3-D662-4E7D-B416-FEA74988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cs typeface="Calibri"/>
              </a:rPr>
              <a:t>Vienen</a:t>
            </a:r>
            <a:r>
              <a:rPr lang="en-US" dirty="0">
                <a:cs typeface="Calibri"/>
              </a:rPr>
              <a:t> las </a:t>
            </a:r>
            <a:r>
              <a:rPr lang="en-US" dirty="0" err="1">
                <a:cs typeface="Calibri"/>
              </a:rPr>
              <a:t>olas</a:t>
            </a:r>
            <a:r>
              <a:rPr lang="en-US" dirty="0">
                <a:cs typeface="Calibri"/>
              </a:rPr>
              <a:t>,</a:t>
            </a: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vamos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navegar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con un </a:t>
            </a:r>
            <a:r>
              <a:rPr lang="en-US" dirty="0" err="1">
                <a:cs typeface="Calibri"/>
              </a:rPr>
              <a:t>barco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madera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que </a:t>
            </a:r>
            <a:r>
              <a:rPr lang="en-US" dirty="0" err="1">
                <a:cs typeface="Calibri"/>
              </a:rPr>
              <a:t>flota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flota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el mar.</a:t>
            </a: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las </a:t>
            </a:r>
            <a:r>
              <a:rPr lang="en-US" dirty="0" err="1">
                <a:cs typeface="Calibri"/>
              </a:rPr>
              <a:t>olas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vienen</a:t>
            </a:r>
            <a:r>
              <a:rPr lang="en-US" dirty="0">
                <a:cs typeface="Calibri"/>
              </a:rPr>
              <a:t>, las </a:t>
            </a:r>
            <a:r>
              <a:rPr lang="en-US" dirty="0" err="1">
                <a:cs typeface="Calibri"/>
              </a:rPr>
              <a:t>olas</a:t>
            </a:r>
            <a:r>
              <a:rPr lang="en-US" dirty="0">
                <a:cs typeface="Calibri"/>
              </a:rPr>
              <a:t> van</a:t>
            </a: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ya</a:t>
            </a:r>
            <a:r>
              <a:rPr lang="en-US" dirty="0">
                <a:cs typeface="Calibri"/>
              </a:rPr>
              <a:t> mi </a:t>
            </a:r>
            <a:r>
              <a:rPr lang="en-US" dirty="0" err="1">
                <a:cs typeface="Calibri"/>
              </a:rPr>
              <a:t>barco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madera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pierde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el ancho mar.</a:t>
            </a:r>
          </a:p>
        </p:txBody>
      </p:sp>
    </p:spTree>
    <p:extLst>
      <p:ext uri="{BB962C8B-B14F-4D97-AF65-F5344CB8AC3E}">
        <p14:creationId xmlns:p14="http://schemas.microsoft.com/office/powerpoint/2010/main" val="343556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2" descr="Planta" title="Muchas Gracias">
            <a:extLst>
              <a:ext uri="{FF2B5EF4-FFF2-40B4-BE49-F238E27FC236}">
                <a16:creationId xmlns:a16="http://schemas.microsoft.com/office/drawing/2014/main" id="{ADEA94EE-1BB4-4435-9665-C0DCAFA5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094" y="958157"/>
            <a:ext cx="5251118" cy="525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080073-9DA5-440F-8959-62C807CA6B08}"/>
              </a:ext>
            </a:extLst>
          </p:cNvPr>
          <p:cNvSpPr txBox="1"/>
          <p:nvPr/>
        </p:nvSpPr>
        <p:spPr>
          <a:xfrm>
            <a:off x="6234024" y="1302590"/>
            <a:ext cx="4525990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 err="1">
                <a:latin typeface="Edwardian Script ITC"/>
                <a:cs typeface="Calibri"/>
              </a:rPr>
              <a:t>Muchas</a:t>
            </a:r>
            <a:r>
              <a:rPr lang="en-US" sz="7200" dirty="0">
                <a:latin typeface="Edwardian Script ITC"/>
                <a:cs typeface="Calibri"/>
              </a:rPr>
              <a:t> Gracias...</a:t>
            </a:r>
          </a:p>
          <a:p>
            <a:pPr algn="ctr"/>
            <a:endParaRPr lang="en-US" sz="7200" dirty="0">
              <a:latin typeface="Edwardian Script ITC"/>
              <a:cs typeface="Calibri"/>
            </a:endParaRPr>
          </a:p>
          <a:p>
            <a:pPr algn="ctr"/>
            <a:endParaRPr lang="en-US" sz="7200" dirty="0">
              <a:latin typeface="Edwardian Script ITC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FB07108-BC4C-4D50-95BB-14B9D2830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826" y="4543155"/>
            <a:ext cx="4528687" cy="14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167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Edwardian Script ITC</vt:lpstr>
      <vt:lpstr>Celestial</vt:lpstr>
      <vt:lpstr> Poesías breves para nivel inicial</vt:lpstr>
      <vt:lpstr>Poesía Las lechugas de la huerta  son verduras bien dispuestas: se amigan en la ensalada acompañan carne asada. ellas sí lucen apuestas.</vt:lpstr>
      <vt:lpstr>Poesía para trabajar la lateralidad y los números en Preescolar</vt:lpstr>
      <vt:lpstr>Poesía para enseñar a saludar</vt:lpstr>
      <vt:lpstr>Presentación de PowerPoint</vt:lpstr>
      <vt:lpstr>Trabajemos la letra RR</vt:lpstr>
      <vt:lpstr>Poesía para motivar al aseo personal</vt:lpstr>
      <vt:lpstr>Poesía  sobre el mar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Poesías breves para nivel inicial</dc:title>
  <dc:creator>Lourdes barreno</dc:creator>
  <cp:lastModifiedBy>Lourdes barreno</cp:lastModifiedBy>
  <cp:revision>2</cp:revision>
  <dcterms:created xsi:type="dcterms:W3CDTF">2019-02-21T19:55:42Z</dcterms:created>
  <dcterms:modified xsi:type="dcterms:W3CDTF">2019-02-21T20:15:56Z</dcterms:modified>
</cp:coreProperties>
</file>