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7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A25E5-C8E5-4914-82A1-CE917627524E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8FA16-61A2-44D0-BAEC-CCED65121B1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510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FA16-61A2-44D0-BAEC-CCED65121B1B}" type="slidenum">
              <a:rPr lang="es-PA" smtClean="0"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974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73C3E3"/>
            </a:gs>
            <a:gs pos="0">
              <a:schemeClr val="tx2">
                <a:lumMod val="78000"/>
                <a:lumOff val="2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3B76A5-E827-4BEB-BD46-1118003CCF42}" type="datetimeFigureOut">
              <a:rPr lang="es-PA" smtClean="0"/>
              <a:t>10/03/2012</a:t>
            </a:fld>
            <a:endParaRPr lang="es-P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442374-B391-44EB-A189-668B6F0D45F9}" type="slidenum">
              <a:rPr lang="es-PA" smtClean="0"/>
              <a:t>‹Nº›</a:t>
            </a:fld>
            <a:endParaRPr lang="es-P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i-ss@hotmail.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expansion.com/obras/2009/02/11/el-canal-de-panama-detona-de-nuevo" TargetMode="External"/><Relationship Id="rId2" Type="http://schemas.openxmlformats.org/officeDocument/2006/relationships/hyperlink" Target="http://www.slideshare.net/janetcastillo18/economia-de-pana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esdepanama.blogspot.com/2010/06/metro-bus-panama.html" TargetMode="External"/><Relationship Id="rId5" Type="http://schemas.openxmlformats.org/officeDocument/2006/relationships/hyperlink" Target="http://coyunturaeconomica.com/analisis/ampliacion-canal-de-panama" TargetMode="External"/><Relationship Id="rId4" Type="http://schemas.openxmlformats.org/officeDocument/2006/relationships/hyperlink" Target="http://www.youtube.com/watch?v=RJv0ENMbr-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anetcastillo18/economia-de-panam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L-TmfOcEc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yunturaeconomica.com/analisis/ampliacion-canal-de-panam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hyperlink" Target="http://busesdepanama.blogspot.com/2010/06/metro-bus-panama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9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ACTIVIDADES</a:t>
            </a:r>
            <a:r>
              <a:rPr lang="es-MX" dirty="0" smtClean="0">
                <a:solidFill>
                  <a:srgbClr val="0070C0"/>
                </a:solidFill>
                <a:effectLst/>
              </a:rPr>
              <a:t> ECONÓMICAS </a:t>
            </a:r>
            <a:r>
              <a:rPr lang="es-MX" sz="4900" dirty="0" smtClean="0"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EN EL SECTOR TERCIARIO</a:t>
            </a:r>
            <a:r>
              <a:rPr lang="es-PA" dirty="0">
                <a:effectLst/>
              </a:rPr>
              <a:t/>
            </a:r>
            <a:br>
              <a:rPr lang="es-PA" dirty="0">
                <a:effectLst/>
              </a:rPr>
            </a:br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03058" y="2276874"/>
            <a:ext cx="6093277" cy="3691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8748464" cy="2448272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PRESENTADO POR:</a:t>
            </a:r>
          </a:p>
          <a:p>
            <a:pPr algn="l"/>
            <a:endParaRPr lang="es-MX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LIZZETH </a:t>
            </a:r>
            <a:r>
              <a:rPr lang="es-MX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ALCEDO C</a:t>
            </a:r>
            <a:r>
              <a:rPr lang="es-MX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MX" sz="2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MX" sz="1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OCTAVO GRADO</a:t>
            </a:r>
            <a:endParaRPr lang="es-PA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72" y="98072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PRODUCTO PRINCIPAL</a:t>
            </a:r>
            <a:endParaRPr lang="es-PA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2378497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Hagan un Video con  Movie Maker  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economía en el sector terciario, utilizando </a:t>
            </a: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imágenes adecuadas a los 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textos,</a:t>
            </a: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animaciones</a:t>
            </a: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transiciones, sonidos, efectos especiales y 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créditos finales.</a:t>
            </a:r>
            <a:endParaRPr lang="es-PA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30" y="4221088"/>
            <a:ext cx="1358331" cy="12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60077" y="466254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RÚBRICA DE PRODUCTO FINAL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80678"/>
              </p:ext>
            </p:extLst>
          </p:nvPr>
        </p:nvGraphicFramePr>
        <p:xfrm>
          <a:off x="251520" y="1268761"/>
          <a:ext cx="8568953" cy="5298981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1008112"/>
                <a:gridCol w="1728192"/>
                <a:gridCol w="1909181"/>
                <a:gridCol w="1866489"/>
                <a:gridCol w="1520843"/>
                <a:gridCol w="536136"/>
              </a:tblGrid>
              <a:tr h="2965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CATEGORÍA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PA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PA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PA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A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4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Trabajo en Equipo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Los estudiantes se reunieron y comentaron regularmente. Todos los estudiantes contribuyeron a la discusión y escucharon respetuosamente. Todos los miembros del equipo contribuyeron equitativamente al trabajo.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Los estudiantes se reunieron y comentaron regularmente. La mayoría de los estudiantes contribuyeron a la discusión y todos escucharon respetuosamente. Todos los miembros del equipo contribuyeron equitativamente al trabajo.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Sólo unas cuantas reuniones del equipo tuvieron lugar. La mayoría de los estudiantes contribuyeron a la discusión y escucharon respetuosamente. Todos los miembros del equipo contribuyeron equitativamente al trabajo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No hubo reuniones Y/O algunos de los miembros del equipo no contribuyeron equitativamente al trabajo.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3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Concepto del tema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El equipo tiene una visión clara de lo que  va a lograr. Cada miembro puede describir lo que ellos están tratando de hacer y generalmente cómo su trabajo contribuirá al producto final.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El equipo tiene una  visión bastante clara de lo que va a lograr. Cada miembro puede describir lo que ellos están tratando de hacer en conjunto, pero tienen problemas en describir cómo su trabajo contribuirá al producto final.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El equipo tiene una idea del concepto a desarrollar, pero no tiene un enfoque claro a seguir. Los miembros del equipo describen de diferentes maneras  las metas/el resultado final del producto.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El equipo ha puesto muy poco esfuerzo en sugerir ideas y refinar el concepto. Los miembros del equipo no tienen claro las metas y cómo sus contribuciones les ayudarán a alcanzar la meta.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Organización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Contenido bien organizado usando títulos y listas para agrupar el material relacionado.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Usó títulos y listas para organizar, pero la organización en conjunto de tópicos aparenta debilidad.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La mayor parte del contenido está  organizado lógicamente.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La organización   no estuvo clara o fue lógica. Sólo muchos hechos.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Contenido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Cubre los temas a profundidad con detalles y ejemplos. El conocimiento   del tema es excelente.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Incluye conocimiento básico sobre el tema. El contenido parece ser bueno.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Incluye información esencial sobre el tema, pero tiene 1-2 errores en los hechos.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El contenido es mínimo y tiene varios errores en los hechos.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8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Originalidad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La presentación demuestra originalidad considerable e inventiva. El contenido y las ideas son presentados en una forma única e interesante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</a:rPr>
                        <a:t>La presentación demuestra originalidad considerable e inventiva. El contenido y las ideas son presentados en una forma única e interesante.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La presentación demuestra originalidad considerable e inventiva. El contenido y las ideas son presentados en una forma única e interesante.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La presentación es una copia de las ideas de otras personas y/o sus gráficos y muestra poca originalidad.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901" marR="599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563888" y="877362"/>
            <a:ext cx="224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b="1" i="1" dirty="0">
                <a:solidFill>
                  <a:srgbClr val="0070C0"/>
                </a:solidFill>
              </a:rPr>
              <a:t>Video </a:t>
            </a:r>
            <a:r>
              <a:rPr lang="es-PA" b="1" i="1" dirty="0" err="1">
                <a:solidFill>
                  <a:srgbClr val="0070C0"/>
                </a:solidFill>
              </a:rPr>
              <a:t>Movie</a:t>
            </a:r>
            <a:r>
              <a:rPr lang="es-PA" b="1" i="1" dirty="0">
                <a:solidFill>
                  <a:srgbClr val="0070C0"/>
                </a:solidFill>
              </a:rPr>
              <a:t> </a:t>
            </a:r>
            <a:r>
              <a:rPr lang="es-PA" b="1" i="1" dirty="0" err="1">
                <a:solidFill>
                  <a:srgbClr val="0070C0"/>
                </a:solidFill>
              </a:rPr>
              <a:t>Maker</a:t>
            </a:r>
            <a:endParaRPr lang="es-PA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22521" y="106754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FICHA TÉCNICA</a:t>
            </a:r>
            <a:r>
              <a:rPr lang="es-MX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PA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1988840"/>
            <a:ext cx="69127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Proyecto elaborado por:  </a:t>
            </a:r>
            <a:r>
              <a:rPr lang="es-MX" sz="2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Lizzeth Alcedo C</a:t>
            </a:r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Correo: </a:t>
            </a:r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li-ss@hotmail.es</a:t>
            </a:r>
            <a:endParaRPr lang="es-MX" sz="28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Materia: Comercio</a:t>
            </a:r>
          </a:p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Tema: Actividades Económicas en el Sector Terciario</a:t>
            </a:r>
            <a:endParaRPr lang="es-MX" sz="2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Grado: Octavo</a:t>
            </a:r>
          </a:p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Idioma: Español</a:t>
            </a:r>
          </a:p>
          <a:p>
            <a:pPr algn="just"/>
            <a:r>
              <a:rPr lang="es-MX" sz="28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Escuela: C.E.B.G. Belisario Villar Pérez</a:t>
            </a:r>
          </a:p>
          <a:p>
            <a:pPr algn="just"/>
            <a:endParaRPr lang="es-MX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P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5387" y="76470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endParaRPr lang="es-MX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91683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Conoce, clasifica y reflexiona sobre la importancia que tiene el Sector Terciario en el desarrollo de las actividades económicas en Panamá.</a:t>
            </a:r>
            <a:endParaRPr lang="es-PA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33169"/>
            <a:ext cx="2806232" cy="2184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541136"/>
            <a:ext cx="2827446" cy="221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23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90872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DESCRIPCIÓN</a:t>
            </a:r>
            <a:endParaRPr lang="es-PA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34190" y="1700808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través de la elaboración de este proyecto, los alumnos serán capaces de investigar por medio de direcciones electrónicas asignadas, los puntos más relevantes del sector terciario, se documentarán a través de una página en Word preparada por la facilitadora sobre los beneficios que nos brinda el sector terciario y observarán un video de dicho tema para complementar la documentación  y finalmente realizarán una presentación en Power Point reflejando los avances que se están llevando a cabo dentro del sector terciario en Panamá.</a:t>
            </a:r>
            <a:endParaRPr lang="es-PA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Derechos Libres para usos Educativos</a:t>
            </a:r>
            <a:endParaRPr lang="es-PA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Recursos Necesarios: Computadora, proyector, Bocinas.</a:t>
            </a:r>
          </a:p>
          <a:p>
            <a:pPr>
              <a:buFont typeface="Wingdings" pitchFamily="2" charset="2"/>
              <a:buChar char="q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Tiempo: 3 sesiones de 40 minutos cada una.</a:t>
            </a:r>
          </a:p>
          <a:p>
            <a:pPr>
              <a:buFont typeface="Wingdings" pitchFamily="2" charset="2"/>
              <a:buChar char="q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 de consulta: Google, Word.</a:t>
            </a:r>
          </a:p>
          <a:p>
            <a:pPr>
              <a:buFont typeface="Wingdings" pitchFamily="2" charset="2"/>
              <a:buChar char="q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Ubicación en el programa de estudio: Introducción al Comercio.</a:t>
            </a:r>
          </a:p>
          <a:p>
            <a:pPr>
              <a:buFont typeface="Wingdings" pitchFamily="2" charset="2"/>
              <a:buChar char="q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Palabras claves: Sector Terciario</a:t>
            </a:r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3076" name="Picture 4" descr="C:\Users\Estudiante\Pictures\c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63" y="4659113"/>
            <a:ext cx="1008111" cy="14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studiante\Pictures\mult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96" y="4659113"/>
            <a:ext cx="1451223" cy="13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FUENTES</a:t>
            </a:r>
            <a:endParaRPr lang="es-PA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u="sng" dirty="0">
                <a:hlinkClick r:id="rId2"/>
              </a:rPr>
              <a:t>http://www.slideshare.net/janetcastillo18/economia-de-panama</a:t>
            </a:r>
            <a:endParaRPr lang="es-PA" dirty="0"/>
          </a:p>
          <a:p>
            <a:pPr marL="0" indent="0">
              <a:buNone/>
            </a:pPr>
            <a:r>
              <a:rPr lang="es-MX" u="sng" dirty="0">
                <a:hlinkClick r:id="rId3"/>
              </a:rPr>
              <a:t>http://www.cnnexpansion.com/obras/2009/02/11/el-canal-de-panama-detona-de-nuevo</a:t>
            </a:r>
            <a:endParaRPr lang="es-PA" dirty="0"/>
          </a:p>
          <a:p>
            <a:pPr marL="0" indent="0">
              <a:buNone/>
            </a:pPr>
            <a:r>
              <a:rPr lang="es-MX" u="sng" dirty="0">
                <a:hlinkClick r:id="rId4"/>
              </a:rPr>
              <a:t>http://www.youtube.com/watch?v=RJv0ENMbr-A</a:t>
            </a:r>
            <a:endParaRPr lang="es-PA" dirty="0"/>
          </a:p>
          <a:p>
            <a:pPr marL="0" indent="0">
              <a:buNone/>
            </a:pPr>
            <a:r>
              <a:rPr lang="es-PA" u="sng" dirty="0">
                <a:hlinkClick r:id="rId5"/>
              </a:rPr>
              <a:t>http://coyunturaeconomica.com/analisis/ampliacion-canal-de-panama</a:t>
            </a:r>
            <a:endParaRPr lang="es-PA" dirty="0"/>
          </a:p>
          <a:p>
            <a:pPr marL="0" indent="0">
              <a:buNone/>
            </a:pPr>
            <a:r>
              <a:rPr lang="es-PA" u="sng" dirty="0">
                <a:hlinkClick r:id="rId6"/>
              </a:rPr>
              <a:t>http://busesdepanama.blogspot.com/2010/06/metro-bus-panama.html</a:t>
            </a:r>
            <a:endParaRPr lang="es-PA" dirty="0"/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425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tudiante\Videos\GRACI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/>
            </a:r>
            <a:br>
              <a:rPr lang="es-PA" dirty="0" smtClean="0"/>
            </a:br>
            <a:r>
              <a:rPr lang="es-PA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SITUACIÓN DE APRENDIZAJE</a:t>
            </a:r>
            <a:endParaRPr lang="es-PA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Florencia es una estudiante de octavo grado, la cual no logra adaptarse a los cambios que ofrece el sector terciario para satisfacer las necesidades de la población.</a:t>
            </a:r>
            <a:endParaRPr lang="es-PA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¿Por qué si estos cambios son beneficiosos para la población, son difíciles de adecuarse?</a:t>
            </a:r>
            <a:endParaRPr lang="es-PA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244566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5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PREGUNTA GENERADORA</a:t>
            </a:r>
            <a:r>
              <a:rPr lang="es-MX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MX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PA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70C0"/>
                </a:solidFill>
              </a:rPr>
              <a:t>¿</a:t>
            </a: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Cómo podemos comprender que los cambios que se están llevando a cabo en el sector terciario, son necesarios para el progreso de la población en Panamá</a:t>
            </a:r>
            <a:r>
              <a:rPr lang="es-MX" b="1" dirty="0" smtClean="0">
                <a:solidFill>
                  <a:srgbClr val="0070C0"/>
                </a:solidFill>
              </a:rPr>
              <a:t>?</a:t>
            </a:r>
            <a:endParaRPr lang="es-PA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2304256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2757"/>
            <a:ext cx="2247131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 N°1 </a:t>
            </a:r>
            <a:br>
              <a:rPr lang="es-PA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PA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INFORME EN WORD</a:t>
            </a:r>
            <a:endParaRPr lang="es-PA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7571184" cy="4589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A" b="1" dirty="0">
                <a:solidFill>
                  <a:srgbClr val="0070C0"/>
                </a:solidFill>
              </a:rPr>
              <a:t>¿</a:t>
            </a:r>
            <a:r>
              <a:rPr lang="es-PA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Cuáles cambios de la actividad económica del Sector Terciario consideras necesarias?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Formen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grupos de tres (3) </a:t>
            </a: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estudiantes.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Investiguen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 relacionado sobre el sector terciario en </a:t>
            </a: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Panamá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siguiente link:</a:t>
            </a:r>
            <a:endParaRPr lang="es-PA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40080" lvl="2" indent="0">
              <a:buNone/>
            </a:pPr>
            <a:r>
              <a:rPr lang="es-PA" sz="2200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s-PA" sz="2200" dirty="0" smtClean="0">
                <a:solidFill>
                  <a:srgbClr val="0070C0"/>
                </a:solidFill>
                <a:hlinkClick r:id="rId3"/>
              </a:rPr>
              <a:t>www.slideshare.net/janetcastillo18/economia-de-panama</a:t>
            </a:r>
            <a:endParaRPr lang="es-PA" sz="2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Compartan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 opiniones con el resto del grupo a fin de unificar criterios</a:t>
            </a: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Elaboren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 informe en Word de lo investigado, </a:t>
            </a: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sobre la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clasificación del sector terciario</a:t>
            </a:r>
            <a:r>
              <a:rPr lang="es-PA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 Ilustren </a:t>
            </a:r>
            <a:r>
              <a:rPr lang="es-PA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 cinco imágenes  los puntos relevantes del sector terciario haciendo clic en: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536321"/>
              </p:ext>
            </p:extLst>
          </p:nvPr>
        </p:nvGraphicFramePr>
        <p:xfrm>
          <a:off x="7847856" y="5157192"/>
          <a:ext cx="1296144" cy="109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bjeto empaquetador del shell" showAsIcon="1" r:id="rId4" imgW="914400" imgH="771480" progId="Package">
                  <p:embed/>
                </p:oleObj>
              </mc:Choice>
              <mc:Fallback>
                <p:oleObj name="Objeto empaquetador del shell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7856" y="5157192"/>
                        <a:ext cx="1296144" cy="109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4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0323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LISTA DE VERIFICACIÓN 1:</a:t>
            </a:r>
            <a:br>
              <a:rPr lang="es-PA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PA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INFORME ILUSTRADO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12724"/>
              </p:ext>
            </p:extLst>
          </p:nvPr>
        </p:nvGraphicFramePr>
        <p:xfrm>
          <a:off x="755576" y="2060848"/>
          <a:ext cx="7704858" cy="413326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6213794"/>
                <a:gridCol w="745532"/>
                <a:gridCol w="745532"/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Criterios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Si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El informe cumple con buena presentación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El informe se ajusta al tema de la investigación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Las imágenes se ajustan al contenido presentado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Plantea clara y ordenadamente el trabajo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889844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 N°2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Mapa Conceptual</a:t>
            </a:r>
            <a:endParaRPr lang="es-PA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¿Cuáles son los beneficios de las actividades del sector terciario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s-PA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Formen grupos de tres (3) estudiantes.</a:t>
            </a:r>
          </a:p>
          <a:p>
            <a:pPr marL="457200" indent="-457200">
              <a:buFont typeface="+mj-lt"/>
              <a:buAutoNum type="arabicPeriod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Lean el  documento Beneficios del sector Terciario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Observen </a:t>
            </a:r>
            <a:r>
              <a:rPr lang="es-P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video de los beneficios de las actividades del sector terciario en el siguiente </a:t>
            </a: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link</a:t>
            </a:r>
            <a:r>
              <a:rPr lang="es-P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s-P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s-MX" sz="24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</a:t>
            </a:r>
            <a:r>
              <a:rPr lang="es-MX" sz="2400" u="sng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://</a:t>
            </a:r>
            <a:r>
              <a:rPr lang="es-MX" sz="24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www.youtube.com/watch?v=KL-TmfOcEcA</a:t>
            </a:r>
            <a:endParaRPr lang="es-MX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Discutan </a:t>
            </a:r>
            <a:r>
              <a:rPr lang="es-P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 observado en el video y el documento  de los beneficios del sector terciario en Panamá.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Elaboren </a:t>
            </a:r>
            <a:r>
              <a:rPr lang="es-P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 mapa conceptual en Cmap tool de lo observado en el video y el documento</a:t>
            </a:r>
            <a:r>
              <a:rPr lang="es-P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81217"/>
              </p:ext>
            </p:extLst>
          </p:nvPr>
        </p:nvGraphicFramePr>
        <p:xfrm>
          <a:off x="7787208" y="2780928"/>
          <a:ext cx="128014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showAsIcon="1" r:id="rId4" imgW="914400" imgH="771480" progId="AcroExch.Document.7">
                  <p:embed/>
                </p:oleObj>
              </mc:Choice>
              <mc:Fallback>
                <p:oleObj name="Acrobat Document" showAsIcon="1" r:id="rId4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7208" y="2780928"/>
                        <a:ext cx="128014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5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750965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LISTA DE VERIFICACIÓN 2: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MAPA CONCEPTUAL</a:t>
            </a:r>
            <a:endParaRPr lang="es-PA" sz="2400" dirty="0"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70984"/>
              </p:ext>
            </p:extLst>
          </p:nvPr>
        </p:nvGraphicFramePr>
        <p:xfrm>
          <a:off x="899592" y="1844824"/>
          <a:ext cx="7272807" cy="4270228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5938972"/>
                <a:gridCol w="663024"/>
                <a:gridCol w="670811"/>
              </a:tblGrid>
              <a:tr h="3360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Criterios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Si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El mapa conceptual muestra entendimiento de conceptos y terminología adecuada.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 smtClean="0">
                          <a:solidFill>
                            <a:srgbClr val="0070C0"/>
                          </a:solidFill>
                          <a:effectLst/>
                        </a:rPr>
                        <a:t>Se</a:t>
                      </a:r>
                      <a:r>
                        <a:rPr lang="es-MX" sz="2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s-MX" sz="2400" dirty="0" smtClean="0">
                          <a:solidFill>
                            <a:srgbClr val="0070C0"/>
                          </a:solidFill>
                          <a:effectLst/>
                        </a:rPr>
                        <a:t>identifican </a:t>
                      </a: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los conceptos importantes y reconocimiento de las relaciones entre otros.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Realiza conexiones adecuadas.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El mapa conceptual es apropiado y completo.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rgbClr val="0070C0"/>
                          </a:solidFill>
                          <a:effectLst/>
                        </a:rPr>
                        <a:t>Es fácil de interpretar.</a:t>
                      </a:r>
                      <a:endParaRPr lang="es-PA" sz="24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0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s-PA" sz="1000" dirty="0"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9584" y="592269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 N°3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ELABORACIÓN DE UN  POWER POINT</a:t>
            </a:r>
            <a:endParaRPr lang="es-PA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536" y="1340768"/>
            <a:ext cx="78504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¿Por qué los cambios y avances que se producen en el sector terciario son necesarios para 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población panameña?</a:t>
            </a:r>
            <a:endParaRPr kumimoji="0" lang="es-PA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5536" y="2876204"/>
            <a:ext cx="8227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P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Formen grupos de tres (3) estudiantes.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es-P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Lean  en las siguientes direcciones: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http://coyunturaeconomica.com/analisis/ampliacion-canal-de-panama</a:t>
            </a:r>
            <a:endParaRPr kumimoji="0" lang="es-P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http://busesdepanama.blogspot.com/2010/06/metro-bus-panama.html</a:t>
            </a:r>
            <a:endParaRPr kumimoji="0" lang="es-P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s-P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Discutan sobre los temas leídos y hagan sus aportes.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 Elaboren </a:t>
            </a:r>
            <a:r>
              <a:rPr lang="es-P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 presentación en Power Point que refleje </a:t>
            </a:r>
            <a:r>
              <a:rPr lang="es-PA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los </a:t>
            </a:r>
            <a:r>
              <a:rPr lang="es-PA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avances que se están llevando a cabo dentro del sector terciario en Panamá.  Utilice las imágenes del siguiente link: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44683"/>
              </p:ext>
            </p:extLst>
          </p:nvPr>
        </p:nvGraphicFramePr>
        <p:xfrm>
          <a:off x="7653846" y="5477900"/>
          <a:ext cx="1184344" cy="99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Objeto empaquetador del shell" showAsIcon="1" r:id="rId5" imgW="914400" imgH="771480" progId="Package">
                  <p:embed/>
                </p:oleObj>
              </mc:Choice>
              <mc:Fallback>
                <p:oleObj name="Objeto empaquetador del shell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53846" y="5477900"/>
                        <a:ext cx="1184344" cy="99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5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91680" y="69269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Lista de Verificación 3</a:t>
            </a:r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Elaboración </a:t>
            </a:r>
            <a:r>
              <a:rPr lang="es-MX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un  Power Point</a:t>
            </a:r>
            <a:endParaRPr lang="es-PA" sz="2400" dirty="0"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45512"/>
              </p:ext>
            </p:extLst>
          </p:nvPr>
        </p:nvGraphicFramePr>
        <p:xfrm>
          <a:off x="539552" y="1523694"/>
          <a:ext cx="8136903" cy="4904178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6758479"/>
                <a:gridCol w="678974"/>
                <a:gridCol w="699450"/>
              </a:tblGrid>
              <a:tr h="3826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Criterios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Si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Demuestra comprensión del tema.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La información </a:t>
                      </a:r>
                      <a:r>
                        <a:rPr lang="es-MX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se</a:t>
                      </a:r>
                      <a:r>
                        <a:rPr lang="es-MX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MX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muestra </a:t>
                      </a: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 forma ordenada.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Demuestra originalidad y creatividad.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Las imágenes aplicadas se relacionan con los textos utilizados.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Los textos mantienen buen contraste con los fondos o diseños.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Mantiene consistencia en tipos de letra, tamaño y formato.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Entrega en fecha oportuna el Power Point.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s-PA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917</TotalTime>
  <Words>1236</Words>
  <Application>Microsoft Office PowerPoint</Application>
  <PresentationFormat>Presentación en pantalla (4:3)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Flujo</vt:lpstr>
      <vt:lpstr>Paquete</vt:lpstr>
      <vt:lpstr>Adobe Acrobat Document</vt:lpstr>
      <vt:lpstr>ACTIVIDADES ECONÓMICAS EN EL SECTOR TERCIARIO </vt:lpstr>
      <vt:lpstr> SITUACIÓN DE APRENDIZAJE</vt:lpstr>
      <vt:lpstr>PREGUNTA GENERADORA </vt:lpstr>
      <vt:lpstr>ACTIVIDAD N°1  INFORME EN WORD</vt:lpstr>
      <vt:lpstr>LISTA DE VERIFICACIÓN 1:  INFORME ILUSTRADO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Derechos Libres para usos Educativos</vt:lpstr>
      <vt:lpstr>FUENTES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Vostro</cp:lastModifiedBy>
  <cp:revision>81</cp:revision>
  <dcterms:created xsi:type="dcterms:W3CDTF">2011-10-26T12:58:47Z</dcterms:created>
  <dcterms:modified xsi:type="dcterms:W3CDTF">2012-10-03T14:17:34Z</dcterms:modified>
</cp:coreProperties>
</file>