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4293" autoAdjust="0"/>
  </p:normalViewPr>
  <p:slideViewPr>
    <p:cSldViewPr>
      <p:cViewPr>
        <p:scale>
          <a:sx n="66" d="100"/>
          <a:sy n="66" d="100"/>
        </p:scale>
        <p:origin x="-1506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PA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PA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0EB4122-19F8-4736-901E-20959854D880}" type="datetimeFigureOut">
              <a:rPr lang="es-PA" smtClean="0"/>
              <a:t>08/12/2011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PA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4322838-F018-4387-AA5B-207200C2CB3A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13" name="push.wav"/>
          </p:stSnd>
        </p:sndAc>
      </p:transition>
    </mc:Choice>
    <mc:Fallback xmlns="">
      <p:transition spd="slow">
        <p:fade/>
        <p:sndAc>
          <p:stSnd>
            <p:snd r:embed="rId14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Ptfxd8Md_vw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undamentos_Tecnicos_del_futbol_.wmv_%5bSaveYouTube.com%5d.mp4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92696"/>
            <a:ext cx="6984776" cy="59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24128" y="2212101"/>
            <a:ext cx="2947864" cy="1730623"/>
          </a:xfrm>
        </p:spPr>
        <p:txBody>
          <a:bodyPr>
            <a:normAutofit/>
          </a:bodyPr>
          <a:lstStyle/>
          <a:p>
            <a:r>
              <a:rPr lang="es-PA" dirty="0" smtClean="0"/>
              <a:t/>
            </a:r>
            <a:br>
              <a:rPr lang="es-PA" dirty="0" smtClean="0"/>
            </a:br>
            <a:r>
              <a:rPr lang="es-PA" dirty="0"/>
              <a:t/>
            </a:r>
            <a:br>
              <a:rPr lang="es-PA" dirty="0"/>
            </a:br>
            <a:endParaRPr lang="es-PA" dirty="0"/>
          </a:p>
        </p:txBody>
      </p:sp>
      <p:sp>
        <p:nvSpPr>
          <p:cNvPr id="5" name="4 Rectángulo"/>
          <p:cNvSpPr/>
          <p:nvPr/>
        </p:nvSpPr>
        <p:spPr>
          <a:xfrm>
            <a:off x="251520" y="404664"/>
            <a:ext cx="8712968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PA" dirty="0" smtClean="0"/>
          </a:p>
          <a:p>
            <a:pPr algn="ctr"/>
            <a:endParaRPr lang="es-PA" dirty="0"/>
          </a:p>
          <a:p>
            <a:pPr algn="ctr"/>
            <a:r>
              <a:rPr lang="es-PA" sz="4400" b="1" dirty="0" smtClean="0">
                <a:solidFill>
                  <a:schemeClr val="accent6"/>
                </a:solidFill>
              </a:rPr>
              <a:t>Mejorando nuestra calidad de vida a través del Fútbol</a:t>
            </a:r>
          </a:p>
          <a:p>
            <a:pPr algn="ctr"/>
            <a:endParaRPr lang="es-PA" dirty="0">
              <a:solidFill>
                <a:schemeClr val="accent6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 flipH="1">
            <a:off x="5508104" y="5875531"/>
            <a:ext cx="30963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2000" b="1" dirty="0" smtClean="0">
                <a:solidFill>
                  <a:schemeClr val="accent6"/>
                </a:solidFill>
              </a:rPr>
              <a:t>Raúl Cárdenas</a:t>
            </a:r>
          </a:p>
          <a:p>
            <a:r>
              <a:rPr lang="es-PA" sz="2000" b="1" dirty="0" smtClean="0">
                <a:solidFill>
                  <a:schemeClr val="accent6"/>
                </a:solidFill>
              </a:rPr>
              <a:t>raulcar29@gmail.com</a:t>
            </a:r>
            <a:endParaRPr lang="es-PA" sz="20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39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20750" y="799674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3600" dirty="0" smtClean="0"/>
              <a:t>Herramientas de andamiaje:</a:t>
            </a:r>
            <a:endParaRPr lang="es-PA" sz="3600" dirty="0"/>
          </a:p>
        </p:txBody>
      </p:sp>
      <p:sp>
        <p:nvSpPr>
          <p:cNvPr id="3" name="2 Rectángulo"/>
          <p:cNvSpPr/>
          <p:nvPr/>
        </p:nvSpPr>
        <p:spPr>
          <a:xfrm>
            <a:off x="198946" y="2891219"/>
            <a:ext cx="87484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3600" dirty="0" smtClean="0"/>
              <a:t>Video:</a:t>
            </a:r>
          </a:p>
          <a:p>
            <a:r>
              <a:rPr lang="es-PA" sz="3600" dirty="0" smtClean="0">
                <a:hlinkClick r:id="rId3"/>
              </a:rPr>
              <a:t>http://www.youtube.com/watch?v=Ptfxd8Md_vw</a:t>
            </a:r>
            <a:endParaRPr lang="es-PA" sz="3600" dirty="0" smtClean="0"/>
          </a:p>
          <a:p>
            <a:endParaRPr lang="es-PA" sz="3600" dirty="0" smtClean="0"/>
          </a:p>
          <a:p>
            <a:endParaRPr lang="es-PA" sz="3600" dirty="0"/>
          </a:p>
        </p:txBody>
      </p:sp>
    </p:spTree>
    <p:extLst>
      <p:ext uri="{BB962C8B-B14F-4D97-AF65-F5344CB8AC3E}">
        <p14:creationId xmlns:p14="http://schemas.microsoft.com/office/powerpoint/2010/main" val="80801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1340768"/>
            <a:ext cx="69847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3200" dirty="0" smtClean="0"/>
              <a:t>Información:	</a:t>
            </a:r>
          </a:p>
          <a:p>
            <a:r>
              <a:rPr lang="es-PA" sz="3200" dirty="0" smtClean="0"/>
              <a:t>Autor: Leslie Douglas. (2006). Guía metodológica para la enseñanza de la educación física. Casa editora: </a:t>
            </a:r>
            <a:r>
              <a:rPr lang="es-PA" sz="3200" dirty="0" err="1" smtClean="0"/>
              <a:t>Sibauste</a:t>
            </a:r>
            <a:r>
              <a:rPr lang="es-PA" sz="3200" dirty="0" smtClean="0"/>
              <a:t>, S. A.</a:t>
            </a:r>
            <a:endParaRPr lang="es-PA" sz="3200" dirty="0"/>
          </a:p>
        </p:txBody>
      </p:sp>
    </p:spTree>
    <p:extLst>
      <p:ext uri="{BB962C8B-B14F-4D97-AF65-F5344CB8AC3E}">
        <p14:creationId xmlns:p14="http://schemas.microsoft.com/office/powerpoint/2010/main" val="306872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1916833"/>
            <a:ext cx="74168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3600" dirty="0"/>
              <a:t>Ubicación en el programa de estudio</a:t>
            </a:r>
          </a:p>
          <a:p>
            <a:r>
              <a:rPr lang="es-PA" sz="3600" dirty="0"/>
              <a:t>Educación física: Deporte  fútbol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893" y="3774642"/>
            <a:ext cx="3293931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4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3273363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2000" dirty="0" smtClean="0"/>
              <a:t>     </a:t>
            </a:r>
            <a:r>
              <a:rPr lang="es-PA" sz="3600" dirty="0" smtClean="0"/>
              <a:t> </a:t>
            </a:r>
            <a:r>
              <a:rPr lang="es-PA" sz="3200" dirty="0"/>
              <a:t>(En 3 semanas-2 horas por semanas</a:t>
            </a:r>
            <a:r>
              <a:rPr lang="es-PA" sz="3200" dirty="0" smtClean="0"/>
              <a:t>)</a:t>
            </a:r>
            <a:endParaRPr lang="es-PA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60648"/>
            <a:ext cx="2667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83568" y="980728"/>
            <a:ext cx="4536504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6000" dirty="0" smtClean="0"/>
              <a:t>El tiempo</a:t>
            </a:r>
            <a:endParaRPr lang="es-PA" sz="6000" dirty="0"/>
          </a:p>
        </p:txBody>
      </p:sp>
    </p:spTree>
    <p:extLst>
      <p:ext uri="{BB962C8B-B14F-4D97-AF65-F5344CB8AC3E}">
        <p14:creationId xmlns:p14="http://schemas.microsoft.com/office/powerpoint/2010/main" val="127570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620688"/>
            <a:ext cx="388843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PA" sz="6000" b="1" dirty="0">
                <a:solidFill>
                  <a:srgbClr val="00B050"/>
                </a:solidFill>
              </a:rPr>
              <a:t>Gracias</a:t>
            </a:r>
          </a:p>
        </p:txBody>
      </p:sp>
      <p:pic>
        <p:nvPicPr>
          <p:cNvPr id="2052" name="Picture 4" descr="bolaroda.gif (19305 bytes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077072"/>
            <a:ext cx="1801738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35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764704"/>
            <a:ext cx="5400600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PA" sz="4400" dirty="0" smtClean="0">
                <a:solidFill>
                  <a:srgbClr val="00B050"/>
                </a:solidFill>
              </a:rPr>
              <a:t>Objetivos</a:t>
            </a:r>
            <a:endParaRPr lang="es-PA" sz="4400" dirty="0">
              <a:solidFill>
                <a:srgbClr val="00B050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7544" y="2060848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2800" dirty="0" smtClean="0"/>
              <a:t>Demuestra conocimiento y dominio técnico y táctico del fútbol, a través investigación en </a:t>
            </a:r>
            <a:r>
              <a:rPr lang="es-PA" sz="2800" dirty="0" smtClean="0">
                <a:hlinkClick r:id="rId3" action="ppaction://hlinkfile"/>
              </a:rPr>
              <a:t>internet</a:t>
            </a:r>
            <a:r>
              <a:rPr lang="es-PA" sz="2800" dirty="0" smtClean="0"/>
              <a:t> y  de la   participación en juegos, a fin de promover su desarrollo físico, debido que en la actualidad los jóvenes no practican deporte porque se distraen mucho con la tecnología y llevan una vida sedentaria y ésta les afecta a su salud física. </a:t>
            </a:r>
            <a:endParaRPr lang="es-PA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633" y="218547"/>
            <a:ext cx="237895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969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5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58096" y="648802"/>
            <a:ext cx="527414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PA" sz="3600" dirty="0" smtClean="0"/>
              <a:t>Pregunta generadora</a:t>
            </a:r>
            <a:endParaRPr lang="es-PA" sz="3600" dirty="0"/>
          </a:p>
        </p:txBody>
      </p:sp>
      <p:sp>
        <p:nvSpPr>
          <p:cNvPr id="3" name="2 Rectángulo"/>
          <p:cNvSpPr/>
          <p:nvPr/>
        </p:nvSpPr>
        <p:spPr>
          <a:xfrm>
            <a:off x="611560" y="1412776"/>
            <a:ext cx="75608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3200" dirty="0" smtClean="0"/>
              <a:t>Sabes tú, ¿Por qué Juan estaba obeso?</a:t>
            </a:r>
          </a:p>
          <a:p>
            <a:r>
              <a:rPr lang="es-PA" sz="3200" dirty="0" smtClean="0"/>
              <a:t>¿Cómo podemos hacer para mantener nuestro cuerpo en buenas condiciones físicas? </a:t>
            </a:r>
            <a:endParaRPr lang="es-PA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108535"/>
            <a:ext cx="3744416" cy="3465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580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7584" y="548680"/>
            <a:ext cx="669674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PA" sz="3600" dirty="0" smtClean="0"/>
              <a:t>  Situación de aprendizaje</a:t>
            </a:r>
            <a:endParaRPr lang="es-PA" sz="3600" dirty="0"/>
          </a:p>
        </p:txBody>
      </p:sp>
      <p:sp>
        <p:nvSpPr>
          <p:cNvPr id="5" name="4 Rectángulo"/>
          <p:cNvSpPr/>
          <p:nvPr/>
        </p:nvSpPr>
        <p:spPr>
          <a:xfrm>
            <a:off x="827584" y="1412776"/>
            <a:ext cx="76328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2800" dirty="0" smtClean="0"/>
              <a:t>Un estudiante se acercó  al profesor y le dijo: porqué Juan estaba obeso y se cansaba rápido en el juego de fútbol.  El profesor le contestó que  esto se debía a que en  la actualidad nuestra juventud no le dedica tiempo al  deporte, que se la pasan en algunos vicios como la droga, el alcohol y los videos juegos. Al escuchar la explicación del profesor Juan se muestra muy preocupado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476039"/>
            <a:ext cx="3292880" cy="2193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683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11640" y="692696"/>
            <a:ext cx="6624735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PA" sz="3600" dirty="0" smtClean="0"/>
              <a:t>Producto principal</a:t>
            </a:r>
            <a:endParaRPr lang="es-PA" sz="3600" dirty="0"/>
          </a:p>
        </p:txBody>
      </p:sp>
      <p:sp>
        <p:nvSpPr>
          <p:cNvPr id="3" name="2 Rectángulo"/>
          <p:cNvSpPr/>
          <p:nvPr/>
        </p:nvSpPr>
        <p:spPr>
          <a:xfrm>
            <a:off x="777240" y="1628800"/>
            <a:ext cx="66750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3200" dirty="0" smtClean="0"/>
              <a:t>Práctica. Fundamentos técnicos de fútbol</a:t>
            </a:r>
            <a:r>
              <a:rPr lang="es-PA" dirty="0" smtClean="0"/>
              <a:t>.</a:t>
            </a:r>
            <a:endParaRPr lang="es-P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620689"/>
            <a:ext cx="6264696" cy="3616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101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836712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2800" b="1" dirty="0" smtClean="0"/>
              <a:t>Actividad de inicio: </a:t>
            </a:r>
          </a:p>
          <a:p>
            <a:r>
              <a:rPr lang="es-PA" sz="2800" dirty="0" smtClean="0"/>
              <a:t>Calentamiento.</a:t>
            </a:r>
          </a:p>
          <a:p>
            <a:r>
              <a:rPr lang="es-PA" sz="2800" b="1" dirty="0" smtClean="0"/>
              <a:t>Actividades de desarrollo:</a:t>
            </a:r>
          </a:p>
          <a:p>
            <a:r>
              <a:rPr lang="es-PA" sz="2800" dirty="0" smtClean="0"/>
              <a:t>1. Conduce el balón con el borde interno y externo del  pies, dando pases sobre la carrera.</a:t>
            </a:r>
          </a:p>
          <a:p>
            <a:r>
              <a:rPr lang="es-PA" sz="2800" dirty="0" smtClean="0"/>
              <a:t>2. Recibe el balón con el borde interno y externo del pie.</a:t>
            </a:r>
          </a:p>
          <a:p>
            <a:r>
              <a:rPr lang="es-PA" sz="2800" dirty="0" smtClean="0"/>
              <a:t>3. Remata el balón con el empeine del pie.</a:t>
            </a:r>
          </a:p>
          <a:p>
            <a:r>
              <a:rPr lang="es-PA" sz="2800" b="1" dirty="0" smtClean="0"/>
              <a:t>Actividad de cierre</a:t>
            </a:r>
            <a:r>
              <a:rPr lang="es-PA" sz="2800" dirty="0" smtClean="0"/>
              <a:t>.</a:t>
            </a:r>
          </a:p>
          <a:p>
            <a:r>
              <a:rPr lang="es-PA" sz="2800" dirty="0" smtClean="0"/>
              <a:t>Aplicación de los fundamentos técnicos dados en un juego de fútbol.</a:t>
            </a:r>
            <a:endParaRPr lang="es-PA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6632"/>
            <a:ext cx="3384376" cy="20882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51520" y="260648"/>
            <a:ext cx="5256584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2800" dirty="0" smtClean="0"/>
              <a:t>Actividades de aprendizajes</a:t>
            </a:r>
            <a:endParaRPr lang="es-PA" sz="2800" dirty="0"/>
          </a:p>
        </p:txBody>
      </p:sp>
    </p:spTree>
    <p:extLst>
      <p:ext uri="{BB962C8B-B14F-4D97-AF65-F5344CB8AC3E}">
        <p14:creationId xmlns:p14="http://schemas.microsoft.com/office/powerpoint/2010/main" val="74087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0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971600" y="764704"/>
            <a:ext cx="6840760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PA" sz="4400" b="1" dirty="0" smtClean="0"/>
              <a:t>Criterios de evaluación</a:t>
            </a:r>
            <a:endParaRPr lang="es-PA" sz="4400" b="1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062336"/>
              </p:ext>
            </p:extLst>
          </p:nvPr>
        </p:nvGraphicFramePr>
        <p:xfrm>
          <a:off x="971598" y="2420883"/>
          <a:ext cx="7704856" cy="3945220"/>
        </p:xfrm>
        <a:graphic>
          <a:graphicData uri="http://schemas.openxmlformats.org/drawingml/2006/table">
            <a:tbl>
              <a:tblPr firstRow="1" firstCol="1" bandRow="1"/>
              <a:tblGrid>
                <a:gridCol w="3759223"/>
                <a:gridCol w="811776"/>
                <a:gridCol w="811776"/>
                <a:gridCol w="811776"/>
                <a:gridCol w="811776"/>
                <a:gridCol w="698529"/>
              </a:tblGrid>
              <a:tr h="545204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 i="1" dirty="0">
                          <a:effectLst/>
                          <a:latin typeface="Arial"/>
                          <a:ea typeface="Times New Roman"/>
                        </a:rPr>
                        <a:t>Rúbrica de evaluación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A"/>
                    </a:p>
                  </a:txBody>
                  <a:tcPr/>
                </a:tc>
              </a:tr>
              <a:tr h="5452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>
                          <a:effectLst/>
                          <a:latin typeface="Arial"/>
                          <a:ea typeface="Times New Roman"/>
                        </a:rPr>
                        <a:t>Criterios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 dirty="0">
                          <a:effectLst/>
                          <a:latin typeface="Arial"/>
                          <a:ea typeface="Times New Roman"/>
                        </a:rPr>
                        <a:t>1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>
                          <a:effectLst/>
                          <a:latin typeface="Arial"/>
                          <a:ea typeface="Times New Roman"/>
                        </a:rPr>
                        <a:t>2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>
                          <a:effectLst/>
                          <a:latin typeface="Arial"/>
                          <a:ea typeface="Times New Roman"/>
                        </a:rPr>
                        <a:t>3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>
                          <a:effectLst/>
                          <a:latin typeface="Arial"/>
                          <a:ea typeface="Times New Roman"/>
                        </a:rPr>
                        <a:t>4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>
                          <a:effectLst/>
                          <a:latin typeface="Arial"/>
                          <a:ea typeface="Times New Roman"/>
                        </a:rPr>
                        <a:t>5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</a:tr>
              <a:tr h="5452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 dirty="0">
                          <a:effectLst/>
                          <a:latin typeface="Arial"/>
                          <a:ea typeface="Times New Roman"/>
                        </a:rPr>
                        <a:t>1. Lleva el balón cerca de los pies.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</a:tr>
              <a:tr h="5452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>
                          <a:effectLst/>
                          <a:latin typeface="Arial"/>
                          <a:ea typeface="Times New Roman"/>
                        </a:rPr>
                        <a:t>2. Mantiene la vista arriba.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</a:tr>
              <a:tr h="5452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>
                          <a:effectLst/>
                          <a:latin typeface="Arial"/>
                          <a:ea typeface="Times New Roman"/>
                        </a:rPr>
                        <a:t>3. Dirección del pase.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</a:tr>
              <a:tr h="5452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>
                          <a:effectLst/>
                          <a:latin typeface="Arial"/>
                          <a:ea typeface="Times New Roman"/>
                        </a:rPr>
                        <a:t>4. A  ras de piso.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5">
                      <a:fgClr>
                        <a:srgbClr val="FFFF00"/>
                      </a:fgClr>
                      <a:bgClr>
                        <a:srgbClr val="FFFFDD"/>
                      </a:bgClr>
                    </a:pattFill>
                  </a:tcPr>
                </a:tc>
              </a:tr>
              <a:tr h="5452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b="1" dirty="0">
                          <a:effectLst/>
                          <a:latin typeface="Arial"/>
                          <a:ea typeface="Times New Roman"/>
                        </a:rPr>
                        <a:t>5. Recibir el balón correctamente.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2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P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0000"/>
                      </a:fgClr>
                      <a:bgClr>
                        <a:srgbClr val="FFB4B4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6" name="Picture 6" descr="http://blogsdelagente.com/blogfiles/praxisdocente/evaluaci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740348"/>
            <a:ext cx="1476164" cy="130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3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692696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3600" dirty="0" smtClean="0"/>
              <a:t>Crédito de las imágenes:</a:t>
            </a:r>
          </a:p>
          <a:p>
            <a:r>
              <a:rPr lang="es-PA" sz="3600" dirty="0" smtClean="0"/>
              <a:t>granfutbol.com</a:t>
            </a:r>
          </a:p>
          <a:p>
            <a:r>
              <a:rPr lang="es-PA" sz="3600" dirty="0" smtClean="0"/>
              <a:t>shutamas.blogspot.com</a:t>
            </a:r>
          </a:p>
          <a:p>
            <a:pPr algn="ctr"/>
            <a:endParaRPr lang="es-PA" sz="3600" dirty="0"/>
          </a:p>
        </p:txBody>
      </p:sp>
    </p:spTree>
    <p:extLst>
      <p:ext uri="{BB962C8B-B14F-4D97-AF65-F5344CB8AC3E}">
        <p14:creationId xmlns:p14="http://schemas.microsoft.com/office/powerpoint/2010/main" val="274764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764704"/>
            <a:ext cx="741682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PA" sz="4400" dirty="0" smtClean="0"/>
          </a:p>
          <a:p>
            <a:pPr algn="ctr"/>
            <a:endParaRPr lang="es-PA" sz="4400" dirty="0"/>
          </a:p>
          <a:p>
            <a:pPr algn="ctr"/>
            <a:endParaRPr lang="es-PA" sz="4400" dirty="0" smtClean="0"/>
          </a:p>
          <a:p>
            <a:pPr algn="ctr"/>
            <a:r>
              <a:rPr lang="es-PA" sz="4400" dirty="0" smtClean="0"/>
              <a:t>Referencias</a:t>
            </a:r>
            <a:endParaRPr lang="es-PA" sz="4400" dirty="0"/>
          </a:p>
        </p:txBody>
      </p:sp>
    </p:spTree>
    <p:extLst>
      <p:ext uri="{BB962C8B-B14F-4D97-AF65-F5344CB8AC3E}">
        <p14:creationId xmlns:p14="http://schemas.microsoft.com/office/powerpoint/2010/main" val="3700311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828</TotalTime>
  <Words>352</Words>
  <Application>Microsoft Office PowerPoint</Application>
  <PresentationFormat>Presentación en pantalla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Mirador</vt:lpstr>
      <vt:lpstr>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Mejorando nuestra calidad de vida a través del Fútbol</dc:title>
  <dc:creator>Estudiante</dc:creator>
  <cp:lastModifiedBy>Estudiante</cp:lastModifiedBy>
  <cp:revision>37</cp:revision>
  <dcterms:created xsi:type="dcterms:W3CDTF">2011-08-10T14:58:03Z</dcterms:created>
  <dcterms:modified xsi:type="dcterms:W3CDTF">2011-08-12T13:46:50Z</dcterms:modified>
</cp:coreProperties>
</file>