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68" r:id="rId3"/>
    <p:sldMasterId id="2147483792" r:id="rId4"/>
    <p:sldMasterId id="2147483806" r:id="rId5"/>
    <p:sldMasterId id="2147483823" r:id="rId6"/>
    <p:sldMasterId id="2147483859" r:id="rId7"/>
    <p:sldMasterId id="2147483883" r:id="rId8"/>
  </p:sldMasterIdLst>
  <p:sldIdLst>
    <p:sldId id="266" r:id="rId9"/>
    <p:sldId id="257" r:id="rId10"/>
    <p:sldId id="258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3192" autoAdjust="0"/>
  </p:normalViewPr>
  <p:slideViewPr>
    <p:cSldViewPr>
      <p:cViewPr varScale="1">
        <p:scale>
          <a:sx n="81" d="100"/>
          <a:sy n="81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1A039C-C5C6-4B4C-95E1-B91824D6BC13}" type="datetimeFigureOut">
              <a:rPr lang="es-PA" smtClean="0"/>
              <a:t>07/21/2011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22A4CAC-189B-4B36-8994-D71C3405950D}" type="slidenum">
              <a:rPr lang="es-PA" smtClean="0"/>
              <a:t>‹Nº›</a:t>
            </a:fld>
            <a:endParaRPr lang="es-PA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hyperlink" Target="mailto:belkisquintero@educapanama.edu.p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9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1.xml"/><Relationship Id="rId6" Type="http://schemas.openxmlformats.org/officeDocument/2006/relationships/hyperlink" Target="../../../Public/Desktop/Microsoft%20Research%20AutoCollage%202008.lnk" TargetMode="External"/><Relationship Id="rId5" Type="http://schemas.openxmlformats.org/officeDocument/2006/relationships/hyperlink" Target="http://www.google.com/search?tbm=isch&amp;hl=es&amp;source=hp&amp;biw=1249&amp;bih=527&amp;q=de+los+tipos+de+vegetacion+segun+los+tipos+de+clima&amp;gbv=2&amp;oq=de+los+tipos+de+vegetacion+segun+los+tipos+de+clima&amp;aq=f&amp;aqi=&amp;aql=&amp;gs_sm=e&amp;gs_upl=5445l22044l0l40514l51l51l0l40l40l0l374l2435l0.2.5.2l9" TargetMode="External"/><Relationship Id="rId4" Type="http://schemas.openxmlformats.org/officeDocument/2006/relationships/hyperlink" Target="http://html.rincondelvago.com/climas-de-americ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Hj_oMshrDw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gif"/><Relationship Id="rId4" Type="http://schemas.openxmlformats.org/officeDocument/2006/relationships/hyperlink" Target="http://www.google.com/search?tbm=isch&amp;hl=es&amp;source=hp&amp;biw=1249&amp;bih=527&amp;q=sobre+la+vida+en+la+selva+ecuatorial+del+amazona&amp;gbv=2&amp;oq=sobre+la+vida+en+la+selva+ecuatorial+del+amazona&amp;aq=f&amp;aqi=&amp;aql=&amp;gs_sm=e&amp;gs_upl=4446l30716l0l34585l50l50l1l37l37l0l390l2760l2-8.2l1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udimundo.com/gif/PAISAJES/imagenes/ola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1" y="383187"/>
            <a:ext cx="8208912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extLst/>
        </p:spPr>
      </p:pic>
      <p:sp>
        <p:nvSpPr>
          <p:cNvPr id="2" name="1 CuadroTexto"/>
          <p:cNvSpPr txBox="1"/>
          <p:nvPr/>
        </p:nvSpPr>
        <p:spPr>
          <a:xfrm>
            <a:off x="755576" y="220486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CONOZCAMOS NUESTRO CONTINENTE</a:t>
            </a:r>
            <a:endParaRPr lang="es-PA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43808" y="5589240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200" dirty="0" smtClean="0">
                <a:solidFill>
                  <a:srgbClr val="C00000"/>
                </a:solidFill>
              </a:rPr>
              <a:t>Preparado por: Belkis M. Quintero P. </a:t>
            </a:r>
          </a:p>
          <a:p>
            <a:r>
              <a:rPr lang="es-PA" sz="2200" dirty="0" smtClean="0">
                <a:solidFill>
                  <a:srgbClr val="C00000"/>
                </a:solidFill>
              </a:rPr>
              <a:t>belquisquintero@educapanama.edu.pa</a:t>
            </a:r>
            <a:endParaRPr lang="es-PA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683568" y="404664"/>
            <a:ext cx="2016224" cy="7200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" name="3 CuadroTexto"/>
          <p:cNvSpPr txBox="1"/>
          <p:nvPr/>
        </p:nvSpPr>
        <p:spPr>
          <a:xfrm>
            <a:off x="971600" y="580038"/>
            <a:ext cx="129614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A" dirty="0" smtClean="0"/>
              <a:t>RÚBRICA</a:t>
            </a:r>
            <a:endParaRPr lang="es-PA" dirty="0"/>
          </a:p>
        </p:txBody>
      </p:sp>
      <p:pic>
        <p:nvPicPr>
          <p:cNvPr id="7175" name="Picture 7" descr="http://www.imagenesanimadas.net/Animales/Osos%20Polar/oso-polar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3193"/>
            <a:ext cx="1838325" cy="111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9026135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4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inirecados.com/i/c2/ae/89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2927760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101034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FICHA TÉCNICA </a:t>
            </a:r>
            <a:endParaRPr lang="es-P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1556792"/>
            <a:ext cx="67687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Proyecto Elaborado por: </a:t>
            </a:r>
            <a:r>
              <a:rPr lang="es-PA" sz="2000" b="1" i="1" dirty="0" smtClean="0">
                <a:latin typeface="Arial" pitchFamily="34" charset="0"/>
                <a:cs typeface="Arial" pitchFamily="34" charset="0"/>
              </a:rPr>
              <a:t>Belkis M. Quintero P.</a:t>
            </a:r>
          </a:p>
          <a:p>
            <a:pPr>
              <a:lnSpc>
                <a:spcPct val="150000"/>
              </a:lnSpc>
            </a:pPr>
            <a:r>
              <a:rPr lang="es-P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/>
              </a:rPr>
              <a:t>belkisquintero@educapanama.edu.pa</a:t>
            </a:r>
            <a:endParaRPr lang="es-PA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Materia: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 Ciencias Sociales</a:t>
            </a:r>
          </a:p>
          <a:p>
            <a:pPr algn="just">
              <a:lnSpc>
                <a:spcPct val="150000"/>
              </a:lnSpc>
            </a:pP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Tema: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 Tipos de 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Clima de América</a:t>
            </a:r>
            <a:endParaRPr lang="es-PA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Grado: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 6°</a:t>
            </a:r>
          </a:p>
          <a:p>
            <a:pPr algn="just">
              <a:lnSpc>
                <a:spcPct val="150000"/>
              </a:lnSpc>
            </a:pP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Idioma: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 Castellano</a:t>
            </a:r>
          </a:p>
          <a:p>
            <a:pPr algn="just">
              <a:lnSpc>
                <a:spcPct val="150000"/>
              </a:lnSpc>
            </a:pP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Descripción: 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Este proyecto va dirigido para los estudiantes de 6° con la finalidad de que utilicen las herramientas tecnológicas y puedan confeccionar una presentación en power point.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67737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caxigalines.net/gifanimados/Caillou/Caillo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3"/>
            <a:ext cx="2236253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5605" y="980728"/>
            <a:ext cx="698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2000" b="1" u="sng" dirty="0">
                <a:latin typeface="Arial" pitchFamily="34" charset="0"/>
                <a:cs typeface="Arial" pitchFamily="34" charset="0"/>
              </a:rPr>
              <a:t>Lo que se quiere </a:t>
            </a:r>
            <a:r>
              <a:rPr lang="es-PA" sz="2000" b="1" u="sng" dirty="0" smtClean="0">
                <a:latin typeface="Arial" pitchFamily="34" charset="0"/>
                <a:cs typeface="Arial" pitchFamily="34" charset="0"/>
              </a:rPr>
              <a:t>lograr</a:t>
            </a: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es que nuestros discentes conozcan los tipos de climas de América y su influencia en la vida de las personas y los animales, de una manera dinámica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PA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A" sz="2000" b="1" u="sng" dirty="0" smtClean="0">
                <a:latin typeface="Arial" pitchFamily="34" charset="0"/>
                <a:cs typeface="Arial" pitchFamily="34" charset="0"/>
              </a:rPr>
              <a:t>Escuela</a:t>
            </a: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 Centro Educativo de Tortí.</a:t>
            </a:r>
          </a:p>
          <a:p>
            <a:pPr algn="just"/>
            <a:endParaRPr lang="es-PA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A" sz="2000" b="1" u="sng" dirty="0" smtClean="0">
                <a:latin typeface="Arial" pitchFamily="34" charset="0"/>
                <a:cs typeface="Arial" pitchFamily="34" charset="0"/>
              </a:rPr>
              <a:t>Derechos</a:t>
            </a: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 Libre para uso educativo.</a:t>
            </a:r>
          </a:p>
          <a:p>
            <a:pPr algn="just"/>
            <a:r>
              <a:rPr lang="es-PA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s-PA" sz="2000" b="1" u="sng" dirty="0" smtClean="0">
                <a:latin typeface="Arial" pitchFamily="34" charset="0"/>
                <a:cs typeface="Arial" pitchFamily="34" charset="0"/>
              </a:rPr>
              <a:t>Recursos necesarios</a:t>
            </a: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Power Point, Movie Maker, Collage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s-PA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s-PA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s-PA" sz="2000" b="1" u="sng" dirty="0" smtClean="0">
                <a:latin typeface="Arial" pitchFamily="34" charset="0"/>
                <a:cs typeface="Arial" pitchFamily="34" charset="0"/>
              </a:rPr>
              <a:t>iemp</a:t>
            </a: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o: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 3 sesiones de 45 minutos.</a:t>
            </a:r>
          </a:p>
          <a:p>
            <a:pPr algn="just"/>
            <a:endParaRPr lang="es-PA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A" sz="2000" b="1" u="sng" dirty="0" smtClean="0">
                <a:latin typeface="Arial" pitchFamily="34" charset="0"/>
                <a:cs typeface="Arial" pitchFamily="34" charset="0"/>
              </a:rPr>
              <a:t>Fuente de consulta</a:t>
            </a: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 internet. </a:t>
            </a:r>
          </a:p>
          <a:p>
            <a:pPr algn="just"/>
            <a:endParaRPr lang="es-PA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A" sz="2000" b="1" u="sng" dirty="0" smtClean="0">
                <a:latin typeface="Arial" pitchFamily="34" charset="0"/>
                <a:cs typeface="Arial" pitchFamily="34" charset="0"/>
              </a:rPr>
              <a:t>Ubicación en el programa de estudio</a:t>
            </a: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 Área 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A. Naturaleza y sociedad en el espacio.</a:t>
            </a:r>
          </a:p>
          <a:p>
            <a:endParaRPr lang="es-PA" dirty="0" smtClean="0">
              <a:latin typeface="Arial" pitchFamily="34" charset="0"/>
              <a:cs typeface="Arial" pitchFamily="34" charset="0"/>
            </a:endParaRPr>
          </a:p>
          <a:p>
            <a:endParaRPr lang="es-P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2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studiante\Desktop\COLLAGE\COLLAGE_AutoCollage_8_Image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5" y="548680"/>
            <a:ext cx="8191391" cy="5760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1 Rectángulo"/>
          <p:cNvSpPr/>
          <p:nvPr/>
        </p:nvSpPr>
        <p:spPr>
          <a:xfrm>
            <a:off x="2851012" y="2967335"/>
            <a:ext cx="3441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GRACIAS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'Climas de América'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" b="5118"/>
          <a:stretch/>
        </p:blipFill>
        <p:spPr bwMode="auto">
          <a:xfrm>
            <a:off x="0" y="116632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31840" y="3933056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s-PA" sz="2800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Conocer cómo el clima influye en la vida de las personas y de los animales.</a:t>
            </a:r>
            <a:endParaRPr lang="es-PA" sz="2800" dirty="0">
              <a:ln>
                <a:solidFill>
                  <a:srgbClr val="FFFF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24699"/>
            <a:ext cx="2088232" cy="5040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OBJETIVO</a:t>
            </a:r>
            <a:endParaRPr lang="es-PA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4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operaciondesarrollo.com/wp-content/uploads/data/g/garzas-sobrevuelan-la-selva-tropical-cerca-del-rio-solimoes-en-la-amazonia-brasilena/garzas-sobrevuelan-la-selva-tropical-cerca-del-rio-solimoes-en-la-amazonia-brasilena.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0" y="3390"/>
            <a:ext cx="9395520" cy="69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1556792"/>
            <a:ext cx="4572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PA" dirty="0"/>
          </a:p>
          <a:p>
            <a:pPr algn="just"/>
            <a:r>
              <a:rPr lang="es-PA" sz="2000" dirty="0">
                <a:latin typeface="Arial" pitchFamily="34" charset="0"/>
                <a:cs typeface="Arial" pitchFamily="34" charset="0"/>
              </a:rPr>
              <a:t>Una vez, un águila le dijo a un pez. Yo, desde el aire, puedo ver las Montañas Rocosas en América del Norte; cuando hace mucho frío, vuelo hacia el Sur, al Cabo San Roque que está en Brasil.</a:t>
            </a:r>
          </a:p>
          <a:p>
            <a:pPr algn="just"/>
            <a:r>
              <a:rPr lang="es-PA" sz="2000" dirty="0">
                <a:latin typeface="Arial" pitchFamily="34" charset="0"/>
                <a:cs typeface="Arial" pitchFamily="34" charset="0"/>
              </a:rPr>
              <a:t>Para disfrutar del 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buen clima.</a:t>
            </a:r>
          </a:p>
          <a:p>
            <a:pPr algn="just"/>
            <a:r>
              <a:rPr lang="es-PA" sz="2000" dirty="0">
                <a:latin typeface="Arial" pitchFamily="34" charset="0"/>
                <a:cs typeface="Arial" pitchFamily="34" charset="0"/>
              </a:rPr>
              <a:t>__Pues yo__ le contestó el pez__ viajo por todos los mares de América, visito las islas de Caribe, entre ellas Jamaica y Puerto Rico y me mantengo muy calientito gozando del clima tropical. 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83768" y="76470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SITUACIÓN</a:t>
            </a:r>
            <a:r>
              <a:rPr lang="es-PA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APRENDIZAJE</a:t>
            </a:r>
            <a:endParaRPr lang="es-PA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30132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488"/>
            <a:ext cx="9144000" cy="7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38250" y="872014"/>
            <a:ext cx="542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800" dirty="0" smtClean="0">
                <a:latin typeface="Arial" pitchFamily="34" charset="0"/>
                <a:cs typeface="Arial" pitchFamily="34" charset="0"/>
              </a:rPr>
              <a:t>PREGUNTAS GENERADORAS</a:t>
            </a:r>
            <a:endParaRPr lang="es-P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38250" y="184482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A" dirty="0"/>
              <a:t>¿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Cuáles son los lugares en donde tú 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consideras 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que hace  mucho frío y aquellos donde hace mucho calor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endParaRPr lang="es-PA" sz="2000" dirty="0" smtClean="0">
              <a:latin typeface="Arial" pitchFamily="34" charset="0"/>
              <a:cs typeface="Arial" pitchFamily="34" charset="0"/>
            </a:endParaRPr>
          </a:p>
          <a:p>
            <a:endParaRPr lang="es-PA" sz="2000" dirty="0" smtClean="0">
              <a:latin typeface="Arial" pitchFamily="34" charset="0"/>
              <a:cs typeface="Arial" pitchFamily="34" charset="0"/>
            </a:endParaRPr>
          </a:p>
          <a:p>
            <a:endParaRPr lang="es-PA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A" sz="2000" dirty="0">
                <a:latin typeface="Arial" pitchFamily="34" charset="0"/>
                <a:cs typeface="Arial" pitchFamily="34" charset="0"/>
              </a:rPr>
              <a:t>¿Qué harías tú para sobrevivir en el Polo Norte o en la Selva Ecuatorial de la amazona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s-PA" dirty="0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BjAIcDASIAAhEBAxEB/8QAGwAAAgMBAQEAAAAAAAAAAAAAAAMCBAUBBgf/xAA3EAACAQMCBAQEBQMDBQAAAAABAgMABBESIQUxQVEGE2FxIjJSgRQjQpGxocHRBxVDYmOCorL/xAAZAQADAQEBAAAAAAAAAAAAAAABAgMABAX/xAAhEQACAgICAgMBAAAAAAAAAAAAAQIRAzESIUFRIjJhcf/aAAwDAQACEQMRAD8A+uaweRrhkC7E1kC9wedWI7pJV0Sbiux42jmUi8JVO4YVLWDuKpGNEAdCxA57/wA0C4yOdBQvQXL2XtRNGWqkLgYzmnRS55N+9ZwYOSHhj2x71IH1qGoMdxijGnfnS0MTOO9cx2NQOcgltqiS+dsEd61AGb42NcBOd6iGfOMftU9mGeRrUYMnoK6CagR9vao+Zg6Tsema1BGs4HM1wOOhFIdwwPLI71VaXfbAHvTKILNEv60VmtIeo/Y0VuBrPPLcetOiuCDzqCcJuBLuVdcZwp39qclkJUHloUYc9/7V1txOZKRetr0qQatNHHIvmR7A8x2NZ8MXkqA8OccywO9X7Yw4OliuRgq24NSkqdopFt9MUAGfCjHtyqxnyX0kDf8ArSCksYGorp+odaYH1hNRJ0n6azNovKgeLIOCOlETMMq55HYiqxnIC/FjAx6muLcDVgn96nwY/JF0fESB2qDqegBxz3qMcuGGdwetNdUm2J0t0I/vS6Y2xBZUOdRB7VLzwV3yG7iuhZImw5DDswrriIjUUG3pRtAVkRcIww7DPfFcKZAKtke+RVPjd9w/hfDLi+u1kWGBdb+VEXbmBsB718s4v/rKkd0I/DnDPNjAy0l45XV7Kp5e5+1K5RiFKTPrjjI3Gk9e1VpNJBVjgd8ZxXnvAnji38X2Mx8r8Je2xAmgzqGDyZT22Pt6869KwiI3Kcum1PF2rBJV0ZWuW3mbzJi0X6cCitB4IiBqTI7k0VTkhKYqHFyhKMVYdOdMySxUhc4+aqUsX+3zhgWMb/KxO2O1Nef4fMR9uZG2R/mtV60G62TSUrMVLH7jY1KRgfkIVs777VVPEEdVKj4h+rvTI7mOUjzlDYpqYtrRajYlMLMoPUGpRqrE6tP2bnS0FuT+XpI7MKehVMtlSO2M0rCuzn4YE/CU9s1BrGfX+W647E0/zYsfFv64oM8Q5E5HaluQaichhlQfG2fQA06HWW2ZT2yaQkwL51Ee9WnTzYwysEf6h196WV+Qr8Gs+FCSAYPc/wAVWlRS35bb9iaC9xEcOmsdSN6lLNGqBnQj7UqTWhrshbsEOliyn3r5R478BWPEvFiXtsyW1q6j8XFDHgs+SSV6AkYBPcZ3r6dc8QgtbdpGPxAqqr1ZmYKo+5Irz96dUrb5350mX9DA874Z4BbeGvFUVxw5WjseIWr25RnLBJlKuBk7/Eqtj1B7gV7tZU1aJAgz2ODWTw2NJ5hbzH8uQgH032PuDvVqzuree0jn8tcMCGVm+VgSrDHowI+1NgkqcTZF5LiM0bFR+ah32GaKSIkbS8LGPblnIoq9InYy1uY54PKnAI9aTPwxog0kEjsh/SBkj/NKjso13Wdv3FXIYZVIIuDjHUVvq+gb6ZlxRQRt+YrnPc4p7xRkZgOPvWi0LyLpliEgHUMMilCBQSDG+rOysf4p+di8KM8o6sDqCgc+tW4nBOBK59hUzrAyYk9MknFNt5guQcIemmi5OgJCTINYUPLqPTHOmRJKScsuPXY1bDyHcHUp61Mluqqy9mFTcmPxK+g/WBU1CgECc5+kmicKACsSZ9qUJIlIWWBQT1xits2i3E8ujUcMg+k5NdN1GyEFSB6jFVtyWNuSGAyBnakcU4iLDh095dKMQRl2UH5sDYe5OB96RpbYyb0ef4vxaC88W2XCrcaltUe6uXG414xGn216z/4126f4zXlfDVvdpxKXit2dX4kurP8AVJkM59snA9sdK9PKdRzXFObki9KLobZymOZWGdjmtHgL211PxayMcYmtb1mCkDdZlE3/ANO4+1ZERw2azuDXU0Xj+9P/AAXdmoJ/7kZGP/VjRwv5oEvqz2pVBlVOnHNeWP3ophdLnBJKyAcx1oruv2RowFmI51Ygu3Q7HbtWWHqayV0uNkOVHoYL7WcHAPT3p5u1I0klSeRG9edSUjfNWBPrXGd6m8Q6yHoFbIyxB/pRIkUq6ZFOOmOdZNrdMuA5yP4q9HMrjmam4NDqSZ2OzKHMNydOPlZc1MR3Kk5CsnTSTkVFmAGS33FSE7qPqFDs3RDziwIDDPbOf7Ua2IAeEYHUsKaLlHOD83r1qDNGDyBPYisjEPNRRgM2OuDWL4ssZeIcGNtw9386S4gB1YICeapYn0AGftWs6QtnBZD+4pLQ/RMp9DtRajJUBWmVb+witLK3hh0mKP4UYHn7is1tjWlxxJYeFSTsVCxkNnNeZseLRXqa0PuD0rjy8VPiWinxs087VUggKTwXePiF8Mn/AKWjZP5cUNdRjbVueQrb4eifhFLKu5yO/v8A0oYUnk/gZtqJITsPlzRUJUVdmnYEHf4cbUV6fRymOjbVMNVfUF71JHB5jFVJUWQ21NR8UmPBG1OUhR1rBSHoxC5Od6tW8zDBxkVQEg5ZPtT491zqxStWMjWRiVz2pg3Uaazop2TBDbDoauRzKdxuD2qEo0UTJvnmFzjnjmKWJw3I/Y7U3XG7fC4z2ziuOmSCVz6ilTrYafgWWyoIJwaRJnBDbjvirAEakrqAPY7VCUEckY+oNNZqPP8AH/D9pxq2SK6aYLG2uNo5iNLYxntnGRvWDZ+GbjhKCOB1mGpi0hXDuCeuNjjvgV7j4dW+tftXWjj0kArjPI7A1PJihLaGjOSVI+ZcaveIcNuUE9kqxcxOrPgbjAfKhd9xjP323+h8BvbbifBraeCSOXCBXwc6HA3Hp/fIphhR1KOjFGGCpAII9j0qrZ8Kg4cZDwy3hthJgv5UQTVjlkAetShg4StMd5E400XZrVZHLFRk9QxFFLEt0pwST6gH/FFdHy9kuvRgkDnipoobAI2oorqIjXJU4U4FCknmaKKwfAwk6edSRjyzRRRegE3ZgxGaZbuwcYY0UVN6GWy1JuhbqDzqXD5HMmksSvY0UVLwFbLdxvHv7VG2J0yb/p6+1FFKvqVF20jSR5c6iORIoxlN+uKKKIpxo0AZgoyAcGsW7uJkkOmRh7GiimjsDGpPL5BbzGJIG5NFFFNSAf/Z"/>
          <p:cNvSpPr>
            <a:spLocks noChangeAspect="1" noChangeArrowheads="1"/>
          </p:cNvSpPr>
          <p:nvPr/>
        </p:nvSpPr>
        <p:spPr bwMode="auto">
          <a:xfrm>
            <a:off x="76200" y="-447675"/>
            <a:ext cx="11620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6" name="AutoShape 4" descr="data:image/jpg;base64,/9j/4AAQSkZJRgABAQAAAQABAAD/2wBDAAkGBwgHBgkIBwgKCgkLDRYPDQwMDRsUFRAWIB0iIiAdHx8kKDQsJCYxJx8fLT0tMTU3Ojo6Iys/RD84QzQ5Ojf/2wBDAQoKCg0MDRoPDxo3JR8lNzc3Nzc3Nzc3Nzc3Nzc3Nzc3Nzc3Nzc3Nzc3Nzc3Nzc3Nzc3Nzc3Nzc3Nzc3Nzc3Nzf/wAARCABjAIcDASIAAhEBAxEB/8QAGwAAAgMBAQEAAAAAAAAAAAAAAAMCBAUBBgf/xAA3EAACAQMCBAQEBQMDBQAAAAABAgMABBESIQUxQVEGE2FxIjJSgRQjQpGxocHRBxVDYmOCorL/xAAZAQADAQEBAAAAAAAAAAAAAAABAgMABAX/xAAhEQACAgICAgMBAAAAAAAAAAAAAQIRAzESIUFRIjJhcf/aAAwDAQACEQMRAD8A+uaweRrhkC7E1kC9wedWI7pJV0Sbiux42jmUi8JVO4YVLWDuKpGNEAdCxA57/wA0C4yOdBQvQXL2XtRNGWqkLgYzmnRS55N+9ZwYOSHhj2x71IH1qGoMdxijGnfnS0MTOO9cx2NQOcgltqiS+dsEd61AGb42NcBOd6iGfOMftU9mGeRrUYMnoK6CagR9vao+Zg6Tsema1BGs4HM1wOOhFIdwwPLI71VaXfbAHvTKILNEv60VmtIeo/Y0VuBrPPLcetOiuCDzqCcJuBLuVdcZwp39qclkJUHloUYc9/7V1txOZKRetr0qQatNHHIvmR7A8x2NZ8MXkqA8OccywO9X7Yw4OliuRgq24NSkqdopFt9MUAGfCjHtyqxnyX0kDf8ArSCksYGorp+odaYH1hNRJ0n6azNovKgeLIOCOlETMMq55HYiqxnIC/FjAx6muLcDVgn96nwY/JF0fESB2qDqegBxz3qMcuGGdwetNdUm2J0t0I/vS6Y2xBZUOdRB7VLzwV3yG7iuhZImw5DDswrriIjUUG3pRtAVkRcIww7DPfFcKZAKtke+RVPjd9w/hfDLi+u1kWGBdb+VEXbmBsB718s4v/rKkd0I/DnDPNjAy0l45XV7Kp5e5+1K5RiFKTPrjjI3Gk9e1VpNJBVjgd8ZxXnvAnji38X2Mx8r8Je2xAmgzqGDyZT22Pt6869KwiI3Kcum1PF2rBJV0ZWuW3mbzJi0X6cCitB4IiBqTI7k0VTkhKYqHFyhKMVYdOdMySxUhc4+aqUsX+3zhgWMb/KxO2O1Nef4fMR9uZG2R/mtV60G62TSUrMVLH7jY1KRgfkIVs777VVPEEdVKj4h+rvTI7mOUjzlDYpqYtrRajYlMLMoPUGpRqrE6tP2bnS0FuT+XpI7MKehVMtlSO2M0rCuzn4YE/CU9s1BrGfX+W647E0/zYsfFv64oM8Q5E5HaluQaichhlQfG2fQA06HWW2ZT2yaQkwL51Ee9WnTzYwysEf6h196WV+Qr8Gs+FCSAYPc/wAVWlRS35bb9iaC9xEcOmsdSN6lLNGqBnQj7UqTWhrshbsEOliyn3r5R478BWPEvFiXtsyW1q6j8XFDHgs+SSV6AkYBPcZ3r6dc8QgtbdpGPxAqqr1ZmYKo+5Irz96dUrb5350mX9DA874Z4BbeGvFUVxw5WjseIWr25RnLBJlKuBk7/Eqtj1B7gV7tZU1aJAgz2ODWTw2NJ5hbzH8uQgH032PuDvVqzuree0jn8tcMCGVm+VgSrDHowI+1NgkqcTZF5LiM0bFR+ah32GaKSIkbS8LGPblnIoq9InYy1uY54PKnAI9aTPwxog0kEjsh/SBkj/NKjso13Wdv3FXIYZVIIuDjHUVvq+gb6ZlxRQRt+YrnPc4p7xRkZgOPvWi0LyLpliEgHUMMilCBQSDG+rOysf4p+di8KM8o6sDqCgc+tW4nBOBK59hUzrAyYk9MknFNt5guQcIemmi5OgJCTINYUPLqPTHOmRJKScsuPXY1bDyHcHUp61Mluqqy9mFTcmPxK+g/WBU1CgECc5+kmicKACsSZ9qUJIlIWWBQT1xits2i3E8ujUcMg+k5NdN1GyEFSB6jFVtyWNuSGAyBnakcU4iLDh095dKMQRl2UH5sDYe5OB96RpbYyb0ef4vxaC88W2XCrcaltUe6uXG414xGn216z/4126f4zXlfDVvdpxKXit2dX4kurP8AVJkM59snA9sdK9PKdRzXFObki9KLobZymOZWGdjmtHgL211PxayMcYmtb1mCkDdZlE3/ANO4+1ZERw2azuDXU0Xj+9P/AAXdmoJ/7kZGP/VjRwv5oEvqz2pVBlVOnHNeWP3ophdLnBJKyAcx1oruv2RowFmI51Ygu3Q7HbtWWHqayV0uNkOVHoYL7WcHAPT3p5u1I0klSeRG9edSUjfNWBPrXGd6m8Q6yHoFbIyxB/pRIkUq6ZFOOmOdZNrdMuA5yP4q9HMrjmam4NDqSZ2OzKHMNydOPlZc1MR3Kk5CsnTSTkVFmAGS33FSE7qPqFDs3RDziwIDDPbOf7Ua2IAeEYHUsKaLlHOD83r1qDNGDyBPYisjEPNRRgM2OuDWL4ssZeIcGNtw9386S4gB1YICeapYn0AGftWs6QtnBZD+4pLQ/RMp9DtRajJUBWmVb+witLK3hh0mKP4UYHn7is1tjWlxxJYeFSTsVCxkNnNeZseLRXqa0PuD0rjy8VPiWinxs087VUggKTwXePiF8Mn/AKWjZP5cUNdRjbVueQrb4eifhFLKu5yO/v8A0oYUnk/gZtqJITsPlzRUJUVdmnYEHf4cbUV6fRymOjbVMNVfUF71JHB5jFVJUWQ21NR8UmPBG1OUhR1rBSHoxC5Od6tW8zDBxkVQEg5ZPtT491zqxStWMjWRiVz2pg3Uaazop2TBDbDoauRzKdxuD2qEo0UTJvnmFzjnjmKWJw3I/Y7U3XG7fC4z2ziuOmSCVz6ilTrYafgWWyoIJwaRJnBDbjvirAEakrqAPY7VCUEckY+oNNZqPP8AH/D9pxq2SK6aYLG2uNo5iNLYxntnGRvWDZ+GbjhKCOB1mGpi0hXDuCeuNjjvgV7j4dW+tftXWjj0kArjPI7A1PJihLaGjOSVI+ZcaveIcNuUE9kqxcxOrPgbjAfKhd9xjP323+h8BvbbifBraeCSOXCBXwc6HA3Hp/fIphhR1KOjFGGCpAII9j0qrZ8Kg4cZDwy3hthJgv5UQTVjlkAetShg4StMd5E400XZrVZHLFRk9QxFFLEt0pwST6gH/FFdHy9kuvRgkDnipoobAI2oorqIjXJU4U4FCknmaKKwfAwk6edSRjyzRRRegE3ZgxGaZbuwcYY0UVN6GWy1JuhbqDzqXD5HMmksSvY0UVLwFbLdxvHv7VG2J0yb/p6+1FFKvqVF20jSR5c6iORIoxlN+uKKKIpxo0AZgoyAcGsW7uJkkOmRh7GiimjsDGpPL5BbzGJIG5NFFFNSAf/Z"/>
          <p:cNvSpPr>
            <a:spLocks noChangeAspect="1" noChangeArrowheads="1"/>
          </p:cNvSpPr>
          <p:nvPr/>
        </p:nvSpPr>
        <p:spPr bwMode="auto">
          <a:xfrm>
            <a:off x="228600" y="-295275"/>
            <a:ext cx="11620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345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56692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03133" y="119675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P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PRODUCTO FINAL</a:t>
            </a:r>
            <a:endParaRPr lang="es-PA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23728" y="2276872"/>
            <a:ext cx="5328592" cy="22398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s-P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CONFECCIONAR UNA PRESENTACIÓN EN POWER POINT SOBRE LOS TIPOS DE CLIMA DE AMÉRICA.</a:t>
            </a:r>
            <a:endParaRPr lang="es-P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imagenesanimadas.net/Animales/Pinguinos/pinguino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588"/>
            <a:ext cx="6984775" cy="52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360715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latin typeface="Arial" pitchFamily="34" charset="0"/>
                <a:cs typeface="Arial" pitchFamily="34" charset="0"/>
              </a:rPr>
              <a:t>ACTIVIDAD #1</a:t>
            </a:r>
          </a:p>
          <a:p>
            <a:endParaRPr lang="es-PA" sz="2000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63688" y="1327298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v"/>
            </a:pPr>
            <a:r>
              <a:rPr lang="es-PA" dirty="0">
                <a:solidFill>
                  <a:schemeClr val="bg2">
                    <a:lumMod val="50000"/>
                  </a:schemeClr>
                </a:solidFill>
              </a:rPr>
              <a:t>Forme equipo de tres participantes</a:t>
            </a:r>
            <a:r>
              <a:rPr lang="es-PA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 algn="just"/>
            <a:endParaRPr lang="es-PA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s-PA" dirty="0">
                <a:solidFill>
                  <a:schemeClr val="bg2">
                    <a:lumMod val="50000"/>
                  </a:schemeClr>
                </a:solidFill>
              </a:rPr>
              <a:t>Visite la página web sobre los tipos de clima </a:t>
            </a:r>
            <a:r>
              <a:rPr lang="es-PA" u="sng" dirty="0">
                <a:solidFill>
                  <a:schemeClr val="bg2">
                    <a:lumMod val="50000"/>
                  </a:schemeClr>
                </a:solidFill>
                <a:hlinkClick r:id="rId4"/>
              </a:rPr>
              <a:t>haz clip aquí</a:t>
            </a:r>
            <a:r>
              <a:rPr lang="es-PA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 algn="just"/>
            <a:endParaRPr lang="es-PA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s-PA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PA" dirty="0" smtClean="0">
                <a:solidFill>
                  <a:schemeClr val="bg2">
                    <a:lumMod val="50000"/>
                  </a:schemeClr>
                </a:solidFill>
              </a:rPr>
              <a:t>Realice en Word </a:t>
            </a:r>
            <a:r>
              <a:rPr lang="es-PA" dirty="0">
                <a:solidFill>
                  <a:schemeClr val="bg2">
                    <a:lumMod val="50000"/>
                  </a:schemeClr>
                </a:solidFill>
              </a:rPr>
              <a:t>un cuadro comparativo sobre los tipos de climas y sus  actividades económicas</a:t>
            </a:r>
            <a:r>
              <a:rPr lang="es-PA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 algn="just"/>
            <a:endParaRPr lang="es-PA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s-PA" dirty="0">
                <a:solidFill>
                  <a:schemeClr val="bg2">
                    <a:lumMod val="50000"/>
                  </a:schemeClr>
                </a:solidFill>
              </a:rPr>
              <a:t>Inserte una tabla ilustrada sobre los diferentes tipos de vegetación, según  los tipos de clima, </a:t>
            </a:r>
            <a:r>
              <a:rPr lang="es-PA" u="sng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haz clip aquí</a:t>
            </a:r>
            <a:r>
              <a:rPr lang="es-PA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 algn="just"/>
            <a:endParaRPr lang="es-PA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s-PA" dirty="0" smtClean="0">
                <a:solidFill>
                  <a:schemeClr val="bg2">
                    <a:lumMod val="50000"/>
                  </a:schemeClr>
                </a:solidFill>
              </a:rPr>
              <a:t>Confeccione </a:t>
            </a:r>
            <a:r>
              <a:rPr lang="es-PA" dirty="0">
                <a:solidFill>
                  <a:schemeClr val="bg2">
                    <a:lumMod val="50000"/>
                  </a:schemeClr>
                </a:solidFill>
              </a:rPr>
              <a:t>un </a:t>
            </a:r>
            <a:r>
              <a:rPr lang="es-PA" dirty="0">
                <a:solidFill>
                  <a:schemeClr val="bg2">
                    <a:lumMod val="50000"/>
                  </a:schemeClr>
                </a:solidFill>
                <a:hlinkClick r:id="rId6" action="ppaction://hlinkfile"/>
              </a:rPr>
              <a:t>collage</a:t>
            </a:r>
            <a:r>
              <a:rPr lang="es-PA" dirty="0">
                <a:solidFill>
                  <a:schemeClr val="bg2">
                    <a:lumMod val="50000"/>
                  </a:schemeClr>
                </a:solidFill>
              </a:rPr>
              <a:t> con las ilustraciones de los diferentes tipos de clima</a:t>
            </a:r>
            <a:r>
              <a:rPr lang="es-PA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s-P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mbers.fortunecity.es/deneth35/este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73" y="0"/>
            <a:ext cx="9197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90289"/>
              </p:ext>
            </p:extLst>
          </p:nvPr>
        </p:nvGraphicFramePr>
        <p:xfrm>
          <a:off x="1021885" y="1242918"/>
          <a:ext cx="7046356" cy="527427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866261"/>
                <a:gridCol w="2113593"/>
                <a:gridCol w="2066502"/>
              </a:tblGrid>
              <a:tr h="5672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CRITERIOS</a:t>
                      </a:r>
                      <a:endParaRPr lang="es-PA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SI</a:t>
                      </a:r>
                      <a:endParaRPr lang="es-PA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</a:t>
                      </a:r>
                      <a:endParaRPr lang="es-PA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084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Formó equipo de trabajo.</a:t>
                      </a:r>
                      <a:endParaRPr lang="es-PA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6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084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Visitó la página web sugerida.</a:t>
                      </a:r>
                      <a:endParaRPr lang="es-PA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084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Realizó el cuadro comparativo.</a:t>
                      </a:r>
                      <a:endParaRPr lang="es-PA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084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Insertó la tabla ilustrada.</a:t>
                      </a:r>
                      <a:endParaRPr lang="es-PA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9565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Confeccionó el collage.</a:t>
                      </a:r>
                      <a:endParaRPr lang="es-PA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6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Elipse"/>
          <p:cNvSpPr/>
          <p:nvPr/>
        </p:nvSpPr>
        <p:spPr>
          <a:xfrm flipV="1">
            <a:off x="611560" y="198222"/>
            <a:ext cx="4536504" cy="9361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CuadroTexto"/>
          <p:cNvSpPr txBox="1"/>
          <p:nvPr/>
        </p:nvSpPr>
        <p:spPr>
          <a:xfrm>
            <a:off x="762031" y="404664"/>
            <a:ext cx="423556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P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AUTOEVALUACIÓN #1</a:t>
            </a:r>
            <a:endParaRPr lang="es-PA" sz="24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48316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1340768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A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s-PA" dirty="0" smtClean="0"/>
              <a:t>Invite </a:t>
            </a:r>
            <a:r>
              <a:rPr lang="es-PA" dirty="0"/>
              <a:t>a tres compañeros o compañeras para formar un equipo de trabajo</a:t>
            </a:r>
            <a:r>
              <a:rPr lang="es-PA" dirty="0" smtClean="0"/>
              <a:t>.</a:t>
            </a:r>
          </a:p>
          <a:p>
            <a:pPr lvl="0" algn="just"/>
            <a:endParaRPr lang="es-PA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s-PA" dirty="0"/>
              <a:t>Observe el </a:t>
            </a:r>
            <a:r>
              <a:rPr lang="es-PA" dirty="0" smtClean="0"/>
              <a:t>video </a:t>
            </a:r>
            <a:r>
              <a:rPr lang="es-PA" dirty="0"/>
              <a:t>sobre la vida en el polo norte, </a:t>
            </a:r>
            <a:r>
              <a:rPr lang="es-PA" u="sng" dirty="0">
                <a:hlinkClick r:id="rId3"/>
              </a:rPr>
              <a:t>haz clip aquí</a:t>
            </a:r>
            <a:r>
              <a:rPr lang="es-PA" dirty="0" smtClean="0"/>
              <a:t>.</a:t>
            </a:r>
          </a:p>
          <a:p>
            <a:pPr lvl="0" algn="just"/>
            <a:endParaRPr lang="es-PA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s-PA" dirty="0"/>
              <a:t>Presente un </a:t>
            </a:r>
            <a:r>
              <a:rPr lang="es-PA" dirty="0" smtClean="0"/>
              <a:t>mini informe </a:t>
            </a:r>
            <a:r>
              <a:rPr lang="es-PA" dirty="0"/>
              <a:t>en Word sobre los animales que viven en climas fríos y sus principales características</a:t>
            </a:r>
            <a:r>
              <a:rPr lang="es-PA" dirty="0" smtClean="0"/>
              <a:t>.</a:t>
            </a:r>
          </a:p>
          <a:p>
            <a:pPr lvl="0" algn="just"/>
            <a:endParaRPr lang="es-PA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s-PA" dirty="0"/>
              <a:t>Visite la web para observar imágenes sobre la vida en la selva ecuatorial del amazona</a:t>
            </a:r>
            <a:r>
              <a:rPr lang="es-PA" u="sng" dirty="0">
                <a:hlinkClick r:id="rId4"/>
              </a:rPr>
              <a:t>, haz clip aquí</a:t>
            </a:r>
            <a:r>
              <a:rPr lang="es-PA" u="sng" dirty="0" smtClean="0">
                <a:hlinkClick r:id="rId4"/>
              </a:rPr>
              <a:t>.</a:t>
            </a:r>
            <a:endParaRPr lang="es-PA" u="sng" dirty="0" smtClean="0"/>
          </a:p>
          <a:p>
            <a:pPr lvl="0" algn="just"/>
            <a:endParaRPr lang="es-PA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s-PA" dirty="0"/>
              <a:t>Realice un Movie Maker con las ilustraciones observadas en la página  web.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03648" y="7647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 smtClean="0">
                <a:latin typeface="Arial" pitchFamily="34" charset="0"/>
                <a:cs typeface="Arial" pitchFamily="34" charset="0"/>
              </a:rPr>
              <a:t>ACTIVIDAD #2</a:t>
            </a:r>
            <a:endParaRPr lang="es-PA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tusgifsanimados.com/gifs-imagenes/aves/ciguenas/delivery_stork_flying_md_wh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95" y="468799"/>
            <a:ext cx="1512168" cy="11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00987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colombiamania.com/turismo/sites/default/files/images/pn_amacayacu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36495" cy="700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61093"/>
              </p:ext>
            </p:extLst>
          </p:nvPr>
        </p:nvGraphicFramePr>
        <p:xfrm>
          <a:off x="1331640" y="1556792"/>
          <a:ext cx="6408712" cy="4873300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2135762"/>
                <a:gridCol w="2136475"/>
                <a:gridCol w="2136475"/>
              </a:tblGrid>
              <a:tr h="7306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CRITERIOS</a:t>
                      </a:r>
                      <a:endParaRPr lang="es-PA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endParaRPr lang="es-PA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s-PA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3064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 pitchFamily="34" charset="0"/>
                          <a:cs typeface="Arial" pitchFamily="34" charset="0"/>
                        </a:rPr>
                        <a:t>Formó grupo de trabajo</a:t>
                      </a:r>
                      <a:endParaRPr lang="es-PA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16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PA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3064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 pitchFamily="34" charset="0"/>
                          <a:cs typeface="Arial" pitchFamily="34" charset="0"/>
                        </a:rPr>
                        <a:t>Observó el video</a:t>
                      </a:r>
                      <a:endParaRPr lang="es-PA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3064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 pitchFamily="34" charset="0"/>
                          <a:cs typeface="Arial" pitchFamily="34" charset="0"/>
                        </a:rPr>
                        <a:t>Presentó el informe</a:t>
                      </a:r>
                      <a:endParaRPr lang="es-PA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3064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 pitchFamily="34" charset="0"/>
                          <a:cs typeface="Arial" pitchFamily="34" charset="0"/>
                        </a:rPr>
                        <a:t>Visitó la web</a:t>
                      </a:r>
                      <a:endParaRPr lang="es-PA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3064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 pitchFamily="34" charset="0"/>
                          <a:cs typeface="Arial" pitchFamily="34" charset="0"/>
                        </a:rPr>
                        <a:t>Realizó el Movie Maker</a:t>
                      </a:r>
                      <a:endParaRPr lang="es-PA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99792" y="764704"/>
            <a:ext cx="41044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AUTOEVALUACIÓN #2</a:t>
            </a:r>
            <a:endParaRPr kumimoji="0" lang="es-P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6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550</Words>
  <Application>Microsoft Office PowerPoint</Application>
  <PresentationFormat>Presentación en pantalla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Elemental</vt:lpstr>
      <vt:lpstr>Ejecutivo</vt:lpstr>
      <vt:lpstr>1_Austin</vt:lpstr>
      <vt:lpstr>Bubbles</vt:lpstr>
      <vt:lpstr>Celebration</vt:lpstr>
      <vt:lpstr>Transmisión de listas</vt:lpstr>
      <vt:lpstr>1_Transmisión de listas</vt:lpstr>
      <vt:lpstr>Papel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Estudiante</cp:lastModifiedBy>
  <cp:revision>54</cp:revision>
  <dcterms:created xsi:type="dcterms:W3CDTF">2011-07-19T15:31:23Z</dcterms:created>
  <dcterms:modified xsi:type="dcterms:W3CDTF">2011-07-21T16:23:24Z</dcterms:modified>
</cp:coreProperties>
</file>