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5" r:id="rId1"/>
  </p:sldMasterIdLst>
  <p:notesMasterIdLst>
    <p:notesMasterId r:id="rId13"/>
  </p:notesMasterIdLst>
  <p:sldIdLst>
    <p:sldId id="256" r:id="rId2"/>
    <p:sldId id="260" r:id="rId3"/>
    <p:sldId id="257" r:id="rId4"/>
    <p:sldId id="258" r:id="rId5"/>
    <p:sldId id="271" r:id="rId6"/>
    <p:sldId id="276" r:id="rId7"/>
    <p:sldId id="259" r:id="rId8"/>
    <p:sldId id="278" r:id="rId9"/>
    <p:sldId id="277" r:id="rId10"/>
    <p:sldId id="262" r:id="rId11"/>
    <p:sldId id="275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39AE206-973D-4D77-B9F0-669D38EDF9D4}">
  <a:tblStyle styleId="{D39AE206-973D-4D77-B9F0-669D38EDF9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41"/>
  </p:normalViewPr>
  <p:slideViewPr>
    <p:cSldViewPr snapToGrid="0">
      <p:cViewPr varScale="1">
        <p:scale>
          <a:sx n="140" d="100"/>
          <a:sy n="140" d="100"/>
        </p:scale>
        <p:origin x="216" y="22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5" name="Google Shape;522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26" name="Google Shape;522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2" name="Google Shape;5712;gf2445b907f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13" name="Google Shape;5713;gf2445b907f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6" name="Google Shape;7206;gf2ee5f746f_1_5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07" name="Google Shape;7207;gf2ee5f746f_1_5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2" name="Google Shape;5542;gf2445b907f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43" name="Google Shape;5543;gf2445b907f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9" name="Google Shape;5349;gf2445b907f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50" name="Google Shape;5350;gf2445b907f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9" name="Google Shape;5369;gf2ee5f746f_1_38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70" name="Google Shape;5370;gf2ee5f746f_1_38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6" name="Google Shape;6626;gf2ee5f746f_1_38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27" name="Google Shape;6627;gf2ee5f746f_1_38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2" name="Google Shape;7302;gf2ee5f746f_1_52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3" name="Google Shape;7303;gf2ee5f746f_1_52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4" name="Google Shape;5394;gf4b673f2e6_0_2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5" name="Google Shape;5395;gf4b673f2e6_0_2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2" name="Google Shape;6652;gf2ee5f746f_1_42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3" name="Google Shape;6653;gf2ee5f746f_1_42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2796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9" name="Google Shape;7349;gf2ee5f746f_1_52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0" name="Google Shape;7350;gf2ee5f746f_1_52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6895462" y="1730555"/>
            <a:ext cx="1877408" cy="2124431"/>
            <a:chOff x="5778850" y="2553575"/>
            <a:chExt cx="606300" cy="686075"/>
          </a:xfrm>
        </p:grpSpPr>
        <p:sp>
          <p:nvSpPr>
            <p:cNvPr id="10" name="Google Shape;10;p2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" name="Google Shape;150;p2"/>
          <p:cNvGrpSpPr/>
          <p:nvPr/>
        </p:nvGrpSpPr>
        <p:grpSpPr>
          <a:xfrm>
            <a:off x="284438" y="308085"/>
            <a:ext cx="3131271" cy="3127968"/>
            <a:chOff x="1401800" y="-3687275"/>
            <a:chExt cx="1816072" cy="1814156"/>
          </a:xfrm>
        </p:grpSpPr>
        <p:grpSp>
          <p:nvGrpSpPr>
            <p:cNvPr id="151" name="Google Shape;151;p2"/>
            <p:cNvGrpSpPr/>
            <p:nvPr/>
          </p:nvGrpSpPr>
          <p:grpSpPr>
            <a:xfrm>
              <a:off x="1401800" y="-3687275"/>
              <a:ext cx="1816072" cy="1814156"/>
              <a:chOff x="1401800" y="-3687275"/>
              <a:chExt cx="1816072" cy="1814156"/>
            </a:xfrm>
          </p:grpSpPr>
          <p:sp>
            <p:nvSpPr>
              <p:cNvPr id="152" name="Google Shape;152;p2"/>
              <p:cNvSpPr/>
              <p:nvPr/>
            </p:nvSpPr>
            <p:spPr>
              <a:xfrm>
                <a:off x="1620550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>
                <a:off x="1849051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>
                <a:off x="2075521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2"/>
              <p:cNvSpPr/>
              <p:nvPr/>
            </p:nvSpPr>
            <p:spPr>
              <a:xfrm>
                <a:off x="2303964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"/>
              <p:cNvSpPr/>
              <p:nvPr/>
            </p:nvSpPr>
            <p:spPr>
              <a:xfrm>
                <a:off x="2532465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>
                <a:off x="2760908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>
                <a:off x="2987436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>
                <a:off x="1401800" y="-2095833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>
                <a:off x="1401800" y="-2324334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2"/>
              <p:cNvSpPr/>
              <p:nvPr/>
            </p:nvSpPr>
            <p:spPr>
              <a:xfrm>
                <a:off x="1401800" y="-2550804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2"/>
              <p:cNvSpPr/>
              <p:nvPr/>
            </p:nvSpPr>
            <p:spPr>
              <a:xfrm>
                <a:off x="1401800" y="-2779306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>
                <a:off x="1401800" y="-3007749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>
                <a:off x="1401800" y="-3236192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5" name="Google Shape;165;p2"/>
            <p:cNvSpPr/>
            <p:nvPr/>
          </p:nvSpPr>
          <p:spPr>
            <a:xfrm>
              <a:off x="1401800" y="-3462720"/>
              <a:ext cx="1816072" cy="9751"/>
            </a:xfrm>
            <a:custGeom>
              <a:avLst/>
              <a:gdLst/>
              <a:ahLst/>
              <a:cxnLst/>
              <a:rect l="l" t="t" r="r" b="b"/>
              <a:pathLst>
                <a:path w="31290" h="168" extrusionOk="0">
                  <a:moveTo>
                    <a:pt x="1" y="1"/>
                  </a:moveTo>
                  <a:lnTo>
                    <a:pt x="1" y="168"/>
                  </a:lnTo>
                  <a:lnTo>
                    <a:pt x="31290" y="168"/>
                  </a:lnTo>
                  <a:lnTo>
                    <a:pt x="312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6" name="Google Shape;166;p2"/>
          <p:cNvSpPr txBox="1">
            <a:spLocks noGrp="1"/>
          </p:cNvSpPr>
          <p:nvPr>
            <p:ph type="ctrTitle"/>
          </p:nvPr>
        </p:nvSpPr>
        <p:spPr>
          <a:xfrm>
            <a:off x="1953450" y="1376410"/>
            <a:ext cx="5237100" cy="243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67" name="Google Shape;167;p2"/>
          <p:cNvSpPr txBox="1">
            <a:spLocks noGrp="1"/>
          </p:cNvSpPr>
          <p:nvPr>
            <p:ph type="subTitle" idx="1"/>
          </p:nvPr>
        </p:nvSpPr>
        <p:spPr>
          <a:xfrm>
            <a:off x="2077200" y="4150565"/>
            <a:ext cx="4989600" cy="27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700">
                <a:latin typeface="Anonymous Pro"/>
                <a:ea typeface="Anonymous Pro"/>
                <a:cs typeface="Anonymous Pro"/>
                <a:sym typeface="Anonymous Pr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8" name="Google Shape;168;p2"/>
          <p:cNvSpPr/>
          <p:nvPr/>
        </p:nvSpPr>
        <p:spPr>
          <a:xfrm>
            <a:off x="4548800" y="439453"/>
            <a:ext cx="1289978" cy="1292631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1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2"/>
          <p:cNvSpPr/>
          <p:nvPr/>
        </p:nvSpPr>
        <p:spPr>
          <a:xfrm>
            <a:off x="7742174" y="1425700"/>
            <a:ext cx="946871" cy="892726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2"/>
          <p:cNvSpPr/>
          <p:nvPr/>
        </p:nvSpPr>
        <p:spPr>
          <a:xfrm>
            <a:off x="7507212" y="421383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2"/>
          <p:cNvSpPr/>
          <p:nvPr/>
        </p:nvSpPr>
        <p:spPr>
          <a:xfrm>
            <a:off x="7507212" y="764021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5_1">
    <p:spTree>
      <p:nvGrpSpPr>
        <p:cNvPr id="1" name="Shape 29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7" name="Google Shape;2937;p22"/>
          <p:cNvSpPr txBox="1">
            <a:spLocks noGrp="1"/>
          </p:cNvSpPr>
          <p:nvPr>
            <p:ph type="body" idx="1"/>
          </p:nvPr>
        </p:nvSpPr>
        <p:spPr>
          <a:xfrm>
            <a:off x="711725" y="1409275"/>
            <a:ext cx="4566600" cy="263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500"/>
              <a:buChar char="●"/>
              <a:defRPr sz="15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Font typeface="Arimo"/>
              <a:buChar char="■"/>
              <a:defRPr/>
            </a:lvl9pPr>
          </a:lstStyle>
          <a:p>
            <a:endParaRPr/>
          </a:p>
        </p:txBody>
      </p:sp>
      <p:sp>
        <p:nvSpPr>
          <p:cNvPr id="2938" name="Google Shape;2938;p22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939" name="Google Shape;2939;p22"/>
          <p:cNvGrpSpPr/>
          <p:nvPr/>
        </p:nvGrpSpPr>
        <p:grpSpPr>
          <a:xfrm>
            <a:off x="6384062" y="805492"/>
            <a:ext cx="1877408" cy="2124431"/>
            <a:chOff x="5778850" y="2553575"/>
            <a:chExt cx="606300" cy="686075"/>
          </a:xfrm>
        </p:grpSpPr>
        <p:sp>
          <p:nvSpPr>
            <p:cNvPr id="2940" name="Google Shape;2940;p22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22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22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22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22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22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22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22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22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22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22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22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22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22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22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22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22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22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22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22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22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22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22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22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22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22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22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22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22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22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22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22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22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22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22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22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22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22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22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22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22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22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22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22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22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22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22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22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22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22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22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22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22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22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22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22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22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22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22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22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22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22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22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22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22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22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22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22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8" name="Google Shape;3008;p22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9" name="Google Shape;3009;p22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0" name="Google Shape;3010;p22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1" name="Google Shape;3011;p22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22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22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22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22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22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22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22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22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22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22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22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22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22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22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22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22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22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22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22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22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22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22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22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22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22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22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22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22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22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22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22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22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22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22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22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22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22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22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22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22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22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22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22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22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22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22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22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9" name="Google Shape;3059;p22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0" name="Google Shape;3060;p22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1" name="Google Shape;3061;p22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2" name="Google Shape;3062;p22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3" name="Google Shape;3063;p22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4" name="Google Shape;3064;p22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5" name="Google Shape;3065;p22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6" name="Google Shape;3066;p22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7" name="Google Shape;3067;p22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22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22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22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22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2" name="Google Shape;3072;p22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3" name="Google Shape;3073;p22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4" name="Google Shape;3074;p22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5" name="Google Shape;3075;p22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6" name="Google Shape;3076;p22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7" name="Google Shape;3077;p22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8" name="Google Shape;3078;p22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9" name="Google Shape;3079;p22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80" name="Google Shape;3080;p22"/>
          <p:cNvSpPr/>
          <p:nvPr/>
        </p:nvSpPr>
        <p:spPr>
          <a:xfrm rot="10800000">
            <a:off x="4915895" y="655204"/>
            <a:ext cx="967230" cy="911921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22"/>
          <p:cNvSpPr/>
          <p:nvPr/>
        </p:nvSpPr>
        <p:spPr>
          <a:xfrm flipH="1">
            <a:off x="2036205" y="122740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2" name="Google Shape;3082;p22"/>
          <p:cNvSpPr/>
          <p:nvPr/>
        </p:nvSpPr>
        <p:spPr>
          <a:xfrm rot="5400000">
            <a:off x="806338" y="3755369"/>
            <a:ext cx="592178" cy="1204343"/>
          </a:xfrm>
          <a:custGeom>
            <a:avLst/>
            <a:gdLst/>
            <a:ahLst/>
            <a:cxnLst/>
            <a:rect l="l" t="t" r="r" b="b"/>
            <a:pathLst>
              <a:path w="13778" h="28021" extrusionOk="0">
                <a:moveTo>
                  <a:pt x="1" y="1"/>
                </a:moveTo>
                <a:lnTo>
                  <a:pt x="1" y="28021"/>
                </a:lnTo>
                <a:cubicBezTo>
                  <a:pt x="7640" y="27887"/>
                  <a:pt x="13777" y="21649"/>
                  <a:pt x="13777" y="14011"/>
                </a:cubicBezTo>
                <a:cubicBezTo>
                  <a:pt x="13777" y="6372"/>
                  <a:pt x="7640" y="134"/>
                  <a:pt x="1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3" name="Google Shape;3083;p22"/>
          <p:cNvSpPr/>
          <p:nvPr/>
        </p:nvSpPr>
        <p:spPr>
          <a:xfrm flipH="1">
            <a:off x="7560818" y="4167917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4_1_1_1_1_1">
    <p:spTree>
      <p:nvGrpSpPr>
        <p:cNvPr id="1" name="Shape 3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1" name="Google Shape;3981;p29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982" name="Google Shape;3982;p29"/>
          <p:cNvGrpSpPr/>
          <p:nvPr/>
        </p:nvGrpSpPr>
        <p:grpSpPr>
          <a:xfrm>
            <a:off x="2207687" y="1430967"/>
            <a:ext cx="1877408" cy="2124431"/>
            <a:chOff x="5778850" y="2553575"/>
            <a:chExt cx="606300" cy="686075"/>
          </a:xfrm>
        </p:grpSpPr>
        <p:sp>
          <p:nvSpPr>
            <p:cNvPr id="3983" name="Google Shape;3983;p29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4" name="Google Shape;3984;p29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5" name="Google Shape;3985;p29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6" name="Google Shape;3986;p29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7" name="Google Shape;3987;p29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8" name="Google Shape;3988;p29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9" name="Google Shape;3989;p29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0" name="Google Shape;3990;p29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1" name="Google Shape;3991;p29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2" name="Google Shape;3992;p29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3" name="Google Shape;3993;p29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4" name="Google Shape;3994;p29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5" name="Google Shape;3995;p29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6" name="Google Shape;3996;p29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7" name="Google Shape;3997;p29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8" name="Google Shape;3998;p29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9" name="Google Shape;3999;p29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0" name="Google Shape;4000;p29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1" name="Google Shape;4001;p29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2" name="Google Shape;4002;p29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3" name="Google Shape;4003;p29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4" name="Google Shape;4004;p29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5" name="Google Shape;4005;p29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6" name="Google Shape;4006;p29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7" name="Google Shape;4007;p29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8" name="Google Shape;4008;p29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9" name="Google Shape;4009;p29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0" name="Google Shape;4010;p29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1" name="Google Shape;4011;p29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2" name="Google Shape;4012;p29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3" name="Google Shape;4013;p29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4" name="Google Shape;4014;p29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5" name="Google Shape;4015;p29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6" name="Google Shape;4016;p29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7" name="Google Shape;4017;p29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8" name="Google Shape;4018;p29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9" name="Google Shape;4019;p29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0" name="Google Shape;4020;p29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1" name="Google Shape;4021;p29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2" name="Google Shape;4022;p29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3" name="Google Shape;4023;p29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4" name="Google Shape;4024;p29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5" name="Google Shape;4025;p29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6" name="Google Shape;4026;p29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7" name="Google Shape;4027;p29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8" name="Google Shape;4028;p29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9" name="Google Shape;4029;p29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0" name="Google Shape;4030;p29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1" name="Google Shape;4031;p29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2" name="Google Shape;4032;p29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3" name="Google Shape;4033;p29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4" name="Google Shape;4034;p29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5" name="Google Shape;4035;p29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6" name="Google Shape;4036;p29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7" name="Google Shape;4037;p29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8" name="Google Shape;4038;p29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9" name="Google Shape;4039;p29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0" name="Google Shape;4040;p29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1" name="Google Shape;4041;p29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2" name="Google Shape;4042;p29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3" name="Google Shape;4043;p29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4" name="Google Shape;4044;p29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5" name="Google Shape;4045;p29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6" name="Google Shape;4046;p29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7" name="Google Shape;4047;p29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8" name="Google Shape;4048;p29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9" name="Google Shape;4049;p29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0" name="Google Shape;4050;p29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1" name="Google Shape;4051;p29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2" name="Google Shape;4052;p29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3" name="Google Shape;4053;p29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29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29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29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29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29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29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29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29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29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29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29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29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29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29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29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29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29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29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29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29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29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29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29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29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29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29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29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1" name="Google Shape;4081;p29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2" name="Google Shape;4082;p29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3" name="Google Shape;4083;p29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4" name="Google Shape;4084;p29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5" name="Google Shape;4085;p29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6" name="Google Shape;4086;p29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7" name="Google Shape;4087;p29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8" name="Google Shape;4088;p29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9" name="Google Shape;4089;p29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0" name="Google Shape;4090;p29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1" name="Google Shape;4091;p29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2" name="Google Shape;4092;p29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3" name="Google Shape;4093;p29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4" name="Google Shape;4094;p29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5" name="Google Shape;4095;p29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6" name="Google Shape;4096;p29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7" name="Google Shape;4097;p29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8" name="Google Shape;4098;p29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9" name="Google Shape;4099;p29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0" name="Google Shape;4100;p29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29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29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29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29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29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29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29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29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29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29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29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29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29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29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29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29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29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29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29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29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29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29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23" name="Google Shape;4123;p29"/>
          <p:cNvSpPr/>
          <p:nvPr/>
        </p:nvSpPr>
        <p:spPr>
          <a:xfrm rot="10800000">
            <a:off x="428314" y="3085458"/>
            <a:ext cx="694186" cy="654490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4" name="Google Shape;4124;p29"/>
          <p:cNvSpPr/>
          <p:nvPr/>
        </p:nvSpPr>
        <p:spPr>
          <a:xfrm rot="10800000">
            <a:off x="244197" y="1087649"/>
            <a:ext cx="1062427" cy="910126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5" name="Google Shape;4125;p29"/>
          <p:cNvSpPr/>
          <p:nvPr/>
        </p:nvSpPr>
        <p:spPr>
          <a:xfrm flipH="1">
            <a:off x="4848580" y="488880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26" name="Google Shape;4126;p29"/>
          <p:cNvSpPr/>
          <p:nvPr/>
        </p:nvSpPr>
        <p:spPr>
          <a:xfrm flipH="1">
            <a:off x="7391280" y="4554267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4_1_1_1_1_1_1">
    <p:spTree>
      <p:nvGrpSpPr>
        <p:cNvPr id="1" name="Shape 4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8" name="Google Shape;4128;p30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129" name="Google Shape;4129;p30"/>
          <p:cNvGrpSpPr/>
          <p:nvPr/>
        </p:nvGrpSpPr>
        <p:grpSpPr>
          <a:xfrm>
            <a:off x="6398037" y="827717"/>
            <a:ext cx="1877408" cy="2124431"/>
            <a:chOff x="5778850" y="2553575"/>
            <a:chExt cx="606300" cy="686075"/>
          </a:xfrm>
        </p:grpSpPr>
        <p:sp>
          <p:nvSpPr>
            <p:cNvPr id="4130" name="Google Shape;4130;p30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30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30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30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30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30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30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30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30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30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30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30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30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30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30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30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30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30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30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30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30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30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30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30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30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30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30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30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30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30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30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30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30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30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30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30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30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30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30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30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30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30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30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30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30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30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30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30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30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30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30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30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30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30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30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30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30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30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30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30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30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1" name="Google Shape;4191;p30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2" name="Google Shape;4192;p30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3" name="Google Shape;4193;p30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30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30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30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30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30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30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30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30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30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30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30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30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30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0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0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0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30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30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30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30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30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5" name="Google Shape;4215;p30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6" name="Google Shape;4216;p30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30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30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30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30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30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30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30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30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5" name="Google Shape;4225;p30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6" name="Google Shape;4226;p30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30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30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9" name="Google Shape;4229;p30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0" name="Google Shape;4230;p30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30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30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30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30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30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30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30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30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30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30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30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30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30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30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30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30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30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30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30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30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30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30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3" name="Google Shape;4253;p30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4" name="Google Shape;4254;p30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5" name="Google Shape;4255;p30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6" name="Google Shape;4256;p30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7" name="Google Shape;4257;p30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8" name="Google Shape;4258;p30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9" name="Google Shape;4259;p30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0" name="Google Shape;4260;p30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1" name="Google Shape;4261;p30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2" name="Google Shape;4262;p30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3" name="Google Shape;4263;p30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4" name="Google Shape;4264;p30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5" name="Google Shape;4265;p30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6" name="Google Shape;4266;p30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7" name="Google Shape;4267;p30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8" name="Google Shape;4268;p30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9" name="Google Shape;4269;p30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70" name="Google Shape;4270;p30"/>
          <p:cNvSpPr/>
          <p:nvPr/>
        </p:nvSpPr>
        <p:spPr>
          <a:xfrm>
            <a:off x="444874" y="4214975"/>
            <a:ext cx="572281" cy="573498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1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1" name="Google Shape;4271;p30"/>
          <p:cNvSpPr/>
          <p:nvPr/>
        </p:nvSpPr>
        <p:spPr>
          <a:xfrm>
            <a:off x="8021825" y="2754774"/>
            <a:ext cx="758288" cy="71492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2" name="Google Shape;4272;p30"/>
          <p:cNvSpPr/>
          <p:nvPr/>
        </p:nvSpPr>
        <p:spPr>
          <a:xfrm>
            <a:off x="7076554" y="408560"/>
            <a:ext cx="1572235" cy="1346851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3" name="Google Shape;4273;p30"/>
          <p:cNvSpPr/>
          <p:nvPr/>
        </p:nvSpPr>
        <p:spPr>
          <a:xfrm rot="10800000" flipH="1">
            <a:off x="242361" y="2830656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4" name="Google Shape;4274;p30"/>
          <p:cNvSpPr/>
          <p:nvPr/>
        </p:nvSpPr>
        <p:spPr>
          <a:xfrm rot="10800000" flipH="1">
            <a:off x="5020836" y="824043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4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87" name="Google Shape;4587;p33"/>
          <p:cNvGrpSpPr/>
          <p:nvPr/>
        </p:nvGrpSpPr>
        <p:grpSpPr>
          <a:xfrm>
            <a:off x="6895462" y="1730555"/>
            <a:ext cx="1877408" cy="2124431"/>
            <a:chOff x="5778850" y="2553575"/>
            <a:chExt cx="606300" cy="686075"/>
          </a:xfrm>
        </p:grpSpPr>
        <p:sp>
          <p:nvSpPr>
            <p:cNvPr id="4588" name="Google Shape;4588;p33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9" name="Google Shape;4589;p33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0" name="Google Shape;4590;p33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1" name="Google Shape;4591;p33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2" name="Google Shape;4592;p33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3" name="Google Shape;4593;p33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4" name="Google Shape;4594;p33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5" name="Google Shape;4595;p33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6" name="Google Shape;4596;p33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7" name="Google Shape;4597;p33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8" name="Google Shape;4598;p33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9" name="Google Shape;4599;p33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0" name="Google Shape;4600;p33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1" name="Google Shape;4601;p33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2" name="Google Shape;4602;p33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3" name="Google Shape;4603;p33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4" name="Google Shape;4604;p33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5" name="Google Shape;4605;p33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6" name="Google Shape;4606;p33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7" name="Google Shape;4607;p33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8" name="Google Shape;4608;p33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9" name="Google Shape;4609;p33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0" name="Google Shape;4610;p33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1" name="Google Shape;4611;p33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2" name="Google Shape;4612;p33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3" name="Google Shape;4613;p33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4" name="Google Shape;4614;p33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5" name="Google Shape;4615;p33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6" name="Google Shape;4616;p33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7" name="Google Shape;4617;p33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8" name="Google Shape;4618;p33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9" name="Google Shape;4619;p33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0" name="Google Shape;4620;p33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1" name="Google Shape;4621;p33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2" name="Google Shape;4622;p33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3" name="Google Shape;4623;p33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4" name="Google Shape;4624;p33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5" name="Google Shape;4625;p33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6" name="Google Shape;4626;p33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7" name="Google Shape;4627;p33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8" name="Google Shape;4628;p33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9" name="Google Shape;4629;p33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0" name="Google Shape;4630;p33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1" name="Google Shape;4631;p33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2" name="Google Shape;4632;p33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3" name="Google Shape;4633;p33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4" name="Google Shape;4634;p33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5" name="Google Shape;4635;p33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6" name="Google Shape;4636;p33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7" name="Google Shape;4637;p33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8" name="Google Shape;4638;p33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9" name="Google Shape;4639;p33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0" name="Google Shape;4640;p33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1" name="Google Shape;4641;p33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2" name="Google Shape;4642;p33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3" name="Google Shape;4643;p33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4" name="Google Shape;4644;p33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5" name="Google Shape;4645;p33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6" name="Google Shape;4646;p33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7" name="Google Shape;4647;p33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8" name="Google Shape;4648;p33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9" name="Google Shape;4649;p33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0" name="Google Shape;4650;p33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1" name="Google Shape;4651;p33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2" name="Google Shape;4652;p33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3" name="Google Shape;4653;p33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4" name="Google Shape;4654;p33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5" name="Google Shape;4655;p33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6" name="Google Shape;4656;p33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7" name="Google Shape;4657;p33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8" name="Google Shape;4658;p33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9" name="Google Shape;4659;p33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0" name="Google Shape;4660;p33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1" name="Google Shape;4661;p33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2" name="Google Shape;4662;p33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3" name="Google Shape;4663;p33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4" name="Google Shape;4664;p33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5" name="Google Shape;4665;p33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6" name="Google Shape;4666;p33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7" name="Google Shape;4667;p33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8" name="Google Shape;4668;p33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9" name="Google Shape;4669;p33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0" name="Google Shape;4670;p33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1" name="Google Shape;4671;p33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2" name="Google Shape;4672;p33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3" name="Google Shape;4673;p33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4" name="Google Shape;4674;p33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5" name="Google Shape;4675;p33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6" name="Google Shape;4676;p33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7" name="Google Shape;4677;p33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8" name="Google Shape;4678;p33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9" name="Google Shape;4679;p33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0" name="Google Shape;4680;p33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1" name="Google Shape;4681;p33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2" name="Google Shape;4682;p33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3" name="Google Shape;4683;p33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4" name="Google Shape;4684;p33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5" name="Google Shape;4685;p33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6" name="Google Shape;4686;p33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7" name="Google Shape;4687;p33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8" name="Google Shape;4688;p33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9" name="Google Shape;4689;p33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0" name="Google Shape;4690;p33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1" name="Google Shape;4691;p33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2" name="Google Shape;4692;p33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3" name="Google Shape;4693;p33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4" name="Google Shape;4694;p33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5" name="Google Shape;4695;p33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6" name="Google Shape;4696;p33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7" name="Google Shape;4697;p33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8" name="Google Shape;4698;p33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9" name="Google Shape;4699;p33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0" name="Google Shape;4700;p33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1" name="Google Shape;4701;p33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2" name="Google Shape;4702;p33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3" name="Google Shape;4703;p33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4" name="Google Shape;4704;p33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5" name="Google Shape;4705;p33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6" name="Google Shape;4706;p33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7" name="Google Shape;4707;p33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8" name="Google Shape;4708;p33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9" name="Google Shape;4709;p33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0" name="Google Shape;4710;p33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1" name="Google Shape;4711;p33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2" name="Google Shape;4712;p33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3" name="Google Shape;4713;p33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4" name="Google Shape;4714;p33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5" name="Google Shape;4715;p33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6" name="Google Shape;4716;p33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7" name="Google Shape;4717;p33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8" name="Google Shape;4718;p33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9" name="Google Shape;4719;p33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0" name="Google Shape;4720;p33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1" name="Google Shape;4721;p33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2" name="Google Shape;4722;p33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3" name="Google Shape;4723;p33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4" name="Google Shape;4724;p33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5" name="Google Shape;4725;p33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6" name="Google Shape;4726;p33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7" name="Google Shape;4727;p33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28" name="Google Shape;4728;p33"/>
          <p:cNvGrpSpPr/>
          <p:nvPr/>
        </p:nvGrpSpPr>
        <p:grpSpPr>
          <a:xfrm>
            <a:off x="284438" y="308085"/>
            <a:ext cx="3131271" cy="3127968"/>
            <a:chOff x="1401800" y="-3687275"/>
            <a:chExt cx="1816072" cy="1814156"/>
          </a:xfrm>
        </p:grpSpPr>
        <p:grpSp>
          <p:nvGrpSpPr>
            <p:cNvPr id="4729" name="Google Shape;4729;p33"/>
            <p:cNvGrpSpPr/>
            <p:nvPr/>
          </p:nvGrpSpPr>
          <p:grpSpPr>
            <a:xfrm>
              <a:off x="1401800" y="-3687275"/>
              <a:ext cx="1816072" cy="1814156"/>
              <a:chOff x="1401800" y="-3687275"/>
              <a:chExt cx="1816072" cy="1814156"/>
            </a:xfrm>
          </p:grpSpPr>
          <p:sp>
            <p:nvSpPr>
              <p:cNvPr id="4730" name="Google Shape;4730;p33"/>
              <p:cNvSpPr/>
              <p:nvPr/>
            </p:nvSpPr>
            <p:spPr>
              <a:xfrm>
                <a:off x="1620550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1" name="Google Shape;4731;p33"/>
              <p:cNvSpPr/>
              <p:nvPr/>
            </p:nvSpPr>
            <p:spPr>
              <a:xfrm>
                <a:off x="1849051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2" name="Google Shape;4732;p33"/>
              <p:cNvSpPr/>
              <p:nvPr/>
            </p:nvSpPr>
            <p:spPr>
              <a:xfrm>
                <a:off x="2075521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3" name="Google Shape;4733;p33"/>
              <p:cNvSpPr/>
              <p:nvPr/>
            </p:nvSpPr>
            <p:spPr>
              <a:xfrm>
                <a:off x="2303964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4" name="Google Shape;4734;p33"/>
              <p:cNvSpPr/>
              <p:nvPr/>
            </p:nvSpPr>
            <p:spPr>
              <a:xfrm>
                <a:off x="2532465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5" name="Google Shape;4735;p33"/>
              <p:cNvSpPr/>
              <p:nvPr/>
            </p:nvSpPr>
            <p:spPr>
              <a:xfrm>
                <a:off x="2760908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6" name="Google Shape;4736;p33"/>
              <p:cNvSpPr/>
              <p:nvPr/>
            </p:nvSpPr>
            <p:spPr>
              <a:xfrm>
                <a:off x="2987436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7" name="Google Shape;4737;p33"/>
              <p:cNvSpPr/>
              <p:nvPr/>
            </p:nvSpPr>
            <p:spPr>
              <a:xfrm>
                <a:off x="1401800" y="-2095833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8" name="Google Shape;4738;p33"/>
              <p:cNvSpPr/>
              <p:nvPr/>
            </p:nvSpPr>
            <p:spPr>
              <a:xfrm>
                <a:off x="1401800" y="-2324334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9" name="Google Shape;4739;p33"/>
              <p:cNvSpPr/>
              <p:nvPr/>
            </p:nvSpPr>
            <p:spPr>
              <a:xfrm>
                <a:off x="1401800" y="-2550804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0" name="Google Shape;4740;p33"/>
              <p:cNvSpPr/>
              <p:nvPr/>
            </p:nvSpPr>
            <p:spPr>
              <a:xfrm>
                <a:off x="1401800" y="-2779306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1" name="Google Shape;4741;p33"/>
              <p:cNvSpPr/>
              <p:nvPr/>
            </p:nvSpPr>
            <p:spPr>
              <a:xfrm>
                <a:off x="1401800" y="-3007749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2" name="Google Shape;4742;p33"/>
              <p:cNvSpPr/>
              <p:nvPr/>
            </p:nvSpPr>
            <p:spPr>
              <a:xfrm>
                <a:off x="1401800" y="-3236192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43" name="Google Shape;4743;p33"/>
            <p:cNvSpPr/>
            <p:nvPr/>
          </p:nvSpPr>
          <p:spPr>
            <a:xfrm>
              <a:off x="1401800" y="-3462720"/>
              <a:ext cx="1816072" cy="9751"/>
            </a:xfrm>
            <a:custGeom>
              <a:avLst/>
              <a:gdLst/>
              <a:ahLst/>
              <a:cxnLst/>
              <a:rect l="l" t="t" r="r" b="b"/>
              <a:pathLst>
                <a:path w="31290" h="168" extrusionOk="0">
                  <a:moveTo>
                    <a:pt x="1" y="1"/>
                  </a:moveTo>
                  <a:lnTo>
                    <a:pt x="1" y="168"/>
                  </a:lnTo>
                  <a:lnTo>
                    <a:pt x="31290" y="168"/>
                  </a:lnTo>
                  <a:lnTo>
                    <a:pt x="312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0">
    <p:spTree>
      <p:nvGrpSpPr>
        <p:cNvPr id="1" name="Shape 4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45" name="Google Shape;4745;p34"/>
          <p:cNvGrpSpPr/>
          <p:nvPr/>
        </p:nvGrpSpPr>
        <p:grpSpPr>
          <a:xfrm>
            <a:off x="3931463" y="352735"/>
            <a:ext cx="3131271" cy="3127968"/>
            <a:chOff x="1401800" y="-3687275"/>
            <a:chExt cx="1816072" cy="1814156"/>
          </a:xfrm>
        </p:grpSpPr>
        <p:grpSp>
          <p:nvGrpSpPr>
            <p:cNvPr id="4746" name="Google Shape;4746;p34"/>
            <p:cNvGrpSpPr/>
            <p:nvPr/>
          </p:nvGrpSpPr>
          <p:grpSpPr>
            <a:xfrm>
              <a:off x="1401800" y="-3687275"/>
              <a:ext cx="1816072" cy="1814156"/>
              <a:chOff x="1401800" y="-3687275"/>
              <a:chExt cx="1816072" cy="1814156"/>
            </a:xfrm>
          </p:grpSpPr>
          <p:sp>
            <p:nvSpPr>
              <p:cNvPr id="4747" name="Google Shape;4747;p34"/>
              <p:cNvSpPr/>
              <p:nvPr/>
            </p:nvSpPr>
            <p:spPr>
              <a:xfrm>
                <a:off x="1620550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8" name="Google Shape;4748;p34"/>
              <p:cNvSpPr/>
              <p:nvPr/>
            </p:nvSpPr>
            <p:spPr>
              <a:xfrm>
                <a:off x="1849051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9" name="Google Shape;4749;p34"/>
              <p:cNvSpPr/>
              <p:nvPr/>
            </p:nvSpPr>
            <p:spPr>
              <a:xfrm>
                <a:off x="2075521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0" name="Google Shape;4750;p34"/>
              <p:cNvSpPr/>
              <p:nvPr/>
            </p:nvSpPr>
            <p:spPr>
              <a:xfrm>
                <a:off x="2303964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1" name="Google Shape;4751;p34"/>
              <p:cNvSpPr/>
              <p:nvPr/>
            </p:nvSpPr>
            <p:spPr>
              <a:xfrm>
                <a:off x="2532465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2" name="Google Shape;4752;p34"/>
              <p:cNvSpPr/>
              <p:nvPr/>
            </p:nvSpPr>
            <p:spPr>
              <a:xfrm>
                <a:off x="2760908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3" name="Google Shape;4753;p34"/>
              <p:cNvSpPr/>
              <p:nvPr/>
            </p:nvSpPr>
            <p:spPr>
              <a:xfrm>
                <a:off x="2987436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4" name="Google Shape;4754;p34"/>
              <p:cNvSpPr/>
              <p:nvPr/>
            </p:nvSpPr>
            <p:spPr>
              <a:xfrm>
                <a:off x="1401800" y="-2095833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5" name="Google Shape;4755;p34"/>
              <p:cNvSpPr/>
              <p:nvPr/>
            </p:nvSpPr>
            <p:spPr>
              <a:xfrm>
                <a:off x="1401800" y="-2324334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6" name="Google Shape;4756;p34"/>
              <p:cNvSpPr/>
              <p:nvPr/>
            </p:nvSpPr>
            <p:spPr>
              <a:xfrm>
                <a:off x="1401800" y="-2550804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7" name="Google Shape;4757;p34"/>
              <p:cNvSpPr/>
              <p:nvPr/>
            </p:nvSpPr>
            <p:spPr>
              <a:xfrm>
                <a:off x="1401800" y="-2779306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8" name="Google Shape;4758;p34"/>
              <p:cNvSpPr/>
              <p:nvPr/>
            </p:nvSpPr>
            <p:spPr>
              <a:xfrm>
                <a:off x="1401800" y="-3007749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9" name="Google Shape;4759;p34"/>
              <p:cNvSpPr/>
              <p:nvPr/>
            </p:nvSpPr>
            <p:spPr>
              <a:xfrm>
                <a:off x="1401800" y="-3236192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760" name="Google Shape;4760;p34"/>
            <p:cNvSpPr/>
            <p:nvPr/>
          </p:nvSpPr>
          <p:spPr>
            <a:xfrm>
              <a:off x="1401800" y="-3462720"/>
              <a:ext cx="1816072" cy="9751"/>
            </a:xfrm>
            <a:custGeom>
              <a:avLst/>
              <a:gdLst/>
              <a:ahLst/>
              <a:cxnLst/>
              <a:rect l="l" t="t" r="r" b="b"/>
              <a:pathLst>
                <a:path w="31290" h="168" extrusionOk="0">
                  <a:moveTo>
                    <a:pt x="1" y="1"/>
                  </a:moveTo>
                  <a:lnTo>
                    <a:pt x="1" y="168"/>
                  </a:lnTo>
                  <a:lnTo>
                    <a:pt x="31290" y="168"/>
                  </a:lnTo>
                  <a:lnTo>
                    <a:pt x="312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61" name="Google Shape;4761;p34"/>
          <p:cNvGrpSpPr/>
          <p:nvPr/>
        </p:nvGrpSpPr>
        <p:grpSpPr>
          <a:xfrm>
            <a:off x="6687162" y="2484317"/>
            <a:ext cx="1877408" cy="2124431"/>
            <a:chOff x="5778850" y="2553575"/>
            <a:chExt cx="606300" cy="686075"/>
          </a:xfrm>
        </p:grpSpPr>
        <p:sp>
          <p:nvSpPr>
            <p:cNvPr id="4762" name="Google Shape;4762;p34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3" name="Google Shape;4763;p34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4" name="Google Shape;4764;p34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5" name="Google Shape;4765;p34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6" name="Google Shape;4766;p34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7" name="Google Shape;4767;p34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8" name="Google Shape;4768;p34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9" name="Google Shape;4769;p34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0" name="Google Shape;4770;p34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1" name="Google Shape;4771;p34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2" name="Google Shape;4772;p34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3" name="Google Shape;4773;p34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4" name="Google Shape;4774;p34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5" name="Google Shape;4775;p34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6" name="Google Shape;4776;p34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7" name="Google Shape;4777;p34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8" name="Google Shape;4778;p34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9" name="Google Shape;4779;p34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0" name="Google Shape;4780;p34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1" name="Google Shape;4781;p34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2" name="Google Shape;4782;p34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3" name="Google Shape;4783;p34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4" name="Google Shape;4784;p34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5" name="Google Shape;4785;p34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6" name="Google Shape;4786;p34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7" name="Google Shape;4787;p34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8" name="Google Shape;4788;p34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9" name="Google Shape;4789;p34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0" name="Google Shape;4790;p34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1" name="Google Shape;4791;p34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2" name="Google Shape;4792;p34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3" name="Google Shape;4793;p34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4" name="Google Shape;4794;p34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5" name="Google Shape;4795;p34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6" name="Google Shape;4796;p34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7" name="Google Shape;4797;p34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8" name="Google Shape;4798;p34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9" name="Google Shape;4799;p34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0" name="Google Shape;4800;p34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1" name="Google Shape;4801;p34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2" name="Google Shape;4802;p34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3" name="Google Shape;4803;p34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4" name="Google Shape;4804;p34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5" name="Google Shape;4805;p34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6" name="Google Shape;4806;p34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7" name="Google Shape;4807;p34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8" name="Google Shape;4808;p34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9" name="Google Shape;4809;p34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0" name="Google Shape;4810;p34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1" name="Google Shape;4811;p34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2" name="Google Shape;4812;p34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3" name="Google Shape;4813;p34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4" name="Google Shape;4814;p34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5" name="Google Shape;4815;p34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6" name="Google Shape;4816;p34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7" name="Google Shape;4817;p34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8" name="Google Shape;4818;p34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9" name="Google Shape;4819;p34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0" name="Google Shape;4820;p34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1" name="Google Shape;4821;p34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2" name="Google Shape;4822;p34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3" name="Google Shape;4823;p34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4" name="Google Shape;4824;p34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5" name="Google Shape;4825;p34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6" name="Google Shape;4826;p34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7" name="Google Shape;4827;p34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8" name="Google Shape;4828;p34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9" name="Google Shape;4829;p34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0" name="Google Shape;4830;p34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1" name="Google Shape;4831;p34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2" name="Google Shape;4832;p34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3" name="Google Shape;4833;p34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4" name="Google Shape;4834;p34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5" name="Google Shape;4835;p34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6" name="Google Shape;4836;p34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7" name="Google Shape;4837;p34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8" name="Google Shape;4838;p34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9" name="Google Shape;4839;p34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0" name="Google Shape;4840;p34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1" name="Google Shape;4841;p34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2" name="Google Shape;4842;p34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3" name="Google Shape;4843;p34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4" name="Google Shape;4844;p34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5" name="Google Shape;4845;p34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6" name="Google Shape;4846;p34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7" name="Google Shape;4847;p34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8" name="Google Shape;4848;p34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9" name="Google Shape;4849;p34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0" name="Google Shape;4850;p34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1" name="Google Shape;4851;p34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2" name="Google Shape;4852;p34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3" name="Google Shape;4853;p34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4" name="Google Shape;4854;p34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5" name="Google Shape;4855;p34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6" name="Google Shape;4856;p34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7" name="Google Shape;4857;p34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8" name="Google Shape;4858;p34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9" name="Google Shape;4859;p34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0" name="Google Shape;4860;p34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1" name="Google Shape;4861;p34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2" name="Google Shape;4862;p34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3" name="Google Shape;4863;p34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4" name="Google Shape;4864;p34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5" name="Google Shape;4865;p34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6" name="Google Shape;4866;p34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7" name="Google Shape;4867;p34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8" name="Google Shape;4868;p34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9" name="Google Shape;4869;p34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0" name="Google Shape;4870;p34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1" name="Google Shape;4871;p34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2" name="Google Shape;4872;p34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3" name="Google Shape;4873;p34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4" name="Google Shape;4874;p34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5" name="Google Shape;4875;p34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6" name="Google Shape;4876;p34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7" name="Google Shape;4877;p34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8" name="Google Shape;4878;p34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9" name="Google Shape;4879;p34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0" name="Google Shape;4880;p34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1" name="Google Shape;4881;p34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2" name="Google Shape;4882;p34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3" name="Google Shape;4883;p34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4" name="Google Shape;4884;p34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5" name="Google Shape;4885;p34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6" name="Google Shape;4886;p34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7" name="Google Shape;4887;p34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34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34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34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34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34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34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34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34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34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34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34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34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34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34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0_1">
    <p:spTree>
      <p:nvGrpSpPr>
        <p:cNvPr id="1" name="Shape 4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03" name="Google Shape;4903;p35"/>
          <p:cNvGrpSpPr/>
          <p:nvPr/>
        </p:nvGrpSpPr>
        <p:grpSpPr>
          <a:xfrm flipH="1">
            <a:off x="284438" y="1538067"/>
            <a:ext cx="1877408" cy="2124431"/>
            <a:chOff x="5778850" y="2553575"/>
            <a:chExt cx="606300" cy="686075"/>
          </a:xfrm>
        </p:grpSpPr>
        <p:sp>
          <p:nvSpPr>
            <p:cNvPr id="4904" name="Google Shape;4904;p35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35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35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35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35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35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35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35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35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35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35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35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35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35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35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35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35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35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35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35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35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35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35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35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35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35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35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35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35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35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35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35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35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35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35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35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35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35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35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35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35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35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35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35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35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35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35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35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35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35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35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35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35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35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35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35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35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35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35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35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35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35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35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35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35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35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35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35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35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35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35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35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35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35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35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35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35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35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35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3" name="Google Shape;4983;p35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4" name="Google Shape;4984;p35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35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35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35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35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35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35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35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35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35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35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35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35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35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35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35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35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35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35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35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35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35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35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35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35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35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35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35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35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35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35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35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35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35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35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35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35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35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35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35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35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35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35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35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35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35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35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35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35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35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35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35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35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35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35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35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35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35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35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35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4" name="Google Shape;5044;p35"/>
          <p:cNvGrpSpPr/>
          <p:nvPr/>
        </p:nvGrpSpPr>
        <p:grpSpPr>
          <a:xfrm flipH="1">
            <a:off x="5507075" y="1451085"/>
            <a:ext cx="3131271" cy="3127968"/>
            <a:chOff x="1401800" y="-3687275"/>
            <a:chExt cx="1816072" cy="1814156"/>
          </a:xfrm>
        </p:grpSpPr>
        <p:grpSp>
          <p:nvGrpSpPr>
            <p:cNvPr id="5045" name="Google Shape;5045;p35"/>
            <p:cNvGrpSpPr/>
            <p:nvPr/>
          </p:nvGrpSpPr>
          <p:grpSpPr>
            <a:xfrm>
              <a:off x="1401800" y="-3687275"/>
              <a:ext cx="1816072" cy="1814156"/>
              <a:chOff x="1401800" y="-3687275"/>
              <a:chExt cx="1816072" cy="1814156"/>
            </a:xfrm>
          </p:grpSpPr>
          <p:sp>
            <p:nvSpPr>
              <p:cNvPr id="5046" name="Google Shape;5046;p35"/>
              <p:cNvSpPr/>
              <p:nvPr/>
            </p:nvSpPr>
            <p:spPr>
              <a:xfrm>
                <a:off x="1620550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7" name="Google Shape;5047;p35"/>
              <p:cNvSpPr/>
              <p:nvPr/>
            </p:nvSpPr>
            <p:spPr>
              <a:xfrm>
                <a:off x="1849051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8" name="Google Shape;5048;p35"/>
              <p:cNvSpPr/>
              <p:nvPr/>
            </p:nvSpPr>
            <p:spPr>
              <a:xfrm>
                <a:off x="2075521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49" name="Google Shape;5049;p35"/>
              <p:cNvSpPr/>
              <p:nvPr/>
            </p:nvSpPr>
            <p:spPr>
              <a:xfrm>
                <a:off x="2303964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0" name="Google Shape;5050;p35"/>
              <p:cNvSpPr/>
              <p:nvPr/>
            </p:nvSpPr>
            <p:spPr>
              <a:xfrm>
                <a:off x="2532465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1" name="Google Shape;5051;p35"/>
              <p:cNvSpPr/>
              <p:nvPr/>
            </p:nvSpPr>
            <p:spPr>
              <a:xfrm>
                <a:off x="2760908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2" name="Google Shape;5052;p35"/>
              <p:cNvSpPr/>
              <p:nvPr/>
            </p:nvSpPr>
            <p:spPr>
              <a:xfrm>
                <a:off x="2987436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3" name="Google Shape;5053;p35"/>
              <p:cNvSpPr/>
              <p:nvPr/>
            </p:nvSpPr>
            <p:spPr>
              <a:xfrm>
                <a:off x="1401800" y="-2095833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4" name="Google Shape;5054;p35"/>
              <p:cNvSpPr/>
              <p:nvPr/>
            </p:nvSpPr>
            <p:spPr>
              <a:xfrm>
                <a:off x="1401800" y="-2324334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5" name="Google Shape;5055;p35"/>
              <p:cNvSpPr/>
              <p:nvPr/>
            </p:nvSpPr>
            <p:spPr>
              <a:xfrm>
                <a:off x="1401800" y="-2550804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6" name="Google Shape;5056;p35"/>
              <p:cNvSpPr/>
              <p:nvPr/>
            </p:nvSpPr>
            <p:spPr>
              <a:xfrm>
                <a:off x="1401800" y="-2779306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7" name="Google Shape;5057;p35"/>
              <p:cNvSpPr/>
              <p:nvPr/>
            </p:nvSpPr>
            <p:spPr>
              <a:xfrm>
                <a:off x="1401800" y="-3007749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58" name="Google Shape;5058;p35"/>
              <p:cNvSpPr/>
              <p:nvPr/>
            </p:nvSpPr>
            <p:spPr>
              <a:xfrm>
                <a:off x="1401800" y="-3236192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59" name="Google Shape;5059;p35"/>
            <p:cNvSpPr/>
            <p:nvPr/>
          </p:nvSpPr>
          <p:spPr>
            <a:xfrm>
              <a:off x="1401800" y="-3462720"/>
              <a:ext cx="1816072" cy="9751"/>
            </a:xfrm>
            <a:custGeom>
              <a:avLst/>
              <a:gdLst/>
              <a:ahLst/>
              <a:cxnLst/>
              <a:rect l="l" t="t" r="r" b="b"/>
              <a:pathLst>
                <a:path w="31290" h="168" extrusionOk="0">
                  <a:moveTo>
                    <a:pt x="1" y="1"/>
                  </a:moveTo>
                  <a:lnTo>
                    <a:pt x="1" y="168"/>
                  </a:lnTo>
                  <a:lnTo>
                    <a:pt x="31290" y="168"/>
                  </a:lnTo>
                  <a:lnTo>
                    <a:pt x="312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0_1_1">
    <p:spTree>
      <p:nvGrpSpPr>
        <p:cNvPr id="1" name="Shape 5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61" name="Google Shape;5061;p36"/>
          <p:cNvGrpSpPr/>
          <p:nvPr/>
        </p:nvGrpSpPr>
        <p:grpSpPr>
          <a:xfrm flipH="1">
            <a:off x="2232900" y="352735"/>
            <a:ext cx="3131271" cy="3127968"/>
            <a:chOff x="1401800" y="-3687275"/>
            <a:chExt cx="1816072" cy="1814156"/>
          </a:xfrm>
        </p:grpSpPr>
        <p:grpSp>
          <p:nvGrpSpPr>
            <p:cNvPr id="5062" name="Google Shape;5062;p36"/>
            <p:cNvGrpSpPr/>
            <p:nvPr/>
          </p:nvGrpSpPr>
          <p:grpSpPr>
            <a:xfrm>
              <a:off x="1401800" y="-3687275"/>
              <a:ext cx="1816072" cy="1814156"/>
              <a:chOff x="1401800" y="-3687275"/>
              <a:chExt cx="1816072" cy="1814156"/>
            </a:xfrm>
          </p:grpSpPr>
          <p:sp>
            <p:nvSpPr>
              <p:cNvPr id="5063" name="Google Shape;5063;p36"/>
              <p:cNvSpPr/>
              <p:nvPr/>
            </p:nvSpPr>
            <p:spPr>
              <a:xfrm>
                <a:off x="1620550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4" name="Google Shape;5064;p36"/>
              <p:cNvSpPr/>
              <p:nvPr/>
            </p:nvSpPr>
            <p:spPr>
              <a:xfrm>
                <a:off x="1849051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5" name="Google Shape;5065;p36"/>
              <p:cNvSpPr/>
              <p:nvPr/>
            </p:nvSpPr>
            <p:spPr>
              <a:xfrm>
                <a:off x="2075521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6" name="Google Shape;5066;p36"/>
              <p:cNvSpPr/>
              <p:nvPr/>
            </p:nvSpPr>
            <p:spPr>
              <a:xfrm>
                <a:off x="2303964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1" y="0"/>
                    </a:moveTo>
                    <a:lnTo>
                      <a:pt x="1" y="31256"/>
                    </a:lnTo>
                    <a:lnTo>
                      <a:pt x="168" y="31256"/>
                    </a:lnTo>
                    <a:lnTo>
                      <a:pt x="1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7" name="Google Shape;5067;p36"/>
              <p:cNvSpPr/>
              <p:nvPr/>
            </p:nvSpPr>
            <p:spPr>
              <a:xfrm>
                <a:off x="2532465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8" name="Google Shape;5068;p36"/>
              <p:cNvSpPr/>
              <p:nvPr/>
            </p:nvSpPr>
            <p:spPr>
              <a:xfrm>
                <a:off x="2760908" y="-3687275"/>
                <a:ext cx="9751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8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9" name="Google Shape;5069;p36"/>
              <p:cNvSpPr/>
              <p:nvPr/>
            </p:nvSpPr>
            <p:spPr>
              <a:xfrm>
                <a:off x="2987436" y="-3687275"/>
                <a:ext cx="9693" cy="1814156"/>
              </a:xfrm>
              <a:custGeom>
                <a:avLst/>
                <a:gdLst/>
                <a:ahLst/>
                <a:cxnLst/>
                <a:rect l="l" t="t" r="r" b="b"/>
                <a:pathLst>
                  <a:path w="167" h="31257" extrusionOk="0">
                    <a:moveTo>
                      <a:pt x="0" y="0"/>
                    </a:moveTo>
                    <a:lnTo>
                      <a:pt x="0" y="31256"/>
                    </a:lnTo>
                    <a:lnTo>
                      <a:pt x="167" y="31256"/>
                    </a:lnTo>
                    <a:lnTo>
                      <a:pt x="16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0" name="Google Shape;5070;p36"/>
              <p:cNvSpPr/>
              <p:nvPr/>
            </p:nvSpPr>
            <p:spPr>
              <a:xfrm>
                <a:off x="1401800" y="-2095833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1" name="Google Shape;5071;p36"/>
              <p:cNvSpPr/>
              <p:nvPr/>
            </p:nvSpPr>
            <p:spPr>
              <a:xfrm>
                <a:off x="1401800" y="-2324334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2" name="Google Shape;5072;p36"/>
              <p:cNvSpPr/>
              <p:nvPr/>
            </p:nvSpPr>
            <p:spPr>
              <a:xfrm>
                <a:off x="1401800" y="-2550804"/>
                <a:ext cx="1816072" cy="9693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7" extrusionOk="0">
                    <a:moveTo>
                      <a:pt x="1" y="0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3" name="Google Shape;5073;p36"/>
              <p:cNvSpPr/>
              <p:nvPr/>
            </p:nvSpPr>
            <p:spPr>
              <a:xfrm>
                <a:off x="1401800" y="-2779306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4" name="Google Shape;5074;p36"/>
              <p:cNvSpPr/>
              <p:nvPr/>
            </p:nvSpPr>
            <p:spPr>
              <a:xfrm>
                <a:off x="1401800" y="-3007749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8"/>
                    </a:lnTo>
                    <a:lnTo>
                      <a:pt x="31290" y="168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5" name="Google Shape;5075;p36"/>
              <p:cNvSpPr/>
              <p:nvPr/>
            </p:nvSpPr>
            <p:spPr>
              <a:xfrm>
                <a:off x="1401800" y="-3236192"/>
                <a:ext cx="1816072" cy="9751"/>
              </a:xfrm>
              <a:custGeom>
                <a:avLst/>
                <a:gdLst/>
                <a:ahLst/>
                <a:cxnLst/>
                <a:rect l="l" t="t" r="r" b="b"/>
                <a:pathLst>
                  <a:path w="31290" h="168" extrusionOk="0">
                    <a:moveTo>
                      <a:pt x="1" y="1"/>
                    </a:moveTo>
                    <a:lnTo>
                      <a:pt x="1" y="167"/>
                    </a:lnTo>
                    <a:lnTo>
                      <a:pt x="31290" y="167"/>
                    </a:lnTo>
                    <a:lnTo>
                      <a:pt x="31290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76" name="Google Shape;5076;p36"/>
            <p:cNvSpPr/>
            <p:nvPr/>
          </p:nvSpPr>
          <p:spPr>
            <a:xfrm>
              <a:off x="1401800" y="-3462720"/>
              <a:ext cx="1816072" cy="9751"/>
            </a:xfrm>
            <a:custGeom>
              <a:avLst/>
              <a:gdLst/>
              <a:ahLst/>
              <a:cxnLst/>
              <a:rect l="l" t="t" r="r" b="b"/>
              <a:pathLst>
                <a:path w="31290" h="168" extrusionOk="0">
                  <a:moveTo>
                    <a:pt x="1" y="1"/>
                  </a:moveTo>
                  <a:lnTo>
                    <a:pt x="1" y="168"/>
                  </a:lnTo>
                  <a:lnTo>
                    <a:pt x="31290" y="168"/>
                  </a:lnTo>
                  <a:lnTo>
                    <a:pt x="312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77" name="Google Shape;5077;p36"/>
          <p:cNvGrpSpPr/>
          <p:nvPr/>
        </p:nvGrpSpPr>
        <p:grpSpPr>
          <a:xfrm flipH="1">
            <a:off x="731063" y="2484317"/>
            <a:ext cx="1877408" cy="2124431"/>
            <a:chOff x="5778850" y="2553575"/>
            <a:chExt cx="606300" cy="686075"/>
          </a:xfrm>
        </p:grpSpPr>
        <p:sp>
          <p:nvSpPr>
            <p:cNvPr id="5078" name="Google Shape;5078;p36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36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36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36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36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36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36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36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6" name="Google Shape;5086;p36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7" name="Google Shape;5087;p36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8" name="Google Shape;5088;p36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9" name="Google Shape;5089;p36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0" name="Google Shape;5090;p36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1" name="Google Shape;5091;p36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2" name="Google Shape;5092;p36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3" name="Google Shape;5093;p36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4" name="Google Shape;5094;p36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5" name="Google Shape;5095;p36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6" name="Google Shape;5096;p36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7" name="Google Shape;5097;p36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8" name="Google Shape;5098;p36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9" name="Google Shape;5099;p36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0" name="Google Shape;5100;p36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1" name="Google Shape;5101;p36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2" name="Google Shape;5102;p36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3" name="Google Shape;5103;p36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4" name="Google Shape;5104;p36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5" name="Google Shape;5105;p36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6" name="Google Shape;5106;p36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7" name="Google Shape;5107;p36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8" name="Google Shape;5108;p36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9" name="Google Shape;5109;p36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0" name="Google Shape;5110;p36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1" name="Google Shape;5111;p36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2" name="Google Shape;5112;p36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3" name="Google Shape;5113;p36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4" name="Google Shape;5114;p36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5" name="Google Shape;5115;p36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6" name="Google Shape;5116;p36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7" name="Google Shape;5117;p36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8" name="Google Shape;5118;p36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9" name="Google Shape;5119;p36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0" name="Google Shape;5120;p36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1" name="Google Shape;5121;p36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2" name="Google Shape;5122;p36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3" name="Google Shape;5123;p36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4" name="Google Shape;5124;p36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5" name="Google Shape;5125;p36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6" name="Google Shape;5126;p36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7" name="Google Shape;5127;p36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8" name="Google Shape;5128;p36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9" name="Google Shape;5129;p36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0" name="Google Shape;5130;p36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1" name="Google Shape;5131;p36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2" name="Google Shape;5132;p36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3" name="Google Shape;5133;p36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4" name="Google Shape;5134;p36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5" name="Google Shape;5135;p36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6" name="Google Shape;5136;p36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7" name="Google Shape;5137;p36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8" name="Google Shape;5138;p36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9" name="Google Shape;5139;p36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0" name="Google Shape;5140;p36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1" name="Google Shape;5141;p36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2" name="Google Shape;5142;p36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3" name="Google Shape;5143;p36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4" name="Google Shape;5144;p36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5" name="Google Shape;5145;p36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6" name="Google Shape;5146;p36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7" name="Google Shape;5147;p36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8" name="Google Shape;5148;p36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9" name="Google Shape;5149;p36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0" name="Google Shape;5150;p36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1" name="Google Shape;5151;p36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2" name="Google Shape;5152;p36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3" name="Google Shape;5153;p36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4" name="Google Shape;5154;p36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5" name="Google Shape;5155;p36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6" name="Google Shape;5156;p36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7" name="Google Shape;5157;p36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8" name="Google Shape;5158;p36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9" name="Google Shape;5159;p36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0" name="Google Shape;5160;p36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1" name="Google Shape;5161;p36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2" name="Google Shape;5162;p36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3" name="Google Shape;5163;p36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4" name="Google Shape;5164;p36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5" name="Google Shape;5165;p36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6" name="Google Shape;5166;p36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7" name="Google Shape;5167;p36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8" name="Google Shape;5168;p36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9" name="Google Shape;5169;p36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0" name="Google Shape;5170;p36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1" name="Google Shape;5171;p36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2" name="Google Shape;5172;p36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3" name="Google Shape;5173;p36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4" name="Google Shape;5174;p36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5" name="Google Shape;5175;p36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6" name="Google Shape;5176;p36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7" name="Google Shape;5177;p36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8" name="Google Shape;5178;p36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9" name="Google Shape;5179;p36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0" name="Google Shape;5180;p36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1" name="Google Shape;5181;p36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2" name="Google Shape;5182;p36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3" name="Google Shape;5183;p36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4" name="Google Shape;5184;p36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5" name="Google Shape;5185;p36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6" name="Google Shape;5186;p36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7" name="Google Shape;5187;p36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8" name="Google Shape;5188;p36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9" name="Google Shape;5189;p36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0" name="Google Shape;5190;p36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1" name="Google Shape;5191;p36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2" name="Google Shape;5192;p36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3" name="Google Shape;5193;p36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4" name="Google Shape;5194;p36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5" name="Google Shape;5195;p36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6" name="Google Shape;5196;p36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7" name="Google Shape;5197;p36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8" name="Google Shape;5198;p36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9" name="Google Shape;5199;p36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0" name="Google Shape;5200;p36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1" name="Google Shape;5201;p36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2" name="Google Shape;5202;p36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3" name="Google Shape;5203;p36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4" name="Google Shape;5204;p36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5" name="Google Shape;5205;p36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6" name="Google Shape;5206;p36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7" name="Google Shape;5207;p36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8" name="Google Shape;5208;p36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9" name="Google Shape;5209;p36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0" name="Google Shape;5210;p36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1" name="Google Shape;5211;p36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2" name="Google Shape;5212;p36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3" name="Google Shape;5213;p36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4" name="Google Shape;5214;p36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5" name="Google Shape;5215;p36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6" name="Google Shape;5216;p36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7" name="Google Shape;5217;p36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"/>
          <p:cNvSpPr txBox="1">
            <a:spLocks noGrp="1"/>
          </p:cNvSpPr>
          <p:nvPr>
            <p:ph type="body" idx="1"/>
          </p:nvPr>
        </p:nvSpPr>
        <p:spPr>
          <a:xfrm>
            <a:off x="711725" y="965150"/>
            <a:ext cx="7720500" cy="347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sp>
        <p:nvSpPr>
          <p:cNvPr id="340" name="Google Shape;340;p4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341" name="Google Shape;341;p4"/>
          <p:cNvGrpSpPr/>
          <p:nvPr/>
        </p:nvGrpSpPr>
        <p:grpSpPr>
          <a:xfrm>
            <a:off x="439812" y="362867"/>
            <a:ext cx="1877408" cy="2124431"/>
            <a:chOff x="5778850" y="2553575"/>
            <a:chExt cx="606300" cy="686075"/>
          </a:xfrm>
        </p:grpSpPr>
        <p:sp>
          <p:nvSpPr>
            <p:cNvPr id="342" name="Google Shape;342;p4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4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4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4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4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4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4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4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4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4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4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4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4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4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4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4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4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4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4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4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4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4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4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4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4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4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4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4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4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4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4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4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4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4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4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4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4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4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4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4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4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4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4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4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4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4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4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4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4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4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4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4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4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4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4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4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4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4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4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4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4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4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4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4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4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4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4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4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4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4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4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4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4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4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4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4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4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4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4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4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4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4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4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4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4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4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4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4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4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4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4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4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4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4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4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4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4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4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4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4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4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4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4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4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4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4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4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4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4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4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4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2" name="Google Shape;482;p4"/>
          <p:cNvSpPr/>
          <p:nvPr/>
        </p:nvSpPr>
        <p:spPr>
          <a:xfrm>
            <a:off x="7695036" y="306387"/>
            <a:ext cx="946871" cy="892726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3" name="Google Shape;483;p4"/>
          <p:cNvSpPr/>
          <p:nvPr/>
        </p:nvSpPr>
        <p:spPr>
          <a:xfrm>
            <a:off x="129275" y="3067949"/>
            <a:ext cx="1042125" cy="892734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4" name="Google Shape;484;p4"/>
          <p:cNvSpPr/>
          <p:nvPr/>
        </p:nvSpPr>
        <p:spPr>
          <a:xfrm rot="10800000" flipH="1">
            <a:off x="8213351" y="2487311"/>
            <a:ext cx="518847" cy="519914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2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5" name="Google Shape;485;p4"/>
          <p:cNvSpPr/>
          <p:nvPr/>
        </p:nvSpPr>
        <p:spPr>
          <a:xfrm flipH="1">
            <a:off x="7380980" y="416235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8"/>
          <p:cNvSpPr txBox="1">
            <a:spLocks noGrp="1"/>
          </p:cNvSpPr>
          <p:nvPr>
            <p:ph type="title"/>
          </p:nvPr>
        </p:nvSpPr>
        <p:spPr>
          <a:xfrm>
            <a:off x="1211775" y="1499625"/>
            <a:ext cx="5331900" cy="24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937" name="Google Shape;937;p8"/>
          <p:cNvGrpSpPr/>
          <p:nvPr/>
        </p:nvGrpSpPr>
        <p:grpSpPr>
          <a:xfrm>
            <a:off x="6889837" y="2353492"/>
            <a:ext cx="1877408" cy="2124431"/>
            <a:chOff x="5778850" y="2553575"/>
            <a:chExt cx="606300" cy="686075"/>
          </a:xfrm>
        </p:grpSpPr>
        <p:sp>
          <p:nvSpPr>
            <p:cNvPr id="938" name="Google Shape;938;p8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8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8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8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8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8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8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8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8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8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8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8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8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8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8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8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8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8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8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8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8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8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8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8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8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8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8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8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8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8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8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8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8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8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8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8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8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8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8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8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8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8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8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8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8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8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8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8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8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8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8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8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8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8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8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8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8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8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8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8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8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8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8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8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8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8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8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8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8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8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8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8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8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8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8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8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8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8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6" name="Google Shape;1016;p8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8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8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8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8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8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8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8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8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8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8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8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8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8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8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8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8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8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8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8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8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8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8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8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8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8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8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8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8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8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8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8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8" name="Google Shape;1048;p8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8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8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1" name="Google Shape;1051;p8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2" name="Google Shape;1052;p8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8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8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8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8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7" name="Google Shape;1057;p8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8" name="Google Shape;1058;p8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9" name="Google Shape;1059;p8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0" name="Google Shape;1060;p8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1" name="Google Shape;1061;p8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2" name="Google Shape;1062;p8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8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8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8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8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8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8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8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0" name="Google Shape;1070;p8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8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8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8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8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5" name="Google Shape;1075;p8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6" name="Google Shape;1076;p8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8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8" name="Google Shape;1078;p8"/>
          <p:cNvSpPr/>
          <p:nvPr/>
        </p:nvSpPr>
        <p:spPr>
          <a:xfrm rot="10800000" flipH="1">
            <a:off x="7683500" y="392956"/>
            <a:ext cx="947569" cy="893494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8"/>
          <p:cNvSpPr/>
          <p:nvPr/>
        </p:nvSpPr>
        <p:spPr>
          <a:xfrm>
            <a:off x="3170311" y="39295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8"/>
          <p:cNvSpPr/>
          <p:nvPr/>
        </p:nvSpPr>
        <p:spPr>
          <a:xfrm>
            <a:off x="468586" y="4433967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p9"/>
          <p:cNvSpPr txBox="1">
            <a:spLocks noGrp="1"/>
          </p:cNvSpPr>
          <p:nvPr>
            <p:ph type="title"/>
          </p:nvPr>
        </p:nvSpPr>
        <p:spPr>
          <a:xfrm>
            <a:off x="2380200" y="1642835"/>
            <a:ext cx="4383600" cy="7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083" name="Google Shape;1083;p9"/>
          <p:cNvSpPr txBox="1">
            <a:spLocks noGrp="1"/>
          </p:cNvSpPr>
          <p:nvPr>
            <p:ph type="subTitle" idx="1"/>
          </p:nvPr>
        </p:nvSpPr>
        <p:spPr>
          <a:xfrm>
            <a:off x="2188796" y="2436110"/>
            <a:ext cx="4766400" cy="123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1084" name="Google Shape;1084;p9"/>
          <p:cNvGrpSpPr/>
          <p:nvPr/>
        </p:nvGrpSpPr>
        <p:grpSpPr>
          <a:xfrm>
            <a:off x="362712" y="1977405"/>
            <a:ext cx="1877408" cy="2124431"/>
            <a:chOff x="5778850" y="2553575"/>
            <a:chExt cx="606300" cy="686075"/>
          </a:xfrm>
        </p:grpSpPr>
        <p:sp>
          <p:nvSpPr>
            <p:cNvPr id="1085" name="Google Shape;1085;p9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6" name="Google Shape;1086;p9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9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9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9" name="Google Shape;1089;p9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0" name="Google Shape;1090;p9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9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9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3" name="Google Shape;1093;p9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4" name="Google Shape;1094;p9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9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6" name="Google Shape;1096;p9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7" name="Google Shape;1097;p9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9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9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9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9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9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9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9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9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9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9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9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9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9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9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9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9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9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9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9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9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9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9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9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9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9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9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9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9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9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9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9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9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9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9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9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9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9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9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9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7" name="Google Shape;1137;p9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8" name="Google Shape;1138;p9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9" name="Google Shape;1139;p9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9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9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9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9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9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9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9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9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9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9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9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9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9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9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9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9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9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9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9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9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9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9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9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9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9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9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9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9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9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9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9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9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9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9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9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9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9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9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9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9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9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9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9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9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9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9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9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9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9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9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9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9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9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9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9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9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9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9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9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9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9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9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9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9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9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9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9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9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9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9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9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9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9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9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9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9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9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9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9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9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9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9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9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9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9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5" name="Google Shape;1225;p9"/>
          <p:cNvSpPr/>
          <p:nvPr/>
        </p:nvSpPr>
        <p:spPr>
          <a:xfrm rot="10800000">
            <a:off x="7434894" y="439443"/>
            <a:ext cx="1572235" cy="1346851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6" name="Google Shape;1226;p9"/>
          <p:cNvSpPr/>
          <p:nvPr/>
        </p:nvSpPr>
        <p:spPr>
          <a:xfrm flipH="1">
            <a:off x="4366680" y="61535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7" name="Google Shape;1227;p9"/>
          <p:cNvSpPr/>
          <p:nvPr/>
        </p:nvSpPr>
        <p:spPr>
          <a:xfrm flipH="1">
            <a:off x="7363855" y="4188592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5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40" name="Google Shape;1540;p13"/>
          <p:cNvGrpSpPr/>
          <p:nvPr/>
        </p:nvGrpSpPr>
        <p:grpSpPr>
          <a:xfrm>
            <a:off x="382587" y="2683267"/>
            <a:ext cx="1877408" cy="2124431"/>
            <a:chOff x="5778850" y="2553575"/>
            <a:chExt cx="606300" cy="686075"/>
          </a:xfrm>
        </p:grpSpPr>
        <p:sp>
          <p:nvSpPr>
            <p:cNvPr id="1541" name="Google Shape;1541;p13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13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13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13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13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13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13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13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13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13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13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13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13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13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13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13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13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13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13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13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13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13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13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13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13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13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13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13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13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13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13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13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13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13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13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13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13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13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13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13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13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13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13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13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13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13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13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13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13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13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13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13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13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13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13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13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13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13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13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13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13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13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13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13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13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13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13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13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13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13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13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13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13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13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13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13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13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13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13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13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13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13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13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13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13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13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13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13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13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13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13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13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13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13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13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13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13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13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13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13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13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13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13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13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13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13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13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13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13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13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13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13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13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13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13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13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13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13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13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13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13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13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13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13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13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13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13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13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13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13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1" name="Google Shape;1671;p13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2" name="Google Shape;1672;p13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3" name="Google Shape;1673;p13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4" name="Google Shape;1674;p13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5" name="Google Shape;1675;p13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6" name="Google Shape;1676;p13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7" name="Google Shape;1677;p13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8" name="Google Shape;1678;p13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9" name="Google Shape;1679;p13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0" name="Google Shape;1680;p13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81" name="Google Shape;1681;p13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82" name="Google Shape;1682;p13"/>
          <p:cNvSpPr txBox="1">
            <a:spLocks noGrp="1"/>
          </p:cNvSpPr>
          <p:nvPr>
            <p:ph type="title" idx="2"/>
          </p:nvPr>
        </p:nvSpPr>
        <p:spPr>
          <a:xfrm>
            <a:off x="1639625" y="1445325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683" name="Google Shape;1683;p13"/>
          <p:cNvSpPr txBox="1">
            <a:spLocks noGrp="1"/>
          </p:cNvSpPr>
          <p:nvPr>
            <p:ph type="subTitle" idx="1"/>
          </p:nvPr>
        </p:nvSpPr>
        <p:spPr>
          <a:xfrm>
            <a:off x="1639624" y="2010775"/>
            <a:ext cx="25920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4" name="Google Shape;1684;p13"/>
          <p:cNvSpPr txBox="1">
            <a:spLocks noGrp="1"/>
          </p:cNvSpPr>
          <p:nvPr>
            <p:ph type="title" idx="3" hasCustomPrompt="1"/>
          </p:nvPr>
        </p:nvSpPr>
        <p:spPr>
          <a:xfrm>
            <a:off x="814251" y="1389242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685" name="Google Shape;1685;p13"/>
          <p:cNvSpPr txBox="1">
            <a:spLocks noGrp="1"/>
          </p:cNvSpPr>
          <p:nvPr>
            <p:ph type="title" idx="4"/>
          </p:nvPr>
        </p:nvSpPr>
        <p:spPr>
          <a:xfrm>
            <a:off x="5529850" y="1445325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686" name="Google Shape;1686;p13"/>
          <p:cNvSpPr txBox="1">
            <a:spLocks noGrp="1"/>
          </p:cNvSpPr>
          <p:nvPr>
            <p:ph type="subTitle" idx="5"/>
          </p:nvPr>
        </p:nvSpPr>
        <p:spPr>
          <a:xfrm>
            <a:off x="5529849" y="2010775"/>
            <a:ext cx="25920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7" name="Google Shape;1687;p13"/>
          <p:cNvSpPr txBox="1">
            <a:spLocks noGrp="1"/>
          </p:cNvSpPr>
          <p:nvPr>
            <p:ph type="title" idx="6" hasCustomPrompt="1"/>
          </p:nvPr>
        </p:nvSpPr>
        <p:spPr>
          <a:xfrm>
            <a:off x="4704526" y="1389242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688" name="Google Shape;1688;p13"/>
          <p:cNvSpPr txBox="1">
            <a:spLocks noGrp="1"/>
          </p:cNvSpPr>
          <p:nvPr>
            <p:ph type="title" idx="7"/>
          </p:nvPr>
        </p:nvSpPr>
        <p:spPr>
          <a:xfrm>
            <a:off x="1639626" y="3011675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689" name="Google Shape;1689;p13"/>
          <p:cNvSpPr txBox="1">
            <a:spLocks noGrp="1"/>
          </p:cNvSpPr>
          <p:nvPr>
            <p:ph type="subTitle" idx="8"/>
          </p:nvPr>
        </p:nvSpPr>
        <p:spPr>
          <a:xfrm>
            <a:off x="1639624" y="3577125"/>
            <a:ext cx="25920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0" name="Google Shape;1690;p13"/>
          <p:cNvSpPr txBox="1">
            <a:spLocks noGrp="1"/>
          </p:cNvSpPr>
          <p:nvPr>
            <p:ph type="title" idx="9" hasCustomPrompt="1"/>
          </p:nvPr>
        </p:nvSpPr>
        <p:spPr>
          <a:xfrm>
            <a:off x="814251" y="2959292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691" name="Google Shape;1691;p13"/>
          <p:cNvSpPr txBox="1">
            <a:spLocks noGrp="1"/>
          </p:cNvSpPr>
          <p:nvPr>
            <p:ph type="title" idx="13"/>
          </p:nvPr>
        </p:nvSpPr>
        <p:spPr>
          <a:xfrm>
            <a:off x="5529850" y="3011675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692" name="Google Shape;1692;p13"/>
          <p:cNvSpPr txBox="1">
            <a:spLocks noGrp="1"/>
          </p:cNvSpPr>
          <p:nvPr>
            <p:ph type="subTitle" idx="14"/>
          </p:nvPr>
        </p:nvSpPr>
        <p:spPr>
          <a:xfrm>
            <a:off x="5529849" y="3577125"/>
            <a:ext cx="25920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3" name="Google Shape;1693;p13"/>
          <p:cNvSpPr txBox="1">
            <a:spLocks noGrp="1"/>
          </p:cNvSpPr>
          <p:nvPr>
            <p:ph type="title" idx="15" hasCustomPrompt="1"/>
          </p:nvPr>
        </p:nvSpPr>
        <p:spPr>
          <a:xfrm>
            <a:off x="4704526" y="2959292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r>
              <a:t>xx%</a:t>
            </a:r>
          </a:p>
        </p:txBody>
      </p:sp>
      <p:sp>
        <p:nvSpPr>
          <p:cNvPr id="1694" name="Google Shape;1694;p13"/>
          <p:cNvSpPr/>
          <p:nvPr/>
        </p:nvSpPr>
        <p:spPr>
          <a:xfrm rot="5400000">
            <a:off x="7361627" y="163952"/>
            <a:ext cx="662240" cy="1346829"/>
          </a:xfrm>
          <a:custGeom>
            <a:avLst/>
            <a:gdLst/>
            <a:ahLst/>
            <a:cxnLst/>
            <a:rect l="l" t="t" r="r" b="b"/>
            <a:pathLst>
              <a:path w="13778" h="28021" extrusionOk="0">
                <a:moveTo>
                  <a:pt x="1" y="1"/>
                </a:moveTo>
                <a:lnTo>
                  <a:pt x="1" y="28021"/>
                </a:lnTo>
                <a:cubicBezTo>
                  <a:pt x="7640" y="27887"/>
                  <a:pt x="13777" y="21649"/>
                  <a:pt x="13777" y="14011"/>
                </a:cubicBezTo>
                <a:cubicBezTo>
                  <a:pt x="13777" y="6372"/>
                  <a:pt x="7640" y="134"/>
                  <a:pt x="1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5" name="Google Shape;1695;p13"/>
          <p:cNvSpPr/>
          <p:nvPr/>
        </p:nvSpPr>
        <p:spPr>
          <a:xfrm flipH="1">
            <a:off x="5453655" y="893480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1">
    <p:spTree>
      <p:nvGrpSpPr>
        <p:cNvPr id="1" name="Shape 1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" name="Google Shape;1854;p15"/>
          <p:cNvSpPr txBox="1">
            <a:spLocks noGrp="1"/>
          </p:cNvSpPr>
          <p:nvPr>
            <p:ph type="title"/>
          </p:nvPr>
        </p:nvSpPr>
        <p:spPr>
          <a:xfrm>
            <a:off x="771643" y="2631730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855" name="Google Shape;1855;p15"/>
          <p:cNvSpPr txBox="1">
            <a:spLocks noGrp="1"/>
          </p:cNvSpPr>
          <p:nvPr>
            <p:ph type="subTitle" idx="1"/>
          </p:nvPr>
        </p:nvSpPr>
        <p:spPr>
          <a:xfrm>
            <a:off x="855943" y="3240655"/>
            <a:ext cx="2214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6" name="Google Shape;1856;p15"/>
          <p:cNvSpPr txBox="1">
            <a:spLocks noGrp="1"/>
          </p:cNvSpPr>
          <p:nvPr>
            <p:ph type="title" idx="2"/>
          </p:nvPr>
        </p:nvSpPr>
        <p:spPr>
          <a:xfrm>
            <a:off x="3393356" y="2631730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857" name="Google Shape;1857;p15"/>
          <p:cNvSpPr txBox="1">
            <a:spLocks noGrp="1"/>
          </p:cNvSpPr>
          <p:nvPr>
            <p:ph type="subTitle" idx="3"/>
          </p:nvPr>
        </p:nvSpPr>
        <p:spPr>
          <a:xfrm>
            <a:off x="3477656" y="3240655"/>
            <a:ext cx="2214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8" name="Google Shape;1858;p15"/>
          <p:cNvSpPr txBox="1">
            <a:spLocks noGrp="1"/>
          </p:cNvSpPr>
          <p:nvPr>
            <p:ph type="title" idx="4"/>
          </p:nvPr>
        </p:nvSpPr>
        <p:spPr>
          <a:xfrm>
            <a:off x="6015056" y="2631730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1859" name="Google Shape;1859;p15"/>
          <p:cNvSpPr txBox="1">
            <a:spLocks noGrp="1"/>
          </p:cNvSpPr>
          <p:nvPr>
            <p:ph type="subTitle" idx="5"/>
          </p:nvPr>
        </p:nvSpPr>
        <p:spPr>
          <a:xfrm>
            <a:off x="6099356" y="3240655"/>
            <a:ext cx="2214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0" name="Google Shape;1860;p15"/>
          <p:cNvSpPr txBox="1">
            <a:spLocks noGrp="1"/>
          </p:cNvSpPr>
          <p:nvPr>
            <p:ph type="title" idx="6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1861" name="Google Shape;1861;p15"/>
          <p:cNvGrpSpPr/>
          <p:nvPr/>
        </p:nvGrpSpPr>
        <p:grpSpPr>
          <a:xfrm>
            <a:off x="6748437" y="1100217"/>
            <a:ext cx="1877408" cy="2124431"/>
            <a:chOff x="5778850" y="2553575"/>
            <a:chExt cx="606300" cy="686075"/>
          </a:xfrm>
        </p:grpSpPr>
        <p:sp>
          <p:nvSpPr>
            <p:cNvPr id="1862" name="Google Shape;1862;p15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15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15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15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15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15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15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15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15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15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15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15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15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5" name="Google Shape;1875;p15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6" name="Google Shape;1876;p15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15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15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15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15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15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15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15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15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15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15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15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15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15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15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15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15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15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15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15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15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15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15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15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15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15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15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15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15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15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15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15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15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15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15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15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15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15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15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15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15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15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15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15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15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15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15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15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15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15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15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15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15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15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15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15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15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15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15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15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15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15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15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15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15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15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15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15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15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15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15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15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15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15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15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15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15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15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15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15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15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15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15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15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15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15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15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15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15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15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15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15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15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15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15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15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15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15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15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15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15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15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15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15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15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15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15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15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15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15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15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15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15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15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15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15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15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15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15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15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15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15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15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15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15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15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2" name="Google Shape;2002;p15"/>
          <p:cNvSpPr/>
          <p:nvPr/>
        </p:nvSpPr>
        <p:spPr>
          <a:xfrm rot="10800000" flipH="1">
            <a:off x="5517315" y="965146"/>
            <a:ext cx="647376" cy="648707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2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3" name="Google Shape;2003;p15"/>
          <p:cNvSpPr/>
          <p:nvPr/>
        </p:nvSpPr>
        <p:spPr>
          <a:xfrm rot="10800000" flipH="1">
            <a:off x="273769" y="1228721"/>
            <a:ext cx="875905" cy="825818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4" name="Google Shape;2004;p15"/>
          <p:cNvSpPr/>
          <p:nvPr/>
        </p:nvSpPr>
        <p:spPr>
          <a:xfrm rot="10800000" flipH="1">
            <a:off x="7260050" y="285816"/>
            <a:ext cx="1476901" cy="1265184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5" name="Google Shape;2005;p15"/>
          <p:cNvSpPr/>
          <p:nvPr/>
        </p:nvSpPr>
        <p:spPr>
          <a:xfrm>
            <a:off x="2594662" y="144610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1_1">
    <p:spTree>
      <p:nvGrpSpPr>
        <p:cNvPr id="1" name="Shape 2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" name="Google Shape;2007;p16"/>
          <p:cNvSpPr txBox="1">
            <a:spLocks noGrp="1"/>
          </p:cNvSpPr>
          <p:nvPr>
            <p:ph type="title"/>
          </p:nvPr>
        </p:nvSpPr>
        <p:spPr>
          <a:xfrm>
            <a:off x="740146" y="124122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008" name="Google Shape;2008;p16"/>
          <p:cNvSpPr txBox="1">
            <a:spLocks noGrp="1"/>
          </p:cNvSpPr>
          <p:nvPr>
            <p:ph type="subTitle" idx="1"/>
          </p:nvPr>
        </p:nvSpPr>
        <p:spPr>
          <a:xfrm>
            <a:off x="824446" y="2090155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09" name="Google Shape;2009;p16"/>
          <p:cNvSpPr txBox="1">
            <a:spLocks noGrp="1"/>
          </p:cNvSpPr>
          <p:nvPr>
            <p:ph type="title" idx="2"/>
          </p:nvPr>
        </p:nvSpPr>
        <p:spPr>
          <a:xfrm>
            <a:off x="3381404" y="124122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010" name="Google Shape;2010;p16"/>
          <p:cNvSpPr txBox="1">
            <a:spLocks noGrp="1"/>
          </p:cNvSpPr>
          <p:nvPr>
            <p:ph type="subTitle" idx="3"/>
          </p:nvPr>
        </p:nvSpPr>
        <p:spPr>
          <a:xfrm>
            <a:off x="3465704" y="2090155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1" name="Google Shape;2011;p16"/>
          <p:cNvSpPr txBox="1">
            <a:spLocks noGrp="1"/>
          </p:cNvSpPr>
          <p:nvPr>
            <p:ph type="title" idx="4"/>
          </p:nvPr>
        </p:nvSpPr>
        <p:spPr>
          <a:xfrm>
            <a:off x="6020654" y="124122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012" name="Google Shape;2012;p16"/>
          <p:cNvSpPr txBox="1">
            <a:spLocks noGrp="1"/>
          </p:cNvSpPr>
          <p:nvPr>
            <p:ph type="subTitle" idx="5"/>
          </p:nvPr>
        </p:nvSpPr>
        <p:spPr>
          <a:xfrm>
            <a:off x="6104954" y="2090155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3" name="Google Shape;2013;p16"/>
          <p:cNvSpPr txBox="1">
            <a:spLocks noGrp="1"/>
          </p:cNvSpPr>
          <p:nvPr>
            <p:ph type="title" idx="6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grpSp>
        <p:nvGrpSpPr>
          <p:cNvPr id="2014" name="Google Shape;2014;p16"/>
          <p:cNvGrpSpPr/>
          <p:nvPr/>
        </p:nvGrpSpPr>
        <p:grpSpPr>
          <a:xfrm>
            <a:off x="6748437" y="1100217"/>
            <a:ext cx="1877408" cy="2124431"/>
            <a:chOff x="5778850" y="2553575"/>
            <a:chExt cx="606300" cy="686075"/>
          </a:xfrm>
        </p:grpSpPr>
        <p:sp>
          <p:nvSpPr>
            <p:cNvPr id="2015" name="Google Shape;2015;p16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16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16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16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16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16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16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16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16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16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16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16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16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16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16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16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16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16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16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16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16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16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16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16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16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16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16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16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16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16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16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16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16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16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16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16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16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16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16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16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16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16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16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16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16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0" name="Google Shape;2060;p16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1" name="Google Shape;2061;p16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2" name="Google Shape;2062;p16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3" name="Google Shape;2063;p16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4" name="Google Shape;2064;p16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5" name="Google Shape;2065;p16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6" name="Google Shape;2066;p16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7" name="Google Shape;2067;p16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8" name="Google Shape;2068;p16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9" name="Google Shape;2069;p16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0" name="Google Shape;2070;p16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1" name="Google Shape;2071;p16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2" name="Google Shape;2072;p16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3" name="Google Shape;2073;p16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4" name="Google Shape;2074;p16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5" name="Google Shape;2075;p16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6" name="Google Shape;2076;p16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7" name="Google Shape;2077;p16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8" name="Google Shape;2078;p16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9" name="Google Shape;2079;p16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0" name="Google Shape;2080;p16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1" name="Google Shape;2081;p16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2" name="Google Shape;2082;p16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3" name="Google Shape;2083;p16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4" name="Google Shape;2084;p16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5" name="Google Shape;2085;p16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6" name="Google Shape;2086;p16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7" name="Google Shape;2087;p16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8" name="Google Shape;2088;p16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9" name="Google Shape;2089;p16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0" name="Google Shape;2090;p16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1" name="Google Shape;2091;p16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2" name="Google Shape;2092;p16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3" name="Google Shape;2093;p16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4" name="Google Shape;2094;p16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5" name="Google Shape;2095;p16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6" name="Google Shape;2096;p16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7" name="Google Shape;2097;p16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8" name="Google Shape;2098;p16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9" name="Google Shape;2099;p16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0" name="Google Shape;2100;p16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1" name="Google Shape;2101;p16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2" name="Google Shape;2102;p16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3" name="Google Shape;2103;p16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4" name="Google Shape;2104;p16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5" name="Google Shape;2105;p16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6" name="Google Shape;2106;p16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7" name="Google Shape;2107;p16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8" name="Google Shape;2108;p16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9" name="Google Shape;2109;p16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0" name="Google Shape;2110;p16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1" name="Google Shape;2111;p16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2" name="Google Shape;2112;p16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3" name="Google Shape;2113;p16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4" name="Google Shape;2114;p16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5" name="Google Shape;2115;p16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6" name="Google Shape;2116;p16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7" name="Google Shape;2117;p16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8" name="Google Shape;2118;p16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9" name="Google Shape;2119;p16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0" name="Google Shape;2120;p16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1" name="Google Shape;2121;p16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2" name="Google Shape;2122;p16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3" name="Google Shape;2123;p16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4" name="Google Shape;2124;p16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5" name="Google Shape;2125;p16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6" name="Google Shape;2126;p16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7" name="Google Shape;2127;p16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8" name="Google Shape;2128;p16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9" name="Google Shape;2129;p16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0" name="Google Shape;2130;p16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1" name="Google Shape;2131;p16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2" name="Google Shape;2132;p16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3" name="Google Shape;2133;p16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4" name="Google Shape;2134;p16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5" name="Google Shape;2135;p16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6" name="Google Shape;2136;p16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7" name="Google Shape;2137;p16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8" name="Google Shape;2138;p16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9" name="Google Shape;2139;p16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0" name="Google Shape;2140;p16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1" name="Google Shape;2141;p16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2" name="Google Shape;2142;p16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3" name="Google Shape;2143;p16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4" name="Google Shape;2144;p16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5" name="Google Shape;2145;p16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6" name="Google Shape;2146;p16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7" name="Google Shape;2147;p16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8" name="Google Shape;2148;p16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9" name="Google Shape;2149;p16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0" name="Google Shape;2150;p16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1" name="Google Shape;2151;p16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2" name="Google Shape;2152;p16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3" name="Google Shape;2153;p16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4" name="Google Shape;2154;p16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55" name="Google Shape;2155;p16"/>
          <p:cNvSpPr txBox="1">
            <a:spLocks noGrp="1"/>
          </p:cNvSpPr>
          <p:nvPr>
            <p:ph type="title" idx="7"/>
          </p:nvPr>
        </p:nvSpPr>
        <p:spPr>
          <a:xfrm>
            <a:off x="740146" y="291416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156" name="Google Shape;2156;p16"/>
          <p:cNvSpPr txBox="1">
            <a:spLocks noGrp="1"/>
          </p:cNvSpPr>
          <p:nvPr>
            <p:ph type="subTitle" idx="8"/>
          </p:nvPr>
        </p:nvSpPr>
        <p:spPr>
          <a:xfrm>
            <a:off x="824446" y="3765860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7" name="Google Shape;2157;p16"/>
          <p:cNvSpPr txBox="1">
            <a:spLocks noGrp="1"/>
          </p:cNvSpPr>
          <p:nvPr>
            <p:ph type="title" idx="9"/>
          </p:nvPr>
        </p:nvSpPr>
        <p:spPr>
          <a:xfrm>
            <a:off x="3381404" y="291416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158" name="Google Shape;2158;p16"/>
          <p:cNvSpPr txBox="1">
            <a:spLocks noGrp="1"/>
          </p:cNvSpPr>
          <p:nvPr>
            <p:ph type="subTitle" idx="13"/>
          </p:nvPr>
        </p:nvSpPr>
        <p:spPr>
          <a:xfrm>
            <a:off x="3465704" y="3765860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9" name="Google Shape;2159;p16"/>
          <p:cNvSpPr txBox="1">
            <a:spLocks noGrp="1"/>
          </p:cNvSpPr>
          <p:nvPr>
            <p:ph type="title" idx="14"/>
          </p:nvPr>
        </p:nvSpPr>
        <p:spPr>
          <a:xfrm>
            <a:off x="6020654" y="2914166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160" name="Google Shape;2160;p16"/>
          <p:cNvSpPr txBox="1">
            <a:spLocks noGrp="1"/>
          </p:cNvSpPr>
          <p:nvPr>
            <p:ph type="subTitle" idx="15"/>
          </p:nvPr>
        </p:nvSpPr>
        <p:spPr>
          <a:xfrm>
            <a:off x="6104954" y="3765860"/>
            <a:ext cx="2214600" cy="6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1" name="Google Shape;2161;p16"/>
          <p:cNvSpPr/>
          <p:nvPr/>
        </p:nvSpPr>
        <p:spPr>
          <a:xfrm flipH="1">
            <a:off x="5023168" y="60265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2" name="Google Shape;2162;p16"/>
          <p:cNvSpPr/>
          <p:nvPr/>
        </p:nvSpPr>
        <p:spPr>
          <a:xfrm rot="5400000">
            <a:off x="7782310" y="-27255"/>
            <a:ext cx="592764" cy="1293519"/>
          </a:xfrm>
          <a:custGeom>
            <a:avLst/>
            <a:gdLst/>
            <a:ahLst/>
            <a:cxnLst/>
            <a:rect l="l" t="t" r="r" b="b"/>
            <a:pathLst>
              <a:path w="13778" h="28021" extrusionOk="0">
                <a:moveTo>
                  <a:pt x="1" y="1"/>
                </a:moveTo>
                <a:lnTo>
                  <a:pt x="1" y="28021"/>
                </a:lnTo>
                <a:cubicBezTo>
                  <a:pt x="7640" y="27887"/>
                  <a:pt x="13777" y="21649"/>
                  <a:pt x="13777" y="14011"/>
                </a:cubicBezTo>
                <a:cubicBezTo>
                  <a:pt x="13777" y="6372"/>
                  <a:pt x="7640" y="134"/>
                  <a:pt x="1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3" name="Google Shape;2163;p16"/>
          <p:cNvSpPr/>
          <p:nvPr/>
        </p:nvSpPr>
        <p:spPr>
          <a:xfrm flipH="1">
            <a:off x="7569580" y="4570892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5">
    <p:spTree>
      <p:nvGrpSpPr>
        <p:cNvPr id="1" name="Shape 2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0" name="Google Shape;2790;p21"/>
          <p:cNvSpPr txBox="1">
            <a:spLocks noGrp="1"/>
          </p:cNvSpPr>
          <p:nvPr>
            <p:ph type="title"/>
          </p:nvPr>
        </p:nvSpPr>
        <p:spPr>
          <a:xfrm>
            <a:off x="714524" y="1086075"/>
            <a:ext cx="3551700" cy="191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  <p:sp>
        <p:nvSpPr>
          <p:cNvPr id="2791" name="Google Shape;2791;p21"/>
          <p:cNvSpPr txBox="1">
            <a:spLocks noGrp="1"/>
          </p:cNvSpPr>
          <p:nvPr>
            <p:ph type="subTitle" idx="1"/>
          </p:nvPr>
        </p:nvSpPr>
        <p:spPr>
          <a:xfrm>
            <a:off x="714524" y="3240650"/>
            <a:ext cx="3753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792" name="Google Shape;2792;p21"/>
          <p:cNvGrpSpPr/>
          <p:nvPr/>
        </p:nvGrpSpPr>
        <p:grpSpPr>
          <a:xfrm>
            <a:off x="381537" y="1329917"/>
            <a:ext cx="1877408" cy="2124431"/>
            <a:chOff x="5778850" y="2553575"/>
            <a:chExt cx="606300" cy="686075"/>
          </a:xfrm>
        </p:grpSpPr>
        <p:sp>
          <p:nvSpPr>
            <p:cNvPr id="2793" name="Google Shape;2793;p21"/>
            <p:cNvSpPr/>
            <p:nvPr/>
          </p:nvSpPr>
          <p:spPr>
            <a:xfrm>
              <a:off x="63584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68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21"/>
            <p:cNvSpPr/>
            <p:nvPr/>
          </p:nvSpPr>
          <p:spPr>
            <a:xfrm>
              <a:off x="63584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21"/>
            <p:cNvSpPr/>
            <p:nvPr/>
          </p:nvSpPr>
          <p:spPr>
            <a:xfrm>
              <a:off x="63584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21"/>
            <p:cNvSpPr/>
            <p:nvPr/>
          </p:nvSpPr>
          <p:spPr>
            <a:xfrm>
              <a:off x="63584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21"/>
            <p:cNvSpPr/>
            <p:nvPr/>
          </p:nvSpPr>
          <p:spPr>
            <a:xfrm>
              <a:off x="63584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21"/>
            <p:cNvSpPr/>
            <p:nvPr/>
          </p:nvSpPr>
          <p:spPr>
            <a:xfrm>
              <a:off x="635842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21" y="881"/>
                    <a:pt x="640" y="882"/>
                    <a:pt x="659" y="882"/>
                  </a:cubicBezTo>
                  <a:cubicBezTo>
                    <a:pt x="896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21"/>
            <p:cNvSpPr/>
            <p:nvPr/>
          </p:nvSpPr>
          <p:spPr>
            <a:xfrm>
              <a:off x="63584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21"/>
            <p:cNvSpPr/>
            <p:nvPr/>
          </p:nvSpPr>
          <p:spPr>
            <a:xfrm>
              <a:off x="63584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21"/>
            <p:cNvSpPr/>
            <p:nvPr/>
          </p:nvSpPr>
          <p:spPr>
            <a:xfrm>
              <a:off x="63584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21"/>
            <p:cNvSpPr/>
            <p:nvPr/>
          </p:nvSpPr>
          <p:spPr>
            <a:xfrm>
              <a:off x="63584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21"/>
            <p:cNvSpPr/>
            <p:nvPr/>
          </p:nvSpPr>
          <p:spPr>
            <a:xfrm>
              <a:off x="63142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21"/>
            <p:cNvSpPr/>
            <p:nvPr/>
          </p:nvSpPr>
          <p:spPr>
            <a:xfrm>
              <a:off x="631422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8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21"/>
            <p:cNvSpPr/>
            <p:nvPr/>
          </p:nvSpPr>
          <p:spPr>
            <a:xfrm>
              <a:off x="63142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21"/>
            <p:cNvSpPr/>
            <p:nvPr/>
          </p:nvSpPr>
          <p:spPr>
            <a:xfrm>
              <a:off x="631422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21"/>
            <p:cNvSpPr/>
            <p:nvPr/>
          </p:nvSpPr>
          <p:spPr>
            <a:xfrm>
              <a:off x="63142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21"/>
            <p:cNvSpPr/>
            <p:nvPr/>
          </p:nvSpPr>
          <p:spPr>
            <a:xfrm>
              <a:off x="63142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21"/>
            <p:cNvSpPr/>
            <p:nvPr/>
          </p:nvSpPr>
          <p:spPr>
            <a:xfrm>
              <a:off x="631422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21"/>
            <p:cNvSpPr/>
            <p:nvPr/>
          </p:nvSpPr>
          <p:spPr>
            <a:xfrm>
              <a:off x="63142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21"/>
            <p:cNvSpPr/>
            <p:nvPr/>
          </p:nvSpPr>
          <p:spPr>
            <a:xfrm>
              <a:off x="63142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6" y="1"/>
                    <a:pt x="363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21"/>
            <p:cNvSpPr/>
            <p:nvPr/>
          </p:nvSpPr>
          <p:spPr>
            <a:xfrm>
              <a:off x="631422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8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21"/>
            <p:cNvSpPr/>
            <p:nvPr/>
          </p:nvSpPr>
          <p:spPr>
            <a:xfrm>
              <a:off x="627002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168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21"/>
            <p:cNvSpPr/>
            <p:nvPr/>
          </p:nvSpPr>
          <p:spPr>
            <a:xfrm>
              <a:off x="6270025" y="2627500"/>
              <a:ext cx="29225" cy="22550"/>
            </a:xfrm>
            <a:custGeom>
              <a:avLst/>
              <a:gdLst/>
              <a:ahLst/>
              <a:cxnLst/>
              <a:rect l="l" t="t" r="r" b="b"/>
              <a:pathLst>
                <a:path w="1169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68" y="902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21"/>
            <p:cNvSpPr/>
            <p:nvPr/>
          </p:nvSpPr>
          <p:spPr>
            <a:xfrm>
              <a:off x="627002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02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21"/>
            <p:cNvSpPr/>
            <p:nvPr/>
          </p:nvSpPr>
          <p:spPr>
            <a:xfrm>
              <a:off x="62733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868" y="667"/>
                    <a:pt x="868" y="434"/>
                  </a:cubicBezTo>
                  <a:cubicBezTo>
                    <a:pt x="868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21"/>
            <p:cNvSpPr/>
            <p:nvPr/>
          </p:nvSpPr>
          <p:spPr>
            <a:xfrm>
              <a:off x="627002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168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21"/>
            <p:cNvSpPr/>
            <p:nvPr/>
          </p:nvSpPr>
          <p:spPr>
            <a:xfrm>
              <a:off x="627002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21"/>
            <p:cNvSpPr/>
            <p:nvPr/>
          </p:nvSpPr>
          <p:spPr>
            <a:xfrm>
              <a:off x="62733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868" y="701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21"/>
            <p:cNvSpPr/>
            <p:nvPr/>
          </p:nvSpPr>
          <p:spPr>
            <a:xfrm>
              <a:off x="627002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168" y="879"/>
                    <a:pt x="568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21"/>
            <p:cNvSpPr/>
            <p:nvPr/>
          </p:nvSpPr>
          <p:spPr>
            <a:xfrm>
              <a:off x="627002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168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21"/>
            <p:cNvSpPr/>
            <p:nvPr/>
          </p:nvSpPr>
          <p:spPr>
            <a:xfrm>
              <a:off x="62733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868" y="668"/>
                    <a:pt x="868" y="434"/>
                  </a:cubicBezTo>
                  <a:cubicBezTo>
                    <a:pt x="868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21"/>
            <p:cNvSpPr/>
            <p:nvPr/>
          </p:nvSpPr>
          <p:spPr>
            <a:xfrm>
              <a:off x="62250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9"/>
                    <a:pt x="267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21"/>
            <p:cNvSpPr/>
            <p:nvPr/>
          </p:nvSpPr>
          <p:spPr>
            <a:xfrm>
              <a:off x="62250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00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1" y="898"/>
                    <a:pt x="601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21"/>
            <p:cNvSpPr/>
            <p:nvPr/>
          </p:nvSpPr>
          <p:spPr>
            <a:xfrm>
              <a:off x="622500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21"/>
            <p:cNvSpPr/>
            <p:nvPr/>
          </p:nvSpPr>
          <p:spPr>
            <a:xfrm>
              <a:off x="62250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21"/>
            <p:cNvSpPr/>
            <p:nvPr/>
          </p:nvSpPr>
          <p:spPr>
            <a:xfrm>
              <a:off x="62250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2" y="38"/>
                    <a:pt x="267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21"/>
            <p:cNvSpPr/>
            <p:nvPr/>
          </p:nvSpPr>
          <p:spPr>
            <a:xfrm>
              <a:off x="62250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21"/>
            <p:cNvSpPr/>
            <p:nvPr/>
          </p:nvSpPr>
          <p:spPr>
            <a:xfrm>
              <a:off x="62250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2" y="38"/>
                    <a:pt x="267" y="122"/>
                  </a:cubicBezTo>
                  <a:cubicBezTo>
                    <a:pt x="0" y="389"/>
                    <a:pt x="201" y="889"/>
                    <a:pt x="601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21"/>
            <p:cNvSpPr/>
            <p:nvPr/>
          </p:nvSpPr>
          <p:spPr>
            <a:xfrm>
              <a:off x="622500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0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0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21"/>
            <p:cNvSpPr/>
            <p:nvPr/>
          </p:nvSpPr>
          <p:spPr>
            <a:xfrm>
              <a:off x="62250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21"/>
            <p:cNvSpPr/>
            <p:nvPr/>
          </p:nvSpPr>
          <p:spPr>
            <a:xfrm>
              <a:off x="62250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0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21"/>
            <p:cNvSpPr/>
            <p:nvPr/>
          </p:nvSpPr>
          <p:spPr>
            <a:xfrm>
              <a:off x="61808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1" y="423"/>
                    <a:pt x="167" y="890"/>
                    <a:pt x="568" y="890"/>
                  </a:cubicBezTo>
                  <a:cubicBezTo>
                    <a:pt x="834" y="890"/>
                    <a:pt x="1001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21"/>
            <p:cNvSpPr/>
            <p:nvPr/>
          </p:nvSpPr>
          <p:spPr>
            <a:xfrm>
              <a:off x="61808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6" y="41"/>
                    <a:pt x="267" y="130"/>
                  </a:cubicBezTo>
                  <a:cubicBezTo>
                    <a:pt x="1" y="397"/>
                    <a:pt x="167" y="898"/>
                    <a:pt x="568" y="898"/>
                  </a:cubicBezTo>
                  <a:cubicBezTo>
                    <a:pt x="834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21"/>
            <p:cNvSpPr/>
            <p:nvPr/>
          </p:nvSpPr>
          <p:spPr>
            <a:xfrm>
              <a:off x="61808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21"/>
            <p:cNvSpPr/>
            <p:nvPr/>
          </p:nvSpPr>
          <p:spPr>
            <a:xfrm>
              <a:off x="618080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21"/>
            <p:cNvSpPr/>
            <p:nvPr/>
          </p:nvSpPr>
          <p:spPr>
            <a:xfrm>
              <a:off x="61808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1" y="422"/>
                    <a:pt x="167" y="889"/>
                    <a:pt x="568" y="889"/>
                  </a:cubicBezTo>
                  <a:cubicBezTo>
                    <a:pt x="834" y="889"/>
                    <a:pt x="1001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21"/>
            <p:cNvSpPr/>
            <p:nvPr/>
          </p:nvSpPr>
          <p:spPr>
            <a:xfrm>
              <a:off x="61808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21"/>
            <p:cNvSpPr/>
            <p:nvPr/>
          </p:nvSpPr>
          <p:spPr>
            <a:xfrm>
              <a:off x="6180800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7" y="122"/>
                  </a:cubicBezTo>
                  <a:cubicBezTo>
                    <a:pt x="1" y="389"/>
                    <a:pt x="167" y="889"/>
                    <a:pt x="568" y="889"/>
                  </a:cubicBezTo>
                  <a:cubicBezTo>
                    <a:pt x="834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21"/>
            <p:cNvSpPr/>
            <p:nvPr/>
          </p:nvSpPr>
          <p:spPr>
            <a:xfrm>
              <a:off x="61808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21"/>
            <p:cNvSpPr/>
            <p:nvPr/>
          </p:nvSpPr>
          <p:spPr>
            <a:xfrm>
              <a:off x="61808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1" y="390"/>
                    <a:pt x="167" y="891"/>
                    <a:pt x="568" y="891"/>
                  </a:cubicBezTo>
                  <a:cubicBezTo>
                    <a:pt x="834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21"/>
            <p:cNvSpPr/>
            <p:nvPr/>
          </p:nvSpPr>
          <p:spPr>
            <a:xfrm>
              <a:off x="618080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1" y="412"/>
                    <a:pt x="167" y="879"/>
                    <a:pt x="568" y="879"/>
                  </a:cubicBezTo>
                  <a:cubicBezTo>
                    <a:pt x="834" y="879"/>
                    <a:pt x="1001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21"/>
            <p:cNvSpPr/>
            <p:nvPr/>
          </p:nvSpPr>
          <p:spPr>
            <a:xfrm>
              <a:off x="61357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9"/>
                    <a:pt x="267" y="123"/>
                  </a:cubicBezTo>
                  <a:cubicBezTo>
                    <a:pt x="0" y="423"/>
                    <a:pt x="200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21"/>
            <p:cNvSpPr/>
            <p:nvPr/>
          </p:nvSpPr>
          <p:spPr>
            <a:xfrm>
              <a:off x="61357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99" y="1"/>
                  </a:moveTo>
                  <a:cubicBezTo>
                    <a:pt x="486" y="1"/>
                    <a:pt x="367" y="41"/>
                    <a:pt x="267" y="130"/>
                  </a:cubicBezTo>
                  <a:cubicBezTo>
                    <a:pt x="0" y="397"/>
                    <a:pt x="200" y="864"/>
                    <a:pt x="601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34" y="164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21"/>
            <p:cNvSpPr/>
            <p:nvPr/>
          </p:nvSpPr>
          <p:spPr>
            <a:xfrm>
              <a:off x="61357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21"/>
            <p:cNvSpPr/>
            <p:nvPr/>
          </p:nvSpPr>
          <p:spPr>
            <a:xfrm>
              <a:off x="61357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6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21"/>
            <p:cNvSpPr/>
            <p:nvPr/>
          </p:nvSpPr>
          <p:spPr>
            <a:xfrm>
              <a:off x="61357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0"/>
                  </a:moveTo>
                  <a:cubicBezTo>
                    <a:pt x="472" y="0"/>
                    <a:pt x="361" y="38"/>
                    <a:pt x="267" y="122"/>
                  </a:cubicBezTo>
                  <a:cubicBezTo>
                    <a:pt x="0" y="422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8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21"/>
            <p:cNvSpPr/>
            <p:nvPr/>
          </p:nvSpPr>
          <p:spPr>
            <a:xfrm>
              <a:off x="6135775" y="2922450"/>
              <a:ext cx="25875" cy="22075"/>
            </a:xfrm>
            <a:custGeom>
              <a:avLst/>
              <a:gdLst/>
              <a:ahLst/>
              <a:cxnLst/>
              <a:rect l="l" t="t" r="r" b="b"/>
              <a:pathLst>
                <a:path w="1035" h="883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618" y="881"/>
                    <a:pt x="635" y="882"/>
                    <a:pt x="651" y="882"/>
                  </a:cubicBezTo>
                  <a:cubicBezTo>
                    <a:pt x="862" y="882"/>
                    <a:pt x="1034" y="692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21"/>
            <p:cNvSpPr/>
            <p:nvPr/>
          </p:nvSpPr>
          <p:spPr>
            <a:xfrm>
              <a:off x="61357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80" y="1"/>
                  </a:moveTo>
                  <a:cubicBezTo>
                    <a:pt x="472" y="1"/>
                    <a:pt x="361" y="38"/>
                    <a:pt x="267" y="122"/>
                  </a:cubicBezTo>
                  <a:cubicBezTo>
                    <a:pt x="0" y="389"/>
                    <a:pt x="200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1"/>
                    <a:pt x="58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21"/>
            <p:cNvSpPr/>
            <p:nvPr/>
          </p:nvSpPr>
          <p:spPr>
            <a:xfrm>
              <a:off x="61357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99" y="0"/>
                  </a:moveTo>
                  <a:cubicBezTo>
                    <a:pt x="486" y="0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59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21"/>
            <p:cNvSpPr/>
            <p:nvPr/>
          </p:nvSpPr>
          <p:spPr>
            <a:xfrm>
              <a:off x="61357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84" y="1"/>
                  </a:moveTo>
                  <a:cubicBezTo>
                    <a:pt x="475" y="1"/>
                    <a:pt x="363" y="38"/>
                    <a:pt x="267" y="123"/>
                  </a:cubicBezTo>
                  <a:cubicBezTo>
                    <a:pt x="0" y="390"/>
                    <a:pt x="200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8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21"/>
            <p:cNvSpPr/>
            <p:nvPr/>
          </p:nvSpPr>
          <p:spPr>
            <a:xfrm>
              <a:off x="61357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99" y="1"/>
                  </a:moveTo>
                  <a:cubicBezTo>
                    <a:pt x="486" y="1"/>
                    <a:pt x="367" y="45"/>
                    <a:pt x="267" y="145"/>
                  </a:cubicBezTo>
                  <a:cubicBezTo>
                    <a:pt x="0" y="412"/>
                    <a:pt x="200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21"/>
            <p:cNvSpPr/>
            <p:nvPr/>
          </p:nvSpPr>
          <p:spPr>
            <a:xfrm>
              <a:off x="609072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9" y="1"/>
                  </a:moveTo>
                  <a:cubicBezTo>
                    <a:pt x="492" y="1"/>
                    <a:pt x="385" y="39"/>
                    <a:pt x="301" y="123"/>
                  </a:cubicBezTo>
                  <a:cubicBezTo>
                    <a:pt x="1" y="423"/>
                    <a:pt x="234" y="890"/>
                    <a:pt x="601" y="890"/>
                  </a:cubicBezTo>
                  <a:cubicBezTo>
                    <a:pt x="868" y="890"/>
                    <a:pt x="1068" y="690"/>
                    <a:pt x="1068" y="456"/>
                  </a:cubicBezTo>
                  <a:cubicBezTo>
                    <a:pt x="1068" y="181"/>
                    <a:pt x="833" y="1"/>
                    <a:pt x="59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21"/>
            <p:cNvSpPr/>
            <p:nvPr/>
          </p:nvSpPr>
          <p:spPr>
            <a:xfrm>
              <a:off x="60915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77" y="1"/>
                  </a:moveTo>
                  <a:cubicBezTo>
                    <a:pt x="467" y="1"/>
                    <a:pt x="356" y="41"/>
                    <a:pt x="267" y="130"/>
                  </a:cubicBezTo>
                  <a:cubicBezTo>
                    <a:pt x="0" y="397"/>
                    <a:pt x="200" y="898"/>
                    <a:pt x="567" y="898"/>
                  </a:cubicBezTo>
                  <a:cubicBezTo>
                    <a:pt x="834" y="898"/>
                    <a:pt x="1034" y="697"/>
                    <a:pt x="1034" y="431"/>
                  </a:cubicBezTo>
                  <a:cubicBezTo>
                    <a:pt x="1012" y="164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21"/>
            <p:cNvSpPr/>
            <p:nvPr/>
          </p:nvSpPr>
          <p:spPr>
            <a:xfrm>
              <a:off x="60915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21"/>
            <p:cNvSpPr/>
            <p:nvPr/>
          </p:nvSpPr>
          <p:spPr>
            <a:xfrm>
              <a:off x="60915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21"/>
            <p:cNvSpPr/>
            <p:nvPr/>
          </p:nvSpPr>
          <p:spPr>
            <a:xfrm>
              <a:off x="60915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0"/>
                  </a:moveTo>
                  <a:cubicBezTo>
                    <a:pt x="454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0"/>
                    <a:pt x="55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21"/>
            <p:cNvSpPr/>
            <p:nvPr/>
          </p:nvSpPr>
          <p:spPr>
            <a:xfrm>
              <a:off x="6090725" y="2922450"/>
              <a:ext cx="26725" cy="21975"/>
            </a:xfrm>
            <a:custGeom>
              <a:avLst/>
              <a:gdLst/>
              <a:ahLst/>
              <a:cxnLst/>
              <a:rect l="l" t="t" r="r" b="b"/>
              <a:pathLst>
                <a:path w="1069" h="879" extrusionOk="0">
                  <a:moveTo>
                    <a:pt x="619" y="0"/>
                  </a:moveTo>
                  <a:cubicBezTo>
                    <a:pt x="505" y="0"/>
                    <a:pt x="390" y="45"/>
                    <a:pt x="301" y="145"/>
                  </a:cubicBezTo>
                  <a:cubicBezTo>
                    <a:pt x="1" y="412"/>
                    <a:pt x="234" y="879"/>
                    <a:pt x="601" y="879"/>
                  </a:cubicBezTo>
                  <a:cubicBezTo>
                    <a:pt x="868" y="879"/>
                    <a:pt x="1068" y="678"/>
                    <a:pt x="1068" y="445"/>
                  </a:cubicBezTo>
                  <a:cubicBezTo>
                    <a:pt x="1068" y="178"/>
                    <a:pt x="846" y="0"/>
                    <a:pt x="61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21"/>
            <p:cNvSpPr/>
            <p:nvPr/>
          </p:nvSpPr>
          <p:spPr>
            <a:xfrm>
              <a:off x="60915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58" y="1"/>
                  </a:moveTo>
                  <a:cubicBezTo>
                    <a:pt x="454" y="1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12" y="181"/>
                    <a:pt x="784" y="1"/>
                    <a:pt x="55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21"/>
            <p:cNvSpPr/>
            <p:nvPr/>
          </p:nvSpPr>
          <p:spPr>
            <a:xfrm>
              <a:off x="60915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77" y="0"/>
                  </a:moveTo>
                  <a:cubicBezTo>
                    <a:pt x="467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8"/>
                    <a:pt x="797" y="0"/>
                    <a:pt x="577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21"/>
            <p:cNvSpPr/>
            <p:nvPr/>
          </p:nvSpPr>
          <p:spPr>
            <a:xfrm>
              <a:off x="60915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2" y="1"/>
                  </a:moveTo>
                  <a:cubicBezTo>
                    <a:pt x="457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12" y="173"/>
                    <a:pt x="787" y="1"/>
                    <a:pt x="562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21"/>
            <p:cNvSpPr/>
            <p:nvPr/>
          </p:nvSpPr>
          <p:spPr>
            <a:xfrm>
              <a:off x="60915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77" y="1"/>
                  </a:moveTo>
                  <a:cubicBezTo>
                    <a:pt x="467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12" y="179"/>
                    <a:pt x="797" y="1"/>
                    <a:pt x="57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21"/>
            <p:cNvSpPr/>
            <p:nvPr/>
          </p:nvSpPr>
          <p:spPr>
            <a:xfrm>
              <a:off x="60465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0" y="123"/>
                  </a:cubicBezTo>
                  <a:cubicBezTo>
                    <a:pt x="0" y="423"/>
                    <a:pt x="200" y="890"/>
                    <a:pt x="600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4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21"/>
            <p:cNvSpPr/>
            <p:nvPr/>
          </p:nvSpPr>
          <p:spPr>
            <a:xfrm>
              <a:off x="6046550" y="26275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2"/>
                    <a:pt x="600" y="902"/>
                  </a:cubicBezTo>
                  <a:cubicBezTo>
                    <a:pt x="1201" y="902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21"/>
            <p:cNvSpPr/>
            <p:nvPr/>
          </p:nvSpPr>
          <p:spPr>
            <a:xfrm>
              <a:off x="60465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21"/>
            <p:cNvSpPr/>
            <p:nvPr/>
          </p:nvSpPr>
          <p:spPr>
            <a:xfrm>
              <a:off x="60465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6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21"/>
            <p:cNvSpPr/>
            <p:nvPr/>
          </p:nvSpPr>
          <p:spPr>
            <a:xfrm>
              <a:off x="60465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0" y="122"/>
                  </a:cubicBezTo>
                  <a:cubicBezTo>
                    <a:pt x="0" y="422"/>
                    <a:pt x="200" y="889"/>
                    <a:pt x="600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4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21"/>
            <p:cNvSpPr/>
            <p:nvPr/>
          </p:nvSpPr>
          <p:spPr>
            <a:xfrm>
              <a:off x="60465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21"/>
            <p:cNvSpPr/>
            <p:nvPr/>
          </p:nvSpPr>
          <p:spPr>
            <a:xfrm>
              <a:off x="6046550" y="2996100"/>
              <a:ext cx="30025" cy="22550"/>
            </a:xfrm>
            <a:custGeom>
              <a:avLst/>
              <a:gdLst/>
              <a:ahLst/>
              <a:cxnLst/>
              <a:rect l="l" t="t" r="r" b="b"/>
              <a:pathLst>
                <a:path w="1201" h="902" extrusionOk="0">
                  <a:moveTo>
                    <a:pt x="600" y="1"/>
                  </a:moveTo>
                  <a:cubicBezTo>
                    <a:pt x="0" y="1"/>
                    <a:pt x="0" y="901"/>
                    <a:pt x="600" y="901"/>
                  </a:cubicBezTo>
                  <a:cubicBezTo>
                    <a:pt x="1201" y="901"/>
                    <a:pt x="1201" y="1"/>
                    <a:pt x="60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21"/>
            <p:cNvSpPr/>
            <p:nvPr/>
          </p:nvSpPr>
          <p:spPr>
            <a:xfrm>
              <a:off x="60465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0" y="0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21"/>
            <p:cNvSpPr/>
            <p:nvPr/>
          </p:nvSpPr>
          <p:spPr>
            <a:xfrm>
              <a:off x="60465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4" y="1"/>
                  </a:moveTo>
                  <a:cubicBezTo>
                    <a:pt x="490" y="1"/>
                    <a:pt x="385" y="38"/>
                    <a:pt x="300" y="123"/>
                  </a:cubicBezTo>
                  <a:cubicBezTo>
                    <a:pt x="0" y="390"/>
                    <a:pt x="200" y="891"/>
                    <a:pt x="600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21"/>
            <p:cNvSpPr/>
            <p:nvPr/>
          </p:nvSpPr>
          <p:spPr>
            <a:xfrm>
              <a:off x="60465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09" y="1"/>
                  </a:moveTo>
                  <a:cubicBezTo>
                    <a:pt x="500" y="1"/>
                    <a:pt x="389" y="45"/>
                    <a:pt x="300" y="145"/>
                  </a:cubicBezTo>
                  <a:cubicBezTo>
                    <a:pt x="0" y="412"/>
                    <a:pt x="200" y="879"/>
                    <a:pt x="600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27" y="1"/>
                    <a:pt x="60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21"/>
            <p:cNvSpPr/>
            <p:nvPr/>
          </p:nvSpPr>
          <p:spPr>
            <a:xfrm>
              <a:off x="60023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7" y="123"/>
                  </a:cubicBezTo>
                  <a:cubicBezTo>
                    <a:pt x="0" y="423"/>
                    <a:pt x="200" y="890"/>
                    <a:pt x="567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21"/>
            <p:cNvSpPr/>
            <p:nvPr/>
          </p:nvSpPr>
          <p:spPr>
            <a:xfrm>
              <a:off x="6002350" y="26275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2"/>
                    <a:pt x="567" y="902"/>
                  </a:cubicBezTo>
                  <a:cubicBezTo>
                    <a:pt x="1168" y="902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21"/>
            <p:cNvSpPr/>
            <p:nvPr/>
          </p:nvSpPr>
          <p:spPr>
            <a:xfrm>
              <a:off x="60023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21"/>
            <p:cNvSpPr/>
            <p:nvPr/>
          </p:nvSpPr>
          <p:spPr>
            <a:xfrm>
              <a:off x="6002350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6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6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21"/>
            <p:cNvSpPr/>
            <p:nvPr/>
          </p:nvSpPr>
          <p:spPr>
            <a:xfrm>
              <a:off x="60023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7" y="122"/>
                  </a:cubicBezTo>
                  <a:cubicBezTo>
                    <a:pt x="0" y="422"/>
                    <a:pt x="200" y="889"/>
                    <a:pt x="567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21"/>
            <p:cNvSpPr/>
            <p:nvPr/>
          </p:nvSpPr>
          <p:spPr>
            <a:xfrm>
              <a:off x="60023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21"/>
            <p:cNvSpPr/>
            <p:nvPr/>
          </p:nvSpPr>
          <p:spPr>
            <a:xfrm>
              <a:off x="6002350" y="2996100"/>
              <a:ext cx="29200" cy="22550"/>
            </a:xfrm>
            <a:custGeom>
              <a:avLst/>
              <a:gdLst/>
              <a:ahLst/>
              <a:cxnLst/>
              <a:rect l="l" t="t" r="r" b="b"/>
              <a:pathLst>
                <a:path w="1168" h="902" extrusionOk="0">
                  <a:moveTo>
                    <a:pt x="567" y="1"/>
                  </a:moveTo>
                  <a:cubicBezTo>
                    <a:pt x="0" y="1"/>
                    <a:pt x="0" y="901"/>
                    <a:pt x="567" y="901"/>
                  </a:cubicBezTo>
                  <a:cubicBezTo>
                    <a:pt x="1168" y="901"/>
                    <a:pt x="1168" y="1"/>
                    <a:pt x="567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21"/>
            <p:cNvSpPr/>
            <p:nvPr/>
          </p:nvSpPr>
          <p:spPr>
            <a:xfrm>
              <a:off x="60023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21"/>
            <p:cNvSpPr/>
            <p:nvPr/>
          </p:nvSpPr>
          <p:spPr>
            <a:xfrm>
              <a:off x="60023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69" y="1"/>
                  </a:moveTo>
                  <a:cubicBezTo>
                    <a:pt x="461" y="1"/>
                    <a:pt x="352" y="38"/>
                    <a:pt x="267" y="123"/>
                  </a:cubicBezTo>
                  <a:cubicBezTo>
                    <a:pt x="0" y="390"/>
                    <a:pt x="200" y="891"/>
                    <a:pt x="567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02" y="1"/>
                    <a:pt x="569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21"/>
            <p:cNvSpPr/>
            <p:nvPr/>
          </p:nvSpPr>
          <p:spPr>
            <a:xfrm>
              <a:off x="6002350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6" y="45"/>
                    <a:pt x="267" y="145"/>
                  </a:cubicBezTo>
                  <a:cubicBezTo>
                    <a:pt x="0" y="412"/>
                    <a:pt x="200" y="879"/>
                    <a:pt x="567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21"/>
            <p:cNvSpPr/>
            <p:nvPr/>
          </p:nvSpPr>
          <p:spPr>
            <a:xfrm>
              <a:off x="59573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21"/>
            <p:cNvSpPr/>
            <p:nvPr/>
          </p:nvSpPr>
          <p:spPr>
            <a:xfrm>
              <a:off x="59573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64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21"/>
            <p:cNvSpPr/>
            <p:nvPr/>
          </p:nvSpPr>
          <p:spPr>
            <a:xfrm>
              <a:off x="5957300" y="2700900"/>
              <a:ext cx="30050" cy="22525"/>
            </a:xfrm>
            <a:custGeom>
              <a:avLst/>
              <a:gdLst/>
              <a:ahLst/>
              <a:cxnLst/>
              <a:rect l="l" t="t" r="r" b="b"/>
              <a:pathLst>
                <a:path w="1202" h="901" extrusionOk="0">
                  <a:moveTo>
                    <a:pt x="601" y="0"/>
                  </a:moveTo>
                  <a:cubicBezTo>
                    <a:pt x="1" y="0"/>
                    <a:pt x="1" y="901"/>
                    <a:pt x="601" y="901"/>
                  </a:cubicBezTo>
                  <a:cubicBezTo>
                    <a:pt x="1202" y="901"/>
                    <a:pt x="1202" y="0"/>
                    <a:pt x="60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21"/>
            <p:cNvSpPr/>
            <p:nvPr/>
          </p:nvSpPr>
          <p:spPr>
            <a:xfrm>
              <a:off x="596147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1" y="0"/>
                    <a:pt x="1" y="200"/>
                    <a:pt x="1" y="434"/>
                  </a:cubicBezTo>
                  <a:cubicBezTo>
                    <a:pt x="1" y="667"/>
                    <a:pt x="201" y="867"/>
                    <a:pt x="434" y="867"/>
                  </a:cubicBezTo>
                  <a:cubicBezTo>
                    <a:pt x="668" y="867"/>
                    <a:pt x="868" y="667"/>
                    <a:pt x="868" y="434"/>
                  </a:cubicBezTo>
                  <a:cubicBezTo>
                    <a:pt x="868" y="200"/>
                    <a:pt x="668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21"/>
            <p:cNvSpPr/>
            <p:nvPr/>
          </p:nvSpPr>
          <p:spPr>
            <a:xfrm>
              <a:off x="59573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21"/>
            <p:cNvSpPr/>
            <p:nvPr/>
          </p:nvSpPr>
          <p:spPr>
            <a:xfrm>
              <a:off x="59573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21"/>
            <p:cNvSpPr/>
            <p:nvPr/>
          </p:nvSpPr>
          <p:spPr>
            <a:xfrm>
              <a:off x="596147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701"/>
                    <a:pt x="201" y="901"/>
                    <a:pt x="434" y="901"/>
                  </a:cubicBezTo>
                  <a:cubicBezTo>
                    <a:pt x="668" y="901"/>
                    <a:pt x="868" y="701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21"/>
            <p:cNvSpPr/>
            <p:nvPr/>
          </p:nvSpPr>
          <p:spPr>
            <a:xfrm>
              <a:off x="5957300" y="3070325"/>
              <a:ext cx="30050" cy="21700"/>
            </a:xfrm>
            <a:custGeom>
              <a:avLst/>
              <a:gdLst/>
              <a:ahLst/>
              <a:cxnLst/>
              <a:rect l="l" t="t" r="r" b="b"/>
              <a:pathLst>
                <a:path w="1202" h="868" extrusionOk="0">
                  <a:moveTo>
                    <a:pt x="601" y="1"/>
                  </a:moveTo>
                  <a:cubicBezTo>
                    <a:pt x="1" y="1"/>
                    <a:pt x="1" y="868"/>
                    <a:pt x="601" y="868"/>
                  </a:cubicBezTo>
                  <a:cubicBezTo>
                    <a:pt x="1202" y="868"/>
                    <a:pt x="1202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21"/>
            <p:cNvSpPr/>
            <p:nvPr/>
          </p:nvSpPr>
          <p:spPr>
            <a:xfrm>
              <a:off x="59573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21"/>
            <p:cNvSpPr/>
            <p:nvPr/>
          </p:nvSpPr>
          <p:spPr>
            <a:xfrm>
              <a:off x="596147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1" y="1"/>
                    <a:pt x="1" y="201"/>
                    <a:pt x="1" y="434"/>
                  </a:cubicBezTo>
                  <a:cubicBezTo>
                    <a:pt x="1" y="668"/>
                    <a:pt x="201" y="868"/>
                    <a:pt x="434" y="868"/>
                  </a:cubicBezTo>
                  <a:cubicBezTo>
                    <a:pt x="668" y="868"/>
                    <a:pt x="868" y="668"/>
                    <a:pt x="868" y="434"/>
                  </a:cubicBezTo>
                  <a:cubicBezTo>
                    <a:pt x="868" y="201"/>
                    <a:pt x="668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21"/>
            <p:cNvSpPr/>
            <p:nvPr/>
          </p:nvSpPr>
          <p:spPr>
            <a:xfrm>
              <a:off x="591310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2" y="39"/>
                    <a:pt x="268" y="123"/>
                  </a:cubicBezTo>
                  <a:cubicBezTo>
                    <a:pt x="1" y="423"/>
                    <a:pt x="201" y="890"/>
                    <a:pt x="568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21"/>
            <p:cNvSpPr/>
            <p:nvPr/>
          </p:nvSpPr>
          <p:spPr>
            <a:xfrm>
              <a:off x="5913100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2" y="1"/>
                    <a:pt x="357" y="41"/>
                    <a:pt x="268" y="130"/>
                  </a:cubicBezTo>
                  <a:cubicBezTo>
                    <a:pt x="1" y="397"/>
                    <a:pt x="201" y="864"/>
                    <a:pt x="568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3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21"/>
            <p:cNvSpPr/>
            <p:nvPr/>
          </p:nvSpPr>
          <p:spPr>
            <a:xfrm>
              <a:off x="5913100" y="2700900"/>
              <a:ext cx="29225" cy="22525"/>
            </a:xfrm>
            <a:custGeom>
              <a:avLst/>
              <a:gdLst/>
              <a:ahLst/>
              <a:cxnLst/>
              <a:rect l="l" t="t" r="r" b="b"/>
              <a:pathLst>
                <a:path w="1169" h="901" extrusionOk="0">
                  <a:moveTo>
                    <a:pt x="568" y="0"/>
                  </a:moveTo>
                  <a:cubicBezTo>
                    <a:pt x="1" y="0"/>
                    <a:pt x="1" y="901"/>
                    <a:pt x="568" y="901"/>
                  </a:cubicBezTo>
                  <a:cubicBezTo>
                    <a:pt x="1168" y="901"/>
                    <a:pt x="1168" y="0"/>
                    <a:pt x="568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21"/>
            <p:cNvSpPr/>
            <p:nvPr/>
          </p:nvSpPr>
          <p:spPr>
            <a:xfrm>
              <a:off x="5916450" y="2775125"/>
              <a:ext cx="22525" cy="21700"/>
            </a:xfrm>
            <a:custGeom>
              <a:avLst/>
              <a:gdLst/>
              <a:ahLst/>
              <a:cxnLst/>
              <a:rect l="l" t="t" r="r" b="b"/>
              <a:pathLst>
                <a:path w="901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701" y="867"/>
                    <a:pt x="901" y="667"/>
                    <a:pt x="901" y="434"/>
                  </a:cubicBezTo>
                  <a:cubicBezTo>
                    <a:pt x="901" y="200"/>
                    <a:pt x="701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21"/>
            <p:cNvSpPr/>
            <p:nvPr/>
          </p:nvSpPr>
          <p:spPr>
            <a:xfrm>
              <a:off x="591310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2" y="38"/>
                    <a:pt x="268" y="122"/>
                  </a:cubicBezTo>
                  <a:cubicBezTo>
                    <a:pt x="1" y="422"/>
                    <a:pt x="201" y="889"/>
                    <a:pt x="568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21"/>
            <p:cNvSpPr/>
            <p:nvPr/>
          </p:nvSpPr>
          <p:spPr>
            <a:xfrm>
              <a:off x="591310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2" y="0"/>
                    <a:pt x="357" y="45"/>
                    <a:pt x="268" y="145"/>
                  </a:cubicBezTo>
                  <a:cubicBezTo>
                    <a:pt x="1" y="412"/>
                    <a:pt x="201" y="879"/>
                    <a:pt x="568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3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21"/>
            <p:cNvSpPr/>
            <p:nvPr/>
          </p:nvSpPr>
          <p:spPr>
            <a:xfrm>
              <a:off x="5916450" y="2996100"/>
              <a:ext cx="22525" cy="22550"/>
            </a:xfrm>
            <a:custGeom>
              <a:avLst/>
              <a:gdLst/>
              <a:ahLst/>
              <a:cxnLst/>
              <a:rect l="l" t="t" r="r" b="b"/>
              <a:pathLst>
                <a:path w="901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701" y="901"/>
                    <a:pt x="901" y="701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21"/>
            <p:cNvSpPr/>
            <p:nvPr/>
          </p:nvSpPr>
          <p:spPr>
            <a:xfrm>
              <a:off x="5913100" y="3070325"/>
              <a:ext cx="29225" cy="21700"/>
            </a:xfrm>
            <a:custGeom>
              <a:avLst/>
              <a:gdLst/>
              <a:ahLst/>
              <a:cxnLst/>
              <a:rect l="l" t="t" r="r" b="b"/>
              <a:pathLst>
                <a:path w="1169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68" y="868"/>
                    <a:pt x="1168" y="1"/>
                    <a:pt x="568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21"/>
            <p:cNvSpPr/>
            <p:nvPr/>
          </p:nvSpPr>
          <p:spPr>
            <a:xfrm>
              <a:off x="591310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3" y="38"/>
                    <a:pt x="268" y="123"/>
                  </a:cubicBezTo>
                  <a:cubicBezTo>
                    <a:pt x="1" y="390"/>
                    <a:pt x="201" y="891"/>
                    <a:pt x="568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21"/>
            <p:cNvSpPr/>
            <p:nvPr/>
          </p:nvSpPr>
          <p:spPr>
            <a:xfrm>
              <a:off x="5916450" y="3217925"/>
              <a:ext cx="22525" cy="21725"/>
            </a:xfrm>
            <a:custGeom>
              <a:avLst/>
              <a:gdLst/>
              <a:ahLst/>
              <a:cxnLst/>
              <a:rect l="l" t="t" r="r" b="b"/>
              <a:pathLst>
                <a:path w="901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701" y="868"/>
                    <a:pt x="901" y="668"/>
                    <a:pt x="901" y="434"/>
                  </a:cubicBezTo>
                  <a:cubicBezTo>
                    <a:pt x="901" y="201"/>
                    <a:pt x="701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21"/>
            <p:cNvSpPr/>
            <p:nvPr/>
          </p:nvSpPr>
          <p:spPr>
            <a:xfrm>
              <a:off x="5868075" y="2553575"/>
              <a:ext cx="26725" cy="22250"/>
            </a:xfrm>
            <a:custGeom>
              <a:avLst/>
              <a:gdLst/>
              <a:ahLst/>
              <a:cxnLst/>
              <a:rect l="l" t="t" r="r" b="b"/>
              <a:pathLst>
                <a:path w="1069" h="890" extrusionOk="0">
                  <a:moveTo>
                    <a:pt x="591" y="1"/>
                  </a:moveTo>
                  <a:cubicBezTo>
                    <a:pt x="488" y="1"/>
                    <a:pt x="385" y="39"/>
                    <a:pt x="301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68" y="690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21"/>
            <p:cNvSpPr/>
            <p:nvPr/>
          </p:nvSpPr>
          <p:spPr>
            <a:xfrm>
              <a:off x="58680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610" y="1"/>
                  </a:moveTo>
                  <a:cubicBezTo>
                    <a:pt x="501" y="1"/>
                    <a:pt x="390" y="41"/>
                    <a:pt x="301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21"/>
            <p:cNvSpPr/>
            <p:nvPr/>
          </p:nvSpPr>
          <p:spPr>
            <a:xfrm>
              <a:off x="58680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21"/>
            <p:cNvSpPr/>
            <p:nvPr/>
          </p:nvSpPr>
          <p:spPr>
            <a:xfrm>
              <a:off x="58680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21"/>
            <p:cNvSpPr/>
            <p:nvPr/>
          </p:nvSpPr>
          <p:spPr>
            <a:xfrm>
              <a:off x="58680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0"/>
                  </a:moveTo>
                  <a:cubicBezTo>
                    <a:pt x="488" y="0"/>
                    <a:pt x="385" y="38"/>
                    <a:pt x="301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0"/>
                    <a:pt x="591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21"/>
            <p:cNvSpPr/>
            <p:nvPr/>
          </p:nvSpPr>
          <p:spPr>
            <a:xfrm>
              <a:off x="5868075" y="2922450"/>
              <a:ext cx="26650" cy="22075"/>
            </a:xfrm>
            <a:custGeom>
              <a:avLst/>
              <a:gdLst/>
              <a:ahLst/>
              <a:cxnLst/>
              <a:rect l="l" t="t" r="r" b="b"/>
              <a:pathLst>
                <a:path w="1066" h="883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618" y="881"/>
                    <a:pt x="635" y="882"/>
                    <a:pt x="652" y="882"/>
                  </a:cubicBezTo>
                  <a:cubicBezTo>
                    <a:pt x="867" y="882"/>
                    <a:pt x="1066" y="692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21"/>
            <p:cNvSpPr/>
            <p:nvPr/>
          </p:nvSpPr>
          <p:spPr>
            <a:xfrm>
              <a:off x="58680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1" y="1"/>
                  </a:moveTo>
                  <a:cubicBezTo>
                    <a:pt x="488" y="1"/>
                    <a:pt x="385" y="38"/>
                    <a:pt x="301" y="122"/>
                  </a:cubicBezTo>
                  <a:cubicBezTo>
                    <a:pt x="1" y="389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815" y="1"/>
                    <a:pt x="59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21"/>
            <p:cNvSpPr/>
            <p:nvPr/>
          </p:nvSpPr>
          <p:spPr>
            <a:xfrm>
              <a:off x="58680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10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27" y="0"/>
                    <a:pt x="61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21"/>
            <p:cNvSpPr/>
            <p:nvPr/>
          </p:nvSpPr>
          <p:spPr>
            <a:xfrm>
              <a:off x="58680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18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21"/>
            <p:cNvSpPr/>
            <p:nvPr/>
          </p:nvSpPr>
          <p:spPr>
            <a:xfrm>
              <a:off x="58680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610" y="1"/>
                  </a:moveTo>
                  <a:cubicBezTo>
                    <a:pt x="501" y="1"/>
                    <a:pt x="390" y="45"/>
                    <a:pt x="301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27" y="1"/>
                    <a:pt x="61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21"/>
            <p:cNvSpPr/>
            <p:nvPr/>
          </p:nvSpPr>
          <p:spPr>
            <a:xfrm>
              <a:off x="5823875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9"/>
                    <a:pt x="268" y="123"/>
                  </a:cubicBezTo>
                  <a:cubicBezTo>
                    <a:pt x="1" y="423"/>
                    <a:pt x="201" y="890"/>
                    <a:pt x="601" y="890"/>
                  </a:cubicBezTo>
                  <a:cubicBezTo>
                    <a:pt x="835" y="890"/>
                    <a:pt x="1035" y="690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21"/>
            <p:cNvSpPr/>
            <p:nvPr/>
          </p:nvSpPr>
          <p:spPr>
            <a:xfrm>
              <a:off x="5823875" y="2627600"/>
              <a:ext cx="25875" cy="22450"/>
            </a:xfrm>
            <a:custGeom>
              <a:avLst/>
              <a:gdLst/>
              <a:ahLst/>
              <a:cxnLst/>
              <a:rect l="l" t="t" r="r" b="b"/>
              <a:pathLst>
                <a:path w="1035" h="898" extrusionOk="0">
                  <a:moveTo>
                    <a:pt x="585" y="1"/>
                  </a:moveTo>
                  <a:cubicBezTo>
                    <a:pt x="471" y="1"/>
                    <a:pt x="357" y="41"/>
                    <a:pt x="268" y="130"/>
                  </a:cubicBezTo>
                  <a:cubicBezTo>
                    <a:pt x="1" y="397"/>
                    <a:pt x="201" y="898"/>
                    <a:pt x="601" y="898"/>
                  </a:cubicBezTo>
                  <a:cubicBezTo>
                    <a:pt x="835" y="898"/>
                    <a:pt x="1035" y="697"/>
                    <a:pt x="1035" y="431"/>
                  </a:cubicBezTo>
                  <a:cubicBezTo>
                    <a:pt x="1035" y="164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21"/>
            <p:cNvSpPr/>
            <p:nvPr/>
          </p:nvSpPr>
          <p:spPr>
            <a:xfrm>
              <a:off x="5823875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5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21"/>
            <p:cNvSpPr/>
            <p:nvPr/>
          </p:nvSpPr>
          <p:spPr>
            <a:xfrm>
              <a:off x="5823875" y="2774825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6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6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21"/>
            <p:cNvSpPr/>
            <p:nvPr/>
          </p:nvSpPr>
          <p:spPr>
            <a:xfrm>
              <a:off x="5823875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0"/>
                  </a:moveTo>
                  <a:cubicBezTo>
                    <a:pt x="458" y="0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0"/>
                    <a:pt x="56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21"/>
            <p:cNvSpPr/>
            <p:nvPr/>
          </p:nvSpPr>
          <p:spPr>
            <a:xfrm>
              <a:off x="5823875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8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21"/>
            <p:cNvSpPr/>
            <p:nvPr/>
          </p:nvSpPr>
          <p:spPr>
            <a:xfrm>
              <a:off x="5823875" y="29964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65" y="1"/>
                  </a:moveTo>
                  <a:cubicBezTo>
                    <a:pt x="458" y="1"/>
                    <a:pt x="351" y="38"/>
                    <a:pt x="268" y="122"/>
                  </a:cubicBezTo>
                  <a:cubicBezTo>
                    <a:pt x="1" y="422"/>
                    <a:pt x="201" y="889"/>
                    <a:pt x="601" y="889"/>
                  </a:cubicBezTo>
                  <a:cubicBezTo>
                    <a:pt x="835" y="889"/>
                    <a:pt x="1035" y="689"/>
                    <a:pt x="1035" y="456"/>
                  </a:cubicBezTo>
                  <a:cubicBezTo>
                    <a:pt x="1035" y="181"/>
                    <a:pt x="799" y="1"/>
                    <a:pt x="56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21"/>
            <p:cNvSpPr/>
            <p:nvPr/>
          </p:nvSpPr>
          <p:spPr>
            <a:xfrm>
              <a:off x="5823875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585" y="0"/>
                  </a:moveTo>
                  <a:cubicBezTo>
                    <a:pt x="471" y="0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8"/>
                    <a:pt x="812" y="0"/>
                    <a:pt x="585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21"/>
            <p:cNvSpPr/>
            <p:nvPr/>
          </p:nvSpPr>
          <p:spPr>
            <a:xfrm>
              <a:off x="5823875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70" y="1"/>
                  </a:moveTo>
                  <a:cubicBezTo>
                    <a:pt x="461" y="1"/>
                    <a:pt x="352" y="38"/>
                    <a:pt x="268" y="123"/>
                  </a:cubicBezTo>
                  <a:cubicBezTo>
                    <a:pt x="1" y="390"/>
                    <a:pt x="201" y="891"/>
                    <a:pt x="601" y="891"/>
                  </a:cubicBezTo>
                  <a:cubicBezTo>
                    <a:pt x="835" y="891"/>
                    <a:pt x="1035" y="690"/>
                    <a:pt x="1035" y="424"/>
                  </a:cubicBezTo>
                  <a:cubicBezTo>
                    <a:pt x="1035" y="173"/>
                    <a:pt x="802" y="1"/>
                    <a:pt x="57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21"/>
            <p:cNvSpPr/>
            <p:nvPr/>
          </p:nvSpPr>
          <p:spPr>
            <a:xfrm>
              <a:off x="5823875" y="3217650"/>
              <a:ext cx="25875" cy="22000"/>
            </a:xfrm>
            <a:custGeom>
              <a:avLst/>
              <a:gdLst/>
              <a:ahLst/>
              <a:cxnLst/>
              <a:rect l="l" t="t" r="r" b="b"/>
              <a:pathLst>
                <a:path w="1035" h="880" extrusionOk="0">
                  <a:moveTo>
                    <a:pt x="585" y="1"/>
                  </a:moveTo>
                  <a:cubicBezTo>
                    <a:pt x="471" y="1"/>
                    <a:pt x="357" y="45"/>
                    <a:pt x="268" y="145"/>
                  </a:cubicBezTo>
                  <a:cubicBezTo>
                    <a:pt x="1" y="412"/>
                    <a:pt x="201" y="879"/>
                    <a:pt x="601" y="879"/>
                  </a:cubicBezTo>
                  <a:cubicBezTo>
                    <a:pt x="835" y="879"/>
                    <a:pt x="1035" y="679"/>
                    <a:pt x="1035" y="445"/>
                  </a:cubicBezTo>
                  <a:cubicBezTo>
                    <a:pt x="1035" y="179"/>
                    <a:pt x="812" y="1"/>
                    <a:pt x="58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21"/>
            <p:cNvSpPr/>
            <p:nvPr/>
          </p:nvSpPr>
          <p:spPr>
            <a:xfrm>
              <a:off x="5778850" y="2553575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1"/>
                  </a:moveTo>
                  <a:cubicBezTo>
                    <a:pt x="488" y="1"/>
                    <a:pt x="384" y="39"/>
                    <a:pt x="301" y="123"/>
                  </a:cubicBezTo>
                  <a:cubicBezTo>
                    <a:pt x="0" y="423"/>
                    <a:pt x="201" y="890"/>
                    <a:pt x="601" y="890"/>
                  </a:cubicBezTo>
                  <a:cubicBezTo>
                    <a:pt x="834" y="890"/>
                    <a:pt x="1034" y="690"/>
                    <a:pt x="1034" y="456"/>
                  </a:cubicBezTo>
                  <a:cubicBezTo>
                    <a:pt x="1034" y="181"/>
                    <a:pt x="815" y="1"/>
                    <a:pt x="590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21"/>
            <p:cNvSpPr/>
            <p:nvPr/>
          </p:nvSpPr>
          <p:spPr>
            <a:xfrm>
              <a:off x="5778850" y="2627500"/>
              <a:ext cx="30050" cy="22550"/>
            </a:xfrm>
            <a:custGeom>
              <a:avLst/>
              <a:gdLst/>
              <a:ahLst/>
              <a:cxnLst/>
              <a:rect l="l" t="t" r="r" b="b"/>
              <a:pathLst>
                <a:path w="1202" h="902" extrusionOk="0">
                  <a:moveTo>
                    <a:pt x="601" y="1"/>
                  </a:moveTo>
                  <a:cubicBezTo>
                    <a:pt x="0" y="1"/>
                    <a:pt x="0" y="902"/>
                    <a:pt x="601" y="902"/>
                  </a:cubicBezTo>
                  <a:cubicBezTo>
                    <a:pt x="1201" y="902"/>
                    <a:pt x="1201" y="1"/>
                    <a:pt x="601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21"/>
            <p:cNvSpPr/>
            <p:nvPr/>
          </p:nvSpPr>
          <p:spPr>
            <a:xfrm>
              <a:off x="5778850" y="2701200"/>
              <a:ext cx="25875" cy="22225"/>
            </a:xfrm>
            <a:custGeom>
              <a:avLst/>
              <a:gdLst/>
              <a:ahLst/>
              <a:cxnLst/>
              <a:rect l="l" t="t" r="r" b="b"/>
              <a:pathLst>
                <a:path w="1035" h="889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5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21"/>
            <p:cNvSpPr/>
            <p:nvPr/>
          </p:nvSpPr>
          <p:spPr>
            <a:xfrm>
              <a:off x="5783025" y="2775125"/>
              <a:ext cx="21700" cy="21700"/>
            </a:xfrm>
            <a:custGeom>
              <a:avLst/>
              <a:gdLst/>
              <a:ahLst/>
              <a:cxnLst/>
              <a:rect l="l" t="t" r="r" b="b"/>
              <a:pathLst>
                <a:path w="868" h="868" extrusionOk="0">
                  <a:moveTo>
                    <a:pt x="434" y="0"/>
                  </a:moveTo>
                  <a:cubicBezTo>
                    <a:pt x="200" y="0"/>
                    <a:pt x="0" y="200"/>
                    <a:pt x="0" y="434"/>
                  </a:cubicBezTo>
                  <a:cubicBezTo>
                    <a:pt x="0" y="667"/>
                    <a:pt x="200" y="867"/>
                    <a:pt x="434" y="867"/>
                  </a:cubicBezTo>
                  <a:cubicBezTo>
                    <a:pt x="667" y="867"/>
                    <a:pt x="867" y="667"/>
                    <a:pt x="867" y="434"/>
                  </a:cubicBezTo>
                  <a:cubicBezTo>
                    <a:pt x="867" y="200"/>
                    <a:pt x="667" y="0"/>
                    <a:pt x="434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21"/>
            <p:cNvSpPr/>
            <p:nvPr/>
          </p:nvSpPr>
          <p:spPr>
            <a:xfrm>
              <a:off x="5778850" y="2848800"/>
              <a:ext cx="25875" cy="22250"/>
            </a:xfrm>
            <a:custGeom>
              <a:avLst/>
              <a:gdLst/>
              <a:ahLst/>
              <a:cxnLst/>
              <a:rect l="l" t="t" r="r" b="b"/>
              <a:pathLst>
                <a:path w="1035" h="890" extrusionOk="0">
                  <a:moveTo>
                    <a:pt x="590" y="0"/>
                  </a:moveTo>
                  <a:cubicBezTo>
                    <a:pt x="488" y="0"/>
                    <a:pt x="384" y="38"/>
                    <a:pt x="301" y="122"/>
                  </a:cubicBezTo>
                  <a:cubicBezTo>
                    <a:pt x="0" y="422"/>
                    <a:pt x="201" y="889"/>
                    <a:pt x="601" y="889"/>
                  </a:cubicBezTo>
                  <a:cubicBezTo>
                    <a:pt x="834" y="889"/>
                    <a:pt x="1034" y="689"/>
                    <a:pt x="1034" y="456"/>
                  </a:cubicBezTo>
                  <a:cubicBezTo>
                    <a:pt x="1034" y="181"/>
                    <a:pt x="815" y="0"/>
                    <a:pt x="590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21"/>
            <p:cNvSpPr/>
            <p:nvPr/>
          </p:nvSpPr>
          <p:spPr>
            <a:xfrm>
              <a:off x="5778850" y="29224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8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21"/>
            <p:cNvSpPr/>
            <p:nvPr/>
          </p:nvSpPr>
          <p:spPr>
            <a:xfrm>
              <a:off x="5783025" y="2996100"/>
              <a:ext cx="21700" cy="22550"/>
            </a:xfrm>
            <a:custGeom>
              <a:avLst/>
              <a:gdLst/>
              <a:ahLst/>
              <a:cxnLst/>
              <a:rect l="l" t="t" r="r" b="b"/>
              <a:pathLst>
                <a:path w="868" h="902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701"/>
                    <a:pt x="200" y="901"/>
                    <a:pt x="434" y="901"/>
                  </a:cubicBezTo>
                  <a:cubicBezTo>
                    <a:pt x="667" y="901"/>
                    <a:pt x="867" y="701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21"/>
            <p:cNvSpPr/>
            <p:nvPr/>
          </p:nvSpPr>
          <p:spPr>
            <a:xfrm>
              <a:off x="5778850" y="3070050"/>
              <a:ext cx="25875" cy="21975"/>
            </a:xfrm>
            <a:custGeom>
              <a:avLst/>
              <a:gdLst/>
              <a:ahLst/>
              <a:cxnLst/>
              <a:rect l="l" t="t" r="r" b="b"/>
              <a:pathLst>
                <a:path w="1035" h="879" extrusionOk="0">
                  <a:moveTo>
                    <a:pt x="609" y="0"/>
                  </a:moveTo>
                  <a:cubicBezTo>
                    <a:pt x="501" y="0"/>
                    <a:pt x="390" y="45"/>
                    <a:pt x="301" y="145"/>
                  </a:cubicBezTo>
                  <a:cubicBezTo>
                    <a:pt x="0" y="412"/>
                    <a:pt x="201" y="879"/>
                    <a:pt x="601" y="879"/>
                  </a:cubicBezTo>
                  <a:cubicBezTo>
                    <a:pt x="834" y="879"/>
                    <a:pt x="1034" y="679"/>
                    <a:pt x="1034" y="445"/>
                  </a:cubicBezTo>
                  <a:cubicBezTo>
                    <a:pt x="1034" y="178"/>
                    <a:pt x="827" y="0"/>
                    <a:pt x="609" y="0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21"/>
            <p:cNvSpPr/>
            <p:nvPr/>
          </p:nvSpPr>
          <p:spPr>
            <a:xfrm>
              <a:off x="5778850" y="3143975"/>
              <a:ext cx="25875" cy="22275"/>
            </a:xfrm>
            <a:custGeom>
              <a:avLst/>
              <a:gdLst/>
              <a:ahLst/>
              <a:cxnLst/>
              <a:rect l="l" t="t" r="r" b="b"/>
              <a:pathLst>
                <a:path w="1035" h="891" extrusionOk="0">
                  <a:moveTo>
                    <a:pt x="595" y="1"/>
                  </a:moveTo>
                  <a:cubicBezTo>
                    <a:pt x="491" y="1"/>
                    <a:pt x="386" y="38"/>
                    <a:pt x="301" y="123"/>
                  </a:cubicBezTo>
                  <a:cubicBezTo>
                    <a:pt x="0" y="390"/>
                    <a:pt x="201" y="891"/>
                    <a:pt x="601" y="891"/>
                  </a:cubicBezTo>
                  <a:cubicBezTo>
                    <a:pt x="834" y="891"/>
                    <a:pt x="1034" y="690"/>
                    <a:pt x="1034" y="424"/>
                  </a:cubicBezTo>
                  <a:cubicBezTo>
                    <a:pt x="1034" y="173"/>
                    <a:pt x="817" y="1"/>
                    <a:pt x="595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21"/>
            <p:cNvSpPr/>
            <p:nvPr/>
          </p:nvSpPr>
          <p:spPr>
            <a:xfrm>
              <a:off x="5783025" y="3217925"/>
              <a:ext cx="21700" cy="21725"/>
            </a:xfrm>
            <a:custGeom>
              <a:avLst/>
              <a:gdLst/>
              <a:ahLst/>
              <a:cxnLst/>
              <a:rect l="l" t="t" r="r" b="b"/>
              <a:pathLst>
                <a:path w="868" h="869" extrusionOk="0">
                  <a:moveTo>
                    <a:pt x="434" y="1"/>
                  </a:moveTo>
                  <a:cubicBezTo>
                    <a:pt x="200" y="1"/>
                    <a:pt x="0" y="201"/>
                    <a:pt x="0" y="434"/>
                  </a:cubicBezTo>
                  <a:cubicBezTo>
                    <a:pt x="0" y="668"/>
                    <a:pt x="200" y="868"/>
                    <a:pt x="434" y="868"/>
                  </a:cubicBezTo>
                  <a:cubicBezTo>
                    <a:pt x="667" y="868"/>
                    <a:pt x="867" y="668"/>
                    <a:pt x="867" y="434"/>
                  </a:cubicBezTo>
                  <a:cubicBezTo>
                    <a:pt x="867" y="201"/>
                    <a:pt x="667" y="1"/>
                    <a:pt x="434" y="1"/>
                  </a:cubicBezTo>
                  <a:close/>
                </a:path>
              </a:pathLst>
            </a:custGeom>
            <a:solidFill>
              <a:srgbClr val="988CED">
                <a:alpha val="346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33" name="Google Shape;2933;p21"/>
          <p:cNvSpPr/>
          <p:nvPr/>
        </p:nvSpPr>
        <p:spPr>
          <a:xfrm rot="10800000">
            <a:off x="381530" y="198517"/>
            <a:ext cx="772856" cy="774485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2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4" name="Google Shape;2934;p21"/>
          <p:cNvSpPr/>
          <p:nvPr/>
        </p:nvSpPr>
        <p:spPr>
          <a:xfrm flipH="1">
            <a:off x="3666680" y="698005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5" name="Google Shape;2935;p21"/>
          <p:cNvSpPr/>
          <p:nvPr/>
        </p:nvSpPr>
        <p:spPr>
          <a:xfrm flipH="1">
            <a:off x="440155" y="4379817"/>
            <a:ext cx="1155867" cy="274994"/>
          </a:xfrm>
          <a:custGeom>
            <a:avLst/>
            <a:gdLst/>
            <a:ahLst/>
            <a:cxnLst/>
            <a:rect l="l" t="t" r="r" b="b"/>
            <a:pathLst>
              <a:path w="19915" h="4738" extrusionOk="0">
                <a:moveTo>
                  <a:pt x="5404" y="1"/>
                </a:moveTo>
                <a:cubicBezTo>
                  <a:pt x="3903" y="1"/>
                  <a:pt x="3136" y="1102"/>
                  <a:pt x="2569" y="1936"/>
                </a:cubicBezTo>
                <a:cubicBezTo>
                  <a:pt x="1968" y="2803"/>
                  <a:pt x="1602" y="3270"/>
                  <a:pt x="901" y="3270"/>
                </a:cubicBezTo>
                <a:cubicBezTo>
                  <a:pt x="0" y="3337"/>
                  <a:pt x="0" y="4671"/>
                  <a:pt x="901" y="4738"/>
                </a:cubicBezTo>
                <a:cubicBezTo>
                  <a:pt x="2402" y="4738"/>
                  <a:pt x="3169" y="3637"/>
                  <a:pt x="3736" y="2769"/>
                </a:cubicBezTo>
                <a:cubicBezTo>
                  <a:pt x="4337" y="1902"/>
                  <a:pt x="4704" y="1435"/>
                  <a:pt x="5404" y="1435"/>
                </a:cubicBezTo>
                <a:cubicBezTo>
                  <a:pt x="6138" y="1435"/>
                  <a:pt x="6472" y="1902"/>
                  <a:pt x="7072" y="2769"/>
                </a:cubicBezTo>
                <a:cubicBezTo>
                  <a:pt x="7706" y="3637"/>
                  <a:pt x="8440" y="4738"/>
                  <a:pt x="9941" y="4738"/>
                </a:cubicBezTo>
                <a:cubicBezTo>
                  <a:pt x="11475" y="4738"/>
                  <a:pt x="12242" y="3637"/>
                  <a:pt x="12810" y="2769"/>
                </a:cubicBezTo>
                <a:cubicBezTo>
                  <a:pt x="13410" y="1902"/>
                  <a:pt x="13777" y="1435"/>
                  <a:pt x="14477" y="1435"/>
                </a:cubicBezTo>
                <a:cubicBezTo>
                  <a:pt x="15178" y="1435"/>
                  <a:pt x="15545" y="1902"/>
                  <a:pt x="16145" y="2769"/>
                </a:cubicBezTo>
                <a:cubicBezTo>
                  <a:pt x="16746" y="3637"/>
                  <a:pt x="17480" y="4738"/>
                  <a:pt x="19014" y="4738"/>
                </a:cubicBezTo>
                <a:cubicBezTo>
                  <a:pt x="19915" y="4671"/>
                  <a:pt x="19915" y="3337"/>
                  <a:pt x="19014" y="3270"/>
                </a:cubicBezTo>
                <a:cubicBezTo>
                  <a:pt x="18280" y="3270"/>
                  <a:pt x="17947" y="2836"/>
                  <a:pt x="17346" y="1936"/>
                </a:cubicBezTo>
                <a:cubicBezTo>
                  <a:pt x="16746" y="1068"/>
                  <a:pt x="15978" y="1"/>
                  <a:pt x="14477" y="1"/>
                </a:cubicBezTo>
                <a:cubicBezTo>
                  <a:pt x="12976" y="1"/>
                  <a:pt x="12209" y="1102"/>
                  <a:pt x="11609" y="1936"/>
                </a:cubicBezTo>
                <a:cubicBezTo>
                  <a:pt x="11042" y="2803"/>
                  <a:pt x="10675" y="3270"/>
                  <a:pt x="9941" y="3270"/>
                </a:cubicBezTo>
                <a:cubicBezTo>
                  <a:pt x="9240" y="3270"/>
                  <a:pt x="8873" y="2836"/>
                  <a:pt x="8273" y="1936"/>
                </a:cubicBezTo>
                <a:cubicBezTo>
                  <a:pt x="7673" y="1068"/>
                  <a:pt x="6939" y="1"/>
                  <a:pt x="54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nonymous Pro"/>
              <a:buChar char="●"/>
              <a:defRPr sz="180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○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■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●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○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■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●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○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nonymous Pro"/>
              <a:buChar char="■"/>
              <a:defRPr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4" r:id="rId3"/>
    <p:sldLayoutId id="2147483655" r:id="rId4"/>
    <p:sldLayoutId id="2147483658" r:id="rId5"/>
    <p:sldLayoutId id="2147483659" r:id="rId6"/>
    <p:sldLayoutId id="2147483661" r:id="rId7"/>
    <p:sldLayoutId id="2147483662" r:id="rId8"/>
    <p:sldLayoutId id="2147483667" r:id="rId9"/>
    <p:sldLayoutId id="2147483668" r:id="rId10"/>
    <p:sldLayoutId id="2147483675" r:id="rId11"/>
    <p:sldLayoutId id="2147483676" r:id="rId12"/>
    <p:sldLayoutId id="2147483679" r:id="rId13"/>
    <p:sldLayoutId id="2147483680" r:id="rId14"/>
    <p:sldLayoutId id="2147483681" r:id="rId15"/>
    <p:sldLayoutId id="2147483682" r:id="rId1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hyperlink" Target="https://www.telemundo.com/sites/nbcutelemundo/files/images/article/cover/2018/11/29/mujer-programando-en-computadora.jpg" TargetMode="External"/><Relationship Id="rId5" Type="http://schemas.openxmlformats.org/officeDocument/2006/relationships/image" Target="../media/image1.jpeg"/><Relationship Id="rId6" Type="http://schemas.openxmlformats.org/officeDocument/2006/relationships/hyperlink" Target="https://i0.wp.com/architecnologia.es/wp-content/uploads/2020/06/array-arreglo-programacion.jpg?resize=800,570" TargetMode="External"/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hyperlink" Target="https://www.mypress.mx/img/articulos/7481.jpg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Relationship Id="rId3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8" name="Google Shape;5228;p40"/>
          <p:cNvSpPr/>
          <p:nvPr/>
        </p:nvSpPr>
        <p:spPr>
          <a:xfrm>
            <a:off x="1812525" y="865525"/>
            <a:ext cx="5518926" cy="3127915"/>
          </a:xfrm>
          <a:custGeom>
            <a:avLst/>
            <a:gdLst/>
            <a:ahLst/>
            <a:cxnLst/>
            <a:rect l="l" t="t" r="r" b="b"/>
            <a:pathLst>
              <a:path w="24686" h="14979" extrusionOk="0">
                <a:moveTo>
                  <a:pt x="1" y="1"/>
                </a:moveTo>
                <a:lnTo>
                  <a:pt x="1" y="14978"/>
                </a:lnTo>
                <a:lnTo>
                  <a:pt x="24685" y="14978"/>
                </a:lnTo>
                <a:lnTo>
                  <a:pt x="2468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9" name="Google Shape;5229;p40"/>
          <p:cNvSpPr txBox="1">
            <a:spLocks noGrp="1"/>
          </p:cNvSpPr>
          <p:nvPr>
            <p:ph type="ctrTitle"/>
          </p:nvPr>
        </p:nvSpPr>
        <p:spPr>
          <a:xfrm>
            <a:off x="1953450" y="1376410"/>
            <a:ext cx="5237100" cy="243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Elephant" panose="02020904090505020303" pitchFamily="18" charset="0"/>
              </a:rPr>
              <a:t>Arreglos en </a:t>
            </a:r>
            <a:r>
              <a:rPr lang="en" dirty="0" err="1" smtClean="0">
                <a:latin typeface="Elephant" panose="02020904090505020303" pitchFamily="18" charset="0"/>
              </a:rPr>
              <a:t>Programaci</a:t>
            </a:r>
            <a:r>
              <a:rPr lang="es-ES" dirty="0" err="1" smtClean="0">
                <a:latin typeface="Elephant" panose="02020904090505020303" pitchFamily="18" charset="0"/>
              </a:rPr>
              <a:t>ó</a:t>
            </a:r>
            <a:r>
              <a:rPr lang="en" dirty="0" smtClean="0">
                <a:latin typeface="Elephant" panose="02020904090505020303" pitchFamily="18" charset="0"/>
              </a:rPr>
              <a:t>n </a:t>
            </a:r>
            <a:endParaRPr dirty="0">
              <a:latin typeface="Elephant" panose="02020904090505020303" pitchFamily="18" charset="0"/>
            </a:endParaRPr>
          </a:p>
        </p:txBody>
      </p:sp>
      <p:sp>
        <p:nvSpPr>
          <p:cNvPr id="5231" name="Google Shape;5231;p40"/>
          <p:cNvSpPr/>
          <p:nvPr/>
        </p:nvSpPr>
        <p:spPr>
          <a:xfrm>
            <a:off x="459205" y="3290524"/>
            <a:ext cx="1572235" cy="1346851"/>
          </a:xfrm>
          <a:custGeom>
            <a:avLst/>
            <a:gdLst/>
            <a:ahLst/>
            <a:cxnLst/>
            <a:rect l="l" t="t" r="r" b="b"/>
            <a:pathLst>
              <a:path w="14712" h="12603" extrusionOk="0">
                <a:moveTo>
                  <a:pt x="8407" y="2361"/>
                </a:moveTo>
                <a:cubicBezTo>
                  <a:pt x="10575" y="2361"/>
                  <a:pt x="12343" y="4129"/>
                  <a:pt x="12343" y="6298"/>
                </a:cubicBezTo>
                <a:cubicBezTo>
                  <a:pt x="12343" y="8665"/>
                  <a:pt x="10407" y="10225"/>
                  <a:pt x="8391" y="10225"/>
                </a:cubicBezTo>
                <a:cubicBezTo>
                  <a:pt x="7424" y="10225"/>
                  <a:pt x="6438" y="9866"/>
                  <a:pt x="5638" y="9066"/>
                </a:cubicBezTo>
                <a:cubicBezTo>
                  <a:pt x="3179" y="6607"/>
                  <a:pt x="4924" y="2395"/>
                  <a:pt x="8366" y="2395"/>
                </a:cubicBezTo>
                <a:cubicBezTo>
                  <a:pt x="8380" y="2395"/>
                  <a:pt x="8393" y="2395"/>
                  <a:pt x="8407" y="2395"/>
                </a:cubicBezTo>
                <a:lnTo>
                  <a:pt x="8407" y="2361"/>
                </a:lnTo>
                <a:close/>
                <a:moveTo>
                  <a:pt x="8383" y="0"/>
                </a:moveTo>
                <a:cubicBezTo>
                  <a:pt x="6835" y="0"/>
                  <a:pt x="5256" y="576"/>
                  <a:pt x="3970" y="1861"/>
                </a:cubicBezTo>
                <a:cubicBezTo>
                  <a:pt x="1" y="5831"/>
                  <a:pt x="2803" y="12602"/>
                  <a:pt x="8407" y="12602"/>
                </a:cubicBezTo>
                <a:cubicBezTo>
                  <a:pt x="11876" y="12569"/>
                  <a:pt x="14678" y="9767"/>
                  <a:pt x="14711" y="6298"/>
                </a:cubicBezTo>
                <a:cubicBezTo>
                  <a:pt x="14711" y="2508"/>
                  <a:pt x="11615" y="0"/>
                  <a:pt x="8383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rgbClr val="232323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2" name="Google Shape;5232;p40"/>
          <p:cNvSpPr/>
          <p:nvPr/>
        </p:nvSpPr>
        <p:spPr>
          <a:xfrm>
            <a:off x="1812537" y="865525"/>
            <a:ext cx="5518926" cy="410260"/>
          </a:xfrm>
          <a:custGeom>
            <a:avLst/>
            <a:gdLst/>
            <a:ahLst/>
            <a:cxnLst/>
            <a:rect l="l" t="t" r="r" b="b"/>
            <a:pathLst>
              <a:path w="24686" h="2170" extrusionOk="0">
                <a:moveTo>
                  <a:pt x="1" y="1"/>
                </a:moveTo>
                <a:lnTo>
                  <a:pt x="1" y="2169"/>
                </a:lnTo>
                <a:lnTo>
                  <a:pt x="24685" y="2169"/>
                </a:lnTo>
                <a:lnTo>
                  <a:pt x="2468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33" name="Google Shape;5233;p40"/>
          <p:cNvSpPr/>
          <p:nvPr/>
        </p:nvSpPr>
        <p:spPr>
          <a:xfrm>
            <a:off x="6376679" y="1074259"/>
            <a:ext cx="145196" cy="145198"/>
          </a:xfrm>
          <a:custGeom>
            <a:avLst/>
            <a:gdLst/>
            <a:ahLst/>
            <a:cxnLst/>
            <a:rect l="l" t="t" r="r" b="b"/>
            <a:pathLst>
              <a:path w="768" h="768" extrusionOk="0">
                <a:moveTo>
                  <a:pt x="67" y="0"/>
                </a:moveTo>
                <a:lnTo>
                  <a:pt x="0" y="101"/>
                </a:lnTo>
                <a:lnTo>
                  <a:pt x="667" y="768"/>
                </a:lnTo>
                <a:lnTo>
                  <a:pt x="768" y="701"/>
                </a:lnTo>
                <a:lnTo>
                  <a:pt x="67" y="0"/>
                </a:lnTo>
                <a:close/>
              </a:path>
            </a:pathLst>
          </a:custGeom>
          <a:solidFill>
            <a:srgbClr val="E0E0E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234" name="Google Shape;5234;p40"/>
          <p:cNvGrpSpPr/>
          <p:nvPr/>
        </p:nvGrpSpPr>
        <p:grpSpPr>
          <a:xfrm>
            <a:off x="7029525" y="971200"/>
            <a:ext cx="198900" cy="198900"/>
            <a:chOff x="7016475" y="679000"/>
            <a:chExt cx="198900" cy="198900"/>
          </a:xfrm>
        </p:grpSpPr>
        <p:sp>
          <p:nvSpPr>
            <p:cNvPr id="5235" name="Google Shape;5235;p40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36" name="Google Shape;5236;p40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5237" name="Google Shape;5237;p40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238" name="Google Shape;5238;p40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3" name="Grupo 2">
            <a:extLst>
              <a:ext uri="{FF2B5EF4-FFF2-40B4-BE49-F238E27FC236}">
                <a16:creationId xmlns:a16="http://schemas.microsoft.com/office/drawing/2014/main" xmlns="" id="{0ACA0BE1-BE38-4543-8E78-D5CCE7878435}"/>
              </a:ext>
            </a:extLst>
          </p:cNvPr>
          <p:cNvGrpSpPr/>
          <p:nvPr/>
        </p:nvGrpSpPr>
        <p:grpSpPr>
          <a:xfrm rot="21106215">
            <a:off x="637542" y="415926"/>
            <a:ext cx="1920317" cy="1885826"/>
            <a:chOff x="959990" y="552517"/>
            <a:chExt cx="1598612" cy="2139607"/>
          </a:xfrm>
        </p:grpSpPr>
        <p:sp>
          <p:nvSpPr>
            <p:cNvPr id="5240" name="Google Shape;5240;p40"/>
            <p:cNvSpPr/>
            <p:nvPr/>
          </p:nvSpPr>
          <p:spPr>
            <a:xfrm rot="479147">
              <a:off x="1014092" y="607322"/>
              <a:ext cx="1490431" cy="2029772"/>
            </a:xfrm>
            <a:custGeom>
              <a:avLst/>
              <a:gdLst/>
              <a:ahLst/>
              <a:cxnLst/>
              <a:rect l="l" t="t" r="r" b="b"/>
              <a:pathLst>
                <a:path w="47752" h="65032" extrusionOk="0">
                  <a:moveTo>
                    <a:pt x="23880" y="0"/>
                  </a:moveTo>
                  <a:cubicBezTo>
                    <a:pt x="18314" y="0"/>
                    <a:pt x="12751" y="920"/>
                    <a:pt x="7417" y="2758"/>
                  </a:cubicBezTo>
                  <a:cubicBezTo>
                    <a:pt x="3009" y="4187"/>
                    <a:pt x="31" y="8260"/>
                    <a:pt x="0" y="12880"/>
                  </a:cubicBezTo>
                  <a:lnTo>
                    <a:pt x="0" y="52182"/>
                  </a:lnTo>
                  <a:cubicBezTo>
                    <a:pt x="31" y="56802"/>
                    <a:pt x="3009" y="60844"/>
                    <a:pt x="7417" y="62273"/>
                  </a:cubicBezTo>
                  <a:cubicBezTo>
                    <a:pt x="12751" y="64112"/>
                    <a:pt x="18321" y="65031"/>
                    <a:pt x="23891" y="65031"/>
                  </a:cubicBezTo>
                  <a:cubicBezTo>
                    <a:pt x="29461" y="65031"/>
                    <a:pt x="35031" y="64112"/>
                    <a:pt x="40366" y="62273"/>
                  </a:cubicBezTo>
                  <a:cubicBezTo>
                    <a:pt x="44743" y="60844"/>
                    <a:pt x="47721" y="56771"/>
                    <a:pt x="47752" y="52182"/>
                  </a:cubicBezTo>
                  <a:lnTo>
                    <a:pt x="47752" y="12880"/>
                  </a:lnTo>
                  <a:cubicBezTo>
                    <a:pt x="47721" y="8260"/>
                    <a:pt x="44743" y="4187"/>
                    <a:pt x="40366" y="2758"/>
                  </a:cubicBezTo>
                  <a:cubicBezTo>
                    <a:pt x="35016" y="920"/>
                    <a:pt x="29446" y="0"/>
                    <a:pt x="238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41" name="Google Shape;5241;p40"/>
            <p:cNvSpPr/>
            <p:nvPr/>
          </p:nvSpPr>
          <p:spPr>
            <a:xfrm rot="479147">
              <a:off x="959990" y="552517"/>
              <a:ext cx="1598612" cy="2139607"/>
            </a:xfrm>
            <a:custGeom>
              <a:avLst/>
              <a:gdLst/>
              <a:ahLst/>
              <a:cxnLst/>
              <a:rect l="l" t="t" r="r" b="b"/>
              <a:pathLst>
                <a:path w="51218" h="68551" extrusionOk="0">
                  <a:moveTo>
                    <a:pt x="25605" y="3489"/>
                  </a:moveTo>
                  <a:cubicBezTo>
                    <a:pt x="30989" y="3489"/>
                    <a:pt x="36369" y="4378"/>
                    <a:pt x="41521" y="6156"/>
                  </a:cubicBezTo>
                  <a:cubicBezTo>
                    <a:pt x="45199" y="7372"/>
                    <a:pt x="47722" y="10776"/>
                    <a:pt x="47752" y="14636"/>
                  </a:cubicBezTo>
                  <a:lnTo>
                    <a:pt x="47752" y="33937"/>
                  </a:lnTo>
                  <a:lnTo>
                    <a:pt x="47752" y="53938"/>
                  </a:lnTo>
                  <a:cubicBezTo>
                    <a:pt x="47722" y="57798"/>
                    <a:pt x="45199" y="61233"/>
                    <a:pt x="41521" y="62418"/>
                  </a:cubicBezTo>
                  <a:cubicBezTo>
                    <a:pt x="36369" y="64196"/>
                    <a:pt x="30989" y="65085"/>
                    <a:pt x="25605" y="65085"/>
                  </a:cubicBezTo>
                  <a:cubicBezTo>
                    <a:pt x="20221" y="65085"/>
                    <a:pt x="14834" y="64196"/>
                    <a:pt x="9666" y="62418"/>
                  </a:cubicBezTo>
                  <a:cubicBezTo>
                    <a:pt x="5989" y="61233"/>
                    <a:pt x="3496" y="57798"/>
                    <a:pt x="3466" y="53938"/>
                  </a:cubicBezTo>
                  <a:lnTo>
                    <a:pt x="3466" y="14636"/>
                  </a:lnTo>
                  <a:cubicBezTo>
                    <a:pt x="3496" y="10776"/>
                    <a:pt x="5989" y="7372"/>
                    <a:pt x="9666" y="6156"/>
                  </a:cubicBezTo>
                  <a:cubicBezTo>
                    <a:pt x="14834" y="4378"/>
                    <a:pt x="20221" y="3489"/>
                    <a:pt x="25605" y="3489"/>
                  </a:cubicBezTo>
                  <a:close/>
                  <a:moveTo>
                    <a:pt x="25609" y="1"/>
                  </a:moveTo>
                  <a:cubicBezTo>
                    <a:pt x="19849" y="1"/>
                    <a:pt x="14089" y="958"/>
                    <a:pt x="8572" y="2873"/>
                  </a:cubicBezTo>
                  <a:cubicBezTo>
                    <a:pt x="3496" y="4514"/>
                    <a:pt x="31" y="9287"/>
                    <a:pt x="1" y="14636"/>
                  </a:cubicBezTo>
                  <a:lnTo>
                    <a:pt x="1" y="53938"/>
                  </a:lnTo>
                  <a:cubicBezTo>
                    <a:pt x="31" y="59287"/>
                    <a:pt x="3496" y="64029"/>
                    <a:pt x="8603" y="65701"/>
                  </a:cubicBezTo>
                  <a:cubicBezTo>
                    <a:pt x="14104" y="67600"/>
                    <a:pt x="19857" y="68550"/>
                    <a:pt x="25613" y="68550"/>
                  </a:cubicBezTo>
                  <a:cubicBezTo>
                    <a:pt x="31369" y="68550"/>
                    <a:pt x="37129" y="67600"/>
                    <a:pt x="42646" y="65701"/>
                  </a:cubicBezTo>
                  <a:cubicBezTo>
                    <a:pt x="47722" y="64029"/>
                    <a:pt x="51187" y="59287"/>
                    <a:pt x="51217" y="53938"/>
                  </a:cubicBezTo>
                  <a:lnTo>
                    <a:pt x="51217" y="14636"/>
                  </a:lnTo>
                  <a:cubicBezTo>
                    <a:pt x="51187" y="9287"/>
                    <a:pt x="47752" y="4514"/>
                    <a:pt x="42646" y="2873"/>
                  </a:cubicBezTo>
                  <a:cubicBezTo>
                    <a:pt x="37129" y="958"/>
                    <a:pt x="31369" y="1"/>
                    <a:pt x="256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68" name="Google Shape;5268;p40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69" name="Google Shape;5269;p40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0" name="Google Shape;5270;p40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Start!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sp>
        <p:nvSpPr>
          <p:cNvPr id="5271" name="Google Shape;5271;p40">
            <a:hlinkClick r:id="rId3" action="ppaction://hlinksldjump"/>
          </p:cNvPr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Diagrama de flujo: conector 1">
            <a:extLst>
              <a:ext uri="{FF2B5EF4-FFF2-40B4-BE49-F238E27FC236}">
                <a16:creationId xmlns:a16="http://schemas.microsoft.com/office/drawing/2014/main" xmlns="" id="{86C233D2-F26B-4A4B-A0C4-9FADD5914AEC}"/>
              </a:ext>
            </a:extLst>
          </p:cNvPr>
          <p:cNvSpPr/>
          <p:nvPr/>
        </p:nvSpPr>
        <p:spPr>
          <a:xfrm>
            <a:off x="6617627" y="3094906"/>
            <a:ext cx="1759296" cy="1689587"/>
          </a:xfrm>
          <a:prstGeom prst="flowChartConnector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Tiene 10 años, es CEO y quiere ayudar a miles de niños a aprender código">
            <a:hlinkClick r:id="rId4"/>
            <a:extLst>
              <a:ext uri="{FF2B5EF4-FFF2-40B4-BE49-F238E27FC236}">
                <a16:creationId xmlns:a16="http://schemas.microsoft.com/office/drawing/2014/main" xmlns="" id="{76D7A74F-9DFC-48A9-9148-235091ABD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278" y="3094906"/>
            <a:ext cx="1784195" cy="170299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Programación en C: introducción a los arreglos - ArchiTecnologia">
            <a:hlinkClick r:id="rId6"/>
            <a:extLst>
              <a:ext uri="{FF2B5EF4-FFF2-40B4-BE49-F238E27FC236}">
                <a16:creationId xmlns:a16="http://schemas.microsoft.com/office/drawing/2014/main" xmlns="" id="{BF071141-9713-4AA0-B278-E55A04D24C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38" y="732475"/>
            <a:ext cx="1589123" cy="11633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5" name="Google Shape;5715;p46"/>
          <p:cNvSpPr/>
          <p:nvPr/>
        </p:nvSpPr>
        <p:spPr>
          <a:xfrm>
            <a:off x="1366093" y="1169974"/>
            <a:ext cx="6367748" cy="3049485"/>
          </a:xfrm>
          <a:custGeom>
            <a:avLst/>
            <a:gdLst/>
            <a:ahLst/>
            <a:cxnLst/>
            <a:rect l="l" t="t" r="r" b="b"/>
            <a:pathLst>
              <a:path w="24686" h="14979" extrusionOk="0">
                <a:moveTo>
                  <a:pt x="1" y="1"/>
                </a:moveTo>
                <a:lnTo>
                  <a:pt x="1" y="14978"/>
                </a:lnTo>
                <a:lnTo>
                  <a:pt x="24685" y="14978"/>
                </a:lnTo>
                <a:lnTo>
                  <a:pt x="2468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6" name="Google Shape;5716;p46"/>
          <p:cNvSpPr/>
          <p:nvPr/>
        </p:nvSpPr>
        <p:spPr>
          <a:xfrm>
            <a:off x="1366093" y="1169983"/>
            <a:ext cx="6367748" cy="348903"/>
          </a:xfrm>
          <a:custGeom>
            <a:avLst/>
            <a:gdLst/>
            <a:ahLst/>
            <a:cxnLst/>
            <a:rect l="l" t="t" r="r" b="b"/>
            <a:pathLst>
              <a:path w="24686" h="2170" extrusionOk="0">
                <a:moveTo>
                  <a:pt x="1" y="1"/>
                </a:moveTo>
                <a:lnTo>
                  <a:pt x="1" y="2169"/>
                </a:lnTo>
                <a:lnTo>
                  <a:pt x="24685" y="2169"/>
                </a:lnTo>
                <a:lnTo>
                  <a:pt x="24685" y="1"/>
                </a:lnTo>
                <a:close/>
              </a:path>
            </a:pathLst>
          </a:custGeom>
          <a:solidFill>
            <a:schemeClr val="accent4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17" name="Google Shape;5717;p46"/>
          <p:cNvSpPr txBox="1">
            <a:spLocks noGrp="1"/>
          </p:cNvSpPr>
          <p:nvPr>
            <p:ph type="title"/>
          </p:nvPr>
        </p:nvSpPr>
        <p:spPr>
          <a:xfrm>
            <a:off x="1216456" y="68358"/>
            <a:ext cx="4383600" cy="70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Referencias</a:t>
            </a:r>
            <a:endParaRPr dirty="0"/>
          </a:p>
        </p:txBody>
      </p:sp>
      <p:sp>
        <p:nvSpPr>
          <p:cNvPr id="5718" name="Google Shape;5718;p46"/>
          <p:cNvSpPr txBox="1">
            <a:spLocks noGrp="1"/>
          </p:cNvSpPr>
          <p:nvPr>
            <p:ph type="subTitle" idx="1"/>
          </p:nvPr>
        </p:nvSpPr>
        <p:spPr>
          <a:xfrm>
            <a:off x="1498294" y="1881900"/>
            <a:ext cx="6028709" cy="207562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 err="1"/>
              <a:t>Marin</a:t>
            </a:r>
            <a:r>
              <a:rPr lang="es-ES" dirty="0"/>
              <a:t>, R. (27 de febrero de 2019). Revista Digital. Obtenido de Revista Digital: https://revistadigital.inesem.es/informatica-y-tics/arrays/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ES" sz="7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/>
              <a:t>Martinez, M. (03 de junio de 2015). </a:t>
            </a:r>
            <a:r>
              <a:rPr lang="es-ES" dirty="0" err="1"/>
              <a:t>Slideshare</a:t>
            </a:r>
            <a:r>
              <a:rPr lang="es-ES" dirty="0"/>
              <a:t>. Obtenido de </a:t>
            </a:r>
            <a:r>
              <a:rPr lang="es-ES" dirty="0" err="1"/>
              <a:t>Slideshare</a:t>
            </a:r>
            <a:r>
              <a:rPr lang="es-ES" dirty="0"/>
              <a:t>: https://es.slideshare.net/MiguelMartinez206/cap06-arreglos-y-vectores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ES" sz="8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/>
              <a:t>Muñoz, J. D. (14 de febrero de 2022). PLEDIN 3.0. Obtenido de PLEDIN 3.0: https://plataforma.josedomingo.org/pledin/cursos/programacion/curso/u26/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ES" sz="8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 err="1"/>
              <a:t>VidaBytes</a:t>
            </a:r>
            <a:r>
              <a:rPr lang="es-ES" dirty="0"/>
              <a:t>. (s.f.). Obtenido de </a:t>
            </a:r>
            <a:r>
              <a:rPr lang="es-ES" dirty="0" err="1"/>
              <a:t>VidaBytes</a:t>
            </a:r>
            <a:r>
              <a:rPr lang="es-ES" dirty="0"/>
              <a:t>: https://vidabytes.com/tipos-de-arreglos/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ES" dirty="0"/>
          </a:p>
        </p:txBody>
      </p:sp>
      <p:sp>
        <p:nvSpPr>
          <p:cNvPr id="5719" name="Google Shape;5719;p46"/>
          <p:cNvSpPr/>
          <p:nvPr/>
        </p:nvSpPr>
        <p:spPr>
          <a:xfrm rot="10800000">
            <a:off x="7468265" y="3183036"/>
            <a:ext cx="772856" cy="774485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1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20" name="Google Shape;5720;p46"/>
          <p:cNvSpPr/>
          <p:nvPr/>
        </p:nvSpPr>
        <p:spPr>
          <a:xfrm rot="10800000">
            <a:off x="506538" y="723377"/>
            <a:ext cx="1352251" cy="1079433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22" name="Google Shape;5722;p46"/>
          <p:cNvGrpSpPr/>
          <p:nvPr/>
        </p:nvGrpSpPr>
        <p:grpSpPr>
          <a:xfrm>
            <a:off x="7368406" y="1223360"/>
            <a:ext cx="199715" cy="199715"/>
            <a:chOff x="7016475" y="679000"/>
            <a:chExt cx="198900" cy="198900"/>
          </a:xfrm>
        </p:grpSpPr>
        <p:sp>
          <p:nvSpPr>
            <p:cNvPr id="5723" name="Google Shape;5723;p4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24" name="Google Shape;5724;p4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5725" name="Google Shape;5725;p4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726" name="Google Shape;5726;p4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727" name="Google Shape;5727;p46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5728" name="Google Shape;5728;p46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9" name="Google Shape;5729;p46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0" name="Google Shape;5730;p46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731" name="Google Shape;5731;p46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2" name="Google Shape;5732;p46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3" name="Google Shape;5733;p46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5734" name="Google Shape;5734;p46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5735" name="Google Shape;5735;p46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6" name="Google Shape;5736;p46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7" name="Google Shape;5737;p46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738" name="Google Shape;5738;p46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39" name="Google Shape;5739;p46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40" name="Google Shape;5740;p46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09" name="Google Shape;7209;p59"/>
          <p:cNvGrpSpPr/>
          <p:nvPr/>
        </p:nvGrpSpPr>
        <p:grpSpPr>
          <a:xfrm>
            <a:off x="789453" y="855400"/>
            <a:ext cx="6176561" cy="3347389"/>
            <a:chOff x="789453" y="855400"/>
            <a:chExt cx="6176561" cy="3347389"/>
          </a:xfrm>
        </p:grpSpPr>
        <p:sp>
          <p:nvSpPr>
            <p:cNvPr id="7210" name="Google Shape;7210;p59"/>
            <p:cNvSpPr/>
            <p:nvPr/>
          </p:nvSpPr>
          <p:spPr>
            <a:xfrm>
              <a:off x="789453" y="931600"/>
              <a:ext cx="6176561" cy="3271189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1" name="Google Shape;7211;p59"/>
            <p:cNvSpPr/>
            <p:nvPr/>
          </p:nvSpPr>
          <p:spPr>
            <a:xfrm>
              <a:off x="789453" y="855400"/>
              <a:ext cx="6176561" cy="410249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12" name="Google Shape;7212;p59"/>
            <p:cNvGrpSpPr/>
            <p:nvPr/>
          </p:nvGrpSpPr>
          <p:grpSpPr>
            <a:xfrm>
              <a:off x="6664800" y="961063"/>
              <a:ext cx="198900" cy="198900"/>
              <a:chOff x="7016475" y="679000"/>
              <a:chExt cx="198900" cy="198900"/>
            </a:xfrm>
          </p:grpSpPr>
          <p:sp>
            <p:nvSpPr>
              <p:cNvPr id="7213" name="Google Shape;7213;p59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214" name="Google Shape;7214;p59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7215" name="Google Shape;7215;p59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216" name="Google Shape;7216;p59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7217" name="Google Shape;7217;p59"/>
          <p:cNvSpPr txBox="1">
            <a:spLocks noGrp="1"/>
          </p:cNvSpPr>
          <p:nvPr>
            <p:ph type="title"/>
          </p:nvPr>
        </p:nvSpPr>
        <p:spPr>
          <a:xfrm>
            <a:off x="1211775" y="1499625"/>
            <a:ext cx="5331900" cy="248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Muchas Gracias!!</a:t>
            </a:r>
            <a:endParaRPr dirty="0"/>
          </a:p>
        </p:txBody>
      </p:sp>
      <p:sp>
        <p:nvSpPr>
          <p:cNvPr id="7218" name="Google Shape;7218;p59"/>
          <p:cNvSpPr/>
          <p:nvPr/>
        </p:nvSpPr>
        <p:spPr>
          <a:xfrm rot="10800000" flipH="1">
            <a:off x="5838402" y="3565687"/>
            <a:ext cx="806873" cy="808613"/>
          </a:xfrm>
          <a:custGeom>
            <a:avLst/>
            <a:gdLst/>
            <a:ahLst/>
            <a:cxnLst/>
            <a:rect l="l" t="t" r="r" b="b"/>
            <a:pathLst>
              <a:path w="16046" h="16079" extrusionOk="0">
                <a:moveTo>
                  <a:pt x="8040" y="1"/>
                </a:moveTo>
                <a:cubicBezTo>
                  <a:pt x="3603" y="1"/>
                  <a:pt x="1" y="3603"/>
                  <a:pt x="1" y="8040"/>
                </a:cubicBezTo>
                <a:cubicBezTo>
                  <a:pt x="1" y="12476"/>
                  <a:pt x="3603" y="16079"/>
                  <a:pt x="8040" y="16079"/>
                </a:cubicBezTo>
                <a:cubicBezTo>
                  <a:pt x="12476" y="16079"/>
                  <a:pt x="16045" y="12476"/>
                  <a:pt x="16045" y="8040"/>
                </a:cubicBezTo>
                <a:cubicBezTo>
                  <a:pt x="16045" y="3603"/>
                  <a:pt x="12476" y="1"/>
                  <a:pt x="8040" y="1"/>
                </a:cubicBezTo>
                <a:close/>
              </a:path>
            </a:pathLst>
          </a:custGeom>
          <a:solidFill>
            <a:schemeClr val="accent1"/>
          </a:solidFill>
          <a:ln w="9525" cap="rnd" cmpd="sng">
            <a:solidFill>
              <a:srgbClr val="2323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20" name="Google Shape;7220;p59"/>
          <p:cNvSpPr/>
          <p:nvPr/>
        </p:nvSpPr>
        <p:spPr>
          <a:xfrm rot="-5400000" flipH="1">
            <a:off x="612323" y="693577"/>
            <a:ext cx="717868" cy="1459964"/>
          </a:xfrm>
          <a:custGeom>
            <a:avLst/>
            <a:gdLst/>
            <a:ahLst/>
            <a:cxnLst/>
            <a:rect l="l" t="t" r="r" b="b"/>
            <a:pathLst>
              <a:path w="13778" h="28021" extrusionOk="0">
                <a:moveTo>
                  <a:pt x="1" y="1"/>
                </a:moveTo>
                <a:lnTo>
                  <a:pt x="1" y="28021"/>
                </a:lnTo>
                <a:cubicBezTo>
                  <a:pt x="7640" y="27887"/>
                  <a:pt x="13777" y="21649"/>
                  <a:pt x="13777" y="14011"/>
                </a:cubicBezTo>
                <a:cubicBezTo>
                  <a:pt x="13777" y="6372"/>
                  <a:pt x="7640" y="134"/>
                  <a:pt x="1" y="1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21" name="Google Shape;7221;p59"/>
          <p:cNvGrpSpPr/>
          <p:nvPr/>
        </p:nvGrpSpPr>
        <p:grpSpPr>
          <a:xfrm>
            <a:off x="6558986" y="1509149"/>
            <a:ext cx="2076359" cy="2294432"/>
            <a:chOff x="5907259" y="1255618"/>
            <a:chExt cx="2579969" cy="2850934"/>
          </a:xfrm>
        </p:grpSpPr>
        <p:grpSp>
          <p:nvGrpSpPr>
            <p:cNvPr id="7222" name="Google Shape;7222;p59"/>
            <p:cNvGrpSpPr/>
            <p:nvPr/>
          </p:nvGrpSpPr>
          <p:grpSpPr>
            <a:xfrm>
              <a:off x="5907259" y="1255618"/>
              <a:ext cx="2579969" cy="2850934"/>
              <a:chOff x="5780959" y="1255618"/>
              <a:chExt cx="2579969" cy="2850934"/>
            </a:xfrm>
          </p:grpSpPr>
          <p:grpSp>
            <p:nvGrpSpPr>
              <p:cNvPr id="7223" name="Google Shape;7223;p59"/>
              <p:cNvGrpSpPr/>
              <p:nvPr/>
            </p:nvGrpSpPr>
            <p:grpSpPr>
              <a:xfrm>
                <a:off x="5780959" y="1255618"/>
                <a:ext cx="2579969" cy="2850934"/>
                <a:chOff x="5301600" y="1252675"/>
                <a:chExt cx="2503715" cy="2766671"/>
              </a:xfrm>
            </p:grpSpPr>
            <p:sp>
              <p:nvSpPr>
                <p:cNvPr id="7224" name="Google Shape;7224;p59"/>
                <p:cNvSpPr/>
                <p:nvPr/>
              </p:nvSpPr>
              <p:spPr>
                <a:xfrm>
                  <a:off x="6416671" y="1252675"/>
                  <a:ext cx="499665" cy="1941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43" h="4640" extrusionOk="0">
                      <a:moveTo>
                        <a:pt x="806" y="0"/>
                      </a:moveTo>
                      <a:cubicBezTo>
                        <a:pt x="725" y="0"/>
                        <a:pt x="644" y="11"/>
                        <a:pt x="568" y="36"/>
                      </a:cubicBezTo>
                      <a:cubicBezTo>
                        <a:pt x="201" y="203"/>
                        <a:pt x="0" y="570"/>
                        <a:pt x="101" y="970"/>
                      </a:cubicBezTo>
                      <a:cubicBezTo>
                        <a:pt x="201" y="1337"/>
                        <a:pt x="401" y="1671"/>
                        <a:pt x="701" y="1938"/>
                      </a:cubicBezTo>
                      <a:cubicBezTo>
                        <a:pt x="1868" y="3072"/>
                        <a:pt x="3370" y="3739"/>
                        <a:pt x="5004" y="3872"/>
                      </a:cubicBezTo>
                      <a:lnTo>
                        <a:pt x="4904" y="4640"/>
                      </a:lnTo>
                      <a:cubicBezTo>
                        <a:pt x="7039" y="4573"/>
                        <a:pt x="9174" y="4173"/>
                        <a:pt x="11175" y="3439"/>
                      </a:cubicBezTo>
                      <a:cubicBezTo>
                        <a:pt x="11509" y="3305"/>
                        <a:pt x="11942" y="3039"/>
                        <a:pt x="11942" y="2672"/>
                      </a:cubicBezTo>
                      <a:cubicBezTo>
                        <a:pt x="11909" y="2205"/>
                        <a:pt x="11309" y="2071"/>
                        <a:pt x="10875" y="2071"/>
                      </a:cubicBezTo>
                      <a:cubicBezTo>
                        <a:pt x="8840" y="2105"/>
                        <a:pt x="6905" y="2772"/>
                        <a:pt x="5304" y="3973"/>
                      </a:cubicBezTo>
                      <a:cubicBezTo>
                        <a:pt x="4237" y="2371"/>
                        <a:pt x="3036" y="637"/>
                        <a:pt x="1168" y="70"/>
                      </a:cubicBezTo>
                      <a:cubicBezTo>
                        <a:pt x="1065" y="29"/>
                        <a:pt x="936" y="0"/>
                        <a:pt x="806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5" name="Google Shape;7225;p59"/>
                <p:cNvSpPr/>
                <p:nvPr/>
              </p:nvSpPr>
              <p:spPr>
                <a:xfrm>
                  <a:off x="5301600" y="1739839"/>
                  <a:ext cx="389382" cy="8764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07" h="20950" extrusionOk="0">
                      <a:moveTo>
                        <a:pt x="4670" y="1"/>
                      </a:moveTo>
                      <a:cubicBezTo>
                        <a:pt x="3202" y="1869"/>
                        <a:pt x="2035" y="3937"/>
                        <a:pt x="1134" y="6105"/>
                      </a:cubicBezTo>
                      <a:cubicBezTo>
                        <a:pt x="267" y="8340"/>
                        <a:pt x="0" y="10742"/>
                        <a:pt x="367" y="13077"/>
                      </a:cubicBezTo>
                      <a:cubicBezTo>
                        <a:pt x="1101" y="16679"/>
                        <a:pt x="3603" y="19648"/>
                        <a:pt x="7038" y="20949"/>
                      </a:cubicBezTo>
                      <a:cubicBezTo>
                        <a:pt x="7639" y="19715"/>
                        <a:pt x="8373" y="18581"/>
                        <a:pt x="9307" y="17547"/>
                      </a:cubicBezTo>
                      <a:cubicBezTo>
                        <a:pt x="7038" y="17447"/>
                        <a:pt x="5004" y="16112"/>
                        <a:pt x="3936" y="14111"/>
                      </a:cubicBezTo>
                      <a:cubicBezTo>
                        <a:pt x="3503" y="13177"/>
                        <a:pt x="3269" y="12176"/>
                        <a:pt x="3169" y="11142"/>
                      </a:cubicBezTo>
                      <a:cubicBezTo>
                        <a:pt x="3102" y="10375"/>
                        <a:pt x="3102" y="9641"/>
                        <a:pt x="3202" y="8874"/>
                      </a:cubicBezTo>
                      <a:cubicBezTo>
                        <a:pt x="3336" y="8173"/>
                        <a:pt x="3536" y="7473"/>
                        <a:pt x="3836" y="6839"/>
                      </a:cubicBezTo>
                      <a:cubicBezTo>
                        <a:pt x="4703" y="4704"/>
                        <a:pt x="5904" y="2769"/>
                        <a:pt x="7439" y="1101"/>
                      </a:cubicBezTo>
                      <a:lnTo>
                        <a:pt x="4670" y="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6" name="Google Shape;7226;p59"/>
                <p:cNvSpPr/>
                <p:nvPr/>
              </p:nvSpPr>
              <p:spPr>
                <a:xfrm>
                  <a:off x="5575138" y="1515963"/>
                  <a:ext cx="247050" cy="2239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05" h="5353" extrusionOk="0">
                      <a:moveTo>
                        <a:pt x="4728" y="1"/>
                      </a:moveTo>
                      <a:cubicBezTo>
                        <a:pt x="4684" y="1"/>
                        <a:pt x="4642" y="5"/>
                        <a:pt x="4603" y="15"/>
                      </a:cubicBezTo>
                      <a:cubicBezTo>
                        <a:pt x="3136" y="81"/>
                        <a:pt x="1568" y="748"/>
                        <a:pt x="934" y="2083"/>
                      </a:cubicBezTo>
                      <a:lnTo>
                        <a:pt x="0" y="3517"/>
                      </a:lnTo>
                      <a:cubicBezTo>
                        <a:pt x="131" y="4595"/>
                        <a:pt x="1221" y="5353"/>
                        <a:pt x="2299" y="5353"/>
                      </a:cubicBezTo>
                      <a:cubicBezTo>
                        <a:pt x="2322" y="5353"/>
                        <a:pt x="2345" y="5352"/>
                        <a:pt x="2368" y="5352"/>
                      </a:cubicBezTo>
                      <a:cubicBezTo>
                        <a:pt x="3469" y="5252"/>
                        <a:pt x="4470" y="4685"/>
                        <a:pt x="5137" y="3784"/>
                      </a:cubicBezTo>
                      <a:cubicBezTo>
                        <a:pt x="5371" y="3517"/>
                        <a:pt x="5537" y="3217"/>
                        <a:pt x="5637" y="2883"/>
                      </a:cubicBezTo>
                      <a:cubicBezTo>
                        <a:pt x="5904" y="2116"/>
                        <a:pt x="5637" y="1249"/>
                        <a:pt x="5337" y="515"/>
                      </a:cubicBezTo>
                      <a:cubicBezTo>
                        <a:pt x="5271" y="315"/>
                        <a:pt x="5170" y="181"/>
                        <a:pt x="5037" y="48"/>
                      </a:cubicBezTo>
                      <a:cubicBezTo>
                        <a:pt x="4943" y="24"/>
                        <a:pt x="4832" y="1"/>
                        <a:pt x="4728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7" name="Google Shape;7227;p59"/>
                <p:cNvSpPr/>
                <p:nvPr/>
              </p:nvSpPr>
              <p:spPr>
                <a:xfrm>
                  <a:off x="5420211" y="1691725"/>
                  <a:ext cx="223329" cy="192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38" h="4613" extrusionOk="0">
                      <a:moveTo>
                        <a:pt x="1925" y="1"/>
                      </a:moveTo>
                      <a:cubicBezTo>
                        <a:pt x="1837" y="1"/>
                        <a:pt x="1752" y="6"/>
                        <a:pt x="1668" y="17"/>
                      </a:cubicBezTo>
                      <a:cubicBezTo>
                        <a:pt x="1568" y="50"/>
                        <a:pt x="1435" y="83"/>
                        <a:pt x="1335" y="117"/>
                      </a:cubicBezTo>
                      <a:cubicBezTo>
                        <a:pt x="234" y="484"/>
                        <a:pt x="0" y="1851"/>
                        <a:pt x="501" y="2785"/>
                      </a:cubicBezTo>
                      <a:cubicBezTo>
                        <a:pt x="1001" y="3652"/>
                        <a:pt x="1868" y="4286"/>
                        <a:pt x="2869" y="4520"/>
                      </a:cubicBezTo>
                      <a:cubicBezTo>
                        <a:pt x="3058" y="4583"/>
                        <a:pt x="3254" y="4613"/>
                        <a:pt x="3450" y="4613"/>
                      </a:cubicBezTo>
                      <a:cubicBezTo>
                        <a:pt x="3876" y="4613"/>
                        <a:pt x="4305" y="4471"/>
                        <a:pt x="4670" y="4220"/>
                      </a:cubicBezTo>
                      <a:cubicBezTo>
                        <a:pt x="5338" y="3586"/>
                        <a:pt x="5338" y="1818"/>
                        <a:pt x="4704" y="1217"/>
                      </a:cubicBezTo>
                      <a:cubicBezTo>
                        <a:pt x="4121" y="665"/>
                        <a:pt x="2918" y="1"/>
                        <a:pt x="192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8" name="Google Shape;7228;p59"/>
                <p:cNvSpPr/>
                <p:nvPr/>
              </p:nvSpPr>
              <p:spPr>
                <a:xfrm>
                  <a:off x="6444577" y="3343412"/>
                  <a:ext cx="149360" cy="4731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70" h="11309" extrusionOk="0">
                      <a:moveTo>
                        <a:pt x="3370" y="0"/>
                      </a:moveTo>
                      <a:cubicBezTo>
                        <a:pt x="2236" y="100"/>
                        <a:pt x="1135" y="200"/>
                        <a:pt x="1" y="267"/>
                      </a:cubicBezTo>
                      <a:cubicBezTo>
                        <a:pt x="1" y="1635"/>
                        <a:pt x="67" y="10274"/>
                        <a:pt x="167" y="11308"/>
                      </a:cubicBezTo>
                      <a:cubicBezTo>
                        <a:pt x="1268" y="10975"/>
                        <a:pt x="2402" y="10808"/>
                        <a:pt x="3570" y="10808"/>
                      </a:cubicBezTo>
                      <a:cubicBezTo>
                        <a:pt x="3503" y="7372"/>
                        <a:pt x="3370" y="1601"/>
                        <a:pt x="3370" y="100"/>
                      </a:cubicBezTo>
                      <a:lnTo>
                        <a:pt x="337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29" name="Google Shape;7229;p59"/>
                <p:cNvSpPr/>
                <p:nvPr/>
              </p:nvSpPr>
              <p:spPr>
                <a:xfrm>
                  <a:off x="6203129" y="3795558"/>
                  <a:ext cx="400594" cy="223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75" h="5349" extrusionOk="0">
                      <a:moveTo>
                        <a:pt x="9341" y="1"/>
                      </a:moveTo>
                      <a:cubicBezTo>
                        <a:pt x="8173" y="1"/>
                        <a:pt x="7039" y="168"/>
                        <a:pt x="5938" y="501"/>
                      </a:cubicBezTo>
                      <a:lnTo>
                        <a:pt x="5938" y="601"/>
                      </a:lnTo>
                      <a:cubicBezTo>
                        <a:pt x="5972" y="868"/>
                        <a:pt x="5972" y="1168"/>
                        <a:pt x="5938" y="1469"/>
                      </a:cubicBezTo>
                      <a:cubicBezTo>
                        <a:pt x="5972" y="1735"/>
                        <a:pt x="5772" y="1936"/>
                        <a:pt x="5505" y="1936"/>
                      </a:cubicBezTo>
                      <a:lnTo>
                        <a:pt x="4404" y="1936"/>
                      </a:lnTo>
                      <a:cubicBezTo>
                        <a:pt x="4258" y="1930"/>
                        <a:pt x="4111" y="1927"/>
                        <a:pt x="3963" y="1927"/>
                      </a:cubicBezTo>
                      <a:cubicBezTo>
                        <a:pt x="3201" y="1927"/>
                        <a:pt x="2423" y="2001"/>
                        <a:pt x="1669" y="2169"/>
                      </a:cubicBezTo>
                      <a:cubicBezTo>
                        <a:pt x="568" y="2369"/>
                        <a:pt x="1" y="3637"/>
                        <a:pt x="601" y="4604"/>
                      </a:cubicBezTo>
                      <a:cubicBezTo>
                        <a:pt x="871" y="5084"/>
                        <a:pt x="1384" y="5348"/>
                        <a:pt x="1921" y="5348"/>
                      </a:cubicBezTo>
                      <a:cubicBezTo>
                        <a:pt x="1981" y="5348"/>
                        <a:pt x="2042" y="5345"/>
                        <a:pt x="2102" y="5338"/>
                      </a:cubicBezTo>
                      <a:cubicBezTo>
                        <a:pt x="3837" y="5271"/>
                        <a:pt x="5571" y="5205"/>
                        <a:pt x="7306" y="5138"/>
                      </a:cubicBezTo>
                      <a:cubicBezTo>
                        <a:pt x="7338" y="5139"/>
                        <a:pt x="7370" y="5140"/>
                        <a:pt x="7402" y="5140"/>
                      </a:cubicBezTo>
                      <a:cubicBezTo>
                        <a:pt x="8064" y="5140"/>
                        <a:pt x="8660" y="4813"/>
                        <a:pt x="9074" y="4304"/>
                      </a:cubicBezTo>
                      <a:cubicBezTo>
                        <a:pt x="9574" y="3670"/>
                        <a:pt x="9441" y="2870"/>
                        <a:pt x="9408" y="2069"/>
                      </a:cubicBezTo>
                      <a:cubicBezTo>
                        <a:pt x="9374" y="1602"/>
                        <a:pt x="9374" y="868"/>
                        <a:pt x="9341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0" name="Google Shape;7230;p59"/>
                <p:cNvSpPr/>
                <p:nvPr/>
              </p:nvSpPr>
              <p:spPr>
                <a:xfrm>
                  <a:off x="6238022" y="3343412"/>
                  <a:ext cx="401975" cy="3796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08" h="9074" extrusionOk="0">
                      <a:moveTo>
                        <a:pt x="3637" y="0"/>
                      </a:moveTo>
                      <a:cubicBezTo>
                        <a:pt x="2503" y="167"/>
                        <a:pt x="1402" y="367"/>
                        <a:pt x="301" y="500"/>
                      </a:cubicBezTo>
                      <a:cubicBezTo>
                        <a:pt x="1" y="534"/>
                        <a:pt x="735" y="5004"/>
                        <a:pt x="1168" y="5471"/>
                      </a:cubicBezTo>
                      <a:cubicBezTo>
                        <a:pt x="2302" y="6672"/>
                        <a:pt x="4204" y="7239"/>
                        <a:pt x="5638" y="7872"/>
                      </a:cubicBezTo>
                      <a:cubicBezTo>
                        <a:pt x="6472" y="8239"/>
                        <a:pt x="7473" y="8806"/>
                        <a:pt x="8407" y="9073"/>
                      </a:cubicBezTo>
                      <a:cubicBezTo>
                        <a:pt x="8507" y="7906"/>
                        <a:pt x="8907" y="6772"/>
                        <a:pt x="9608" y="5838"/>
                      </a:cubicBezTo>
                      <a:cubicBezTo>
                        <a:pt x="8340" y="5304"/>
                        <a:pt x="7039" y="4770"/>
                        <a:pt x="5772" y="4203"/>
                      </a:cubicBezTo>
                      <a:cubicBezTo>
                        <a:pt x="4771" y="3803"/>
                        <a:pt x="4004" y="3569"/>
                        <a:pt x="3737" y="2435"/>
                      </a:cubicBezTo>
                      <a:cubicBezTo>
                        <a:pt x="3570" y="1668"/>
                        <a:pt x="3670" y="867"/>
                        <a:pt x="3637" y="100"/>
                      </a:cubicBezTo>
                      <a:lnTo>
                        <a:pt x="3637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1" name="Google Shape;7231;p59"/>
                <p:cNvSpPr/>
                <p:nvPr/>
              </p:nvSpPr>
              <p:spPr>
                <a:xfrm>
                  <a:off x="6582016" y="3586241"/>
                  <a:ext cx="232449" cy="4150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56" h="9920" extrusionOk="0">
                      <a:moveTo>
                        <a:pt x="1386" y="0"/>
                      </a:moveTo>
                      <a:cubicBezTo>
                        <a:pt x="685" y="968"/>
                        <a:pt x="251" y="2102"/>
                        <a:pt x="151" y="3269"/>
                      </a:cubicBezTo>
                      <a:cubicBezTo>
                        <a:pt x="285" y="3303"/>
                        <a:pt x="418" y="3336"/>
                        <a:pt x="552" y="3369"/>
                      </a:cubicBezTo>
                      <a:cubicBezTo>
                        <a:pt x="852" y="3436"/>
                        <a:pt x="1119" y="3570"/>
                        <a:pt x="1386" y="3703"/>
                      </a:cubicBezTo>
                      <a:cubicBezTo>
                        <a:pt x="1652" y="3770"/>
                        <a:pt x="1786" y="4103"/>
                        <a:pt x="1619" y="4337"/>
                      </a:cubicBezTo>
                      <a:cubicBezTo>
                        <a:pt x="1486" y="4670"/>
                        <a:pt x="1319" y="5004"/>
                        <a:pt x="1185" y="5337"/>
                      </a:cubicBezTo>
                      <a:cubicBezTo>
                        <a:pt x="785" y="6171"/>
                        <a:pt x="452" y="7039"/>
                        <a:pt x="251" y="7939"/>
                      </a:cubicBezTo>
                      <a:cubicBezTo>
                        <a:pt x="1" y="8974"/>
                        <a:pt x="810" y="9919"/>
                        <a:pt x="1822" y="9919"/>
                      </a:cubicBezTo>
                      <a:cubicBezTo>
                        <a:pt x="1887" y="9919"/>
                        <a:pt x="1953" y="9915"/>
                        <a:pt x="2019" y="9907"/>
                      </a:cubicBezTo>
                      <a:cubicBezTo>
                        <a:pt x="2620" y="9841"/>
                        <a:pt x="3154" y="9440"/>
                        <a:pt x="3320" y="8840"/>
                      </a:cubicBezTo>
                      <a:cubicBezTo>
                        <a:pt x="3954" y="7239"/>
                        <a:pt x="4621" y="5604"/>
                        <a:pt x="5288" y="4003"/>
                      </a:cubicBezTo>
                      <a:cubicBezTo>
                        <a:pt x="5555" y="3403"/>
                        <a:pt x="5555" y="2669"/>
                        <a:pt x="5222" y="2068"/>
                      </a:cubicBezTo>
                      <a:cubicBezTo>
                        <a:pt x="4821" y="1335"/>
                        <a:pt x="4054" y="1134"/>
                        <a:pt x="3320" y="834"/>
                      </a:cubicBezTo>
                      <a:lnTo>
                        <a:pt x="138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2" name="Google Shape;7232;p59"/>
                <p:cNvSpPr/>
                <p:nvPr/>
              </p:nvSpPr>
              <p:spPr>
                <a:xfrm>
                  <a:off x="5307164" y="1397142"/>
                  <a:ext cx="2277634" cy="19952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440" h="47691" extrusionOk="0">
                      <a:moveTo>
                        <a:pt x="28362" y="1"/>
                      </a:moveTo>
                      <a:cubicBezTo>
                        <a:pt x="24738" y="1"/>
                        <a:pt x="20882" y="2382"/>
                        <a:pt x="16712" y="7658"/>
                      </a:cubicBezTo>
                      <a:cubicBezTo>
                        <a:pt x="7372" y="21435"/>
                        <a:pt x="1" y="35778"/>
                        <a:pt x="8106" y="42950"/>
                      </a:cubicBezTo>
                      <a:cubicBezTo>
                        <a:pt x="11419" y="45905"/>
                        <a:pt x="17355" y="47691"/>
                        <a:pt x="26840" y="47691"/>
                      </a:cubicBezTo>
                      <a:cubicBezTo>
                        <a:pt x="27097" y="47691"/>
                        <a:pt x="27357" y="47689"/>
                        <a:pt x="27620" y="47687"/>
                      </a:cubicBezTo>
                      <a:cubicBezTo>
                        <a:pt x="47368" y="46486"/>
                        <a:pt x="54439" y="44351"/>
                        <a:pt x="47901" y="25971"/>
                      </a:cubicBezTo>
                      <a:cubicBezTo>
                        <a:pt x="47868" y="25938"/>
                        <a:pt x="47868" y="25904"/>
                        <a:pt x="47868" y="25871"/>
                      </a:cubicBezTo>
                      <a:cubicBezTo>
                        <a:pt x="47835" y="25838"/>
                        <a:pt x="47835" y="25804"/>
                        <a:pt x="47835" y="25771"/>
                      </a:cubicBezTo>
                      <a:cubicBezTo>
                        <a:pt x="45733" y="19633"/>
                        <a:pt x="42698" y="13629"/>
                        <a:pt x="41297" y="10727"/>
                      </a:cubicBezTo>
                      <a:cubicBezTo>
                        <a:pt x="37828" y="4856"/>
                        <a:pt x="34192" y="1120"/>
                        <a:pt x="30255" y="219"/>
                      </a:cubicBezTo>
                      <a:cubicBezTo>
                        <a:pt x="29631" y="75"/>
                        <a:pt x="29000" y="1"/>
                        <a:pt x="2836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3" name="Google Shape;7233;p59"/>
                <p:cNvSpPr/>
                <p:nvPr/>
              </p:nvSpPr>
              <p:spPr>
                <a:xfrm>
                  <a:off x="5953313" y="1632022"/>
                  <a:ext cx="1170948" cy="68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988" h="16269" extrusionOk="0">
                      <a:moveTo>
                        <a:pt x="9400" y="1"/>
                      </a:moveTo>
                      <a:cubicBezTo>
                        <a:pt x="5868" y="1"/>
                        <a:pt x="2491" y="1423"/>
                        <a:pt x="1" y="3945"/>
                      </a:cubicBezTo>
                      <a:cubicBezTo>
                        <a:pt x="5750" y="10369"/>
                        <a:pt x="16892" y="16268"/>
                        <a:pt x="22749" y="16268"/>
                      </a:cubicBezTo>
                      <a:cubicBezTo>
                        <a:pt x="24709" y="16268"/>
                        <a:pt x="26077" y="15608"/>
                        <a:pt x="26453" y="14086"/>
                      </a:cubicBezTo>
                      <a:cubicBezTo>
                        <a:pt x="27988" y="8048"/>
                        <a:pt x="21316" y="3912"/>
                        <a:pt x="21316" y="3912"/>
                      </a:cubicBezTo>
                      <a:cubicBezTo>
                        <a:pt x="21316" y="3912"/>
                        <a:pt x="16212" y="176"/>
                        <a:pt x="9875" y="9"/>
                      </a:cubicBezTo>
                      <a:cubicBezTo>
                        <a:pt x="9716" y="3"/>
                        <a:pt x="9558" y="1"/>
                        <a:pt x="940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4" name="Google Shape;7234;p59"/>
                <p:cNvSpPr/>
                <p:nvPr/>
              </p:nvSpPr>
              <p:spPr>
                <a:xfrm>
                  <a:off x="5646305" y="1407685"/>
                  <a:ext cx="1938499" cy="19847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334" h="47439" extrusionOk="0">
                      <a:moveTo>
                        <a:pt x="22149" y="1"/>
                      </a:moveTo>
                      <a:lnTo>
                        <a:pt x="22116" y="167"/>
                      </a:lnTo>
                      <a:cubicBezTo>
                        <a:pt x="26653" y="5071"/>
                        <a:pt x="30555" y="10675"/>
                        <a:pt x="32457" y="17080"/>
                      </a:cubicBezTo>
                      <a:cubicBezTo>
                        <a:pt x="34392" y="23484"/>
                        <a:pt x="34158" y="30723"/>
                        <a:pt x="30822" y="36493"/>
                      </a:cubicBezTo>
                      <a:cubicBezTo>
                        <a:pt x="30088" y="37828"/>
                        <a:pt x="29121" y="39029"/>
                        <a:pt x="27954" y="39996"/>
                      </a:cubicBezTo>
                      <a:cubicBezTo>
                        <a:pt x="26219" y="41364"/>
                        <a:pt x="24017" y="42031"/>
                        <a:pt x="21849" y="42431"/>
                      </a:cubicBezTo>
                      <a:cubicBezTo>
                        <a:pt x="18550" y="43091"/>
                        <a:pt x="15216" y="43320"/>
                        <a:pt x="11863" y="43320"/>
                      </a:cubicBezTo>
                      <a:cubicBezTo>
                        <a:pt x="7926" y="43320"/>
                        <a:pt x="3963" y="43004"/>
                        <a:pt x="0" y="42698"/>
                      </a:cubicBezTo>
                      <a:lnTo>
                        <a:pt x="0" y="42698"/>
                      </a:lnTo>
                      <a:cubicBezTo>
                        <a:pt x="3313" y="45653"/>
                        <a:pt x="9249" y="47439"/>
                        <a:pt x="18734" y="47439"/>
                      </a:cubicBezTo>
                      <a:cubicBezTo>
                        <a:pt x="18991" y="47439"/>
                        <a:pt x="19251" y="47437"/>
                        <a:pt x="19514" y="47435"/>
                      </a:cubicBezTo>
                      <a:cubicBezTo>
                        <a:pt x="39262" y="46234"/>
                        <a:pt x="46333" y="44099"/>
                        <a:pt x="39795" y="25752"/>
                      </a:cubicBezTo>
                      <a:cubicBezTo>
                        <a:pt x="39795" y="25686"/>
                        <a:pt x="39762" y="25652"/>
                        <a:pt x="39762" y="25619"/>
                      </a:cubicBezTo>
                      <a:cubicBezTo>
                        <a:pt x="39729" y="25586"/>
                        <a:pt x="39729" y="25586"/>
                        <a:pt x="39729" y="25552"/>
                      </a:cubicBezTo>
                      <a:cubicBezTo>
                        <a:pt x="37627" y="19415"/>
                        <a:pt x="34592" y="13410"/>
                        <a:pt x="33191" y="10475"/>
                      </a:cubicBezTo>
                      <a:cubicBezTo>
                        <a:pt x="29722" y="4637"/>
                        <a:pt x="26086" y="901"/>
                        <a:pt x="22149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5" name="Google Shape;7235;p59"/>
                <p:cNvSpPr/>
                <p:nvPr/>
              </p:nvSpPr>
              <p:spPr>
                <a:xfrm>
                  <a:off x="5717471" y="2081782"/>
                  <a:ext cx="453602" cy="658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42" h="15745" extrusionOk="0">
                      <a:moveTo>
                        <a:pt x="5404" y="0"/>
                      </a:moveTo>
                      <a:cubicBezTo>
                        <a:pt x="2436" y="0"/>
                        <a:pt x="1" y="3536"/>
                        <a:pt x="1" y="7873"/>
                      </a:cubicBezTo>
                      <a:cubicBezTo>
                        <a:pt x="1" y="12242"/>
                        <a:pt x="2436" y="15745"/>
                        <a:pt x="5404" y="15745"/>
                      </a:cubicBezTo>
                      <a:cubicBezTo>
                        <a:pt x="8407" y="15745"/>
                        <a:pt x="10842" y="12242"/>
                        <a:pt x="10842" y="7873"/>
                      </a:cubicBezTo>
                      <a:cubicBezTo>
                        <a:pt x="10842" y="3536"/>
                        <a:pt x="8407" y="0"/>
                        <a:pt x="5404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6" name="Google Shape;7236;p59"/>
                <p:cNvSpPr/>
                <p:nvPr/>
              </p:nvSpPr>
              <p:spPr>
                <a:xfrm>
                  <a:off x="5730023" y="2190645"/>
                  <a:ext cx="362898" cy="523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74" h="12510" extrusionOk="0">
                      <a:moveTo>
                        <a:pt x="4337" y="0"/>
                      </a:moveTo>
                      <a:cubicBezTo>
                        <a:pt x="1935" y="0"/>
                        <a:pt x="1" y="2802"/>
                        <a:pt x="1" y="6271"/>
                      </a:cubicBezTo>
                      <a:cubicBezTo>
                        <a:pt x="1" y="9740"/>
                        <a:pt x="1935" y="12509"/>
                        <a:pt x="4337" y="12509"/>
                      </a:cubicBezTo>
                      <a:cubicBezTo>
                        <a:pt x="6739" y="12509"/>
                        <a:pt x="8674" y="9740"/>
                        <a:pt x="8674" y="6271"/>
                      </a:cubicBezTo>
                      <a:cubicBezTo>
                        <a:pt x="8674" y="5838"/>
                        <a:pt x="8640" y="5371"/>
                        <a:pt x="8574" y="4937"/>
                      </a:cubicBezTo>
                      <a:cubicBezTo>
                        <a:pt x="7106" y="4837"/>
                        <a:pt x="5638" y="4537"/>
                        <a:pt x="4037" y="4337"/>
                      </a:cubicBezTo>
                      <a:cubicBezTo>
                        <a:pt x="5338" y="3669"/>
                        <a:pt x="6505" y="3002"/>
                        <a:pt x="7740" y="2368"/>
                      </a:cubicBezTo>
                      <a:cubicBezTo>
                        <a:pt x="6939" y="934"/>
                        <a:pt x="5705" y="0"/>
                        <a:pt x="433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7" name="Google Shape;7237;p59"/>
                <p:cNvSpPr/>
                <p:nvPr/>
              </p:nvSpPr>
              <p:spPr>
                <a:xfrm>
                  <a:off x="6166855" y="2947038"/>
                  <a:ext cx="300100" cy="149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73" h="3570" fill="none" extrusionOk="0">
                      <a:moveTo>
                        <a:pt x="7172" y="1"/>
                      </a:moveTo>
                      <a:cubicBezTo>
                        <a:pt x="7172" y="1969"/>
                        <a:pt x="5571" y="3570"/>
                        <a:pt x="3603" y="3570"/>
                      </a:cubicBezTo>
                      <a:cubicBezTo>
                        <a:pt x="1602" y="3570"/>
                        <a:pt x="1" y="1969"/>
                        <a:pt x="1" y="1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8" name="Google Shape;7238;p59"/>
                <p:cNvSpPr/>
                <p:nvPr/>
              </p:nvSpPr>
              <p:spPr>
                <a:xfrm>
                  <a:off x="6355253" y="2081782"/>
                  <a:ext cx="452222" cy="6587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09" h="15745" extrusionOk="0">
                      <a:moveTo>
                        <a:pt x="5405" y="0"/>
                      </a:moveTo>
                      <a:cubicBezTo>
                        <a:pt x="2402" y="0"/>
                        <a:pt x="1" y="3536"/>
                        <a:pt x="1" y="7873"/>
                      </a:cubicBezTo>
                      <a:cubicBezTo>
                        <a:pt x="1" y="12242"/>
                        <a:pt x="2402" y="15745"/>
                        <a:pt x="5405" y="15745"/>
                      </a:cubicBezTo>
                      <a:cubicBezTo>
                        <a:pt x="8407" y="15745"/>
                        <a:pt x="10808" y="12242"/>
                        <a:pt x="10808" y="7873"/>
                      </a:cubicBezTo>
                      <a:cubicBezTo>
                        <a:pt x="10808" y="3536"/>
                        <a:pt x="8407" y="0"/>
                        <a:pt x="5405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39" name="Google Shape;7239;p59"/>
                <p:cNvSpPr/>
                <p:nvPr/>
              </p:nvSpPr>
              <p:spPr>
                <a:xfrm>
                  <a:off x="6366423" y="2190645"/>
                  <a:ext cx="364279" cy="5233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7" h="12510" extrusionOk="0">
                      <a:moveTo>
                        <a:pt x="4370" y="0"/>
                      </a:moveTo>
                      <a:cubicBezTo>
                        <a:pt x="1969" y="0"/>
                        <a:pt x="1" y="2802"/>
                        <a:pt x="1" y="6271"/>
                      </a:cubicBezTo>
                      <a:cubicBezTo>
                        <a:pt x="1" y="9740"/>
                        <a:pt x="1969" y="12509"/>
                        <a:pt x="4370" y="12509"/>
                      </a:cubicBezTo>
                      <a:cubicBezTo>
                        <a:pt x="6772" y="12509"/>
                        <a:pt x="8707" y="9740"/>
                        <a:pt x="8707" y="6271"/>
                      </a:cubicBezTo>
                      <a:cubicBezTo>
                        <a:pt x="8707" y="5838"/>
                        <a:pt x="8673" y="5371"/>
                        <a:pt x="8607" y="4937"/>
                      </a:cubicBezTo>
                      <a:cubicBezTo>
                        <a:pt x="7106" y="4837"/>
                        <a:pt x="5638" y="4537"/>
                        <a:pt x="4070" y="4337"/>
                      </a:cubicBezTo>
                      <a:cubicBezTo>
                        <a:pt x="5371" y="3669"/>
                        <a:pt x="6539" y="3002"/>
                        <a:pt x="7739" y="2368"/>
                      </a:cubicBezTo>
                      <a:cubicBezTo>
                        <a:pt x="6939" y="934"/>
                        <a:pt x="5738" y="0"/>
                        <a:pt x="437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0" name="Google Shape;7240;p59"/>
                <p:cNvSpPr/>
                <p:nvPr/>
              </p:nvSpPr>
              <p:spPr>
                <a:xfrm>
                  <a:off x="5953325" y="1366050"/>
                  <a:ext cx="902630" cy="4324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83" h="10336" extrusionOk="0">
                      <a:moveTo>
                        <a:pt x="12271" y="1"/>
                      </a:moveTo>
                      <a:cubicBezTo>
                        <a:pt x="2452" y="1"/>
                        <a:pt x="1" y="10336"/>
                        <a:pt x="1" y="10336"/>
                      </a:cubicBezTo>
                      <a:cubicBezTo>
                        <a:pt x="1" y="10336"/>
                        <a:pt x="3940" y="7232"/>
                        <a:pt x="10291" y="7232"/>
                      </a:cubicBezTo>
                      <a:cubicBezTo>
                        <a:pt x="13437" y="7232"/>
                        <a:pt x="17173" y="7993"/>
                        <a:pt x="21316" y="10269"/>
                      </a:cubicBezTo>
                      <a:lnTo>
                        <a:pt x="21383" y="10302"/>
                      </a:lnTo>
                      <a:cubicBezTo>
                        <a:pt x="20315" y="6566"/>
                        <a:pt x="18314" y="3164"/>
                        <a:pt x="15612" y="395"/>
                      </a:cubicBezTo>
                      <a:cubicBezTo>
                        <a:pt x="15145" y="295"/>
                        <a:pt x="14678" y="195"/>
                        <a:pt x="14211" y="128"/>
                      </a:cubicBezTo>
                      <a:cubicBezTo>
                        <a:pt x="13534" y="42"/>
                        <a:pt x="12888" y="1"/>
                        <a:pt x="12271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1" name="Google Shape;7241;p59"/>
                <p:cNvSpPr/>
                <p:nvPr/>
              </p:nvSpPr>
              <p:spPr>
                <a:xfrm>
                  <a:off x="6606491" y="1382583"/>
                  <a:ext cx="454983" cy="5150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75" h="12310" extrusionOk="0">
                      <a:moveTo>
                        <a:pt x="0" y="0"/>
                      </a:moveTo>
                      <a:cubicBezTo>
                        <a:pt x="2735" y="2736"/>
                        <a:pt x="4737" y="6138"/>
                        <a:pt x="5771" y="9874"/>
                      </a:cubicBezTo>
                      <a:cubicBezTo>
                        <a:pt x="10541" y="11675"/>
                        <a:pt x="10874" y="12309"/>
                        <a:pt x="10874" y="12309"/>
                      </a:cubicBezTo>
                      <a:cubicBezTo>
                        <a:pt x="10874" y="12309"/>
                        <a:pt x="10107" y="2135"/>
                        <a:pt x="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2" name="Google Shape;7242;p59"/>
                <p:cNvSpPr/>
                <p:nvPr/>
              </p:nvSpPr>
              <p:spPr>
                <a:xfrm>
                  <a:off x="5678395" y="1372625"/>
                  <a:ext cx="1166764" cy="4244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888" h="10146" extrusionOk="0">
                      <a:moveTo>
                        <a:pt x="7552" y="0"/>
                      </a:moveTo>
                      <a:cubicBezTo>
                        <a:pt x="5938" y="0"/>
                        <a:pt x="4300" y="163"/>
                        <a:pt x="2936" y="739"/>
                      </a:cubicBezTo>
                      <a:cubicBezTo>
                        <a:pt x="2502" y="939"/>
                        <a:pt x="2069" y="1206"/>
                        <a:pt x="1668" y="1506"/>
                      </a:cubicBezTo>
                      <a:cubicBezTo>
                        <a:pt x="801" y="2106"/>
                        <a:pt x="234" y="3040"/>
                        <a:pt x="101" y="4108"/>
                      </a:cubicBezTo>
                      <a:lnTo>
                        <a:pt x="101" y="4174"/>
                      </a:lnTo>
                      <a:cubicBezTo>
                        <a:pt x="1" y="5342"/>
                        <a:pt x="468" y="6476"/>
                        <a:pt x="1335" y="7277"/>
                      </a:cubicBezTo>
                      <a:cubicBezTo>
                        <a:pt x="1935" y="7810"/>
                        <a:pt x="2636" y="8277"/>
                        <a:pt x="3370" y="8678"/>
                      </a:cubicBezTo>
                      <a:cubicBezTo>
                        <a:pt x="4404" y="9245"/>
                        <a:pt x="5538" y="9712"/>
                        <a:pt x="6572" y="10145"/>
                      </a:cubicBezTo>
                      <a:cubicBezTo>
                        <a:pt x="8552" y="8645"/>
                        <a:pt x="11760" y="8080"/>
                        <a:pt x="15228" y="8080"/>
                      </a:cubicBezTo>
                      <a:cubicBezTo>
                        <a:pt x="19705" y="8080"/>
                        <a:pt x="24617" y="9022"/>
                        <a:pt x="27887" y="10112"/>
                      </a:cubicBezTo>
                      <a:cubicBezTo>
                        <a:pt x="23617" y="4241"/>
                        <a:pt x="15712" y="205"/>
                        <a:pt x="8040" y="5"/>
                      </a:cubicBezTo>
                      <a:cubicBezTo>
                        <a:pt x="7878" y="2"/>
                        <a:pt x="7715" y="0"/>
                        <a:pt x="755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3" name="Google Shape;7243;p59"/>
                <p:cNvSpPr/>
                <p:nvPr/>
              </p:nvSpPr>
              <p:spPr>
                <a:xfrm>
                  <a:off x="5383938" y="1425048"/>
                  <a:ext cx="468957" cy="40938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209" h="9785" extrusionOk="0">
                      <a:moveTo>
                        <a:pt x="7887" y="1"/>
                      </a:moveTo>
                      <a:cubicBezTo>
                        <a:pt x="7584" y="1"/>
                        <a:pt x="7283" y="81"/>
                        <a:pt x="7005" y="219"/>
                      </a:cubicBezTo>
                      <a:cubicBezTo>
                        <a:pt x="4103" y="1487"/>
                        <a:pt x="0" y="6124"/>
                        <a:pt x="3536" y="8992"/>
                      </a:cubicBezTo>
                      <a:cubicBezTo>
                        <a:pt x="4244" y="9554"/>
                        <a:pt x="5028" y="9785"/>
                        <a:pt x="5823" y="9785"/>
                      </a:cubicBezTo>
                      <a:cubicBezTo>
                        <a:pt x="7199" y="9785"/>
                        <a:pt x="8607" y="9092"/>
                        <a:pt x="9707" y="8225"/>
                      </a:cubicBezTo>
                      <a:cubicBezTo>
                        <a:pt x="9974" y="7992"/>
                        <a:pt x="10207" y="7725"/>
                        <a:pt x="10408" y="7425"/>
                      </a:cubicBezTo>
                      <a:cubicBezTo>
                        <a:pt x="11108" y="6391"/>
                        <a:pt x="11208" y="5056"/>
                        <a:pt x="10708" y="3889"/>
                      </a:cubicBezTo>
                      <a:cubicBezTo>
                        <a:pt x="10674" y="3755"/>
                        <a:pt x="10608" y="3655"/>
                        <a:pt x="10541" y="3522"/>
                      </a:cubicBezTo>
                      <a:cubicBezTo>
                        <a:pt x="10508" y="3488"/>
                        <a:pt x="10474" y="3488"/>
                        <a:pt x="10474" y="3455"/>
                      </a:cubicBezTo>
                      <a:cubicBezTo>
                        <a:pt x="10287" y="3286"/>
                        <a:pt x="10046" y="3202"/>
                        <a:pt x="9807" y="3202"/>
                      </a:cubicBezTo>
                      <a:cubicBezTo>
                        <a:pt x="9620" y="3202"/>
                        <a:pt x="9434" y="3253"/>
                        <a:pt x="9273" y="3355"/>
                      </a:cubicBezTo>
                      <a:cubicBezTo>
                        <a:pt x="8907" y="3622"/>
                        <a:pt x="8673" y="4022"/>
                        <a:pt x="8640" y="4456"/>
                      </a:cubicBezTo>
                      <a:cubicBezTo>
                        <a:pt x="8506" y="5256"/>
                        <a:pt x="8773" y="6424"/>
                        <a:pt x="7539" y="6457"/>
                      </a:cubicBezTo>
                      <a:cubicBezTo>
                        <a:pt x="6905" y="6424"/>
                        <a:pt x="6338" y="5990"/>
                        <a:pt x="6171" y="5356"/>
                      </a:cubicBezTo>
                      <a:cubicBezTo>
                        <a:pt x="5871" y="4422"/>
                        <a:pt x="6371" y="3488"/>
                        <a:pt x="7105" y="2888"/>
                      </a:cubicBezTo>
                      <a:lnTo>
                        <a:pt x="7105" y="2821"/>
                      </a:lnTo>
                      <a:cubicBezTo>
                        <a:pt x="7272" y="1787"/>
                        <a:pt x="7839" y="820"/>
                        <a:pt x="8706" y="219"/>
                      </a:cubicBezTo>
                      <a:cubicBezTo>
                        <a:pt x="8640" y="186"/>
                        <a:pt x="8573" y="153"/>
                        <a:pt x="8506" y="119"/>
                      </a:cubicBezTo>
                      <a:cubicBezTo>
                        <a:pt x="8303" y="38"/>
                        <a:pt x="8095" y="1"/>
                        <a:pt x="788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4" name="Google Shape;7244;p59"/>
                <p:cNvSpPr/>
                <p:nvPr/>
              </p:nvSpPr>
              <p:spPr>
                <a:xfrm>
                  <a:off x="5478827" y="1720300"/>
                  <a:ext cx="152163" cy="114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37" h="2736" fill="none" extrusionOk="0">
                      <a:moveTo>
                        <a:pt x="0" y="1"/>
                      </a:moveTo>
                      <a:cubicBezTo>
                        <a:pt x="201" y="768"/>
                        <a:pt x="634" y="1435"/>
                        <a:pt x="1268" y="1902"/>
                      </a:cubicBezTo>
                      <a:cubicBezTo>
                        <a:pt x="1935" y="2436"/>
                        <a:pt x="2769" y="2736"/>
                        <a:pt x="3636" y="2703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5" name="Google Shape;7245;p59"/>
                <p:cNvSpPr/>
                <p:nvPr/>
              </p:nvSpPr>
              <p:spPr>
                <a:xfrm>
                  <a:off x="7478733" y="3348977"/>
                  <a:ext cx="199607" cy="265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71" h="6343" extrusionOk="0">
                      <a:moveTo>
                        <a:pt x="4737" y="1"/>
                      </a:moveTo>
                      <a:lnTo>
                        <a:pt x="2168" y="201"/>
                      </a:lnTo>
                      <a:cubicBezTo>
                        <a:pt x="1935" y="1301"/>
                        <a:pt x="1501" y="2336"/>
                        <a:pt x="934" y="3303"/>
                      </a:cubicBezTo>
                      <a:cubicBezTo>
                        <a:pt x="601" y="3737"/>
                        <a:pt x="334" y="4237"/>
                        <a:pt x="167" y="4771"/>
                      </a:cubicBezTo>
                      <a:cubicBezTo>
                        <a:pt x="0" y="5338"/>
                        <a:pt x="234" y="5938"/>
                        <a:pt x="734" y="6238"/>
                      </a:cubicBezTo>
                      <a:cubicBezTo>
                        <a:pt x="968" y="6305"/>
                        <a:pt x="1201" y="6338"/>
                        <a:pt x="1435" y="6338"/>
                      </a:cubicBezTo>
                      <a:cubicBezTo>
                        <a:pt x="1495" y="6341"/>
                        <a:pt x="1556" y="6343"/>
                        <a:pt x="1617" y="6343"/>
                      </a:cubicBezTo>
                      <a:cubicBezTo>
                        <a:pt x="2289" y="6343"/>
                        <a:pt x="2958" y="6172"/>
                        <a:pt x="3569" y="5805"/>
                      </a:cubicBezTo>
                      <a:cubicBezTo>
                        <a:pt x="4403" y="5204"/>
                        <a:pt x="4704" y="4104"/>
                        <a:pt x="4737" y="3069"/>
                      </a:cubicBezTo>
                      <a:cubicBezTo>
                        <a:pt x="4770" y="2035"/>
                        <a:pt x="4604" y="1001"/>
                        <a:pt x="4737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6" name="Google Shape;7246;p59"/>
                <p:cNvSpPr/>
                <p:nvPr/>
              </p:nvSpPr>
              <p:spPr>
                <a:xfrm>
                  <a:off x="7089345" y="2554805"/>
                  <a:ext cx="154966" cy="1801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04" h="4306" extrusionOk="0">
                      <a:moveTo>
                        <a:pt x="2239" y="0"/>
                      </a:moveTo>
                      <a:cubicBezTo>
                        <a:pt x="1513" y="0"/>
                        <a:pt x="784" y="77"/>
                        <a:pt x="67" y="236"/>
                      </a:cubicBezTo>
                      <a:cubicBezTo>
                        <a:pt x="234" y="1603"/>
                        <a:pt x="234" y="2971"/>
                        <a:pt x="1" y="4305"/>
                      </a:cubicBezTo>
                      <a:cubicBezTo>
                        <a:pt x="801" y="3838"/>
                        <a:pt x="1702" y="3538"/>
                        <a:pt x="2636" y="3471"/>
                      </a:cubicBezTo>
                      <a:cubicBezTo>
                        <a:pt x="2135" y="2070"/>
                        <a:pt x="2402" y="636"/>
                        <a:pt x="3703" y="102"/>
                      </a:cubicBezTo>
                      <a:cubicBezTo>
                        <a:pt x="3219" y="35"/>
                        <a:pt x="2730" y="0"/>
                        <a:pt x="223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7" name="Google Shape;7247;p59"/>
                <p:cNvSpPr/>
                <p:nvPr/>
              </p:nvSpPr>
              <p:spPr>
                <a:xfrm>
                  <a:off x="7180050" y="2559072"/>
                  <a:ext cx="481550" cy="7131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10" h="17046" extrusionOk="0">
                      <a:moveTo>
                        <a:pt x="1569" y="0"/>
                      </a:moveTo>
                      <a:cubicBezTo>
                        <a:pt x="268" y="567"/>
                        <a:pt x="1" y="1968"/>
                        <a:pt x="468" y="3403"/>
                      </a:cubicBezTo>
                      <a:cubicBezTo>
                        <a:pt x="670" y="3382"/>
                        <a:pt x="874" y="3372"/>
                        <a:pt x="1077" y="3372"/>
                      </a:cubicBezTo>
                      <a:cubicBezTo>
                        <a:pt x="2179" y="3372"/>
                        <a:pt x="3274" y="3673"/>
                        <a:pt x="4204" y="4237"/>
                      </a:cubicBezTo>
                      <a:cubicBezTo>
                        <a:pt x="4471" y="4370"/>
                        <a:pt x="4704" y="4537"/>
                        <a:pt x="4938" y="4737"/>
                      </a:cubicBezTo>
                      <a:cubicBezTo>
                        <a:pt x="5505" y="5204"/>
                        <a:pt x="6038" y="5704"/>
                        <a:pt x="6472" y="6305"/>
                      </a:cubicBezTo>
                      <a:cubicBezTo>
                        <a:pt x="6972" y="6872"/>
                        <a:pt x="7373" y="7539"/>
                        <a:pt x="7673" y="8206"/>
                      </a:cubicBezTo>
                      <a:cubicBezTo>
                        <a:pt x="7940" y="8873"/>
                        <a:pt x="8140" y="9574"/>
                        <a:pt x="8273" y="10274"/>
                      </a:cubicBezTo>
                      <a:cubicBezTo>
                        <a:pt x="8707" y="12509"/>
                        <a:pt x="8740" y="14778"/>
                        <a:pt x="8373" y="17046"/>
                      </a:cubicBezTo>
                      <a:lnTo>
                        <a:pt x="11276" y="16445"/>
                      </a:lnTo>
                      <a:cubicBezTo>
                        <a:pt x="11509" y="14077"/>
                        <a:pt x="11376" y="11709"/>
                        <a:pt x="10942" y="9374"/>
                      </a:cubicBezTo>
                      <a:cubicBezTo>
                        <a:pt x="10475" y="7039"/>
                        <a:pt x="9374" y="4871"/>
                        <a:pt x="7773" y="3136"/>
                      </a:cubicBezTo>
                      <a:cubicBezTo>
                        <a:pt x="6139" y="1401"/>
                        <a:pt x="3937" y="301"/>
                        <a:pt x="156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8" name="Google Shape;7248;p59"/>
                <p:cNvSpPr/>
                <p:nvPr/>
              </p:nvSpPr>
              <p:spPr>
                <a:xfrm>
                  <a:off x="7474549" y="3142087"/>
                  <a:ext cx="248431" cy="1705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38" h="4077" extrusionOk="0">
                      <a:moveTo>
                        <a:pt x="2783" y="0"/>
                      </a:moveTo>
                      <a:cubicBezTo>
                        <a:pt x="2369" y="0"/>
                        <a:pt x="1957" y="70"/>
                        <a:pt x="1568" y="209"/>
                      </a:cubicBezTo>
                      <a:cubicBezTo>
                        <a:pt x="934" y="376"/>
                        <a:pt x="434" y="843"/>
                        <a:pt x="234" y="1476"/>
                      </a:cubicBezTo>
                      <a:cubicBezTo>
                        <a:pt x="0" y="2344"/>
                        <a:pt x="934" y="3845"/>
                        <a:pt x="1801" y="4012"/>
                      </a:cubicBezTo>
                      <a:cubicBezTo>
                        <a:pt x="2027" y="4053"/>
                        <a:pt x="2287" y="4076"/>
                        <a:pt x="2564" y="4076"/>
                      </a:cubicBezTo>
                      <a:cubicBezTo>
                        <a:pt x="3394" y="4076"/>
                        <a:pt x="4370" y="3870"/>
                        <a:pt x="4970" y="3344"/>
                      </a:cubicBezTo>
                      <a:cubicBezTo>
                        <a:pt x="5037" y="3278"/>
                        <a:pt x="5137" y="3211"/>
                        <a:pt x="5204" y="3111"/>
                      </a:cubicBezTo>
                      <a:cubicBezTo>
                        <a:pt x="5938" y="2177"/>
                        <a:pt x="5404" y="909"/>
                        <a:pt x="4470" y="409"/>
                      </a:cubicBezTo>
                      <a:cubicBezTo>
                        <a:pt x="3945" y="137"/>
                        <a:pt x="3363" y="0"/>
                        <a:pt x="2783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49" name="Google Shape;7249;p59"/>
                <p:cNvSpPr/>
                <p:nvPr/>
              </p:nvSpPr>
              <p:spPr>
                <a:xfrm>
                  <a:off x="7366105" y="3214216"/>
                  <a:ext cx="439210" cy="4605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498" h="11008" extrusionOk="0">
                      <a:moveTo>
                        <a:pt x="4952" y="1"/>
                      </a:moveTo>
                      <a:cubicBezTo>
                        <a:pt x="1783" y="1"/>
                        <a:pt x="0" y="4029"/>
                        <a:pt x="257" y="6791"/>
                      </a:cubicBezTo>
                      <a:cubicBezTo>
                        <a:pt x="291" y="7258"/>
                        <a:pt x="457" y="7725"/>
                        <a:pt x="724" y="8125"/>
                      </a:cubicBezTo>
                      <a:cubicBezTo>
                        <a:pt x="938" y="8360"/>
                        <a:pt x="1233" y="8499"/>
                        <a:pt x="1531" y="8499"/>
                      </a:cubicBezTo>
                      <a:cubicBezTo>
                        <a:pt x="1700" y="8499"/>
                        <a:pt x="1869" y="8455"/>
                        <a:pt x="2025" y="8359"/>
                      </a:cubicBezTo>
                      <a:cubicBezTo>
                        <a:pt x="2092" y="8325"/>
                        <a:pt x="2125" y="8259"/>
                        <a:pt x="2159" y="8225"/>
                      </a:cubicBezTo>
                      <a:cubicBezTo>
                        <a:pt x="2781" y="7347"/>
                        <a:pt x="2804" y="4042"/>
                        <a:pt x="4122" y="4042"/>
                      </a:cubicBezTo>
                      <a:cubicBezTo>
                        <a:pt x="4357" y="4042"/>
                        <a:pt x="4633" y="4147"/>
                        <a:pt x="4961" y="4389"/>
                      </a:cubicBezTo>
                      <a:cubicBezTo>
                        <a:pt x="6528" y="5490"/>
                        <a:pt x="4860" y="8092"/>
                        <a:pt x="4393" y="9393"/>
                      </a:cubicBezTo>
                      <a:cubicBezTo>
                        <a:pt x="4227" y="9826"/>
                        <a:pt x="4060" y="10427"/>
                        <a:pt x="4393" y="10760"/>
                      </a:cubicBezTo>
                      <a:cubicBezTo>
                        <a:pt x="4593" y="10924"/>
                        <a:pt x="4832" y="11008"/>
                        <a:pt x="5068" y="11008"/>
                      </a:cubicBezTo>
                      <a:cubicBezTo>
                        <a:pt x="5265" y="11008"/>
                        <a:pt x="5460" y="10949"/>
                        <a:pt x="5628" y="10827"/>
                      </a:cubicBezTo>
                      <a:cubicBezTo>
                        <a:pt x="9030" y="8992"/>
                        <a:pt x="10498" y="553"/>
                        <a:pt x="5327" y="19"/>
                      </a:cubicBezTo>
                      <a:cubicBezTo>
                        <a:pt x="5200" y="7"/>
                        <a:pt x="5075" y="1"/>
                        <a:pt x="495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152400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0" name="Google Shape;7250;p59"/>
                <p:cNvSpPr/>
                <p:nvPr/>
              </p:nvSpPr>
              <p:spPr>
                <a:xfrm>
                  <a:off x="7488482" y="3210827"/>
                  <a:ext cx="188436" cy="418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04" h="1001" fill="none" extrusionOk="0">
                      <a:moveTo>
                        <a:pt x="4504" y="1001"/>
                      </a:moveTo>
                      <a:cubicBezTo>
                        <a:pt x="3937" y="467"/>
                        <a:pt x="3170" y="167"/>
                        <a:pt x="2402" y="100"/>
                      </a:cubicBezTo>
                      <a:cubicBezTo>
                        <a:pt x="1569" y="0"/>
                        <a:pt x="701" y="234"/>
                        <a:pt x="1" y="701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1" name="Google Shape;7251;p59"/>
                <p:cNvSpPr/>
                <p:nvPr/>
              </p:nvSpPr>
              <p:spPr>
                <a:xfrm>
                  <a:off x="6226851" y="3385251"/>
                  <a:ext cx="372688" cy="70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908" h="168" fill="none" extrusionOk="0">
                      <a:moveTo>
                        <a:pt x="1" y="1"/>
                      </a:moveTo>
                      <a:cubicBezTo>
                        <a:pt x="2970" y="168"/>
                        <a:pt x="5938" y="168"/>
                        <a:pt x="8907" y="1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2" name="Google Shape;7252;p59"/>
                <p:cNvSpPr/>
                <p:nvPr/>
              </p:nvSpPr>
              <p:spPr>
                <a:xfrm>
                  <a:off x="5547190" y="2461380"/>
                  <a:ext cx="32173" cy="1144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9" h="2736" fill="none" extrusionOk="0">
                      <a:moveTo>
                        <a:pt x="1" y="2736"/>
                      </a:moveTo>
                      <a:cubicBezTo>
                        <a:pt x="68" y="1768"/>
                        <a:pt x="335" y="834"/>
                        <a:pt x="768" y="0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3" name="Google Shape;7253;p59"/>
                <p:cNvSpPr/>
                <p:nvPr/>
              </p:nvSpPr>
              <p:spPr>
                <a:xfrm>
                  <a:off x="7219127" y="2697222"/>
                  <a:ext cx="160530" cy="61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7" h="1469" fill="none" extrusionOk="0">
                      <a:moveTo>
                        <a:pt x="1" y="168"/>
                      </a:moveTo>
                      <a:cubicBezTo>
                        <a:pt x="1402" y="1"/>
                        <a:pt x="2836" y="468"/>
                        <a:pt x="3837" y="1468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4" name="Google Shape;7254;p59"/>
                <p:cNvSpPr/>
                <p:nvPr/>
              </p:nvSpPr>
              <p:spPr>
                <a:xfrm>
                  <a:off x="7533165" y="3424327"/>
                  <a:ext cx="72588" cy="196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5" h="4705" fill="none" extrusionOk="0">
                      <a:moveTo>
                        <a:pt x="1401" y="1"/>
                      </a:moveTo>
                      <a:cubicBezTo>
                        <a:pt x="1735" y="768"/>
                        <a:pt x="1468" y="1669"/>
                        <a:pt x="1068" y="2436"/>
                      </a:cubicBezTo>
                      <a:cubicBezTo>
                        <a:pt x="667" y="3170"/>
                        <a:pt x="167" y="3870"/>
                        <a:pt x="0" y="4704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55" name="Google Shape;7255;p59"/>
                <p:cNvSpPr/>
                <p:nvPr/>
              </p:nvSpPr>
              <p:spPr>
                <a:xfrm>
                  <a:off x="6439013" y="3520639"/>
                  <a:ext cx="6987" cy="1396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7" h="3337" fill="none" extrusionOk="0">
                      <a:moveTo>
                        <a:pt x="100" y="1"/>
                      </a:moveTo>
                      <a:cubicBezTo>
                        <a:pt x="0" y="1101"/>
                        <a:pt x="0" y="2202"/>
                        <a:pt x="167" y="3336"/>
                      </a:cubicBezTo>
                    </a:path>
                  </a:pathLst>
                </a:custGeom>
                <a:solidFill>
                  <a:srgbClr val="FFFFFF"/>
                </a:solidFill>
                <a:ln w="152400" cap="rnd" cmpd="sng">
                  <a:solidFill>
                    <a:srgbClr val="FFFFFF"/>
                  </a:solidFill>
                  <a:prstDash val="solid"/>
                  <a:miter lim="33357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7256" name="Google Shape;7256;p59"/>
              <p:cNvSpPr/>
              <p:nvPr/>
            </p:nvSpPr>
            <p:spPr>
              <a:xfrm>
                <a:off x="6929991" y="1255618"/>
                <a:ext cx="514883" cy="200038"/>
              </a:xfrm>
              <a:custGeom>
                <a:avLst/>
                <a:gdLst/>
                <a:ahLst/>
                <a:cxnLst/>
                <a:rect l="l" t="t" r="r" b="b"/>
                <a:pathLst>
                  <a:path w="11943" h="4640" extrusionOk="0">
                    <a:moveTo>
                      <a:pt x="806" y="0"/>
                    </a:moveTo>
                    <a:cubicBezTo>
                      <a:pt x="725" y="0"/>
                      <a:pt x="644" y="11"/>
                      <a:pt x="568" y="36"/>
                    </a:cubicBezTo>
                    <a:cubicBezTo>
                      <a:pt x="201" y="203"/>
                      <a:pt x="0" y="570"/>
                      <a:pt x="101" y="970"/>
                    </a:cubicBezTo>
                    <a:cubicBezTo>
                      <a:pt x="201" y="1337"/>
                      <a:pt x="401" y="1671"/>
                      <a:pt x="701" y="1938"/>
                    </a:cubicBezTo>
                    <a:cubicBezTo>
                      <a:pt x="1868" y="3072"/>
                      <a:pt x="3370" y="3739"/>
                      <a:pt x="5004" y="3872"/>
                    </a:cubicBezTo>
                    <a:lnTo>
                      <a:pt x="4904" y="4640"/>
                    </a:lnTo>
                    <a:cubicBezTo>
                      <a:pt x="7039" y="4573"/>
                      <a:pt x="9174" y="4173"/>
                      <a:pt x="11175" y="3439"/>
                    </a:cubicBezTo>
                    <a:cubicBezTo>
                      <a:pt x="11509" y="3305"/>
                      <a:pt x="11942" y="3039"/>
                      <a:pt x="11942" y="2672"/>
                    </a:cubicBezTo>
                    <a:cubicBezTo>
                      <a:pt x="11909" y="2205"/>
                      <a:pt x="11309" y="2071"/>
                      <a:pt x="10875" y="2071"/>
                    </a:cubicBezTo>
                    <a:cubicBezTo>
                      <a:pt x="8840" y="2105"/>
                      <a:pt x="6905" y="2772"/>
                      <a:pt x="5304" y="3973"/>
                    </a:cubicBezTo>
                    <a:cubicBezTo>
                      <a:pt x="4237" y="2371"/>
                      <a:pt x="3036" y="637"/>
                      <a:pt x="1168" y="70"/>
                    </a:cubicBezTo>
                    <a:cubicBezTo>
                      <a:pt x="1065" y="29"/>
                      <a:pt x="936" y="0"/>
                      <a:pt x="806" y="0"/>
                    </a:cubicBezTo>
                    <a:close/>
                  </a:path>
                </a:pathLst>
              </a:custGeom>
              <a:solidFill>
                <a:srgbClr val="ECF783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7" name="Google Shape;7257;p59"/>
              <p:cNvSpPr/>
              <p:nvPr/>
            </p:nvSpPr>
            <p:spPr>
              <a:xfrm>
                <a:off x="5780959" y="1757619"/>
                <a:ext cx="401241" cy="903191"/>
              </a:xfrm>
              <a:custGeom>
                <a:avLst/>
                <a:gdLst/>
                <a:ahLst/>
                <a:cxnLst/>
                <a:rect l="l" t="t" r="r" b="b"/>
                <a:pathLst>
                  <a:path w="9307" h="20950" extrusionOk="0">
                    <a:moveTo>
                      <a:pt x="4670" y="1"/>
                    </a:moveTo>
                    <a:cubicBezTo>
                      <a:pt x="3202" y="1869"/>
                      <a:pt x="2035" y="3937"/>
                      <a:pt x="1134" y="6105"/>
                    </a:cubicBezTo>
                    <a:cubicBezTo>
                      <a:pt x="267" y="8340"/>
                      <a:pt x="0" y="10742"/>
                      <a:pt x="367" y="13077"/>
                    </a:cubicBezTo>
                    <a:cubicBezTo>
                      <a:pt x="1101" y="16679"/>
                      <a:pt x="3603" y="19648"/>
                      <a:pt x="7038" y="20949"/>
                    </a:cubicBezTo>
                    <a:cubicBezTo>
                      <a:pt x="7639" y="19715"/>
                      <a:pt x="8373" y="18581"/>
                      <a:pt x="9307" y="17547"/>
                    </a:cubicBezTo>
                    <a:cubicBezTo>
                      <a:pt x="7038" y="17447"/>
                      <a:pt x="5004" y="16112"/>
                      <a:pt x="3936" y="14111"/>
                    </a:cubicBezTo>
                    <a:cubicBezTo>
                      <a:pt x="3503" y="13177"/>
                      <a:pt x="3269" y="12176"/>
                      <a:pt x="3169" y="11142"/>
                    </a:cubicBezTo>
                    <a:cubicBezTo>
                      <a:pt x="3102" y="10375"/>
                      <a:pt x="3102" y="9641"/>
                      <a:pt x="3202" y="8874"/>
                    </a:cubicBezTo>
                    <a:cubicBezTo>
                      <a:pt x="3336" y="8173"/>
                      <a:pt x="3536" y="7473"/>
                      <a:pt x="3836" y="6839"/>
                    </a:cubicBezTo>
                    <a:cubicBezTo>
                      <a:pt x="4703" y="4704"/>
                      <a:pt x="5904" y="2769"/>
                      <a:pt x="7439" y="1101"/>
                    </a:cubicBezTo>
                    <a:lnTo>
                      <a:pt x="4670" y="1"/>
                    </a:lnTo>
                    <a:close/>
                  </a:path>
                </a:pathLst>
              </a:custGeom>
              <a:solidFill>
                <a:srgbClr val="E3B5D7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8" name="Google Shape;7258;p59"/>
              <p:cNvSpPr/>
              <p:nvPr/>
            </p:nvSpPr>
            <p:spPr>
              <a:xfrm>
                <a:off x="6062828" y="1526924"/>
                <a:ext cx="254575" cy="230777"/>
              </a:xfrm>
              <a:custGeom>
                <a:avLst/>
                <a:gdLst/>
                <a:ahLst/>
                <a:cxnLst/>
                <a:rect l="l" t="t" r="r" b="b"/>
                <a:pathLst>
                  <a:path w="5905" h="5353" extrusionOk="0">
                    <a:moveTo>
                      <a:pt x="4728" y="1"/>
                    </a:moveTo>
                    <a:cubicBezTo>
                      <a:pt x="4684" y="1"/>
                      <a:pt x="4642" y="5"/>
                      <a:pt x="4603" y="15"/>
                    </a:cubicBezTo>
                    <a:cubicBezTo>
                      <a:pt x="3136" y="81"/>
                      <a:pt x="1568" y="748"/>
                      <a:pt x="934" y="2083"/>
                    </a:cubicBezTo>
                    <a:lnTo>
                      <a:pt x="0" y="3517"/>
                    </a:lnTo>
                    <a:cubicBezTo>
                      <a:pt x="131" y="4595"/>
                      <a:pt x="1221" y="5353"/>
                      <a:pt x="2299" y="5353"/>
                    </a:cubicBezTo>
                    <a:cubicBezTo>
                      <a:pt x="2322" y="5353"/>
                      <a:pt x="2345" y="5352"/>
                      <a:pt x="2368" y="5352"/>
                    </a:cubicBezTo>
                    <a:cubicBezTo>
                      <a:pt x="3469" y="5252"/>
                      <a:pt x="4470" y="4685"/>
                      <a:pt x="5137" y="3784"/>
                    </a:cubicBezTo>
                    <a:cubicBezTo>
                      <a:pt x="5371" y="3517"/>
                      <a:pt x="5537" y="3217"/>
                      <a:pt x="5637" y="2883"/>
                    </a:cubicBezTo>
                    <a:cubicBezTo>
                      <a:pt x="5904" y="2116"/>
                      <a:pt x="5637" y="1249"/>
                      <a:pt x="5337" y="515"/>
                    </a:cubicBezTo>
                    <a:cubicBezTo>
                      <a:pt x="5271" y="315"/>
                      <a:pt x="5170" y="181"/>
                      <a:pt x="5037" y="48"/>
                    </a:cubicBezTo>
                    <a:cubicBezTo>
                      <a:pt x="4943" y="24"/>
                      <a:pt x="4832" y="1"/>
                      <a:pt x="4728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9" name="Google Shape;7259;p59"/>
              <p:cNvSpPr/>
              <p:nvPr/>
            </p:nvSpPr>
            <p:spPr>
              <a:xfrm>
                <a:off x="5903183" y="1708040"/>
                <a:ext cx="230130" cy="198874"/>
              </a:xfrm>
              <a:custGeom>
                <a:avLst/>
                <a:gdLst/>
                <a:ahLst/>
                <a:cxnLst/>
                <a:rect l="l" t="t" r="r" b="b"/>
                <a:pathLst>
                  <a:path w="5338" h="4613" extrusionOk="0">
                    <a:moveTo>
                      <a:pt x="1925" y="1"/>
                    </a:moveTo>
                    <a:cubicBezTo>
                      <a:pt x="1837" y="1"/>
                      <a:pt x="1752" y="6"/>
                      <a:pt x="1668" y="17"/>
                    </a:cubicBezTo>
                    <a:cubicBezTo>
                      <a:pt x="1568" y="50"/>
                      <a:pt x="1435" y="83"/>
                      <a:pt x="1335" y="117"/>
                    </a:cubicBezTo>
                    <a:cubicBezTo>
                      <a:pt x="234" y="484"/>
                      <a:pt x="0" y="1851"/>
                      <a:pt x="501" y="2785"/>
                    </a:cubicBezTo>
                    <a:cubicBezTo>
                      <a:pt x="1001" y="3652"/>
                      <a:pt x="1868" y="4286"/>
                      <a:pt x="2869" y="4520"/>
                    </a:cubicBezTo>
                    <a:cubicBezTo>
                      <a:pt x="3058" y="4583"/>
                      <a:pt x="3254" y="4613"/>
                      <a:pt x="3450" y="4613"/>
                    </a:cubicBezTo>
                    <a:cubicBezTo>
                      <a:pt x="3876" y="4613"/>
                      <a:pt x="4305" y="4471"/>
                      <a:pt x="4670" y="4220"/>
                    </a:cubicBezTo>
                    <a:cubicBezTo>
                      <a:pt x="5338" y="3586"/>
                      <a:pt x="5338" y="1818"/>
                      <a:pt x="4704" y="1217"/>
                    </a:cubicBezTo>
                    <a:cubicBezTo>
                      <a:pt x="4121" y="665"/>
                      <a:pt x="2918" y="1"/>
                      <a:pt x="1925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0" name="Google Shape;7260;p59"/>
              <p:cNvSpPr/>
              <p:nvPr/>
            </p:nvSpPr>
            <p:spPr>
              <a:xfrm>
                <a:off x="6709945" y="3875948"/>
                <a:ext cx="412795" cy="230605"/>
              </a:xfrm>
              <a:custGeom>
                <a:avLst/>
                <a:gdLst/>
                <a:ahLst/>
                <a:cxnLst/>
                <a:rect l="l" t="t" r="r" b="b"/>
                <a:pathLst>
                  <a:path w="9575" h="5349" extrusionOk="0">
                    <a:moveTo>
                      <a:pt x="9341" y="1"/>
                    </a:moveTo>
                    <a:cubicBezTo>
                      <a:pt x="8173" y="1"/>
                      <a:pt x="7039" y="168"/>
                      <a:pt x="5938" y="501"/>
                    </a:cubicBezTo>
                    <a:lnTo>
                      <a:pt x="5938" y="601"/>
                    </a:lnTo>
                    <a:cubicBezTo>
                      <a:pt x="5972" y="868"/>
                      <a:pt x="5972" y="1168"/>
                      <a:pt x="5938" y="1469"/>
                    </a:cubicBezTo>
                    <a:cubicBezTo>
                      <a:pt x="5972" y="1735"/>
                      <a:pt x="5772" y="1936"/>
                      <a:pt x="5505" y="1936"/>
                    </a:cubicBezTo>
                    <a:lnTo>
                      <a:pt x="4404" y="1936"/>
                    </a:lnTo>
                    <a:cubicBezTo>
                      <a:pt x="4258" y="1930"/>
                      <a:pt x="4111" y="1927"/>
                      <a:pt x="3963" y="1927"/>
                    </a:cubicBezTo>
                    <a:cubicBezTo>
                      <a:pt x="3201" y="1927"/>
                      <a:pt x="2423" y="2001"/>
                      <a:pt x="1669" y="2169"/>
                    </a:cubicBezTo>
                    <a:cubicBezTo>
                      <a:pt x="568" y="2369"/>
                      <a:pt x="1" y="3637"/>
                      <a:pt x="601" y="4604"/>
                    </a:cubicBezTo>
                    <a:cubicBezTo>
                      <a:pt x="871" y="5084"/>
                      <a:pt x="1384" y="5348"/>
                      <a:pt x="1921" y="5348"/>
                    </a:cubicBezTo>
                    <a:cubicBezTo>
                      <a:pt x="1981" y="5348"/>
                      <a:pt x="2042" y="5345"/>
                      <a:pt x="2102" y="5338"/>
                    </a:cubicBezTo>
                    <a:cubicBezTo>
                      <a:pt x="3837" y="5271"/>
                      <a:pt x="5571" y="5205"/>
                      <a:pt x="7306" y="5138"/>
                    </a:cubicBezTo>
                    <a:cubicBezTo>
                      <a:pt x="7338" y="5139"/>
                      <a:pt x="7370" y="5140"/>
                      <a:pt x="7402" y="5140"/>
                    </a:cubicBezTo>
                    <a:cubicBezTo>
                      <a:pt x="8064" y="5140"/>
                      <a:pt x="8660" y="4813"/>
                      <a:pt x="9074" y="4304"/>
                    </a:cubicBezTo>
                    <a:cubicBezTo>
                      <a:pt x="9574" y="3670"/>
                      <a:pt x="9441" y="2870"/>
                      <a:pt x="9408" y="2069"/>
                    </a:cubicBezTo>
                    <a:cubicBezTo>
                      <a:pt x="9374" y="1602"/>
                      <a:pt x="9374" y="868"/>
                      <a:pt x="934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1" name="Google Shape;7261;p59"/>
              <p:cNvSpPr/>
              <p:nvPr/>
            </p:nvSpPr>
            <p:spPr>
              <a:xfrm>
                <a:off x="6745901" y="3410032"/>
                <a:ext cx="414214" cy="391193"/>
              </a:xfrm>
              <a:custGeom>
                <a:avLst/>
                <a:gdLst/>
                <a:ahLst/>
                <a:cxnLst/>
                <a:rect l="l" t="t" r="r" b="b"/>
                <a:pathLst>
                  <a:path w="9608" h="9074" extrusionOk="0">
                    <a:moveTo>
                      <a:pt x="3637" y="0"/>
                    </a:moveTo>
                    <a:cubicBezTo>
                      <a:pt x="2503" y="167"/>
                      <a:pt x="1402" y="367"/>
                      <a:pt x="301" y="500"/>
                    </a:cubicBezTo>
                    <a:cubicBezTo>
                      <a:pt x="1" y="534"/>
                      <a:pt x="735" y="5004"/>
                      <a:pt x="1168" y="5471"/>
                    </a:cubicBezTo>
                    <a:cubicBezTo>
                      <a:pt x="2302" y="6672"/>
                      <a:pt x="4204" y="7239"/>
                      <a:pt x="5638" y="7872"/>
                    </a:cubicBezTo>
                    <a:cubicBezTo>
                      <a:pt x="6472" y="8239"/>
                      <a:pt x="7473" y="8806"/>
                      <a:pt x="8407" y="9073"/>
                    </a:cubicBezTo>
                    <a:cubicBezTo>
                      <a:pt x="8507" y="7906"/>
                      <a:pt x="8907" y="6772"/>
                      <a:pt x="9608" y="5838"/>
                    </a:cubicBezTo>
                    <a:cubicBezTo>
                      <a:pt x="8340" y="5304"/>
                      <a:pt x="7039" y="4770"/>
                      <a:pt x="5772" y="4203"/>
                    </a:cubicBezTo>
                    <a:cubicBezTo>
                      <a:pt x="4771" y="3803"/>
                      <a:pt x="4004" y="3569"/>
                      <a:pt x="3737" y="2435"/>
                    </a:cubicBezTo>
                    <a:cubicBezTo>
                      <a:pt x="3570" y="1668"/>
                      <a:pt x="3670" y="867"/>
                      <a:pt x="3637" y="100"/>
                    </a:cubicBezTo>
                    <a:lnTo>
                      <a:pt x="3637" y="0"/>
                    </a:lnTo>
                    <a:close/>
                  </a:path>
                </a:pathLst>
              </a:custGeom>
              <a:solidFill>
                <a:srgbClr val="E3B5D7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2" name="Google Shape;7262;p59"/>
              <p:cNvSpPr/>
              <p:nvPr/>
            </p:nvSpPr>
            <p:spPr>
              <a:xfrm>
                <a:off x="7100371" y="3660256"/>
                <a:ext cx="239529" cy="427668"/>
              </a:xfrm>
              <a:custGeom>
                <a:avLst/>
                <a:gdLst/>
                <a:ahLst/>
                <a:cxnLst/>
                <a:rect l="l" t="t" r="r" b="b"/>
                <a:pathLst>
                  <a:path w="5556" h="9920" extrusionOk="0">
                    <a:moveTo>
                      <a:pt x="1386" y="0"/>
                    </a:moveTo>
                    <a:cubicBezTo>
                      <a:pt x="685" y="968"/>
                      <a:pt x="251" y="2102"/>
                      <a:pt x="151" y="3269"/>
                    </a:cubicBezTo>
                    <a:cubicBezTo>
                      <a:pt x="285" y="3303"/>
                      <a:pt x="418" y="3336"/>
                      <a:pt x="552" y="3369"/>
                    </a:cubicBezTo>
                    <a:cubicBezTo>
                      <a:pt x="852" y="3436"/>
                      <a:pt x="1119" y="3570"/>
                      <a:pt x="1386" y="3703"/>
                    </a:cubicBezTo>
                    <a:cubicBezTo>
                      <a:pt x="1652" y="3770"/>
                      <a:pt x="1786" y="4103"/>
                      <a:pt x="1619" y="4337"/>
                    </a:cubicBezTo>
                    <a:cubicBezTo>
                      <a:pt x="1486" y="4670"/>
                      <a:pt x="1319" y="5004"/>
                      <a:pt x="1185" y="5337"/>
                    </a:cubicBezTo>
                    <a:cubicBezTo>
                      <a:pt x="785" y="6171"/>
                      <a:pt x="452" y="7039"/>
                      <a:pt x="251" y="7939"/>
                    </a:cubicBezTo>
                    <a:cubicBezTo>
                      <a:pt x="1" y="8974"/>
                      <a:pt x="810" y="9919"/>
                      <a:pt x="1822" y="9919"/>
                    </a:cubicBezTo>
                    <a:cubicBezTo>
                      <a:pt x="1887" y="9919"/>
                      <a:pt x="1953" y="9915"/>
                      <a:pt x="2019" y="9907"/>
                    </a:cubicBezTo>
                    <a:cubicBezTo>
                      <a:pt x="2620" y="9841"/>
                      <a:pt x="3154" y="9440"/>
                      <a:pt x="3320" y="8840"/>
                    </a:cubicBezTo>
                    <a:cubicBezTo>
                      <a:pt x="3954" y="7239"/>
                      <a:pt x="4621" y="5604"/>
                      <a:pt x="5288" y="4003"/>
                    </a:cubicBezTo>
                    <a:cubicBezTo>
                      <a:pt x="5555" y="3403"/>
                      <a:pt x="5555" y="2669"/>
                      <a:pt x="5222" y="2068"/>
                    </a:cubicBezTo>
                    <a:cubicBezTo>
                      <a:pt x="4821" y="1335"/>
                      <a:pt x="4054" y="1134"/>
                      <a:pt x="3320" y="834"/>
                    </a:cubicBezTo>
                    <a:lnTo>
                      <a:pt x="1386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3" name="Google Shape;7263;p59"/>
              <p:cNvSpPr/>
              <p:nvPr/>
            </p:nvSpPr>
            <p:spPr>
              <a:xfrm>
                <a:off x="5786693" y="1404485"/>
                <a:ext cx="2347044" cy="2056078"/>
              </a:xfrm>
              <a:custGeom>
                <a:avLst/>
                <a:gdLst/>
                <a:ahLst/>
                <a:cxnLst/>
                <a:rect l="l" t="t" r="r" b="b"/>
                <a:pathLst>
                  <a:path w="54440" h="47691" extrusionOk="0">
                    <a:moveTo>
                      <a:pt x="28362" y="1"/>
                    </a:moveTo>
                    <a:cubicBezTo>
                      <a:pt x="24738" y="1"/>
                      <a:pt x="20882" y="2382"/>
                      <a:pt x="16712" y="7658"/>
                    </a:cubicBezTo>
                    <a:cubicBezTo>
                      <a:pt x="7372" y="21435"/>
                      <a:pt x="1" y="35778"/>
                      <a:pt x="8106" y="42950"/>
                    </a:cubicBezTo>
                    <a:cubicBezTo>
                      <a:pt x="11419" y="45905"/>
                      <a:pt x="17355" y="47691"/>
                      <a:pt x="26840" y="47691"/>
                    </a:cubicBezTo>
                    <a:cubicBezTo>
                      <a:pt x="27097" y="47691"/>
                      <a:pt x="27357" y="47689"/>
                      <a:pt x="27620" y="47687"/>
                    </a:cubicBezTo>
                    <a:cubicBezTo>
                      <a:pt x="47368" y="46486"/>
                      <a:pt x="54439" y="44351"/>
                      <a:pt x="47901" y="25971"/>
                    </a:cubicBezTo>
                    <a:cubicBezTo>
                      <a:pt x="47868" y="25938"/>
                      <a:pt x="47868" y="25904"/>
                      <a:pt x="47868" y="25871"/>
                    </a:cubicBezTo>
                    <a:cubicBezTo>
                      <a:pt x="47835" y="25838"/>
                      <a:pt x="47835" y="25804"/>
                      <a:pt x="47835" y="25771"/>
                    </a:cubicBezTo>
                    <a:cubicBezTo>
                      <a:pt x="45733" y="19633"/>
                      <a:pt x="42698" y="13629"/>
                      <a:pt x="41297" y="10727"/>
                    </a:cubicBezTo>
                    <a:cubicBezTo>
                      <a:pt x="37828" y="4856"/>
                      <a:pt x="34192" y="1120"/>
                      <a:pt x="30255" y="219"/>
                    </a:cubicBezTo>
                    <a:cubicBezTo>
                      <a:pt x="29631" y="75"/>
                      <a:pt x="29000" y="1"/>
                      <a:pt x="28362" y="1"/>
                    </a:cubicBezTo>
                    <a:close/>
                  </a:path>
                </a:pathLst>
              </a:custGeom>
              <a:solidFill>
                <a:srgbClr val="E3B5D7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4" name="Google Shape;7264;p59"/>
              <p:cNvSpPr/>
              <p:nvPr/>
            </p:nvSpPr>
            <p:spPr>
              <a:xfrm>
                <a:off x="6452521" y="1646518"/>
                <a:ext cx="1206611" cy="701385"/>
              </a:xfrm>
              <a:custGeom>
                <a:avLst/>
                <a:gdLst/>
                <a:ahLst/>
                <a:cxnLst/>
                <a:rect l="l" t="t" r="r" b="b"/>
                <a:pathLst>
                  <a:path w="27988" h="16269" extrusionOk="0">
                    <a:moveTo>
                      <a:pt x="9400" y="1"/>
                    </a:moveTo>
                    <a:cubicBezTo>
                      <a:pt x="5868" y="1"/>
                      <a:pt x="2491" y="1423"/>
                      <a:pt x="1" y="3945"/>
                    </a:cubicBezTo>
                    <a:cubicBezTo>
                      <a:pt x="5750" y="10369"/>
                      <a:pt x="16892" y="16268"/>
                      <a:pt x="22749" y="16268"/>
                    </a:cubicBezTo>
                    <a:cubicBezTo>
                      <a:pt x="24709" y="16268"/>
                      <a:pt x="26077" y="15608"/>
                      <a:pt x="26453" y="14086"/>
                    </a:cubicBezTo>
                    <a:cubicBezTo>
                      <a:pt x="27988" y="8048"/>
                      <a:pt x="21316" y="3912"/>
                      <a:pt x="21316" y="3912"/>
                    </a:cubicBezTo>
                    <a:cubicBezTo>
                      <a:pt x="21316" y="3912"/>
                      <a:pt x="16212" y="176"/>
                      <a:pt x="9875" y="9"/>
                    </a:cubicBezTo>
                    <a:cubicBezTo>
                      <a:pt x="9716" y="3"/>
                      <a:pt x="9558" y="1"/>
                      <a:pt x="9400" y="1"/>
                    </a:cubicBezTo>
                    <a:close/>
                  </a:path>
                </a:pathLst>
              </a:custGeom>
              <a:solidFill>
                <a:srgbClr val="E3B5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5" name="Google Shape;7265;p59"/>
              <p:cNvSpPr/>
              <p:nvPr/>
            </p:nvSpPr>
            <p:spPr>
              <a:xfrm>
                <a:off x="6209496" y="2109977"/>
                <a:ext cx="467417" cy="678794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15745" extrusionOk="0">
                    <a:moveTo>
                      <a:pt x="5404" y="0"/>
                    </a:moveTo>
                    <a:cubicBezTo>
                      <a:pt x="2436" y="0"/>
                      <a:pt x="1" y="3536"/>
                      <a:pt x="1" y="7873"/>
                    </a:cubicBezTo>
                    <a:cubicBezTo>
                      <a:pt x="1" y="12242"/>
                      <a:pt x="2436" y="15745"/>
                      <a:pt x="5404" y="15745"/>
                    </a:cubicBezTo>
                    <a:cubicBezTo>
                      <a:pt x="8407" y="15745"/>
                      <a:pt x="10842" y="12242"/>
                      <a:pt x="10842" y="7873"/>
                    </a:cubicBezTo>
                    <a:cubicBezTo>
                      <a:pt x="10842" y="3536"/>
                      <a:pt x="8407" y="0"/>
                      <a:pt x="540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flat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6" name="Google Shape;7266;p59"/>
              <p:cNvSpPr/>
              <p:nvPr/>
            </p:nvSpPr>
            <p:spPr>
              <a:xfrm>
                <a:off x="6222430" y="2222155"/>
                <a:ext cx="373951" cy="539328"/>
              </a:xfrm>
              <a:custGeom>
                <a:avLst/>
                <a:gdLst/>
                <a:ahLst/>
                <a:cxnLst/>
                <a:rect l="l" t="t" r="r" b="b"/>
                <a:pathLst>
                  <a:path w="8674" h="12510" extrusionOk="0">
                    <a:moveTo>
                      <a:pt x="4337" y="0"/>
                    </a:moveTo>
                    <a:cubicBezTo>
                      <a:pt x="1935" y="0"/>
                      <a:pt x="1" y="2802"/>
                      <a:pt x="1" y="6271"/>
                    </a:cubicBezTo>
                    <a:cubicBezTo>
                      <a:pt x="1" y="9740"/>
                      <a:pt x="1935" y="12509"/>
                      <a:pt x="4337" y="12509"/>
                    </a:cubicBezTo>
                    <a:cubicBezTo>
                      <a:pt x="6739" y="12509"/>
                      <a:pt x="8674" y="9740"/>
                      <a:pt x="8674" y="6271"/>
                    </a:cubicBezTo>
                    <a:cubicBezTo>
                      <a:pt x="8674" y="5838"/>
                      <a:pt x="8640" y="5371"/>
                      <a:pt x="8574" y="4937"/>
                    </a:cubicBezTo>
                    <a:cubicBezTo>
                      <a:pt x="7106" y="4837"/>
                      <a:pt x="5638" y="4537"/>
                      <a:pt x="4037" y="4337"/>
                    </a:cubicBezTo>
                    <a:cubicBezTo>
                      <a:pt x="5338" y="3669"/>
                      <a:pt x="6505" y="3002"/>
                      <a:pt x="7740" y="2368"/>
                    </a:cubicBezTo>
                    <a:cubicBezTo>
                      <a:pt x="6939" y="934"/>
                      <a:pt x="5705" y="0"/>
                      <a:pt x="4337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7" name="Google Shape;7267;p59"/>
              <p:cNvSpPr/>
              <p:nvPr/>
            </p:nvSpPr>
            <p:spPr>
              <a:xfrm>
                <a:off x="6866702" y="2109977"/>
                <a:ext cx="465995" cy="678794"/>
              </a:xfrm>
              <a:custGeom>
                <a:avLst/>
                <a:gdLst/>
                <a:ahLst/>
                <a:cxnLst/>
                <a:rect l="l" t="t" r="r" b="b"/>
                <a:pathLst>
                  <a:path w="10809" h="15745" extrusionOk="0">
                    <a:moveTo>
                      <a:pt x="5405" y="0"/>
                    </a:moveTo>
                    <a:cubicBezTo>
                      <a:pt x="2402" y="0"/>
                      <a:pt x="1" y="3536"/>
                      <a:pt x="1" y="7873"/>
                    </a:cubicBezTo>
                    <a:cubicBezTo>
                      <a:pt x="1" y="12242"/>
                      <a:pt x="2402" y="15745"/>
                      <a:pt x="5405" y="15745"/>
                    </a:cubicBezTo>
                    <a:cubicBezTo>
                      <a:pt x="8407" y="15745"/>
                      <a:pt x="10808" y="12242"/>
                      <a:pt x="10808" y="7873"/>
                    </a:cubicBezTo>
                    <a:cubicBezTo>
                      <a:pt x="10808" y="3536"/>
                      <a:pt x="8407" y="0"/>
                      <a:pt x="540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10850" cap="flat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8" name="Google Shape;7268;p59"/>
              <p:cNvSpPr/>
              <p:nvPr/>
            </p:nvSpPr>
            <p:spPr>
              <a:xfrm>
                <a:off x="6878213" y="2222155"/>
                <a:ext cx="375374" cy="539328"/>
              </a:xfrm>
              <a:custGeom>
                <a:avLst/>
                <a:gdLst/>
                <a:ahLst/>
                <a:cxnLst/>
                <a:rect l="l" t="t" r="r" b="b"/>
                <a:pathLst>
                  <a:path w="8707" h="12510" extrusionOk="0">
                    <a:moveTo>
                      <a:pt x="4370" y="0"/>
                    </a:moveTo>
                    <a:cubicBezTo>
                      <a:pt x="1969" y="0"/>
                      <a:pt x="1" y="2802"/>
                      <a:pt x="1" y="6271"/>
                    </a:cubicBezTo>
                    <a:cubicBezTo>
                      <a:pt x="1" y="9740"/>
                      <a:pt x="1969" y="12509"/>
                      <a:pt x="4370" y="12509"/>
                    </a:cubicBezTo>
                    <a:cubicBezTo>
                      <a:pt x="6772" y="12509"/>
                      <a:pt x="8707" y="9740"/>
                      <a:pt x="8707" y="6271"/>
                    </a:cubicBezTo>
                    <a:cubicBezTo>
                      <a:pt x="8707" y="5838"/>
                      <a:pt x="8673" y="5371"/>
                      <a:pt x="8607" y="4937"/>
                    </a:cubicBezTo>
                    <a:cubicBezTo>
                      <a:pt x="7106" y="4837"/>
                      <a:pt x="5638" y="4537"/>
                      <a:pt x="4070" y="4337"/>
                    </a:cubicBezTo>
                    <a:cubicBezTo>
                      <a:pt x="5371" y="3669"/>
                      <a:pt x="6539" y="3002"/>
                      <a:pt x="7739" y="2368"/>
                    </a:cubicBezTo>
                    <a:cubicBezTo>
                      <a:pt x="6939" y="934"/>
                      <a:pt x="5738" y="0"/>
                      <a:pt x="437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9" name="Google Shape;7269;p59"/>
              <p:cNvSpPr/>
              <p:nvPr/>
            </p:nvSpPr>
            <p:spPr>
              <a:xfrm>
                <a:off x="6452533" y="1372446"/>
                <a:ext cx="930121" cy="445629"/>
              </a:xfrm>
              <a:custGeom>
                <a:avLst/>
                <a:gdLst/>
                <a:ahLst/>
                <a:cxnLst/>
                <a:rect l="l" t="t" r="r" b="b"/>
                <a:pathLst>
                  <a:path w="21383" h="10336" extrusionOk="0">
                    <a:moveTo>
                      <a:pt x="12271" y="1"/>
                    </a:moveTo>
                    <a:cubicBezTo>
                      <a:pt x="2452" y="1"/>
                      <a:pt x="1" y="10336"/>
                      <a:pt x="1" y="10336"/>
                    </a:cubicBezTo>
                    <a:cubicBezTo>
                      <a:pt x="1" y="10336"/>
                      <a:pt x="3940" y="7232"/>
                      <a:pt x="10291" y="7232"/>
                    </a:cubicBezTo>
                    <a:cubicBezTo>
                      <a:pt x="13437" y="7232"/>
                      <a:pt x="17173" y="7993"/>
                      <a:pt x="21316" y="10269"/>
                    </a:cubicBezTo>
                    <a:lnTo>
                      <a:pt x="21383" y="10302"/>
                    </a:lnTo>
                    <a:cubicBezTo>
                      <a:pt x="20315" y="6566"/>
                      <a:pt x="18314" y="3164"/>
                      <a:pt x="15612" y="395"/>
                    </a:cubicBezTo>
                    <a:cubicBezTo>
                      <a:pt x="15145" y="295"/>
                      <a:pt x="14678" y="195"/>
                      <a:pt x="14211" y="128"/>
                    </a:cubicBezTo>
                    <a:cubicBezTo>
                      <a:pt x="13534" y="42"/>
                      <a:pt x="12888" y="1"/>
                      <a:pt x="12271" y="1"/>
                    </a:cubicBezTo>
                    <a:close/>
                  </a:path>
                </a:pathLst>
              </a:custGeom>
              <a:solidFill>
                <a:srgbClr val="988CED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0" name="Google Shape;7270;p59"/>
              <p:cNvSpPr/>
              <p:nvPr/>
            </p:nvSpPr>
            <p:spPr>
              <a:xfrm>
                <a:off x="7125592" y="1389482"/>
                <a:ext cx="468840" cy="530705"/>
              </a:xfrm>
              <a:custGeom>
                <a:avLst/>
                <a:gdLst/>
                <a:ahLst/>
                <a:cxnLst/>
                <a:rect l="l" t="t" r="r" b="b"/>
                <a:pathLst>
                  <a:path w="10875" h="12310" extrusionOk="0">
                    <a:moveTo>
                      <a:pt x="0" y="0"/>
                    </a:moveTo>
                    <a:cubicBezTo>
                      <a:pt x="2735" y="2736"/>
                      <a:pt x="4737" y="6138"/>
                      <a:pt x="5771" y="9874"/>
                    </a:cubicBezTo>
                    <a:cubicBezTo>
                      <a:pt x="10541" y="11675"/>
                      <a:pt x="10874" y="12309"/>
                      <a:pt x="10874" y="12309"/>
                    </a:cubicBezTo>
                    <a:cubicBezTo>
                      <a:pt x="10874" y="12309"/>
                      <a:pt x="10107" y="2135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1" name="Google Shape;7271;p59"/>
              <p:cNvSpPr/>
              <p:nvPr/>
            </p:nvSpPr>
            <p:spPr>
              <a:xfrm>
                <a:off x="6169229" y="1379221"/>
                <a:ext cx="1202300" cy="437412"/>
              </a:xfrm>
              <a:custGeom>
                <a:avLst/>
                <a:gdLst/>
                <a:ahLst/>
                <a:cxnLst/>
                <a:rect l="l" t="t" r="r" b="b"/>
                <a:pathLst>
                  <a:path w="27888" h="10146" extrusionOk="0">
                    <a:moveTo>
                      <a:pt x="7552" y="0"/>
                    </a:moveTo>
                    <a:cubicBezTo>
                      <a:pt x="5938" y="0"/>
                      <a:pt x="4300" y="163"/>
                      <a:pt x="2936" y="739"/>
                    </a:cubicBezTo>
                    <a:cubicBezTo>
                      <a:pt x="2502" y="939"/>
                      <a:pt x="2069" y="1206"/>
                      <a:pt x="1668" y="1506"/>
                    </a:cubicBezTo>
                    <a:cubicBezTo>
                      <a:pt x="801" y="2106"/>
                      <a:pt x="234" y="3040"/>
                      <a:pt x="101" y="4108"/>
                    </a:cubicBezTo>
                    <a:lnTo>
                      <a:pt x="101" y="4174"/>
                    </a:lnTo>
                    <a:cubicBezTo>
                      <a:pt x="1" y="5342"/>
                      <a:pt x="468" y="6476"/>
                      <a:pt x="1335" y="7277"/>
                    </a:cubicBezTo>
                    <a:cubicBezTo>
                      <a:pt x="1935" y="7810"/>
                      <a:pt x="2636" y="8277"/>
                      <a:pt x="3370" y="8678"/>
                    </a:cubicBezTo>
                    <a:cubicBezTo>
                      <a:pt x="4404" y="9245"/>
                      <a:pt x="5538" y="9712"/>
                      <a:pt x="6572" y="10145"/>
                    </a:cubicBezTo>
                    <a:cubicBezTo>
                      <a:pt x="8552" y="8645"/>
                      <a:pt x="11760" y="8080"/>
                      <a:pt x="15228" y="8080"/>
                    </a:cubicBezTo>
                    <a:cubicBezTo>
                      <a:pt x="19705" y="8080"/>
                      <a:pt x="24617" y="9022"/>
                      <a:pt x="27887" y="10112"/>
                    </a:cubicBezTo>
                    <a:cubicBezTo>
                      <a:pt x="23617" y="4241"/>
                      <a:pt x="15712" y="205"/>
                      <a:pt x="8040" y="5"/>
                    </a:cubicBezTo>
                    <a:cubicBezTo>
                      <a:pt x="7878" y="2"/>
                      <a:pt x="7715" y="0"/>
                      <a:pt x="7552" y="0"/>
                    </a:cubicBezTo>
                    <a:close/>
                  </a:path>
                </a:pathLst>
              </a:custGeom>
              <a:solidFill>
                <a:srgbClr val="CBB8F2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2" name="Google Shape;7272;p59"/>
              <p:cNvSpPr/>
              <p:nvPr/>
            </p:nvSpPr>
            <p:spPr>
              <a:xfrm>
                <a:off x="5865804" y="1433241"/>
                <a:ext cx="483239" cy="421848"/>
              </a:xfrm>
              <a:custGeom>
                <a:avLst/>
                <a:gdLst/>
                <a:ahLst/>
                <a:cxnLst/>
                <a:rect l="l" t="t" r="r" b="b"/>
                <a:pathLst>
                  <a:path w="11209" h="9785" extrusionOk="0">
                    <a:moveTo>
                      <a:pt x="7887" y="1"/>
                    </a:moveTo>
                    <a:cubicBezTo>
                      <a:pt x="7584" y="1"/>
                      <a:pt x="7283" y="81"/>
                      <a:pt x="7005" y="219"/>
                    </a:cubicBezTo>
                    <a:cubicBezTo>
                      <a:pt x="4103" y="1487"/>
                      <a:pt x="0" y="6124"/>
                      <a:pt x="3536" y="8992"/>
                    </a:cubicBezTo>
                    <a:cubicBezTo>
                      <a:pt x="4244" y="9554"/>
                      <a:pt x="5028" y="9785"/>
                      <a:pt x="5823" y="9785"/>
                    </a:cubicBezTo>
                    <a:cubicBezTo>
                      <a:pt x="7199" y="9785"/>
                      <a:pt x="8607" y="9092"/>
                      <a:pt x="9707" y="8225"/>
                    </a:cubicBezTo>
                    <a:cubicBezTo>
                      <a:pt x="9974" y="7992"/>
                      <a:pt x="10207" y="7725"/>
                      <a:pt x="10408" y="7425"/>
                    </a:cubicBezTo>
                    <a:cubicBezTo>
                      <a:pt x="11108" y="6391"/>
                      <a:pt x="11208" y="5056"/>
                      <a:pt x="10708" y="3889"/>
                    </a:cubicBezTo>
                    <a:cubicBezTo>
                      <a:pt x="10674" y="3755"/>
                      <a:pt x="10608" y="3655"/>
                      <a:pt x="10541" y="3522"/>
                    </a:cubicBezTo>
                    <a:cubicBezTo>
                      <a:pt x="10508" y="3488"/>
                      <a:pt x="10474" y="3488"/>
                      <a:pt x="10474" y="3455"/>
                    </a:cubicBezTo>
                    <a:cubicBezTo>
                      <a:pt x="10287" y="3286"/>
                      <a:pt x="10046" y="3202"/>
                      <a:pt x="9807" y="3202"/>
                    </a:cubicBezTo>
                    <a:cubicBezTo>
                      <a:pt x="9620" y="3202"/>
                      <a:pt x="9434" y="3253"/>
                      <a:pt x="9273" y="3355"/>
                    </a:cubicBezTo>
                    <a:cubicBezTo>
                      <a:pt x="8907" y="3622"/>
                      <a:pt x="8673" y="4022"/>
                      <a:pt x="8640" y="4456"/>
                    </a:cubicBezTo>
                    <a:cubicBezTo>
                      <a:pt x="8506" y="5256"/>
                      <a:pt x="8773" y="6424"/>
                      <a:pt x="7539" y="6457"/>
                    </a:cubicBezTo>
                    <a:cubicBezTo>
                      <a:pt x="6905" y="6424"/>
                      <a:pt x="6338" y="5990"/>
                      <a:pt x="6171" y="5356"/>
                    </a:cubicBezTo>
                    <a:cubicBezTo>
                      <a:pt x="5871" y="4422"/>
                      <a:pt x="6371" y="3488"/>
                      <a:pt x="7105" y="2888"/>
                    </a:cubicBezTo>
                    <a:lnTo>
                      <a:pt x="7105" y="2821"/>
                    </a:lnTo>
                    <a:cubicBezTo>
                      <a:pt x="7272" y="1787"/>
                      <a:pt x="7839" y="820"/>
                      <a:pt x="8706" y="219"/>
                    </a:cubicBezTo>
                    <a:cubicBezTo>
                      <a:pt x="8640" y="186"/>
                      <a:pt x="8573" y="153"/>
                      <a:pt x="8506" y="119"/>
                    </a:cubicBezTo>
                    <a:cubicBezTo>
                      <a:pt x="8303" y="38"/>
                      <a:pt x="8095" y="1"/>
                      <a:pt x="7887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3" name="Google Shape;7273;p59"/>
              <p:cNvSpPr/>
              <p:nvPr/>
            </p:nvSpPr>
            <p:spPr>
              <a:xfrm>
                <a:off x="5963583" y="1737485"/>
                <a:ext cx="156797" cy="117954"/>
              </a:xfrm>
              <a:custGeom>
                <a:avLst/>
                <a:gdLst/>
                <a:ahLst/>
                <a:cxnLst/>
                <a:rect l="l" t="t" r="r" b="b"/>
                <a:pathLst>
                  <a:path w="3637" h="2736" fill="none" extrusionOk="0">
                    <a:moveTo>
                      <a:pt x="0" y="1"/>
                    </a:moveTo>
                    <a:cubicBezTo>
                      <a:pt x="201" y="768"/>
                      <a:pt x="634" y="1435"/>
                      <a:pt x="1268" y="1902"/>
                    </a:cubicBezTo>
                    <a:cubicBezTo>
                      <a:pt x="1935" y="2436"/>
                      <a:pt x="2769" y="2736"/>
                      <a:pt x="3636" y="2703"/>
                    </a:cubicBezTo>
                  </a:path>
                </a:pathLst>
              </a:custGeom>
              <a:noFill/>
              <a:ln w="108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4" name="Google Shape;7274;p59"/>
              <p:cNvSpPr/>
              <p:nvPr/>
            </p:nvSpPr>
            <p:spPr>
              <a:xfrm>
                <a:off x="8024400" y="3415766"/>
                <a:ext cx="205686" cy="273458"/>
              </a:xfrm>
              <a:custGeom>
                <a:avLst/>
                <a:gdLst/>
                <a:ahLst/>
                <a:cxnLst/>
                <a:rect l="l" t="t" r="r" b="b"/>
                <a:pathLst>
                  <a:path w="4771" h="6343" extrusionOk="0">
                    <a:moveTo>
                      <a:pt x="4737" y="1"/>
                    </a:moveTo>
                    <a:lnTo>
                      <a:pt x="2168" y="201"/>
                    </a:lnTo>
                    <a:cubicBezTo>
                      <a:pt x="1935" y="1301"/>
                      <a:pt x="1501" y="2336"/>
                      <a:pt x="934" y="3303"/>
                    </a:cubicBezTo>
                    <a:cubicBezTo>
                      <a:pt x="601" y="3737"/>
                      <a:pt x="334" y="4237"/>
                      <a:pt x="167" y="4771"/>
                    </a:cubicBezTo>
                    <a:cubicBezTo>
                      <a:pt x="0" y="5338"/>
                      <a:pt x="234" y="5938"/>
                      <a:pt x="734" y="6238"/>
                    </a:cubicBezTo>
                    <a:cubicBezTo>
                      <a:pt x="968" y="6305"/>
                      <a:pt x="1201" y="6338"/>
                      <a:pt x="1435" y="6338"/>
                    </a:cubicBezTo>
                    <a:cubicBezTo>
                      <a:pt x="1495" y="6341"/>
                      <a:pt x="1556" y="6343"/>
                      <a:pt x="1617" y="6343"/>
                    </a:cubicBezTo>
                    <a:cubicBezTo>
                      <a:pt x="2289" y="6343"/>
                      <a:pt x="2958" y="6172"/>
                      <a:pt x="3569" y="5805"/>
                    </a:cubicBezTo>
                    <a:cubicBezTo>
                      <a:pt x="4403" y="5204"/>
                      <a:pt x="4704" y="4104"/>
                      <a:pt x="4737" y="3069"/>
                    </a:cubicBezTo>
                    <a:cubicBezTo>
                      <a:pt x="4770" y="2035"/>
                      <a:pt x="4604" y="1001"/>
                      <a:pt x="4737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5" name="Google Shape;7275;p59"/>
              <p:cNvSpPr/>
              <p:nvPr/>
            </p:nvSpPr>
            <p:spPr>
              <a:xfrm>
                <a:off x="7623153" y="2597406"/>
                <a:ext cx="159686" cy="185639"/>
              </a:xfrm>
              <a:custGeom>
                <a:avLst/>
                <a:gdLst/>
                <a:ahLst/>
                <a:cxnLst/>
                <a:rect l="l" t="t" r="r" b="b"/>
                <a:pathLst>
                  <a:path w="3704" h="4306" extrusionOk="0">
                    <a:moveTo>
                      <a:pt x="2239" y="0"/>
                    </a:moveTo>
                    <a:cubicBezTo>
                      <a:pt x="1513" y="0"/>
                      <a:pt x="784" y="77"/>
                      <a:pt x="67" y="236"/>
                    </a:cubicBezTo>
                    <a:cubicBezTo>
                      <a:pt x="234" y="1603"/>
                      <a:pt x="234" y="2971"/>
                      <a:pt x="1" y="4305"/>
                    </a:cubicBezTo>
                    <a:cubicBezTo>
                      <a:pt x="801" y="3838"/>
                      <a:pt x="1702" y="3538"/>
                      <a:pt x="2636" y="3471"/>
                    </a:cubicBezTo>
                    <a:cubicBezTo>
                      <a:pt x="2135" y="2070"/>
                      <a:pt x="2402" y="636"/>
                      <a:pt x="3703" y="102"/>
                    </a:cubicBezTo>
                    <a:cubicBezTo>
                      <a:pt x="3219" y="35"/>
                      <a:pt x="2730" y="0"/>
                      <a:pt x="2239" y="0"/>
                    </a:cubicBezTo>
                    <a:close/>
                  </a:path>
                </a:pathLst>
              </a:custGeom>
              <a:solidFill>
                <a:srgbClr val="E3B5D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6" name="Google Shape;7276;p59"/>
              <p:cNvSpPr/>
              <p:nvPr/>
            </p:nvSpPr>
            <p:spPr>
              <a:xfrm>
                <a:off x="7716620" y="2601803"/>
                <a:ext cx="496216" cy="734882"/>
              </a:xfrm>
              <a:custGeom>
                <a:avLst/>
                <a:gdLst/>
                <a:ahLst/>
                <a:cxnLst/>
                <a:rect l="l" t="t" r="r" b="b"/>
                <a:pathLst>
                  <a:path w="11510" h="17046" extrusionOk="0">
                    <a:moveTo>
                      <a:pt x="1569" y="0"/>
                    </a:moveTo>
                    <a:cubicBezTo>
                      <a:pt x="268" y="567"/>
                      <a:pt x="1" y="1968"/>
                      <a:pt x="468" y="3403"/>
                    </a:cubicBezTo>
                    <a:cubicBezTo>
                      <a:pt x="670" y="3382"/>
                      <a:pt x="874" y="3372"/>
                      <a:pt x="1077" y="3372"/>
                    </a:cubicBezTo>
                    <a:cubicBezTo>
                      <a:pt x="2179" y="3372"/>
                      <a:pt x="3274" y="3673"/>
                      <a:pt x="4204" y="4237"/>
                    </a:cubicBezTo>
                    <a:cubicBezTo>
                      <a:pt x="4471" y="4370"/>
                      <a:pt x="4704" y="4537"/>
                      <a:pt x="4938" y="4737"/>
                    </a:cubicBezTo>
                    <a:cubicBezTo>
                      <a:pt x="5505" y="5204"/>
                      <a:pt x="6038" y="5704"/>
                      <a:pt x="6472" y="6305"/>
                    </a:cubicBezTo>
                    <a:cubicBezTo>
                      <a:pt x="6972" y="6872"/>
                      <a:pt x="7373" y="7539"/>
                      <a:pt x="7673" y="8206"/>
                    </a:cubicBezTo>
                    <a:cubicBezTo>
                      <a:pt x="7940" y="8873"/>
                      <a:pt x="8140" y="9574"/>
                      <a:pt x="8273" y="10274"/>
                    </a:cubicBezTo>
                    <a:cubicBezTo>
                      <a:pt x="8707" y="12509"/>
                      <a:pt x="8740" y="14778"/>
                      <a:pt x="8373" y="17046"/>
                    </a:cubicBezTo>
                    <a:lnTo>
                      <a:pt x="11276" y="16445"/>
                    </a:lnTo>
                    <a:cubicBezTo>
                      <a:pt x="11509" y="14077"/>
                      <a:pt x="11376" y="11709"/>
                      <a:pt x="10942" y="9374"/>
                    </a:cubicBezTo>
                    <a:cubicBezTo>
                      <a:pt x="10475" y="7039"/>
                      <a:pt x="9374" y="4871"/>
                      <a:pt x="7773" y="3136"/>
                    </a:cubicBezTo>
                    <a:cubicBezTo>
                      <a:pt x="6139" y="1401"/>
                      <a:pt x="3937" y="301"/>
                      <a:pt x="1569" y="0"/>
                    </a:cubicBezTo>
                    <a:close/>
                  </a:path>
                </a:pathLst>
              </a:custGeom>
              <a:solidFill>
                <a:srgbClr val="E3B5D7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7" name="Google Shape;7277;p59"/>
              <p:cNvSpPr/>
              <p:nvPr/>
            </p:nvSpPr>
            <p:spPr>
              <a:xfrm>
                <a:off x="8020089" y="3202575"/>
                <a:ext cx="255997" cy="175766"/>
              </a:xfrm>
              <a:custGeom>
                <a:avLst/>
                <a:gdLst/>
                <a:ahLst/>
                <a:cxnLst/>
                <a:rect l="l" t="t" r="r" b="b"/>
                <a:pathLst>
                  <a:path w="5938" h="4077" extrusionOk="0">
                    <a:moveTo>
                      <a:pt x="2783" y="0"/>
                    </a:moveTo>
                    <a:cubicBezTo>
                      <a:pt x="2369" y="0"/>
                      <a:pt x="1957" y="70"/>
                      <a:pt x="1568" y="209"/>
                    </a:cubicBezTo>
                    <a:cubicBezTo>
                      <a:pt x="934" y="376"/>
                      <a:pt x="434" y="843"/>
                      <a:pt x="234" y="1476"/>
                    </a:cubicBezTo>
                    <a:cubicBezTo>
                      <a:pt x="0" y="2344"/>
                      <a:pt x="934" y="3845"/>
                      <a:pt x="1801" y="4012"/>
                    </a:cubicBezTo>
                    <a:cubicBezTo>
                      <a:pt x="2027" y="4053"/>
                      <a:pt x="2287" y="4076"/>
                      <a:pt x="2564" y="4076"/>
                    </a:cubicBezTo>
                    <a:cubicBezTo>
                      <a:pt x="3394" y="4076"/>
                      <a:pt x="4370" y="3870"/>
                      <a:pt x="4970" y="3344"/>
                    </a:cubicBezTo>
                    <a:cubicBezTo>
                      <a:pt x="5037" y="3278"/>
                      <a:pt x="5137" y="3211"/>
                      <a:pt x="5204" y="3111"/>
                    </a:cubicBezTo>
                    <a:cubicBezTo>
                      <a:pt x="5938" y="2177"/>
                      <a:pt x="5404" y="909"/>
                      <a:pt x="4470" y="409"/>
                    </a:cubicBezTo>
                    <a:cubicBezTo>
                      <a:pt x="3945" y="137"/>
                      <a:pt x="3363" y="0"/>
                      <a:pt x="2783" y="0"/>
                    </a:cubicBezTo>
                    <a:close/>
                  </a:path>
                </a:pathLst>
              </a:custGeom>
              <a:solidFill>
                <a:srgbClr val="E0E0E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8" name="Google Shape;7278;p59"/>
              <p:cNvSpPr/>
              <p:nvPr/>
            </p:nvSpPr>
            <p:spPr>
              <a:xfrm>
                <a:off x="7908341" y="3276900"/>
                <a:ext cx="452587" cy="474574"/>
              </a:xfrm>
              <a:custGeom>
                <a:avLst/>
                <a:gdLst/>
                <a:ahLst/>
                <a:cxnLst/>
                <a:rect l="l" t="t" r="r" b="b"/>
                <a:pathLst>
                  <a:path w="10498" h="11008" extrusionOk="0">
                    <a:moveTo>
                      <a:pt x="4952" y="1"/>
                    </a:moveTo>
                    <a:cubicBezTo>
                      <a:pt x="1783" y="1"/>
                      <a:pt x="0" y="4029"/>
                      <a:pt x="257" y="6791"/>
                    </a:cubicBezTo>
                    <a:cubicBezTo>
                      <a:pt x="291" y="7258"/>
                      <a:pt x="457" y="7725"/>
                      <a:pt x="724" y="8125"/>
                    </a:cubicBezTo>
                    <a:cubicBezTo>
                      <a:pt x="938" y="8360"/>
                      <a:pt x="1233" y="8499"/>
                      <a:pt x="1531" y="8499"/>
                    </a:cubicBezTo>
                    <a:cubicBezTo>
                      <a:pt x="1700" y="8499"/>
                      <a:pt x="1869" y="8455"/>
                      <a:pt x="2025" y="8359"/>
                    </a:cubicBezTo>
                    <a:cubicBezTo>
                      <a:pt x="2092" y="8325"/>
                      <a:pt x="2125" y="8259"/>
                      <a:pt x="2159" y="8225"/>
                    </a:cubicBezTo>
                    <a:cubicBezTo>
                      <a:pt x="2781" y="7347"/>
                      <a:pt x="2804" y="4042"/>
                      <a:pt x="4122" y="4042"/>
                    </a:cubicBezTo>
                    <a:cubicBezTo>
                      <a:pt x="4357" y="4042"/>
                      <a:pt x="4633" y="4147"/>
                      <a:pt x="4961" y="4389"/>
                    </a:cubicBezTo>
                    <a:cubicBezTo>
                      <a:pt x="6528" y="5490"/>
                      <a:pt x="4860" y="8092"/>
                      <a:pt x="4393" y="9393"/>
                    </a:cubicBezTo>
                    <a:cubicBezTo>
                      <a:pt x="4227" y="9826"/>
                      <a:pt x="4060" y="10427"/>
                      <a:pt x="4393" y="10760"/>
                    </a:cubicBezTo>
                    <a:cubicBezTo>
                      <a:pt x="4593" y="10924"/>
                      <a:pt x="4832" y="11008"/>
                      <a:pt x="5068" y="11008"/>
                    </a:cubicBezTo>
                    <a:cubicBezTo>
                      <a:pt x="5265" y="11008"/>
                      <a:pt x="5460" y="10949"/>
                      <a:pt x="5628" y="10827"/>
                    </a:cubicBezTo>
                    <a:cubicBezTo>
                      <a:pt x="9030" y="8992"/>
                      <a:pt x="10498" y="553"/>
                      <a:pt x="5327" y="19"/>
                    </a:cubicBezTo>
                    <a:cubicBezTo>
                      <a:pt x="5200" y="7"/>
                      <a:pt x="5075" y="1"/>
                      <a:pt x="4952" y="1"/>
                    </a:cubicBezTo>
                    <a:close/>
                  </a:path>
                </a:pathLst>
              </a:custGeom>
              <a:solidFill>
                <a:srgbClr val="E0E0E0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9" name="Google Shape;7279;p59"/>
              <p:cNvSpPr/>
              <p:nvPr/>
            </p:nvSpPr>
            <p:spPr>
              <a:xfrm>
                <a:off x="8034445" y="3273408"/>
                <a:ext cx="194175" cy="43155"/>
              </a:xfrm>
              <a:custGeom>
                <a:avLst/>
                <a:gdLst/>
                <a:ahLst/>
                <a:cxnLst/>
                <a:rect l="l" t="t" r="r" b="b"/>
                <a:pathLst>
                  <a:path w="4504" h="1001" fill="none" extrusionOk="0">
                    <a:moveTo>
                      <a:pt x="4504" y="1001"/>
                    </a:moveTo>
                    <a:cubicBezTo>
                      <a:pt x="3937" y="467"/>
                      <a:pt x="3170" y="167"/>
                      <a:pt x="2402" y="100"/>
                    </a:cubicBezTo>
                    <a:cubicBezTo>
                      <a:pt x="1569" y="0"/>
                      <a:pt x="701" y="234"/>
                      <a:pt x="1" y="701"/>
                    </a:cubicBezTo>
                  </a:path>
                </a:pathLst>
              </a:custGeom>
              <a:solidFill>
                <a:srgbClr val="000000"/>
              </a:solidFill>
              <a:ln w="108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0" name="Google Shape;7280;p59"/>
              <p:cNvSpPr/>
              <p:nvPr/>
            </p:nvSpPr>
            <p:spPr>
              <a:xfrm>
                <a:off x="6734390" y="3453144"/>
                <a:ext cx="384039" cy="7243"/>
              </a:xfrm>
              <a:custGeom>
                <a:avLst/>
                <a:gdLst/>
                <a:ahLst/>
                <a:cxnLst/>
                <a:rect l="l" t="t" r="r" b="b"/>
                <a:pathLst>
                  <a:path w="8908" h="168" fill="none" extrusionOk="0">
                    <a:moveTo>
                      <a:pt x="1" y="1"/>
                    </a:moveTo>
                    <a:cubicBezTo>
                      <a:pt x="2970" y="168"/>
                      <a:pt x="5938" y="168"/>
                      <a:pt x="8907" y="1"/>
                    </a:cubicBezTo>
                  </a:path>
                </a:pathLst>
              </a:custGeom>
              <a:solidFill>
                <a:srgbClr val="000000"/>
              </a:solidFill>
              <a:ln w="108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1" name="Google Shape;7281;p59"/>
              <p:cNvSpPr/>
              <p:nvPr/>
            </p:nvSpPr>
            <p:spPr>
              <a:xfrm>
                <a:off x="7756887" y="2744160"/>
                <a:ext cx="165420" cy="63331"/>
              </a:xfrm>
              <a:custGeom>
                <a:avLst/>
                <a:gdLst/>
                <a:ahLst/>
                <a:cxnLst/>
                <a:rect l="l" t="t" r="r" b="b"/>
                <a:pathLst>
                  <a:path w="3837" h="1469" fill="none" extrusionOk="0">
                    <a:moveTo>
                      <a:pt x="1" y="168"/>
                    </a:moveTo>
                    <a:cubicBezTo>
                      <a:pt x="1402" y="1"/>
                      <a:pt x="2836" y="468"/>
                      <a:pt x="3837" y="1468"/>
                    </a:cubicBezTo>
                  </a:path>
                </a:pathLst>
              </a:custGeom>
              <a:noFill/>
              <a:ln w="108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2" name="Google Shape;7282;p59"/>
              <p:cNvSpPr/>
              <p:nvPr/>
            </p:nvSpPr>
            <p:spPr>
              <a:xfrm>
                <a:off x="8080489" y="3493411"/>
                <a:ext cx="74799" cy="202841"/>
              </a:xfrm>
              <a:custGeom>
                <a:avLst/>
                <a:gdLst/>
                <a:ahLst/>
                <a:cxnLst/>
                <a:rect l="l" t="t" r="r" b="b"/>
                <a:pathLst>
                  <a:path w="1735" h="4705" fill="none" extrusionOk="0">
                    <a:moveTo>
                      <a:pt x="1401" y="1"/>
                    </a:moveTo>
                    <a:cubicBezTo>
                      <a:pt x="1735" y="768"/>
                      <a:pt x="1468" y="1669"/>
                      <a:pt x="1068" y="2436"/>
                    </a:cubicBezTo>
                    <a:cubicBezTo>
                      <a:pt x="667" y="3170"/>
                      <a:pt x="167" y="3870"/>
                      <a:pt x="0" y="4704"/>
                    </a:cubicBezTo>
                  </a:path>
                </a:pathLst>
              </a:custGeom>
              <a:noFill/>
              <a:ln w="10850" cap="rnd" cmpd="sng">
                <a:solidFill>
                  <a:srgbClr val="000000"/>
                </a:solidFill>
                <a:prstDash val="solid"/>
                <a:miter lim="33357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3" name="Google Shape;7283;p59"/>
              <p:cNvSpPr/>
              <p:nvPr/>
            </p:nvSpPr>
            <p:spPr>
              <a:xfrm>
                <a:off x="6958736" y="3451950"/>
                <a:ext cx="153916" cy="445627"/>
              </a:xfrm>
              <a:custGeom>
                <a:avLst/>
                <a:gdLst/>
                <a:ahLst/>
                <a:cxnLst/>
                <a:rect l="l" t="t" r="r" b="b"/>
                <a:pathLst>
                  <a:path w="3570" h="11309" extrusionOk="0">
                    <a:moveTo>
                      <a:pt x="3370" y="0"/>
                    </a:moveTo>
                    <a:cubicBezTo>
                      <a:pt x="2236" y="100"/>
                      <a:pt x="1135" y="200"/>
                      <a:pt x="1" y="267"/>
                    </a:cubicBezTo>
                    <a:cubicBezTo>
                      <a:pt x="1" y="1635"/>
                      <a:pt x="67" y="10274"/>
                      <a:pt x="167" y="11308"/>
                    </a:cubicBezTo>
                    <a:cubicBezTo>
                      <a:pt x="1268" y="10975"/>
                      <a:pt x="2402" y="10808"/>
                      <a:pt x="3570" y="10808"/>
                    </a:cubicBezTo>
                    <a:cubicBezTo>
                      <a:pt x="3503" y="7372"/>
                      <a:pt x="3370" y="1601"/>
                      <a:pt x="3370" y="100"/>
                    </a:cubicBezTo>
                    <a:lnTo>
                      <a:pt x="3370" y="0"/>
                    </a:lnTo>
                    <a:close/>
                  </a:path>
                </a:pathLst>
              </a:custGeom>
              <a:solidFill>
                <a:srgbClr val="E3B5D7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284" name="Google Shape;7284;p59"/>
            <p:cNvSpPr/>
            <p:nvPr/>
          </p:nvSpPr>
          <p:spPr>
            <a:xfrm rot="328546">
              <a:off x="6455553" y="1946698"/>
              <a:ext cx="289846" cy="101884"/>
            </a:xfrm>
            <a:custGeom>
              <a:avLst/>
              <a:gdLst/>
              <a:ahLst/>
              <a:cxnLst/>
              <a:rect l="l" t="t" r="r" b="b"/>
              <a:pathLst>
                <a:path w="6605" h="2322" extrusionOk="0">
                  <a:moveTo>
                    <a:pt x="4281" y="1"/>
                  </a:moveTo>
                  <a:cubicBezTo>
                    <a:pt x="2944" y="1"/>
                    <a:pt x="1606" y="426"/>
                    <a:pt x="542" y="1186"/>
                  </a:cubicBezTo>
                  <a:cubicBezTo>
                    <a:pt x="1" y="1605"/>
                    <a:pt x="396" y="2322"/>
                    <a:pt x="921" y="2322"/>
                  </a:cubicBezTo>
                  <a:cubicBezTo>
                    <a:pt x="1044" y="2322"/>
                    <a:pt x="1175" y="2282"/>
                    <a:pt x="1302" y="2189"/>
                  </a:cubicBezTo>
                  <a:cubicBezTo>
                    <a:pt x="2153" y="1551"/>
                    <a:pt x="3217" y="1247"/>
                    <a:pt x="4281" y="1247"/>
                  </a:cubicBezTo>
                  <a:cubicBezTo>
                    <a:pt x="4676" y="1247"/>
                    <a:pt x="5102" y="1308"/>
                    <a:pt x="5497" y="1430"/>
                  </a:cubicBezTo>
                  <a:cubicBezTo>
                    <a:pt x="5578" y="1458"/>
                    <a:pt x="5654" y="1470"/>
                    <a:pt x="5726" y="1470"/>
                  </a:cubicBezTo>
                  <a:cubicBezTo>
                    <a:pt x="6356" y="1470"/>
                    <a:pt x="6604" y="493"/>
                    <a:pt x="5922" y="274"/>
                  </a:cubicBezTo>
                  <a:cubicBezTo>
                    <a:pt x="5375" y="92"/>
                    <a:pt x="4828" y="1"/>
                    <a:pt x="42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5" name="Google Shape;7285;p59"/>
            <p:cNvSpPr/>
            <p:nvPr/>
          </p:nvSpPr>
          <p:spPr>
            <a:xfrm rot="196">
              <a:off x="7150046" y="1946700"/>
              <a:ext cx="291012" cy="101884"/>
            </a:xfrm>
            <a:custGeom>
              <a:avLst/>
              <a:gdLst/>
              <a:ahLst/>
              <a:cxnLst/>
              <a:rect l="l" t="t" r="r" b="b"/>
              <a:pathLst>
                <a:path w="6632" h="2322" extrusionOk="0">
                  <a:moveTo>
                    <a:pt x="2351" y="1"/>
                  </a:moveTo>
                  <a:cubicBezTo>
                    <a:pt x="1804" y="1"/>
                    <a:pt x="1257" y="92"/>
                    <a:pt x="710" y="274"/>
                  </a:cubicBezTo>
                  <a:cubicBezTo>
                    <a:pt x="1" y="493"/>
                    <a:pt x="271" y="1470"/>
                    <a:pt x="883" y="1470"/>
                  </a:cubicBezTo>
                  <a:cubicBezTo>
                    <a:pt x="953" y="1470"/>
                    <a:pt x="1027" y="1458"/>
                    <a:pt x="1105" y="1430"/>
                  </a:cubicBezTo>
                  <a:cubicBezTo>
                    <a:pt x="1531" y="1308"/>
                    <a:pt x="1926" y="1247"/>
                    <a:pt x="2351" y="1247"/>
                  </a:cubicBezTo>
                  <a:cubicBezTo>
                    <a:pt x="3415" y="1247"/>
                    <a:pt x="4479" y="1551"/>
                    <a:pt x="5330" y="2189"/>
                  </a:cubicBezTo>
                  <a:cubicBezTo>
                    <a:pt x="5458" y="2282"/>
                    <a:pt x="5588" y="2322"/>
                    <a:pt x="5712" y="2322"/>
                  </a:cubicBezTo>
                  <a:cubicBezTo>
                    <a:pt x="6237" y="2322"/>
                    <a:pt x="6631" y="1605"/>
                    <a:pt x="6090" y="1186"/>
                  </a:cubicBezTo>
                  <a:cubicBezTo>
                    <a:pt x="4996" y="426"/>
                    <a:pt x="3689" y="1"/>
                    <a:pt x="23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6" name="Google Shape;7286;p59"/>
            <p:cNvSpPr/>
            <p:nvPr/>
          </p:nvSpPr>
          <p:spPr>
            <a:xfrm>
              <a:off x="6711123" y="2973240"/>
              <a:ext cx="324844" cy="149666"/>
            </a:xfrm>
            <a:custGeom>
              <a:avLst/>
              <a:gdLst/>
              <a:ahLst/>
              <a:cxnLst/>
              <a:rect l="l" t="t" r="r" b="b"/>
              <a:pathLst>
                <a:path w="7403" h="3411" extrusionOk="0">
                  <a:moveTo>
                    <a:pt x="707" y="0"/>
                  </a:moveTo>
                  <a:cubicBezTo>
                    <a:pt x="351" y="0"/>
                    <a:pt x="1" y="305"/>
                    <a:pt x="79" y="735"/>
                  </a:cubicBezTo>
                  <a:cubicBezTo>
                    <a:pt x="352" y="1556"/>
                    <a:pt x="869" y="2255"/>
                    <a:pt x="1568" y="2772"/>
                  </a:cubicBezTo>
                  <a:cubicBezTo>
                    <a:pt x="2146" y="3197"/>
                    <a:pt x="2845" y="3410"/>
                    <a:pt x="3574" y="3410"/>
                  </a:cubicBezTo>
                  <a:cubicBezTo>
                    <a:pt x="5125" y="3380"/>
                    <a:pt x="6553" y="2498"/>
                    <a:pt x="7222" y="1100"/>
                  </a:cubicBezTo>
                  <a:cubicBezTo>
                    <a:pt x="7402" y="619"/>
                    <a:pt x="7028" y="244"/>
                    <a:pt x="6639" y="244"/>
                  </a:cubicBezTo>
                  <a:cubicBezTo>
                    <a:pt x="6438" y="244"/>
                    <a:pt x="6232" y="345"/>
                    <a:pt x="6097" y="583"/>
                  </a:cubicBezTo>
                  <a:cubicBezTo>
                    <a:pt x="5611" y="1526"/>
                    <a:pt x="4638" y="2164"/>
                    <a:pt x="3574" y="2194"/>
                  </a:cubicBezTo>
                  <a:cubicBezTo>
                    <a:pt x="3118" y="2194"/>
                    <a:pt x="2662" y="2042"/>
                    <a:pt x="2267" y="1769"/>
                  </a:cubicBezTo>
                  <a:cubicBezTo>
                    <a:pt x="1781" y="1404"/>
                    <a:pt x="1447" y="887"/>
                    <a:pt x="1234" y="310"/>
                  </a:cubicBezTo>
                  <a:cubicBezTo>
                    <a:pt x="1104" y="93"/>
                    <a:pt x="905" y="0"/>
                    <a:pt x="7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287" name="Google Shape;7287;p59"/>
          <p:cNvGrpSpPr/>
          <p:nvPr/>
        </p:nvGrpSpPr>
        <p:grpSpPr>
          <a:xfrm>
            <a:off x="2728335" y="4620718"/>
            <a:ext cx="1498571" cy="320491"/>
            <a:chOff x="6932825" y="4335700"/>
            <a:chExt cx="1498571" cy="569357"/>
          </a:xfrm>
        </p:grpSpPr>
        <p:sp>
          <p:nvSpPr>
            <p:cNvPr id="7288" name="Google Shape;7288;p59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9" name="Google Shape;7289;p59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0" name="Google Shape;7290;p59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7291" name="Google Shape;7291;p59"/>
          <p:cNvSpPr/>
          <p:nvPr/>
        </p:nvSpPr>
        <p:spPr>
          <a:xfrm>
            <a:off x="4382801" y="4657471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2" name="Google Shape;7292;p59"/>
          <p:cNvSpPr/>
          <p:nvPr/>
        </p:nvSpPr>
        <p:spPr>
          <a:xfrm>
            <a:off x="4339831" y="4621181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3" name="Google Shape;7293;p59"/>
          <p:cNvSpPr txBox="1"/>
          <p:nvPr/>
        </p:nvSpPr>
        <p:spPr>
          <a:xfrm>
            <a:off x="4505655" y="4656298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sp>
        <p:nvSpPr>
          <p:cNvPr id="7298" name="Google Shape;7298;p59">
            <a:hlinkClick r:id="rId3" action="ppaction://hlinksldjump"/>
          </p:cNvPr>
          <p:cNvSpPr/>
          <p:nvPr/>
        </p:nvSpPr>
        <p:spPr>
          <a:xfrm>
            <a:off x="4339822" y="4623277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9" name="Google Shape;7299;p59">
            <a:hlinkClick r:id="" action="ppaction://hlinkshowjump?jump=previousslide"/>
          </p:cNvPr>
          <p:cNvSpPr/>
          <p:nvPr/>
        </p:nvSpPr>
        <p:spPr>
          <a:xfrm>
            <a:off x="2728247" y="4621014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45" name="Google Shape;5545;p44"/>
          <p:cNvGrpSpPr/>
          <p:nvPr/>
        </p:nvGrpSpPr>
        <p:grpSpPr>
          <a:xfrm>
            <a:off x="1342574" y="2284289"/>
            <a:ext cx="2977859" cy="529496"/>
            <a:chOff x="5479526" y="1405801"/>
            <a:chExt cx="2977859" cy="529496"/>
          </a:xfrm>
        </p:grpSpPr>
        <p:grpSp>
          <p:nvGrpSpPr>
            <p:cNvPr id="5546" name="Google Shape;5546;p44"/>
            <p:cNvGrpSpPr/>
            <p:nvPr/>
          </p:nvGrpSpPr>
          <p:grpSpPr>
            <a:xfrm>
              <a:off x="5479526" y="1405801"/>
              <a:ext cx="2977859" cy="529496"/>
              <a:chOff x="1639625" y="1424500"/>
              <a:chExt cx="2861400" cy="569350"/>
            </a:xfrm>
          </p:grpSpPr>
          <p:sp>
            <p:nvSpPr>
              <p:cNvPr id="5547" name="Google Shape;5547;p44"/>
              <p:cNvSpPr/>
              <p:nvPr/>
            </p:nvSpPr>
            <p:spPr>
              <a:xfrm>
                <a:off x="1705325" y="1488950"/>
                <a:ext cx="2795700" cy="504900"/>
              </a:xfrm>
              <a:prstGeom prst="rect">
                <a:avLst/>
              </a:pr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8" name="Google Shape;5548;p44"/>
              <p:cNvSpPr/>
              <p:nvPr/>
            </p:nvSpPr>
            <p:spPr>
              <a:xfrm>
                <a:off x="1639625" y="1424500"/>
                <a:ext cx="2805300" cy="504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49" name="Google Shape;5549;p44"/>
            <p:cNvGrpSpPr/>
            <p:nvPr/>
          </p:nvGrpSpPr>
          <p:grpSpPr>
            <a:xfrm>
              <a:off x="8055838" y="1554100"/>
              <a:ext cx="198900" cy="198900"/>
              <a:chOff x="7016475" y="679000"/>
              <a:chExt cx="198900" cy="198900"/>
            </a:xfrm>
          </p:grpSpPr>
          <p:sp>
            <p:nvSpPr>
              <p:cNvPr id="5550" name="Google Shape;5550;p44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51" name="Google Shape;5551;p44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552" name="Google Shape;5552;p44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553" name="Google Shape;5553;p44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5554" name="Google Shape;5554;p44"/>
          <p:cNvGrpSpPr/>
          <p:nvPr/>
        </p:nvGrpSpPr>
        <p:grpSpPr>
          <a:xfrm>
            <a:off x="5565749" y="2331167"/>
            <a:ext cx="2977859" cy="529496"/>
            <a:chOff x="5479526" y="2963526"/>
            <a:chExt cx="2977859" cy="529496"/>
          </a:xfrm>
        </p:grpSpPr>
        <p:grpSp>
          <p:nvGrpSpPr>
            <p:cNvPr id="5555" name="Google Shape;5555;p44"/>
            <p:cNvGrpSpPr/>
            <p:nvPr/>
          </p:nvGrpSpPr>
          <p:grpSpPr>
            <a:xfrm>
              <a:off x="5479526" y="2963526"/>
              <a:ext cx="2977859" cy="529496"/>
              <a:chOff x="1639625" y="1424500"/>
              <a:chExt cx="2861400" cy="569350"/>
            </a:xfrm>
          </p:grpSpPr>
          <p:sp>
            <p:nvSpPr>
              <p:cNvPr id="5556" name="Google Shape;5556;p44"/>
              <p:cNvSpPr/>
              <p:nvPr/>
            </p:nvSpPr>
            <p:spPr>
              <a:xfrm>
                <a:off x="1705325" y="1488950"/>
                <a:ext cx="2795700" cy="504900"/>
              </a:xfrm>
              <a:prstGeom prst="rect">
                <a:avLst/>
              </a:pr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7" name="Google Shape;5557;p44"/>
              <p:cNvSpPr/>
              <p:nvPr/>
            </p:nvSpPr>
            <p:spPr>
              <a:xfrm>
                <a:off x="1639625" y="1424500"/>
                <a:ext cx="2805300" cy="504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58" name="Google Shape;5558;p44"/>
            <p:cNvGrpSpPr/>
            <p:nvPr/>
          </p:nvGrpSpPr>
          <p:grpSpPr>
            <a:xfrm>
              <a:off x="8055838" y="3109956"/>
              <a:ext cx="198900" cy="198900"/>
              <a:chOff x="7016475" y="679000"/>
              <a:chExt cx="198900" cy="198900"/>
            </a:xfrm>
          </p:grpSpPr>
          <p:sp>
            <p:nvSpPr>
              <p:cNvPr id="5559" name="Google Shape;5559;p44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60" name="Google Shape;5560;p44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561" name="Google Shape;5561;p44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562" name="Google Shape;5562;p44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5563" name="Google Shape;5563;p44"/>
          <p:cNvGrpSpPr/>
          <p:nvPr/>
        </p:nvGrpSpPr>
        <p:grpSpPr>
          <a:xfrm>
            <a:off x="1346113" y="1501780"/>
            <a:ext cx="2977859" cy="529496"/>
            <a:chOff x="1593077" y="1405801"/>
            <a:chExt cx="2977859" cy="529496"/>
          </a:xfrm>
        </p:grpSpPr>
        <p:grpSp>
          <p:nvGrpSpPr>
            <p:cNvPr id="5564" name="Google Shape;5564;p44"/>
            <p:cNvGrpSpPr/>
            <p:nvPr/>
          </p:nvGrpSpPr>
          <p:grpSpPr>
            <a:xfrm>
              <a:off x="1593077" y="1405801"/>
              <a:ext cx="2977859" cy="529496"/>
              <a:chOff x="1639625" y="1424500"/>
              <a:chExt cx="2861400" cy="569350"/>
            </a:xfrm>
          </p:grpSpPr>
          <p:sp>
            <p:nvSpPr>
              <p:cNvPr id="5565" name="Google Shape;5565;p44"/>
              <p:cNvSpPr/>
              <p:nvPr/>
            </p:nvSpPr>
            <p:spPr>
              <a:xfrm>
                <a:off x="1705325" y="1488950"/>
                <a:ext cx="2795700" cy="504900"/>
              </a:xfrm>
              <a:prstGeom prst="rect">
                <a:avLst/>
              </a:pr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6" name="Google Shape;5566;p44"/>
              <p:cNvSpPr/>
              <p:nvPr/>
            </p:nvSpPr>
            <p:spPr>
              <a:xfrm>
                <a:off x="1639625" y="1424500"/>
                <a:ext cx="2805300" cy="504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67" name="Google Shape;5567;p44"/>
            <p:cNvGrpSpPr/>
            <p:nvPr/>
          </p:nvGrpSpPr>
          <p:grpSpPr>
            <a:xfrm>
              <a:off x="4169650" y="1554100"/>
              <a:ext cx="198900" cy="198900"/>
              <a:chOff x="7016475" y="679000"/>
              <a:chExt cx="198900" cy="198900"/>
            </a:xfrm>
          </p:grpSpPr>
          <p:sp>
            <p:nvSpPr>
              <p:cNvPr id="5568" name="Google Shape;5568;p44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69" name="Google Shape;5569;p44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570" name="Google Shape;5570;p44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571" name="Google Shape;5571;p44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5572" name="Google Shape;5572;p44"/>
          <p:cNvGrpSpPr/>
          <p:nvPr/>
        </p:nvGrpSpPr>
        <p:grpSpPr>
          <a:xfrm>
            <a:off x="5565749" y="1505295"/>
            <a:ext cx="2977859" cy="611565"/>
            <a:chOff x="1593077" y="2963526"/>
            <a:chExt cx="2977859" cy="529496"/>
          </a:xfrm>
        </p:grpSpPr>
        <p:grpSp>
          <p:nvGrpSpPr>
            <p:cNvPr id="5573" name="Google Shape;5573;p44"/>
            <p:cNvGrpSpPr/>
            <p:nvPr/>
          </p:nvGrpSpPr>
          <p:grpSpPr>
            <a:xfrm>
              <a:off x="1593077" y="2963526"/>
              <a:ext cx="2977859" cy="529496"/>
              <a:chOff x="1639625" y="1424500"/>
              <a:chExt cx="2861400" cy="569350"/>
            </a:xfrm>
          </p:grpSpPr>
          <p:sp>
            <p:nvSpPr>
              <p:cNvPr id="5574" name="Google Shape;5574;p44"/>
              <p:cNvSpPr/>
              <p:nvPr/>
            </p:nvSpPr>
            <p:spPr>
              <a:xfrm>
                <a:off x="1705325" y="1488950"/>
                <a:ext cx="2795700" cy="504900"/>
              </a:xfrm>
              <a:prstGeom prst="rect">
                <a:avLst/>
              </a:pr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5" name="Google Shape;5575;p44"/>
              <p:cNvSpPr/>
              <p:nvPr/>
            </p:nvSpPr>
            <p:spPr>
              <a:xfrm>
                <a:off x="1639625" y="1424500"/>
                <a:ext cx="2805300" cy="504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76" name="Google Shape;5576;p44"/>
            <p:cNvGrpSpPr/>
            <p:nvPr/>
          </p:nvGrpSpPr>
          <p:grpSpPr>
            <a:xfrm>
              <a:off x="4169650" y="3109956"/>
              <a:ext cx="198900" cy="198900"/>
              <a:chOff x="7016475" y="679000"/>
              <a:chExt cx="198900" cy="198900"/>
            </a:xfrm>
          </p:grpSpPr>
          <p:sp>
            <p:nvSpPr>
              <p:cNvPr id="5577" name="Google Shape;5577;p44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578" name="Google Shape;5578;p44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579" name="Google Shape;5579;p44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580" name="Google Shape;5580;p44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5581" name="Google Shape;5581;p44"/>
          <p:cNvSpPr/>
          <p:nvPr/>
        </p:nvSpPr>
        <p:spPr>
          <a:xfrm>
            <a:off x="4774905" y="1400863"/>
            <a:ext cx="732461" cy="69057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l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2" name="Google Shape;5582;p44"/>
          <p:cNvSpPr/>
          <p:nvPr/>
        </p:nvSpPr>
        <p:spPr>
          <a:xfrm>
            <a:off x="542551" y="2208792"/>
            <a:ext cx="732461" cy="69057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3" name="Google Shape;5583;p44"/>
          <p:cNvSpPr/>
          <p:nvPr/>
        </p:nvSpPr>
        <p:spPr>
          <a:xfrm>
            <a:off x="4765726" y="2267995"/>
            <a:ext cx="732461" cy="69057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accent1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4" name="Google Shape;5584;p44"/>
          <p:cNvSpPr/>
          <p:nvPr/>
        </p:nvSpPr>
        <p:spPr>
          <a:xfrm>
            <a:off x="542551" y="1426283"/>
            <a:ext cx="732461" cy="69057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5" name="Google Shape;5585;p44"/>
          <p:cNvSpPr txBox="1">
            <a:spLocks noGrp="1"/>
          </p:cNvSpPr>
          <p:nvPr>
            <p:ph type="title"/>
          </p:nvPr>
        </p:nvSpPr>
        <p:spPr>
          <a:xfrm>
            <a:off x="711725" y="369538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PA" b="1" dirty="0">
                <a:latin typeface="Baskerville Old Face" panose="02020602080505020303" pitchFamily="18" charset="0"/>
              </a:rPr>
              <a:t>Agenda</a:t>
            </a:r>
          </a:p>
        </p:txBody>
      </p:sp>
      <p:sp>
        <p:nvSpPr>
          <p:cNvPr id="5587" name="Google Shape;5587;p44"/>
          <p:cNvSpPr txBox="1">
            <a:spLocks noGrp="1"/>
          </p:cNvSpPr>
          <p:nvPr>
            <p:ph type="title" idx="2"/>
          </p:nvPr>
        </p:nvSpPr>
        <p:spPr>
          <a:xfrm>
            <a:off x="1403637" y="1552907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sz="2400" dirty="0"/>
              <a:t>Definición </a:t>
            </a:r>
            <a:endParaRPr dirty="0"/>
          </a:p>
        </p:txBody>
      </p:sp>
      <p:sp>
        <p:nvSpPr>
          <p:cNvPr id="5588" name="Google Shape;5588;p44"/>
          <p:cNvSpPr txBox="1">
            <a:spLocks noGrp="1"/>
          </p:cNvSpPr>
          <p:nvPr>
            <p:ph type="title" idx="3"/>
          </p:nvPr>
        </p:nvSpPr>
        <p:spPr>
          <a:xfrm>
            <a:off x="567287" y="1485221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5589" name="Google Shape;5589;p44"/>
          <p:cNvSpPr txBox="1">
            <a:spLocks noGrp="1"/>
          </p:cNvSpPr>
          <p:nvPr>
            <p:ph type="title" idx="4"/>
          </p:nvPr>
        </p:nvSpPr>
        <p:spPr>
          <a:xfrm>
            <a:off x="1392898" y="2323813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/>
              <a:t>Características</a:t>
            </a:r>
            <a:endParaRPr dirty="0"/>
          </a:p>
        </p:txBody>
      </p:sp>
      <p:sp>
        <p:nvSpPr>
          <p:cNvPr id="5591" name="Google Shape;5591;p44"/>
          <p:cNvSpPr txBox="1">
            <a:spLocks noGrp="1"/>
          </p:cNvSpPr>
          <p:nvPr>
            <p:ph type="title" idx="6"/>
          </p:nvPr>
        </p:nvSpPr>
        <p:spPr>
          <a:xfrm>
            <a:off x="567574" y="2267730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5592" name="Google Shape;5592;p44"/>
          <p:cNvSpPr txBox="1">
            <a:spLocks noGrp="1"/>
          </p:cNvSpPr>
          <p:nvPr>
            <p:ph type="title" idx="7"/>
          </p:nvPr>
        </p:nvSpPr>
        <p:spPr>
          <a:xfrm>
            <a:off x="5627671" y="1525927"/>
            <a:ext cx="3176632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dirty="0"/>
              <a:t>Declaración del arreglo</a:t>
            </a:r>
            <a:endParaRPr sz="2000" dirty="0"/>
          </a:p>
        </p:txBody>
      </p:sp>
      <p:sp>
        <p:nvSpPr>
          <p:cNvPr id="5594" name="Google Shape;5594;p44"/>
          <p:cNvSpPr txBox="1">
            <a:spLocks noGrp="1"/>
          </p:cNvSpPr>
          <p:nvPr>
            <p:ph type="title" idx="9"/>
          </p:nvPr>
        </p:nvSpPr>
        <p:spPr>
          <a:xfrm>
            <a:off x="4786923" y="1422049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5595" name="Google Shape;5595;p44"/>
          <p:cNvSpPr txBox="1">
            <a:spLocks noGrp="1"/>
          </p:cNvSpPr>
          <p:nvPr>
            <p:ph type="title" idx="13"/>
          </p:nvPr>
        </p:nvSpPr>
        <p:spPr>
          <a:xfrm>
            <a:off x="5616073" y="2379316"/>
            <a:ext cx="2529900" cy="375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dirty="0"/>
              <a:t>Clasificación</a:t>
            </a:r>
            <a:endParaRPr dirty="0"/>
          </a:p>
        </p:txBody>
      </p:sp>
      <p:sp>
        <p:nvSpPr>
          <p:cNvPr id="5597" name="Google Shape;5597;p44"/>
          <p:cNvSpPr txBox="1">
            <a:spLocks noGrp="1"/>
          </p:cNvSpPr>
          <p:nvPr>
            <p:ph type="title" idx="15"/>
          </p:nvPr>
        </p:nvSpPr>
        <p:spPr>
          <a:xfrm>
            <a:off x="4790749" y="2326933"/>
            <a:ext cx="672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grpSp>
        <p:nvGrpSpPr>
          <p:cNvPr id="5603" name="Google Shape;5603;p44"/>
          <p:cNvGrpSpPr/>
          <p:nvPr/>
        </p:nvGrpSpPr>
        <p:grpSpPr>
          <a:xfrm>
            <a:off x="2667279" y="4574800"/>
            <a:ext cx="1498571" cy="320491"/>
            <a:chOff x="6932825" y="4335700"/>
            <a:chExt cx="1498571" cy="569357"/>
          </a:xfrm>
        </p:grpSpPr>
        <p:sp>
          <p:nvSpPr>
            <p:cNvPr id="5604" name="Google Shape;5604;p44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5" name="Google Shape;5605;p44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6" name="Google Shape;5606;p44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grpSp>
        <p:nvGrpSpPr>
          <p:cNvPr id="5610" name="Google Shape;5610;p44"/>
          <p:cNvGrpSpPr/>
          <p:nvPr/>
        </p:nvGrpSpPr>
        <p:grpSpPr>
          <a:xfrm>
            <a:off x="4978152" y="4574800"/>
            <a:ext cx="1498571" cy="320491"/>
            <a:chOff x="6932825" y="4335700"/>
            <a:chExt cx="1498571" cy="569357"/>
          </a:xfrm>
        </p:grpSpPr>
        <p:sp>
          <p:nvSpPr>
            <p:cNvPr id="5611" name="Google Shape;5611;p44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2" name="Google Shape;5612;p44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3" name="Google Shape;5613;p44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615" name="Google Shape;5615;p44">
            <a:hlinkClick r:id="" action="ppaction://hlinkshowjump?jump=previousslide"/>
          </p:cNvPr>
          <p:cNvSpPr/>
          <p:nvPr/>
        </p:nvSpPr>
        <p:spPr>
          <a:xfrm>
            <a:off x="2667191" y="4575096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16" name="Google Shape;5616;p44">
            <a:hlinkClick r:id="" action="ppaction://hlinkshowjump?jump=nextslide"/>
          </p:cNvPr>
          <p:cNvSpPr/>
          <p:nvPr/>
        </p:nvSpPr>
        <p:spPr>
          <a:xfrm>
            <a:off x="4978134" y="4575096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" name="Google Shape;5554;p44">
            <a:extLst>
              <a:ext uri="{FF2B5EF4-FFF2-40B4-BE49-F238E27FC236}">
                <a16:creationId xmlns:a16="http://schemas.microsoft.com/office/drawing/2014/main" xmlns="" id="{18EC2677-5512-4791-A012-E5291352DA7D}"/>
              </a:ext>
            </a:extLst>
          </p:cNvPr>
          <p:cNvGrpSpPr/>
          <p:nvPr/>
        </p:nvGrpSpPr>
        <p:grpSpPr>
          <a:xfrm>
            <a:off x="2995604" y="3193580"/>
            <a:ext cx="3789244" cy="866355"/>
            <a:chOff x="5479526" y="2963526"/>
            <a:chExt cx="2977859" cy="529496"/>
          </a:xfrm>
        </p:grpSpPr>
        <p:grpSp>
          <p:nvGrpSpPr>
            <p:cNvPr id="83" name="Google Shape;5555;p44">
              <a:extLst>
                <a:ext uri="{FF2B5EF4-FFF2-40B4-BE49-F238E27FC236}">
                  <a16:creationId xmlns:a16="http://schemas.microsoft.com/office/drawing/2014/main" xmlns="" id="{5C13AFA7-558B-42CB-8A24-FD11D9FA6784}"/>
                </a:ext>
              </a:extLst>
            </p:cNvPr>
            <p:cNvGrpSpPr/>
            <p:nvPr/>
          </p:nvGrpSpPr>
          <p:grpSpPr>
            <a:xfrm>
              <a:off x="5479526" y="2963526"/>
              <a:ext cx="2977859" cy="529496"/>
              <a:chOff x="1639625" y="1424500"/>
              <a:chExt cx="2861400" cy="569350"/>
            </a:xfrm>
          </p:grpSpPr>
          <p:sp>
            <p:nvSpPr>
              <p:cNvPr id="89" name="Google Shape;5556;p44">
                <a:extLst>
                  <a:ext uri="{FF2B5EF4-FFF2-40B4-BE49-F238E27FC236}">
                    <a16:creationId xmlns:a16="http://schemas.microsoft.com/office/drawing/2014/main" xmlns="" id="{3531D767-F0AC-4452-869B-B24BF9C07D9A}"/>
                  </a:ext>
                </a:extLst>
              </p:cNvPr>
              <p:cNvSpPr/>
              <p:nvPr/>
            </p:nvSpPr>
            <p:spPr>
              <a:xfrm>
                <a:off x="1705325" y="1488950"/>
                <a:ext cx="2795700" cy="504900"/>
              </a:xfrm>
              <a:prstGeom prst="rect">
                <a:avLst/>
              </a:prstGeom>
              <a:solidFill>
                <a:schemeClr val="dk1"/>
              </a:solidFill>
              <a:ln w="1905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5557;p44">
                <a:extLst>
                  <a:ext uri="{FF2B5EF4-FFF2-40B4-BE49-F238E27FC236}">
                    <a16:creationId xmlns:a16="http://schemas.microsoft.com/office/drawing/2014/main" xmlns="" id="{1D1ED396-F7A6-484B-A8B8-C76AA804017E}"/>
                  </a:ext>
                </a:extLst>
              </p:cNvPr>
              <p:cNvSpPr/>
              <p:nvPr/>
            </p:nvSpPr>
            <p:spPr>
              <a:xfrm>
                <a:off x="1639625" y="1424500"/>
                <a:ext cx="2805300" cy="504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4" name="Google Shape;5558;p44">
              <a:extLst>
                <a:ext uri="{FF2B5EF4-FFF2-40B4-BE49-F238E27FC236}">
                  <a16:creationId xmlns:a16="http://schemas.microsoft.com/office/drawing/2014/main" xmlns="" id="{84FFF613-0A21-4D61-99E4-CE6AD678296D}"/>
                </a:ext>
              </a:extLst>
            </p:cNvPr>
            <p:cNvGrpSpPr/>
            <p:nvPr/>
          </p:nvGrpSpPr>
          <p:grpSpPr>
            <a:xfrm>
              <a:off x="8055838" y="3109956"/>
              <a:ext cx="198900" cy="198900"/>
              <a:chOff x="7016475" y="679000"/>
              <a:chExt cx="198900" cy="198900"/>
            </a:xfrm>
          </p:grpSpPr>
          <p:sp>
            <p:nvSpPr>
              <p:cNvPr id="85" name="Google Shape;5559;p44">
                <a:extLst>
                  <a:ext uri="{FF2B5EF4-FFF2-40B4-BE49-F238E27FC236}">
                    <a16:creationId xmlns:a16="http://schemas.microsoft.com/office/drawing/2014/main" xmlns="" id="{8180458F-E075-42F8-A48C-7B2DC0B8979A}"/>
                  </a:ext>
                </a:extLst>
              </p:cNvPr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6" name="Google Shape;5560;p44">
                <a:extLst>
                  <a:ext uri="{FF2B5EF4-FFF2-40B4-BE49-F238E27FC236}">
                    <a16:creationId xmlns:a16="http://schemas.microsoft.com/office/drawing/2014/main" xmlns="" id="{5131DD9D-5208-41D4-BA38-6A6B4AA83B9F}"/>
                  </a:ext>
                </a:extLst>
              </p:cNvPr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87" name="Google Shape;5561;p44">
                  <a:extLst>
                    <a:ext uri="{FF2B5EF4-FFF2-40B4-BE49-F238E27FC236}">
                      <a16:creationId xmlns:a16="http://schemas.microsoft.com/office/drawing/2014/main" xmlns="" id="{F00CEAAB-91E9-492B-A961-6CFBF73B8609}"/>
                    </a:ext>
                  </a:extLst>
                </p:cNvPr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8" name="Google Shape;5562;p44">
                  <a:extLst>
                    <a:ext uri="{FF2B5EF4-FFF2-40B4-BE49-F238E27FC236}">
                      <a16:creationId xmlns:a16="http://schemas.microsoft.com/office/drawing/2014/main" xmlns="" id="{7D4770DA-FCD2-40C5-A095-4D38412622C9}"/>
                    </a:ext>
                  </a:extLst>
                </p:cNvPr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91" name="Google Shape;5583;p44">
            <a:extLst>
              <a:ext uri="{FF2B5EF4-FFF2-40B4-BE49-F238E27FC236}">
                <a16:creationId xmlns:a16="http://schemas.microsoft.com/office/drawing/2014/main" xmlns="" id="{2C21B32E-4053-4CD4-B3DC-00328D4E211F}"/>
              </a:ext>
            </a:extLst>
          </p:cNvPr>
          <p:cNvSpPr/>
          <p:nvPr/>
        </p:nvSpPr>
        <p:spPr>
          <a:xfrm>
            <a:off x="2195581" y="3292867"/>
            <a:ext cx="732461" cy="690577"/>
          </a:xfrm>
          <a:custGeom>
            <a:avLst/>
            <a:gdLst/>
            <a:ahLst/>
            <a:cxnLst/>
            <a:rect l="l" t="t" r="r" b="b"/>
            <a:pathLst>
              <a:path w="46535" h="43874" extrusionOk="0">
                <a:moveTo>
                  <a:pt x="23289" y="0"/>
                </a:moveTo>
                <a:cubicBezTo>
                  <a:pt x="22384" y="0"/>
                  <a:pt x="21470" y="56"/>
                  <a:pt x="20549" y="171"/>
                </a:cubicBezTo>
                <a:cubicBezTo>
                  <a:pt x="8540" y="1672"/>
                  <a:pt x="1" y="12647"/>
                  <a:pt x="1502" y="24655"/>
                </a:cubicBezTo>
                <a:cubicBezTo>
                  <a:pt x="2888" y="35743"/>
                  <a:pt x="12350" y="43874"/>
                  <a:pt x="23246" y="43874"/>
                </a:cubicBezTo>
                <a:cubicBezTo>
                  <a:pt x="24151" y="43874"/>
                  <a:pt x="25065" y="43818"/>
                  <a:pt x="25986" y="43702"/>
                </a:cubicBezTo>
                <a:cubicBezTo>
                  <a:pt x="37995" y="42201"/>
                  <a:pt x="46534" y="31227"/>
                  <a:pt x="45033" y="19218"/>
                </a:cubicBezTo>
                <a:cubicBezTo>
                  <a:pt x="43647" y="8130"/>
                  <a:pt x="34185" y="0"/>
                  <a:pt x="23289" y="0"/>
                </a:cubicBezTo>
                <a:close/>
              </a:path>
            </a:pathLst>
          </a:custGeom>
          <a:solidFill>
            <a:srgbClr val="FF9966"/>
          </a:solidFill>
          <a:ln w="9525" cap="flat" cmpd="sng">
            <a:solidFill>
              <a:schemeClr val="dk1"/>
            </a:solidFill>
            <a:prstDash val="solid"/>
            <a:miter lim="33357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5595;p44">
            <a:extLst>
              <a:ext uri="{FF2B5EF4-FFF2-40B4-BE49-F238E27FC236}">
                <a16:creationId xmlns:a16="http://schemas.microsoft.com/office/drawing/2014/main" xmlns="" id="{5F855108-1964-4FE6-A56F-49837AAB533E}"/>
              </a:ext>
            </a:extLst>
          </p:cNvPr>
          <p:cNvSpPr txBox="1">
            <a:spLocks/>
          </p:cNvSpPr>
          <p:nvPr/>
        </p:nvSpPr>
        <p:spPr>
          <a:xfrm>
            <a:off x="3045927" y="3404188"/>
            <a:ext cx="3140009" cy="3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4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defRPr>
            </a:lvl9pPr>
          </a:lstStyle>
          <a:p>
            <a: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</a:pPr>
            <a:r>
              <a:rPr lang="es-ES" sz="2400" dirty="0"/>
              <a:t>Ventajas y Desventajas</a:t>
            </a:r>
          </a:p>
        </p:txBody>
      </p:sp>
      <p:sp>
        <p:nvSpPr>
          <p:cNvPr id="93" name="Google Shape;5597;p44">
            <a:extLst>
              <a:ext uri="{FF2B5EF4-FFF2-40B4-BE49-F238E27FC236}">
                <a16:creationId xmlns:a16="http://schemas.microsoft.com/office/drawing/2014/main" xmlns="" id="{E39E9127-6317-49D1-8EB1-15149F576E31}"/>
              </a:ext>
            </a:extLst>
          </p:cNvPr>
          <p:cNvSpPr txBox="1">
            <a:spLocks/>
          </p:cNvSpPr>
          <p:nvPr/>
        </p:nvSpPr>
        <p:spPr>
          <a:xfrm>
            <a:off x="2220604" y="3351805"/>
            <a:ext cx="672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0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r>
              <a:rPr lang="en" dirty="0"/>
              <a:t>05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2" name="Google Shape;5352;p41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latin typeface="Baskerville Old Face" panose="02020602080505020303" pitchFamily="18" charset="0"/>
              </a:rPr>
              <a:t>Definici</a:t>
            </a:r>
            <a:r>
              <a:rPr lang="es-PA" dirty="0">
                <a:latin typeface="Baskerville Old Face" panose="02020602080505020303" pitchFamily="18" charset="0"/>
              </a:rPr>
              <a:t>ó</a:t>
            </a:r>
            <a:r>
              <a:rPr lang="en" dirty="0">
                <a:latin typeface="Baskerville Old Face" panose="02020602080505020303" pitchFamily="18" charset="0"/>
              </a:rPr>
              <a:t>n de Arreglo </a:t>
            </a:r>
            <a:endParaRPr dirty="0">
              <a:latin typeface="Baskerville Old Face" panose="02020602080505020303" pitchFamily="18" charset="0"/>
            </a:endParaRPr>
          </a:p>
        </p:txBody>
      </p:sp>
      <p:sp>
        <p:nvSpPr>
          <p:cNvPr id="5353" name="Google Shape;5353;p41"/>
          <p:cNvSpPr txBox="1">
            <a:spLocks noGrp="1"/>
          </p:cNvSpPr>
          <p:nvPr>
            <p:ph type="body" idx="1"/>
          </p:nvPr>
        </p:nvSpPr>
        <p:spPr>
          <a:xfrm>
            <a:off x="1215650" y="1306882"/>
            <a:ext cx="6669576" cy="328057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s-ES" sz="1800" dirty="0"/>
              <a:t>Un Arreglo en Programación conocido también como Array es una estructura en la que se puede ordenar y guardar datos de tipo simples que son los que están organizados por varias estructuras o los primitivos que son los que no están compuestos de otras estructuras de datos </a:t>
            </a:r>
            <a:r>
              <a:rPr lang="es-ES" sz="1800" dirty="0" smtClean="0"/>
              <a:t>tales como: </a:t>
            </a:r>
            <a:r>
              <a:rPr lang="es-ES" sz="1800" dirty="0"/>
              <a:t>enteros, reales y carácter. (Martinez, 2015) </a:t>
            </a:r>
            <a:endParaRPr sz="1050" dirty="0"/>
          </a:p>
        </p:txBody>
      </p:sp>
      <p:grpSp>
        <p:nvGrpSpPr>
          <p:cNvPr id="5354" name="Google Shape;5354;p41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5355" name="Google Shape;5355;p41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6" name="Google Shape;5356;p41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7" name="Google Shape;5357;p41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358" name="Google Shape;5358;p41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59" name="Google Shape;5359;p41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0" name="Google Shape;5360;p41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5361" name="Google Shape;5361;p41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5362" name="Google Shape;5362;p41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3" name="Google Shape;5363;p41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4" name="Google Shape;5364;p41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365" name="Google Shape;5365;p41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6" name="Google Shape;5366;p41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7" name="Google Shape;5367;p41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xmlns="" id="{8687F0AA-FE05-4E66-B5BC-602084C409EA}"/>
              </a:ext>
            </a:extLst>
          </p:cNvPr>
          <p:cNvSpPr/>
          <p:nvPr/>
        </p:nvSpPr>
        <p:spPr>
          <a:xfrm>
            <a:off x="3705552" y="3473459"/>
            <a:ext cx="3104404" cy="665733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AB07E2C7-9D1C-45FF-A7EE-7FAA86D6697E}"/>
              </a:ext>
            </a:extLst>
          </p:cNvPr>
          <p:cNvCxnSpPr>
            <a:cxnSpLocks/>
          </p:cNvCxnSpPr>
          <p:nvPr/>
        </p:nvCxnSpPr>
        <p:spPr>
          <a:xfrm>
            <a:off x="5212096" y="3562757"/>
            <a:ext cx="0" cy="499312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xmlns="" id="{31F6B80A-3A51-44E8-A2B5-EF46BC760992}"/>
              </a:ext>
            </a:extLst>
          </p:cNvPr>
          <p:cNvCxnSpPr>
            <a:cxnSpLocks/>
          </p:cNvCxnSpPr>
          <p:nvPr/>
        </p:nvCxnSpPr>
        <p:spPr>
          <a:xfrm>
            <a:off x="4198743" y="3562762"/>
            <a:ext cx="0" cy="499307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xmlns="" id="{E6D2A188-A627-4213-AA32-FE4DAF34CD24}"/>
              </a:ext>
            </a:extLst>
          </p:cNvPr>
          <p:cNvCxnSpPr>
            <a:cxnSpLocks/>
          </p:cNvCxnSpPr>
          <p:nvPr/>
        </p:nvCxnSpPr>
        <p:spPr>
          <a:xfrm>
            <a:off x="5810318" y="3562757"/>
            <a:ext cx="0" cy="499312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xmlns="" id="{AAE39BAF-17A9-4841-B576-BD2262FA3C0A}"/>
              </a:ext>
            </a:extLst>
          </p:cNvPr>
          <p:cNvCxnSpPr>
            <a:cxnSpLocks/>
          </p:cNvCxnSpPr>
          <p:nvPr/>
        </p:nvCxnSpPr>
        <p:spPr>
          <a:xfrm>
            <a:off x="6324554" y="3562757"/>
            <a:ext cx="0" cy="41433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E5307614-8B9D-4C7B-AAC1-8ADADC1E6414}"/>
              </a:ext>
            </a:extLst>
          </p:cNvPr>
          <p:cNvCxnSpPr>
            <a:cxnSpLocks/>
          </p:cNvCxnSpPr>
          <p:nvPr/>
        </p:nvCxnSpPr>
        <p:spPr>
          <a:xfrm>
            <a:off x="4727108" y="3562762"/>
            <a:ext cx="0" cy="499307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44970011-2466-4334-A2B3-34DB4BE81FEF}"/>
              </a:ext>
            </a:extLst>
          </p:cNvPr>
          <p:cNvSpPr txBox="1"/>
          <p:nvPr/>
        </p:nvSpPr>
        <p:spPr>
          <a:xfrm>
            <a:off x="3802351" y="3657600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  <a:endParaRPr lang="es-PA" dirty="0"/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xmlns="" id="{43279F00-2EE3-49B5-B82E-9F0CAF81609E}"/>
              </a:ext>
            </a:extLst>
          </p:cNvPr>
          <p:cNvSpPr txBox="1"/>
          <p:nvPr/>
        </p:nvSpPr>
        <p:spPr>
          <a:xfrm>
            <a:off x="4331855" y="3657599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  <a:endParaRPr lang="es-PA" dirty="0"/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xmlns="" id="{D44323D8-A4C3-4B96-BD6C-68C7C241D292}"/>
              </a:ext>
            </a:extLst>
          </p:cNvPr>
          <p:cNvSpPr txBox="1"/>
          <p:nvPr/>
        </p:nvSpPr>
        <p:spPr>
          <a:xfrm>
            <a:off x="4869150" y="3646575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3</a:t>
            </a:r>
            <a:endParaRPr lang="es-PA" dirty="0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xmlns="" id="{641B833A-151F-4453-AF7D-845C104D1D21}"/>
              </a:ext>
            </a:extLst>
          </p:cNvPr>
          <p:cNvSpPr txBox="1"/>
          <p:nvPr/>
        </p:nvSpPr>
        <p:spPr>
          <a:xfrm>
            <a:off x="5365942" y="3645000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4</a:t>
            </a:r>
            <a:endParaRPr lang="es-PA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4AD87425-849C-4F8D-9E8F-652C565FADE0}"/>
              </a:ext>
            </a:extLst>
          </p:cNvPr>
          <p:cNvSpPr txBox="1"/>
          <p:nvPr/>
        </p:nvSpPr>
        <p:spPr>
          <a:xfrm>
            <a:off x="5893517" y="3639880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5</a:t>
            </a:r>
            <a:endParaRPr lang="es-PA" dirty="0"/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xmlns="" id="{C1B0B14B-17A3-4421-8AA5-87E37A65F2D4}"/>
              </a:ext>
            </a:extLst>
          </p:cNvPr>
          <p:cNvSpPr txBox="1"/>
          <p:nvPr/>
        </p:nvSpPr>
        <p:spPr>
          <a:xfrm>
            <a:off x="6432741" y="3657598"/>
            <a:ext cx="283475" cy="319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6</a:t>
            </a:r>
            <a:endParaRPr lang="es-PA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F95AE480-59EC-45BF-9D48-70DD9E2B1B7C}"/>
              </a:ext>
            </a:extLst>
          </p:cNvPr>
          <p:cNvSpPr txBox="1"/>
          <p:nvPr/>
        </p:nvSpPr>
        <p:spPr>
          <a:xfrm>
            <a:off x="2254122" y="2947171"/>
            <a:ext cx="21829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latin typeface="Baskerville Old Face" panose="02020602080505020303" pitchFamily="18" charset="0"/>
              </a:rPr>
              <a:t>Ejemplo de un arreglo: </a:t>
            </a:r>
            <a:endParaRPr lang="es-PA" sz="1600" b="1" dirty="0"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2" name="Google Shape;5372;p42"/>
          <p:cNvSpPr/>
          <p:nvPr/>
        </p:nvSpPr>
        <p:spPr>
          <a:xfrm>
            <a:off x="5445875" y="1181575"/>
            <a:ext cx="3087600" cy="30876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3" name="Google Shape;5373;p42"/>
          <p:cNvSpPr/>
          <p:nvPr/>
        </p:nvSpPr>
        <p:spPr>
          <a:xfrm>
            <a:off x="5547125" y="1282825"/>
            <a:ext cx="2885100" cy="28851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75" name="Google Shape;5375;p42"/>
          <p:cNvSpPr txBox="1">
            <a:spLocks noGrp="1"/>
          </p:cNvSpPr>
          <p:nvPr>
            <p:ph type="body" idx="1"/>
          </p:nvPr>
        </p:nvSpPr>
        <p:spPr>
          <a:xfrm>
            <a:off x="711725" y="1431309"/>
            <a:ext cx="4566600" cy="263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Para que los </a:t>
            </a:r>
            <a:r>
              <a:rPr lang="es-PA" dirty="0"/>
              <a:t>arreglos</a:t>
            </a:r>
            <a:r>
              <a:rPr lang="en-US" dirty="0"/>
              <a:t> </a:t>
            </a:r>
            <a:r>
              <a:rPr lang="es-PA" dirty="0"/>
              <a:t>funcionen</a:t>
            </a:r>
            <a:r>
              <a:rPr lang="en-US" dirty="0"/>
              <a:t> </a:t>
            </a:r>
            <a:r>
              <a:rPr lang="es-PA" dirty="0"/>
              <a:t>correctamente</a:t>
            </a:r>
            <a:r>
              <a:rPr lang="en-US" dirty="0"/>
              <a:t> </a:t>
            </a:r>
            <a:r>
              <a:rPr lang="es-PA" dirty="0"/>
              <a:t>en</a:t>
            </a:r>
            <a:r>
              <a:rPr lang="en-US" dirty="0"/>
              <a:t> los </a:t>
            </a:r>
            <a:r>
              <a:rPr lang="es-PA" dirty="0"/>
              <a:t>lenguajes de programación </a:t>
            </a:r>
            <a:r>
              <a:rPr lang="es-PA" dirty="0" smtClean="0"/>
              <a:t>tienen </a:t>
            </a:r>
            <a:r>
              <a:rPr lang="es-PA" dirty="0"/>
              <a:t>que </a:t>
            </a:r>
            <a:r>
              <a:rPr lang="es-PA" dirty="0" smtClean="0"/>
              <a:t>contar con </a:t>
            </a:r>
            <a:r>
              <a:rPr lang="es-PA" dirty="0"/>
              <a:t>ciertas </a:t>
            </a:r>
            <a:r>
              <a:rPr lang="es-PA" dirty="0" smtClean="0"/>
              <a:t>características, como:</a:t>
            </a:r>
          </a:p>
          <a:p>
            <a:pPr marL="285750" indent="-285750" algn="just"/>
            <a:r>
              <a:rPr lang="es-ES" dirty="0" smtClean="0"/>
              <a:t>Los </a:t>
            </a:r>
            <a:r>
              <a:rPr lang="es-ES" dirty="0"/>
              <a:t>elementos del array serán guardados en posición de forma continua dentro de la </a:t>
            </a:r>
            <a:r>
              <a:rPr lang="es-ES" dirty="0" smtClean="0"/>
              <a:t>memoria.</a:t>
            </a:r>
          </a:p>
          <a:p>
            <a:pPr marL="285750" indent="-285750" algn="just"/>
            <a:r>
              <a:rPr lang="es-ES" dirty="0" smtClean="0"/>
              <a:t>Las </a:t>
            </a:r>
            <a:r>
              <a:rPr lang="es-ES" dirty="0"/>
              <a:t>variables son únicas y llegan a representar cada elemento dentro del </a:t>
            </a:r>
            <a:r>
              <a:rPr lang="es-ES" dirty="0" smtClean="0"/>
              <a:t>arreglo.</a:t>
            </a:r>
          </a:p>
          <a:p>
            <a:pPr marL="285750" indent="-285750" algn="just"/>
            <a:r>
              <a:rPr lang="es-ES" dirty="0" smtClean="0"/>
              <a:t>Se </a:t>
            </a:r>
            <a:r>
              <a:rPr lang="es-ES" dirty="0"/>
              <a:t>puede </a:t>
            </a:r>
            <a:r>
              <a:rPr lang="es-PA" dirty="0"/>
              <a:t>acceder</a:t>
            </a:r>
            <a:r>
              <a:rPr lang="es-ES" dirty="0"/>
              <a:t> de forma aleatoria y directa en los elementos del arreglo. </a:t>
            </a:r>
            <a:r>
              <a:rPr lang="es-PA" dirty="0"/>
              <a:t>(</a:t>
            </a:r>
            <a:r>
              <a:rPr lang="es-PA" dirty="0" err="1"/>
              <a:t>Marin</a:t>
            </a:r>
            <a:r>
              <a:rPr lang="es-PA" dirty="0"/>
              <a:t>, 2019)</a:t>
            </a:r>
            <a:endParaRPr lang="en-US" dirty="0"/>
          </a:p>
        </p:txBody>
      </p:sp>
      <p:sp>
        <p:nvSpPr>
          <p:cNvPr id="5376" name="Google Shape;5376;p42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Caracter</a:t>
            </a:r>
            <a:r>
              <a:rPr lang="es-PA" dirty="0"/>
              <a:t>í</a:t>
            </a:r>
            <a:r>
              <a:rPr lang="en" dirty="0"/>
              <a:t>sticas  </a:t>
            </a:r>
            <a:endParaRPr dirty="0"/>
          </a:p>
        </p:txBody>
      </p:sp>
      <p:grpSp>
        <p:nvGrpSpPr>
          <p:cNvPr id="5379" name="Google Shape;5379;p42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5380" name="Google Shape;5380;p42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1" name="Google Shape;5381;p42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2" name="Google Shape;5382;p42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383" name="Google Shape;5383;p42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4" name="Google Shape;5384;p42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85" name="Google Shape;5385;p42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5386" name="Google Shape;5386;p42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5387" name="Google Shape;5387;p42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8" name="Google Shape;5388;p42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9" name="Google Shape;5389;p42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390" name="Google Shape;5390;p42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1" name="Google Shape;5391;p42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92" name="Google Shape;5392;p42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Imagen 5">
            <a:hlinkClick r:id="rId4"/>
            <a:extLst>
              <a:ext uri="{FF2B5EF4-FFF2-40B4-BE49-F238E27FC236}">
                <a16:creationId xmlns:a16="http://schemas.microsoft.com/office/drawing/2014/main" xmlns="" id="{D9690DA2-8D5B-4CE5-9A1D-3A9B69CB28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213" y="1150757"/>
            <a:ext cx="3099262" cy="311841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9" name="Google Shape;6629;p55"/>
          <p:cNvSpPr/>
          <p:nvPr/>
        </p:nvSpPr>
        <p:spPr>
          <a:xfrm>
            <a:off x="4621213" y="376525"/>
            <a:ext cx="4034100" cy="4034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0" name="Google Shape;6630;p55"/>
          <p:cNvSpPr/>
          <p:nvPr/>
        </p:nvSpPr>
        <p:spPr>
          <a:xfrm>
            <a:off x="4753509" y="508820"/>
            <a:ext cx="3769800" cy="37698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1" name="Google Shape;6631;p55"/>
          <p:cNvSpPr txBox="1">
            <a:spLocks noGrp="1"/>
          </p:cNvSpPr>
          <p:nvPr>
            <p:ph type="title"/>
          </p:nvPr>
        </p:nvSpPr>
        <p:spPr>
          <a:xfrm>
            <a:off x="553934" y="1119126"/>
            <a:ext cx="3192831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Declaraci</a:t>
            </a:r>
            <a:r>
              <a:rPr lang="es-PA" dirty="0"/>
              <a:t>ó</a:t>
            </a:r>
            <a:r>
              <a:rPr lang="en" dirty="0"/>
              <a:t>n de un Arreglo</a:t>
            </a:r>
            <a:endParaRPr dirty="0"/>
          </a:p>
        </p:txBody>
      </p:sp>
      <p:sp>
        <p:nvSpPr>
          <p:cNvPr id="6632" name="Google Shape;6632;p55"/>
          <p:cNvSpPr txBox="1">
            <a:spLocks noGrp="1"/>
          </p:cNvSpPr>
          <p:nvPr>
            <p:ph type="subTitle" idx="1"/>
          </p:nvPr>
        </p:nvSpPr>
        <p:spPr>
          <a:xfrm>
            <a:off x="752122" y="2419426"/>
            <a:ext cx="3770666" cy="13661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Al igual que las </a:t>
            </a:r>
            <a:r>
              <a:rPr lang="en" dirty="0" smtClean="0"/>
              <a:t>variables</a:t>
            </a:r>
            <a:r>
              <a:rPr lang="es-ES" dirty="0" smtClean="0"/>
              <a:t>,</a:t>
            </a:r>
            <a:r>
              <a:rPr lang="en" dirty="0" smtClean="0"/>
              <a:t> </a:t>
            </a:r>
            <a:r>
              <a:rPr lang="en" dirty="0"/>
              <a:t>los arreglos deben ser declarados antes de su uso en el programa. Su </a:t>
            </a:r>
            <a:r>
              <a:rPr lang="en" dirty="0" err="1" smtClean="0"/>
              <a:t>declaraci</a:t>
            </a:r>
            <a:r>
              <a:rPr lang="es-ES" dirty="0" err="1" smtClean="0"/>
              <a:t>ó</a:t>
            </a:r>
            <a:r>
              <a:rPr lang="en" dirty="0" smtClean="0"/>
              <a:t>n </a:t>
            </a:r>
            <a:r>
              <a:rPr lang="en" dirty="0"/>
              <a:t>es similar a </a:t>
            </a:r>
            <a:r>
              <a:rPr lang="en" dirty="0" err="1"/>
              <a:t>los</a:t>
            </a:r>
            <a:r>
              <a:rPr lang="en" dirty="0"/>
              <a:t> </a:t>
            </a:r>
            <a:r>
              <a:rPr lang="en" dirty="0" err="1" smtClean="0"/>
              <a:t>dem</a:t>
            </a:r>
            <a:r>
              <a:rPr lang="es-ES" dirty="0" smtClean="0"/>
              <a:t>á</a:t>
            </a:r>
            <a:r>
              <a:rPr lang="en" dirty="0" smtClean="0"/>
              <a:t>s </a:t>
            </a:r>
            <a:r>
              <a:rPr lang="en" dirty="0"/>
              <a:t>datos. Por lo tanto, </a:t>
            </a:r>
            <a:r>
              <a:rPr lang="en" dirty="0" err="1" smtClean="0"/>
              <a:t>mostrar</a:t>
            </a:r>
            <a:r>
              <a:rPr lang="es-ES" dirty="0" smtClean="0"/>
              <a:t>é</a:t>
            </a:r>
            <a:r>
              <a:rPr lang="en" dirty="0" smtClean="0"/>
              <a:t> </a:t>
            </a:r>
            <a:r>
              <a:rPr lang="en" dirty="0"/>
              <a:t>como se declara un arreglo dependiendo del lenguaje a utilizar. </a:t>
            </a:r>
            <a:r>
              <a:rPr lang="es-PA" dirty="0"/>
              <a:t>(Muñoz, 2022)</a:t>
            </a:r>
            <a:endParaRPr dirty="0"/>
          </a:p>
        </p:txBody>
      </p:sp>
      <p:grpSp>
        <p:nvGrpSpPr>
          <p:cNvPr id="6637" name="Google Shape;6637;p55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6638" name="Google Shape;6638;p55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9" name="Google Shape;6639;p55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0" name="Google Shape;6640;p55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6641" name="Google Shape;6641;p55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2" name="Google Shape;6642;p55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3" name="Google Shape;6643;p55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6644" name="Google Shape;6644;p55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6645" name="Google Shape;6645;p55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6" name="Google Shape;6646;p55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7" name="Google Shape;6647;p55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6648" name="Google Shape;6648;p55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9" name="Google Shape;6649;p55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0" name="Google Shape;6650;p55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4" name="Imagen 23" descr="Script de ordenador en una pantalla">
            <a:extLst>
              <a:ext uri="{FF2B5EF4-FFF2-40B4-BE49-F238E27FC236}">
                <a16:creationId xmlns:a16="http://schemas.microsoft.com/office/drawing/2014/main" xmlns="" id="{919E3541-CD2B-47D7-B70A-85F8EAACB8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13" y="376526"/>
            <a:ext cx="4034100" cy="4034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3" name="Google Shape;7313;p60"/>
          <p:cNvSpPr txBox="1">
            <a:spLocks noGrp="1"/>
          </p:cNvSpPr>
          <p:nvPr>
            <p:ph type="title"/>
          </p:nvPr>
        </p:nvSpPr>
        <p:spPr>
          <a:xfrm>
            <a:off x="757950" y="413745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Declaraciones en los distintos </a:t>
            </a:r>
            <a:endParaRPr sz="2400" dirty="0"/>
          </a:p>
        </p:txBody>
      </p:sp>
      <p:grpSp>
        <p:nvGrpSpPr>
          <p:cNvPr id="7334" name="Google Shape;7334;p60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7335" name="Google Shape;7335;p60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6" name="Google Shape;7336;p60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7" name="Google Shape;7337;p60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7338" name="Google Shape;7338;p60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39" name="Google Shape;7339;p60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0" name="Google Shape;7340;p60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7341" name="Google Shape;7341;p60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7342" name="Google Shape;7342;p60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3" name="Google Shape;7343;p60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4" name="Google Shape;7344;p60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7345" name="Google Shape;7345;p60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6" name="Google Shape;7346;p60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7" name="Google Shape;7347;p60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" name="Google Shape;7673;p64">
            <a:extLst>
              <a:ext uri="{FF2B5EF4-FFF2-40B4-BE49-F238E27FC236}">
                <a16:creationId xmlns:a16="http://schemas.microsoft.com/office/drawing/2014/main" xmlns="" id="{BDCD9E56-DDC6-4987-B064-EA4E23C7AD50}"/>
              </a:ext>
            </a:extLst>
          </p:cNvPr>
          <p:cNvGrpSpPr/>
          <p:nvPr/>
        </p:nvGrpSpPr>
        <p:grpSpPr>
          <a:xfrm>
            <a:off x="1423164" y="1091525"/>
            <a:ext cx="2883934" cy="1285606"/>
            <a:chOff x="799502" y="757125"/>
            <a:chExt cx="2310301" cy="1745690"/>
          </a:xfrm>
        </p:grpSpPr>
        <p:sp>
          <p:nvSpPr>
            <p:cNvPr id="46" name="Google Shape;7674;p64">
              <a:extLst>
                <a:ext uri="{FF2B5EF4-FFF2-40B4-BE49-F238E27FC236}">
                  <a16:creationId xmlns:a16="http://schemas.microsoft.com/office/drawing/2014/main" xmlns="" id="{41A09A79-788D-4608-A7F2-CF1385E07E41}"/>
                </a:ext>
              </a:extLst>
            </p:cNvPr>
            <p:cNvSpPr/>
            <p:nvPr/>
          </p:nvSpPr>
          <p:spPr>
            <a:xfrm>
              <a:off x="799502" y="757125"/>
              <a:ext cx="2310301" cy="1745690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" name="Google Shape;7675;p64">
              <a:extLst>
                <a:ext uri="{FF2B5EF4-FFF2-40B4-BE49-F238E27FC236}">
                  <a16:creationId xmlns:a16="http://schemas.microsoft.com/office/drawing/2014/main" xmlns="" id="{5329F3C1-2516-4F4B-A0B5-2ECE553A13BA}"/>
                </a:ext>
              </a:extLst>
            </p:cNvPr>
            <p:cNvSpPr/>
            <p:nvPr/>
          </p:nvSpPr>
          <p:spPr>
            <a:xfrm>
              <a:off x="799502" y="758343"/>
              <a:ext cx="2310301" cy="547757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8" name="Google Shape;7676;p64">
              <a:extLst>
                <a:ext uri="{FF2B5EF4-FFF2-40B4-BE49-F238E27FC236}">
                  <a16:creationId xmlns:a16="http://schemas.microsoft.com/office/drawing/2014/main" xmlns="" id="{C80A0A96-660A-445B-821D-331487663EF7}"/>
                </a:ext>
              </a:extLst>
            </p:cNvPr>
            <p:cNvGrpSpPr/>
            <p:nvPr/>
          </p:nvGrpSpPr>
          <p:grpSpPr>
            <a:xfrm>
              <a:off x="2920205" y="810193"/>
              <a:ext cx="138753" cy="138753"/>
              <a:chOff x="7016475" y="679000"/>
              <a:chExt cx="198900" cy="198900"/>
            </a:xfrm>
          </p:grpSpPr>
          <p:sp>
            <p:nvSpPr>
              <p:cNvPr id="49" name="Google Shape;7677;p64">
                <a:extLst>
                  <a:ext uri="{FF2B5EF4-FFF2-40B4-BE49-F238E27FC236}">
                    <a16:creationId xmlns:a16="http://schemas.microsoft.com/office/drawing/2014/main" xmlns="" id="{FE621350-F758-484C-BCB2-68D5E9026796}"/>
                  </a:ext>
                </a:extLst>
              </p:cNvPr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0" name="Google Shape;7678;p64">
                <a:extLst>
                  <a:ext uri="{FF2B5EF4-FFF2-40B4-BE49-F238E27FC236}">
                    <a16:creationId xmlns:a16="http://schemas.microsoft.com/office/drawing/2014/main" xmlns="" id="{607097A4-8D60-4CEB-892D-D21D87F95ED1}"/>
                  </a:ext>
                </a:extLst>
              </p:cNvPr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1" name="Google Shape;7679;p64">
                  <a:extLst>
                    <a:ext uri="{FF2B5EF4-FFF2-40B4-BE49-F238E27FC236}">
                      <a16:creationId xmlns:a16="http://schemas.microsoft.com/office/drawing/2014/main" xmlns="" id="{A80ACCC1-12EA-475D-814C-541D45181025}"/>
                    </a:ext>
                  </a:extLst>
                </p:cNvPr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2" name="Google Shape;7680;p64">
                  <a:extLst>
                    <a:ext uri="{FF2B5EF4-FFF2-40B4-BE49-F238E27FC236}">
                      <a16:creationId xmlns:a16="http://schemas.microsoft.com/office/drawing/2014/main" xmlns="" id="{272D1773-CA16-4A5A-A473-469E53A55A00}"/>
                    </a:ext>
                  </a:extLst>
                </p:cNvPr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53" name="Google Shape;7697;p64">
            <a:extLst>
              <a:ext uri="{FF2B5EF4-FFF2-40B4-BE49-F238E27FC236}">
                <a16:creationId xmlns:a16="http://schemas.microsoft.com/office/drawing/2014/main" xmlns="" id="{43DA82B6-9AF0-4677-8BF6-04D58797CF18}"/>
              </a:ext>
            </a:extLst>
          </p:cNvPr>
          <p:cNvSpPr txBox="1">
            <a:spLocks/>
          </p:cNvSpPr>
          <p:nvPr/>
        </p:nvSpPr>
        <p:spPr>
          <a:xfrm>
            <a:off x="1472821" y="1055242"/>
            <a:ext cx="2599430" cy="440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pPr algn="ctr"/>
            <a:r>
              <a:rPr lang="es-ES" sz="2400" dirty="0"/>
              <a:t>En C y C++</a:t>
            </a:r>
          </a:p>
        </p:txBody>
      </p:sp>
      <p:sp>
        <p:nvSpPr>
          <p:cNvPr id="54" name="Google Shape;7698;p64">
            <a:extLst>
              <a:ext uri="{FF2B5EF4-FFF2-40B4-BE49-F238E27FC236}">
                <a16:creationId xmlns:a16="http://schemas.microsoft.com/office/drawing/2014/main" xmlns="" id="{2321A130-4B9D-47FC-8599-71E7FFAB37C5}"/>
              </a:ext>
            </a:extLst>
          </p:cNvPr>
          <p:cNvSpPr txBox="1">
            <a:spLocks/>
          </p:cNvSpPr>
          <p:nvPr/>
        </p:nvSpPr>
        <p:spPr>
          <a:xfrm>
            <a:off x="1412713" y="1512958"/>
            <a:ext cx="2972708" cy="826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s-PA" dirty="0" err="1"/>
              <a:t>Tipo_Dato</a:t>
            </a:r>
            <a:r>
              <a:rPr lang="es-PA" dirty="0"/>
              <a:t> + Nombre + [elemento];</a:t>
            </a:r>
          </a:p>
          <a:p>
            <a:pPr algn="just">
              <a:buSzPts val="1100"/>
            </a:pPr>
            <a:r>
              <a:rPr lang="es-PA" b="1" dirty="0"/>
              <a:t>     </a:t>
            </a:r>
            <a:r>
              <a:rPr lang="es-PA" b="1" dirty="0" err="1"/>
              <a:t>Ejm</a:t>
            </a:r>
            <a:r>
              <a:rPr lang="es-PA" b="1" dirty="0"/>
              <a:t>: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 err="1"/>
              <a:t>int</a:t>
            </a:r>
            <a:r>
              <a:rPr lang="es-PA" dirty="0"/>
              <a:t> </a:t>
            </a:r>
            <a:r>
              <a:rPr lang="es-PA" dirty="0" err="1"/>
              <a:t>numeros</a:t>
            </a:r>
            <a:r>
              <a:rPr lang="es-PA" dirty="0"/>
              <a:t> [7]; </a:t>
            </a:r>
          </a:p>
        </p:txBody>
      </p:sp>
      <p:grpSp>
        <p:nvGrpSpPr>
          <p:cNvPr id="55" name="Google Shape;7673;p64">
            <a:extLst>
              <a:ext uri="{FF2B5EF4-FFF2-40B4-BE49-F238E27FC236}">
                <a16:creationId xmlns:a16="http://schemas.microsoft.com/office/drawing/2014/main" xmlns="" id="{32B1BC1F-F271-46C7-B729-C59480451960}"/>
              </a:ext>
            </a:extLst>
          </p:cNvPr>
          <p:cNvGrpSpPr/>
          <p:nvPr/>
        </p:nvGrpSpPr>
        <p:grpSpPr>
          <a:xfrm>
            <a:off x="5069829" y="1151893"/>
            <a:ext cx="3182094" cy="1442223"/>
            <a:chOff x="799502" y="757125"/>
            <a:chExt cx="2310301" cy="1745690"/>
          </a:xfrm>
        </p:grpSpPr>
        <p:sp>
          <p:nvSpPr>
            <p:cNvPr id="56" name="Google Shape;7674;p64">
              <a:extLst>
                <a:ext uri="{FF2B5EF4-FFF2-40B4-BE49-F238E27FC236}">
                  <a16:creationId xmlns:a16="http://schemas.microsoft.com/office/drawing/2014/main" xmlns="" id="{D49E8D1C-6127-4C9E-91E7-4933184B8C0F}"/>
                </a:ext>
              </a:extLst>
            </p:cNvPr>
            <p:cNvSpPr/>
            <p:nvPr/>
          </p:nvSpPr>
          <p:spPr>
            <a:xfrm>
              <a:off x="799502" y="757125"/>
              <a:ext cx="2310301" cy="1745690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7675;p64">
              <a:extLst>
                <a:ext uri="{FF2B5EF4-FFF2-40B4-BE49-F238E27FC236}">
                  <a16:creationId xmlns:a16="http://schemas.microsoft.com/office/drawing/2014/main" xmlns="" id="{3160687D-D099-42AF-A25C-F4C7F95A8E33}"/>
                </a:ext>
              </a:extLst>
            </p:cNvPr>
            <p:cNvSpPr/>
            <p:nvPr/>
          </p:nvSpPr>
          <p:spPr>
            <a:xfrm>
              <a:off x="799502" y="758344"/>
              <a:ext cx="2310301" cy="377839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58" name="Google Shape;7676;p64">
              <a:extLst>
                <a:ext uri="{FF2B5EF4-FFF2-40B4-BE49-F238E27FC236}">
                  <a16:creationId xmlns:a16="http://schemas.microsoft.com/office/drawing/2014/main" xmlns="" id="{526D9559-977D-4889-A849-8015E1ECD815}"/>
                </a:ext>
              </a:extLst>
            </p:cNvPr>
            <p:cNvGrpSpPr/>
            <p:nvPr/>
          </p:nvGrpSpPr>
          <p:grpSpPr>
            <a:xfrm>
              <a:off x="2920205" y="810193"/>
              <a:ext cx="138753" cy="138753"/>
              <a:chOff x="7016475" y="679000"/>
              <a:chExt cx="198900" cy="198900"/>
            </a:xfrm>
          </p:grpSpPr>
          <p:sp>
            <p:nvSpPr>
              <p:cNvPr id="59" name="Google Shape;7677;p64">
                <a:extLst>
                  <a:ext uri="{FF2B5EF4-FFF2-40B4-BE49-F238E27FC236}">
                    <a16:creationId xmlns:a16="http://schemas.microsoft.com/office/drawing/2014/main" xmlns="" id="{6B909646-1363-4855-90A3-6334D819A08C}"/>
                  </a:ext>
                </a:extLst>
              </p:cNvPr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0" name="Google Shape;7678;p64">
                <a:extLst>
                  <a:ext uri="{FF2B5EF4-FFF2-40B4-BE49-F238E27FC236}">
                    <a16:creationId xmlns:a16="http://schemas.microsoft.com/office/drawing/2014/main" xmlns="" id="{2E2D0DA8-931F-4DBF-957D-21AA02839EF6}"/>
                  </a:ext>
                </a:extLst>
              </p:cNvPr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61" name="Google Shape;7679;p64">
                  <a:extLst>
                    <a:ext uri="{FF2B5EF4-FFF2-40B4-BE49-F238E27FC236}">
                      <a16:creationId xmlns:a16="http://schemas.microsoft.com/office/drawing/2014/main" xmlns="" id="{3CFA57E1-55C9-41AA-9BA5-603F074BC6F6}"/>
                    </a:ext>
                  </a:extLst>
                </p:cNvPr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62" name="Google Shape;7680;p64">
                  <a:extLst>
                    <a:ext uri="{FF2B5EF4-FFF2-40B4-BE49-F238E27FC236}">
                      <a16:creationId xmlns:a16="http://schemas.microsoft.com/office/drawing/2014/main" xmlns="" id="{544A5188-0363-43B0-984C-1E7B31556BE0}"/>
                    </a:ext>
                  </a:extLst>
                </p:cNvPr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63" name="Google Shape;7697;p64">
            <a:extLst>
              <a:ext uri="{FF2B5EF4-FFF2-40B4-BE49-F238E27FC236}">
                <a16:creationId xmlns:a16="http://schemas.microsoft.com/office/drawing/2014/main" xmlns="" id="{C5461F5C-F6C6-464C-A581-9518B2584AC5}"/>
              </a:ext>
            </a:extLst>
          </p:cNvPr>
          <p:cNvSpPr txBox="1">
            <a:spLocks/>
          </p:cNvSpPr>
          <p:nvPr/>
        </p:nvSpPr>
        <p:spPr>
          <a:xfrm>
            <a:off x="5321216" y="1060936"/>
            <a:ext cx="2599430" cy="494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pPr algn="ctr"/>
            <a:r>
              <a:rPr lang="es-ES" sz="2400" dirty="0"/>
              <a:t>En JavaScript</a:t>
            </a:r>
          </a:p>
        </p:txBody>
      </p:sp>
      <p:sp>
        <p:nvSpPr>
          <p:cNvPr id="64" name="Google Shape;7698;p64">
            <a:extLst>
              <a:ext uri="{FF2B5EF4-FFF2-40B4-BE49-F238E27FC236}">
                <a16:creationId xmlns:a16="http://schemas.microsoft.com/office/drawing/2014/main" xmlns="" id="{D62E80F6-072F-45C8-AC72-B7E14833E5C4}"/>
              </a:ext>
            </a:extLst>
          </p:cNvPr>
          <p:cNvSpPr txBox="1">
            <a:spLocks/>
          </p:cNvSpPr>
          <p:nvPr/>
        </p:nvSpPr>
        <p:spPr>
          <a:xfrm>
            <a:off x="5059377" y="1573327"/>
            <a:ext cx="3192545" cy="9268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s-PA" dirty="0"/>
              <a:t>Var + Nombre + = + New Array ();</a:t>
            </a:r>
          </a:p>
          <a:p>
            <a:pPr>
              <a:buClr>
                <a:schemeClr val="dk1"/>
              </a:buClr>
              <a:buSzPts val="1100"/>
            </a:pPr>
            <a:r>
              <a:rPr lang="es-PA" dirty="0"/>
              <a:t>Var + nombre + = + [];</a:t>
            </a:r>
          </a:p>
          <a:p>
            <a:pPr algn="just">
              <a:buSzPts val="1100"/>
            </a:pPr>
            <a:r>
              <a:rPr lang="es-PA" b="1" dirty="0"/>
              <a:t>    </a:t>
            </a:r>
            <a:r>
              <a:rPr lang="es-PA" b="1" dirty="0" err="1"/>
              <a:t>Ejm</a:t>
            </a:r>
            <a:r>
              <a:rPr lang="es-PA" b="1" dirty="0"/>
              <a:t>: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 err="1"/>
              <a:t>var</a:t>
            </a:r>
            <a:r>
              <a:rPr lang="es-PA" dirty="0"/>
              <a:t> </a:t>
            </a:r>
            <a:r>
              <a:rPr lang="es-PA" dirty="0" err="1"/>
              <a:t>numeros</a:t>
            </a:r>
            <a:r>
              <a:rPr lang="es-PA" dirty="0"/>
              <a:t> = New Array();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/>
              <a:t> </a:t>
            </a:r>
            <a:r>
              <a:rPr lang="es-PA" dirty="0" err="1"/>
              <a:t>var</a:t>
            </a:r>
            <a:r>
              <a:rPr lang="es-PA" dirty="0"/>
              <a:t> </a:t>
            </a:r>
            <a:r>
              <a:rPr lang="es-PA" dirty="0" err="1"/>
              <a:t>numeros</a:t>
            </a:r>
            <a:r>
              <a:rPr lang="es-PA" dirty="0"/>
              <a:t> = [1,2,3]</a:t>
            </a:r>
          </a:p>
        </p:txBody>
      </p:sp>
      <p:grpSp>
        <p:nvGrpSpPr>
          <p:cNvPr id="65" name="Google Shape;7673;p64">
            <a:extLst>
              <a:ext uri="{FF2B5EF4-FFF2-40B4-BE49-F238E27FC236}">
                <a16:creationId xmlns:a16="http://schemas.microsoft.com/office/drawing/2014/main" xmlns="" id="{880D9356-F94E-47B6-A172-4FB6956D26BE}"/>
              </a:ext>
            </a:extLst>
          </p:cNvPr>
          <p:cNvGrpSpPr/>
          <p:nvPr/>
        </p:nvGrpSpPr>
        <p:grpSpPr>
          <a:xfrm>
            <a:off x="1461330" y="2730803"/>
            <a:ext cx="3408384" cy="1470067"/>
            <a:chOff x="799502" y="757125"/>
            <a:chExt cx="2310301" cy="1745690"/>
          </a:xfrm>
        </p:grpSpPr>
        <p:sp>
          <p:nvSpPr>
            <p:cNvPr id="66" name="Google Shape;7674;p64">
              <a:extLst>
                <a:ext uri="{FF2B5EF4-FFF2-40B4-BE49-F238E27FC236}">
                  <a16:creationId xmlns:a16="http://schemas.microsoft.com/office/drawing/2014/main" xmlns="" id="{10B6767E-74BA-4AE6-844C-245B06BAD94A}"/>
                </a:ext>
              </a:extLst>
            </p:cNvPr>
            <p:cNvSpPr/>
            <p:nvPr/>
          </p:nvSpPr>
          <p:spPr>
            <a:xfrm>
              <a:off x="799502" y="757125"/>
              <a:ext cx="2310301" cy="1745690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" name="Google Shape;7675;p64">
              <a:extLst>
                <a:ext uri="{FF2B5EF4-FFF2-40B4-BE49-F238E27FC236}">
                  <a16:creationId xmlns:a16="http://schemas.microsoft.com/office/drawing/2014/main" xmlns="" id="{C52474AB-DADE-441F-9C92-682A9E1628A3}"/>
                </a:ext>
              </a:extLst>
            </p:cNvPr>
            <p:cNvSpPr/>
            <p:nvPr/>
          </p:nvSpPr>
          <p:spPr>
            <a:xfrm>
              <a:off x="799502" y="758343"/>
              <a:ext cx="2310301" cy="409996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grpSp>
          <p:nvGrpSpPr>
            <p:cNvPr id="68" name="Google Shape;7676;p64">
              <a:extLst>
                <a:ext uri="{FF2B5EF4-FFF2-40B4-BE49-F238E27FC236}">
                  <a16:creationId xmlns:a16="http://schemas.microsoft.com/office/drawing/2014/main" xmlns="" id="{CF793A1B-334B-4132-9027-F9EC4E26C3E2}"/>
                </a:ext>
              </a:extLst>
            </p:cNvPr>
            <p:cNvGrpSpPr/>
            <p:nvPr/>
          </p:nvGrpSpPr>
          <p:grpSpPr>
            <a:xfrm>
              <a:off x="2920205" y="810193"/>
              <a:ext cx="138753" cy="138753"/>
              <a:chOff x="7016475" y="679000"/>
              <a:chExt cx="198900" cy="198900"/>
            </a:xfrm>
          </p:grpSpPr>
          <p:sp>
            <p:nvSpPr>
              <p:cNvPr id="69" name="Google Shape;7677;p64">
                <a:extLst>
                  <a:ext uri="{FF2B5EF4-FFF2-40B4-BE49-F238E27FC236}">
                    <a16:creationId xmlns:a16="http://schemas.microsoft.com/office/drawing/2014/main" xmlns="" id="{89732D1A-823C-4495-BCD1-4FA2E9DA5FD1}"/>
                  </a:ext>
                </a:extLst>
              </p:cNvPr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70" name="Google Shape;7678;p64">
                <a:extLst>
                  <a:ext uri="{FF2B5EF4-FFF2-40B4-BE49-F238E27FC236}">
                    <a16:creationId xmlns:a16="http://schemas.microsoft.com/office/drawing/2014/main" xmlns="" id="{8DB89851-58D6-4C11-9AED-826562705DE4}"/>
                  </a:ext>
                </a:extLst>
              </p:cNvPr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71" name="Google Shape;7679;p64">
                  <a:extLst>
                    <a:ext uri="{FF2B5EF4-FFF2-40B4-BE49-F238E27FC236}">
                      <a16:creationId xmlns:a16="http://schemas.microsoft.com/office/drawing/2014/main" xmlns="" id="{E0DD496B-0532-4A71-A986-7DA1F0CBA464}"/>
                    </a:ext>
                  </a:extLst>
                </p:cNvPr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72" name="Google Shape;7680;p64">
                  <a:extLst>
                    <a:ext uri="{FF2B5EF4-FFF2-40B4-BE49-F238E27FC236}">
                      <a16:creationId xmlns:a16="http://schemas.microsoft.com/office/drawing/2014/main" xmlns="" id="{EB1F7FB0-50DF-422D-A938-3E4697785248}"/>
                    </a:ext>
                  </a:extLst>
                </p:cNvPr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73" name="Google Shape;7697;p64">
            <a:extLst>
              <a:ext uri="{FF2B5EF4-FFF2-40B4-BE49-F238E27FC236}">
                <a16:creationId xmlns:a16="http://schemas.microsoft.com/office/drawing/2014/main" xmlns="" id="{F92485E3-82FE-4E39-A6F5-B835D1B007EF}"/>
              </a:ext>
            </a:extLst>
          </p:cNvPr>
          <p:cNvSpPr txBox="1">
            <a:spLocks/>
          </p:cNvSpPr>
          <p:nvPr/>
        </p:nvSpPr>
        <p:spPr>
          <a:xfrm>
            <a:off x="1562173" y="2639525"/>
            <a:ext cx="3072142" cy="503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pPr algn="ctr"/>
            <a:r>
              <a:rPr lang="es-ES" sz="2400" dirty="0"/>
              <a:t>En Java</a:t>
            </a:r>
          </a:p>
        </p:txBody>
      </p:sp>
      <p:sp>
        <p:nvSpPr>
          <p:cNvPr id="74" name="Google Shape;7698;p64">
            <a:extLst>
              <a:ext uri="{FF2B5EF4-FFF2-40B4-BE49-F238E27FC236}">
                <a16:creationId xmlns:a16="http://schemas.microsoft.com/office/drawing/2014/main" xmlns="" id="{9B92EBF9-8DCD-4BC5-AEF1-41670012681C}"/>
              </a:ext>
            </a:extLst>
          </p:cNvPr>
          <p:cNvSpPr txBox="1">
            <a:spLocks/>
          </p:cNvSpPr>
          <p:nvPr/>
        </p:nvSpPr>
        <p:spPr>
          <a:xfrm>
            <a:off x="1461330" y="3149577"/>
            <a:ext cx="3513302" cy="94475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s-PA" dirty="0" err="1"/>
              <a:t>Tipo_Dato</a:t>
            </a:r>
            <a:r>
              <a:rPr lang="es-PA" dirty="0"/>
              <a:t> + Nombre + [];</a:t>
            </a:r>
          </a:p>
          <a:p>
            <a:pPr>
              <a:buClr>
                <a:schemeClr val="dk1"/>
              </a:buClr>
              <a:buSzPts val="1100"/>
            </a:pPr>
            <a:r>
              <a:rPr lang="es-PA" dirty="0"/>
              <a:t>Nombre + = + new +</a:t>
            </a:r>
            <a:r>
              <a:rPr lang="es-PA" dirty="0" err="1"/>
              <a:t>tipo_dato</a:t>
            </a:r>
            <a:r>
              <a:rPr lang="es-PA" dirty="0"/>
              <a:t> +[tamaño];</a:t>
            </a:r>
          </a:p>
          <a:p>
            <a:pPr algn="just">
              <a:buSzPts val="1100"/>
            </a:pPr>
            <a:r>
              <a:rPr lang="es-PA" b="1" dirty="0"/>
              <a:t>     </a:t>
            </a:r>
            <a:r>
              <a:rPr lang="es-PA" b="1" dirty="0" err="1"/>
              <a:t>Ejm</a:t>
            </a:r>
            <a:r>
              <a:rPr lang="es-PA" b="1" dirty="0"/>
              <a:t>: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 err="1"/>
              <a:t>int</a:t>
            </a:r>
            <a:r>
              <a:rPr lang="es-PA" dirty="0"/>
              <a:t> </a:t>
            </a:r>
            <a:r>
              <a:rPr lang="es-PA" dirty="0" err="1"/>
              <a:t>numeros</a:t>
            </a:r>
            <a:r>
              <a:rPr lang="es-PA" dirty="0"/>
              <a:t> [];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/>
              <a:t>numero = new </a:t>
            </a:r>
            <a:r>
              <a:rPr lang="es-PA" dirty="0" err="1"/>
              <a:t>int</a:t>
            </a:r>
            <a:r>
              <a:rPr lang="es-PA" dirty="0"/>
              <a:t> [8];</a:t>
            </a:r>
          </a:p>
        </p:txBody>
      </p:sp>
      <p:grpSp>
        <p:nvGrpSpPr>
          <p:cNvPr id="75" name="Google Shape;7673;p64">
            <a:extLst>
              <a:ext uri="{FF2B5EF4-FFF2-40B4-BE49-F238E27FC236}">
                <a16:creationId xmlns:a16="http://schemas.microsoft.com/office/drawing/2014/main" xmlns="" id="{45F6D497-FA18-45A2-9D57-D5FAF7E5737A}"/>
              </a:ext>
            </a:extLst>
          </p:cNvPr>
          <p:cNvGrpSpPr/>
          <p:nvPr/>
        </p:nvGrpSpPr>
        <p:grpSpPr>
          <a:xfrm>
            <a:off x="5367989" y="2891419"/>
            <a:ext cx="2883934" cy="1285606"/>
            <a:chOff x="799502" y="757125"/>
            <a:chExt cx="2310301" cy="1745690"/>
          </a:xfrm>
        </p:grpSpPr>
        <p:sp>
          <p:nvSpPr>
            <p:cNvPr id="76" name="Google Shape;7674;p64">
              <a:extLst>
                <a:ext uri="{FF2B5EF4-FFF2-40B4-BE49-F238E27FC236}">
                  <a16:creationId xmlns:a16="http://schemas.microsoft.com/office/drawing/2014/main" xmlns="" id="{17777EEC-0182-470B-B033-59266FA6B19D}"/>
                </a:ext>
              </a:extLst>
            </p:cNvPr>
            <p:cNvSpPr/>
            <p:nvPr/>
          </p:nvSpPr>
          <p:spPr>
            <a:xfrm>
              <a:off x="799502" y="757125"/>
              <a:ext cx="2310301" cy="1745690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" name="Google Shape;7675;p64">
              <a:extLst>
                <a:ext uri="{FF2B5EF4-FFF2-40B4-BE49-F238E27FC236}">
                  <a16:creationId xmlns:a16="http://schemas.microsoft.com/office/drawing/2014/main" xmlns="" id="{699F1FFA-4822-4B7B-A541-87380E615CC3}"/>
                </a:ext>
              </a:extLst>
            </p:cNvPr>
            <p:cNvSpPr/>
            <p:nvPr/>
          </p:nvSpPr>
          <p:spPr>
            <a:xfrm>
              <a:off x="799502" y="758343"/>
              <a:ext cx="2310301" cy="547757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8" name="Google Shape;7676;p64">
              <a:extLst>
                <a:ext uri="{FF2B5EF4-FFF2-40B4-BE49-F238E27FC236}">
                  <a16:creationId xmlns:a16="http://schemas.microsoft.com/office/drawing/2014/main" xmlns="" id="{3E4FC587-07DD-4AD4-9352-1CAB0536680D}"/>
                </a:ext>
              </a:extLst>
            </p:cNvPr>
            <p:cNvGrpSpPr/>
            <p:nvPr/>
          </p:nvGrpSpPr>
          <p:grpSpPr>
            <a:xfrm>
              <a:off x="2920205" y="810193"/>
              <a:ext cx="138753" cy="138753"/>
              <a:chOff x="7016475" y="679000"/>
              <a:chExt cx="198900" cy="198900"/>
            </a:xfrm>
          </p:grpSpPr>
          <p:sp>
            <p:nvSpPr>
              <p:cNvPr id="79" name="Google Shape;7677;p64">
                <a:extLst>
                  <a:ext uri="{FF2B5EF4-FFF2-40B4-BE49-F238E27FC236}">
                    <a16:creationId xmlns:a16="http://schemas.microsoft.com/office/drawing/2014/main" xmlns="" id="{D02C2B2B-9FB5-4D70-A260-55177B366F6B}"/>
                  </a:ext>
                </a:extLst>
              </p:cNvPr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0" name="Google Shape;7678;p64">
                <a:extLst>
                  <a:ext uri="{FF2B5EF4-FFF2-40B4-BE49-F238E27FC236}">
                    <a16:creationId xmlns:a16="http://schemas.microsoft.com/office/drawing/2014/main" xmlns="" id="{56F81D5B-68EF-41BE-BE2E-22DB9D95BA18}"/>
                  </a:ext>
                </a:extLst>
              </p:cNvPr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81" name="Google Shape;7679;p64">
                  <a:extLst>
                    <a:ext uri="{FF2B5EF4-FFF2-40B4-BE49-F238E27FC236}">
                      <a16:creationId xmlns:a16="http://schemas.microsoft.com/office/drawing/2014/main" xmlns="" id="{AAE46EF1-A4AF-4845-B7D8-0038E24668F7}"/>
                    </a:ext>
                  </a:extLst>
                </p:cNvPr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82" name="Google Shape;7680;p64">
                  <a:extLst>
                    <a:ext uri="{FF2B5EF4-FFF2-40B4-BE49-F238E27FC236}">
                      <a16:creationId xmlns:a16="http://schemas.microsoft.com/office/drawing/2014/main" xmlns="" id="{30C77398-BFDB-493E-A75D-59A079309D10}"/>
                    </a:ext>
                  </a:extLst>
                </p:cNvPr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83" name="Google Shape;7697;p64">
            <a:extLst>
              <a:ext uri="{FF2B5EF4-FFF2-40B4-BE49-F238E27FC236}">
                <a16:creationId xmlns:a16="http://schemas.microsoft.com/office/drawing/2014/main" xmlns="" id="{F227B4CE-580F-4E5D-ABAC-D32DFDACE4DA}"/>
              </a:ext>
            </a:extLst>
          </p:cNvPr>
          <p:cNvSpPr txBox="1">
            <a:spLocks/>
          </p:cNvSpPr>
          <p:nvPr/>
        </p:nvSpPr>
        <p:spPr>
          <a:xfrm>
            <a:off x="5417646" y="2855136"/>
            <a:ext cx="2599430" cy="440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pPr algn="ctr"/>
            <a:r>
              <a:rPr lang="es-ES" sz="2400" dirty="0"/>
              <a:t>En PHP</a:t>
            </a:r>
          </a:p>
        </p:txBody>
      </p:sp>
      <p:sp>
        <p:nvSpPr>
          <p:cNvPr id="84" name="Google Shape;7698;p64">
            <a:extLst>
              <a:ext uri="{FF2B5EF4-FFF2-40B4-BE49-F238E27FC236}">
                <a16:creationId xmlns:a16="http://schemas.microsoft.com/office/drawing/2014/main" xmlns="" id="{E4AAC608-8966-4900-86D8-0F377AF1BA0A}"/>
              </a:ext>
            </a:extLst>
          </p:cNvPr>
          <p:cNvSpPr txBox="1">
            <a:spLocks/>
          </p:cNvSpPr>
          <p:nvPr/>
        </p:nvSpPr>
        <p:spPr>
          <a:xfrm>
            <a:off x="5357538" y="3312852"/>
            <a:ext cx="2972708" cy="826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chemeClr val="dk1"/>
              </a:buClr>
              <a:buSzPts val="1100"/>
            </a:pPr>
            <a:r>
              <a:rPr lang="es-PA" dirty="0"/>
              <a:t>$Nombre + = + array();</a:t>
            </a:r>
          </a:p>
          <a:p>
            <a:pPr algn="just">
              <a:buSzPts val="1100"/>
            </a:pPr>
            <a:r>
              <a:rPr lang="es-PA" b="1" dirty="0"/>
              <a:t>     </a:t>
            </a:r>
            <a:r>
              <a:rPr lang="es-PA" b="1" dirty="0" err="1"/>
              <a:t>Ejm</a:t>
            </a:r>
            <a:r>
              <a:rPr lang="es-PA" b="1" dirty="0"/>
              <a:t>: </a:t>
            </a:r>
          </a:p>
          <a:p>
            <a:pPr algn="ctr">
              <a:buClr>
                <a:schemeClr val="dk1"/>
              </a:buClr>
              <a:buSzPts val="1100"/>
            </a:pPr>
            <a:r>
              <a:rPr lang="es-PA" dirty="0"/>
              <a:t>$</a:t>
            </a:r>
            <a:r>
              <a:rPr lang="es-PA" dirty="0" err="1"/>
              <a:t>numeros</a:t>
            </a:r>
            <a:r>
              <a:rPr lang="es-PA" dirty="0"/>
              <a:t> = array(); </a:t>
            </a:r>
          </a:p>
        </p:txBody>
      </p:sp>
      <p:sp>
        <p:nvSpPr>
          <p:cNvPr id="85" name="Google Shape;7313;p60">
            <a:extLst>
              <a:ext uri="{FF2B5EF4-FFF2-40B4-BE49-F238E27FC236}">
                <a16:creationId xmlns:a16="http://schemas.microsoft.com/office/drawing/2014/main" xmlns="" id="{3C015B82-BEF6-4FAF-AEC8-DFF4C9038448}"/>
              </a:ext>
            </a:extLst>
          </p:cNvPr>
          <p:cNvSpPr txBox="1">
            <a:spLocks/>
          </p:cNvSpPr>
          <p:nvPr/>
        </p:nvSpPr>
        <p:spPr>
          <a:xfrm>
            <a:off x="4498640" y="656707"/>
            <a:ext cx="1645153" cy="5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36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tua One"/>
              <a:buNone/>
              <a:defRPr sz="2800" b="0" i="0" u="none" strike="noStrike" cap="none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defRPr>
            </a:lvl9pPr>
          </a:lstStyle>
          <a:p>
            <a:r>
              <a:rPr lang="es-ES" sz="2400" dirty="0"/>
              <a:t>Lenguajes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97" name="Google Shape;5397;p43"/>
          <p:cNvGrpSpPr/>
          <p:nvPr/>
        </p:nvGrpSpPr>
        <p:grpSpPr>
          <a:xfrm>
            <a:off x="3055421" y="1389888"/>
            <a:ext cx="2755096" cy="889672"/>
            <a:chOff x="711725" y="2318125"/>
            <a:chExt cx="2503037" cy="753430"/>
          </a:xfrm>
        </p:grpSpPr>
        <p:sp>
          <p:nvSpPr>
            <p:cNvPr id="5398" name="Google Shape;5398;p43"/>
            <p:cNvSpPr/>
            <p:nvPr/>
          </p:nvSpPr>
          <p:spPr>
            <a:xfrm>
              <a:off x="711725" y="2422852"/>
              <a:ext cx="2503037" cy="648703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9" name="Google Shape;5399;p43"/>
            <p:cNvSpPr/>
            <p:nvPr/>
          </p:nvSpPr>
          <p:spPr>
            <a:xfrm>
              <a:off x="711725" y="2318125"/>
              <a:ext cx="2503037" cy="199727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00" name="Google Shape;5400;p43"/>
            <p:cNvGrpSpPr/>
            <p:nvPr/>
          </p:nvGrpSpPr>
          <p:grpSpPr>
            <a:xfrm>
              <a:off x="3053076" y="2357078"/>
              <a:ext cx="121846" cy="121826"/>
              <a:chOff x="7016475" y="679000"/>
              <a:chExt cx="198900" cy="198900"/>
            </a:xfrm>
          </p:grpSpPr>
          <p:sp>
            <p:nvSpPr>
              <p:cNvPr id="5401" name="Google Shape;5401;p43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402" name="Google Shape;5402;p43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403" name="Google Shape;5403;p43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404" name="Google Shape;5404;p43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5405" name="Google Shape;5405;p43"/>
          <p:cNvGrpSpPr/>
          <p:nvPr/>
        </p:nvGrpSpPr>
        <p:grpSpPr>
          <a:xfrm>
            <a:off x="5810919" y="1389888"/>
            <a:ext cx="2737170" cy="889672"/>
            <a:chOff x="711725" y="2318125"/>
            <a:chExt cx="2503037" cy="753430"/>
          </a:xfrm>
        </p:grpSpPr>
        <p:sp>
          <p:nvSpPr>
            <p:cNvPr id="5406" name="Google Shape;5406;p43"/>
            <p:cNvSpPr/>
            <p:nvPr/>
          </p:nvSpPr>
          <p:spPr>
            <a:xfrm>
              <a:off x="711725" y="2422852"/>
              <a:ext cx="2503037" cy="648703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7" name="Google Shape;5407;p43"/>
            <p:cNvSpPr/>
            <p:nvPr/>
          </p:nvSpPr>
          <p:spPr>
            <a:xfrm>
              <a:off x="711725" y="2318125"/>
              <a:ext cx="2503037" cy="199727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08" name="Google Shape;5408;p43"/>
            <p:cNvGrpSpPr/>
            <p:nvPr/>
          </p:nvGrpSpPr>
          <p:grpSpPr>
            <a:xfrm>
              <a:off x="3053076" y="2357078"/>
              <a:ext cx="121846" cy="121826"/>
              <a:chOff x="7016475" y="679000"/>
              <a:chExt cx="198900" cy="198900"/>
            </a:xfrm>
          </p:grpSpPr>
          <p:sp>
            <p:nvSpPr>
              <p:cNvPr id="5409" name="Google Shape;5409;p43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410" name="Google Shape;5410;p43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411" name="Google Shape;5411;p43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412" name="Google Shape;5412;p43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grpSp>
        <p:nvGrpSpPr>
          <p:cNvPr id="5413" name="Google Shape;5413;p43"/>
          <p:cNvGrpSpPr/>
          <p:nvPr/>
        </p:nvGrpSpPr>
        <p:grpSpPr>
          <a:xfrm>
            <a:off x="567506" y="1389888"/>
            <a:ext cx="2503037" cy="889672"/>
            <a:chOff x="711725" y="2318125"/>
            <a:chExt cx="2503037" cy="753430"/>
          </a:xfrm>
        </p:grpSpPr>
        <p:sp>
          <p:nvSpPr>
            <p:cNvPr id="5414" name="Google Shape;5414;p43"/>
            <p:cNvSpPr/>
            <p:nvPr/>
          </p:nvSpPr>
          <p:spPr>
            <a:xfrm>
              <a:off x="711725" y="2422852"/>
              <a:ext cx="2503037" cy="648703"/>
            </a:xfrm>
            <a:custGeom>
              <a:avLst/>
              <a:gdLst/>
              <a:ahLst/>
              <a:cxnLst/>
              <a:rect l="l" t="t" r="r" b="b"/>
              <a:pathLst>
                <a:path w="24686" h="14979" extrusionOk="0">
                  <a:moveTo>
                    <a:pt x="1" y="1"/>
                  </a:moveTo>
                  <a:lnTo>
                    <a:pt x="1" y="14978"/>
                  </a:lnTo>
                  <a:lnTo>
                    <a:pt x="24685" y="14978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5" name="Google Shape;5415;p43"/>
            <p:cNvSpPr/>
            <p:nvPr/>
          </p:nvSpPr>
          <p:spPr>
            <a:xfrm>
              <a:off x="711725" y="2318125"/>
              <a:ext cx="2503037" cy="199727"/>
            </a:xfrm>
            <a:custGeom>
              <a:avLst/>
              <a:gdLst/>
              <a:ahLst/>
              <a:cxnLst/>
              <a:rect l="l" t="t" r="r" b="b"/>
              <a:pathLst>
                <a:path w="24686" h="2170" extrusionOk="0">
                  <a:moveTo>
                    <a:pt x="1" y="1"/>
                  </a:moveTo>
                  <a:lnTo>
                    <a:pt x="1" y="2169"/>
                  </a:lnTo>
                  <a:lnTo>
                    <a:pt x="24685" y="2169"/>
                  </a:lnTo>
                  <a:lnTo>
                    <a:pt x="24685" y="1"/>
                  </a:ln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16" name="Google Shape;5416;p43"/>
            <p:cNvGrpSpPr/>
            <p:nvPr/>
          </p:nvGrpSpPr>
          <p:grpSpPr>
            <a:xfrm>
              <a:off x="3053076" y="2357078"/>
              <a:ext cx="121846" cy="121826"/>
              <a:chOff x="7016475" y="679000"/>
              <a:chExt cx="198900" cy="198900"/>
            </a:xfrm>
          </p:grpSpPr>
          <p:sp>
            <p:nvSpPr>
              <p:cNvPr id="5417" name="Google Shape;5417;p43"/>
              <p:cNvSpPr/>
              <p:nvPr/>
            </p:nvSpPr>
            <p:spPr>
              <a:xfrm>
                <a:off x="7016475" y="679000"/>
                <a:ext cx="198900" cy="198900"/>
              </a:xfrm>
              <a:prstGeom prst="rect">
                <a:avLst/>
              </a:prstGeom>
              <a:solidFill>
                <a:schemeClr val="accent4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418" name="Google Shape;5418;p43"/>
              <p:cNvGrpSpPr/>
              <p:nvPr/>
            </p:nvGrpSpPr>
            <p:grpSpPr>
              <a:xfrm>
                <a:off x="7056825" y="719650"/>
                <a:ext cx="118200" cy="117600"/>
                <a:chOff x="6856475" y="706375"/>
                <a:chExt cx="118200" cy="117600"/>
              </a:xfrm>
            </p:grpSpPr>
            <p:cxnSp>
              <p:nvCxnSpPr>
                <p:cNvPr id="5419" name="Google Shape;5419;p43"/>
                <p:cNvCxnSpPr/>
                <p:nvPr/>
              </p:nvCxnSpPr>
              <p:spPr>
                <a:xfrm>
                  <a:off x="68570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5420" name="Google Shape;5420;p43"/>
                <p:cNvCxnSpPr/>
                <p:nvPr/>
              </p:nvCxnSpPr>
              <p:spPr>
                <a:xfrm flipH="1">
                  <a:off x="6856475" y="706375"/>
                  <a:ext cx="117600" cy="1176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</p:grpSp>
      <p:sp>
        <p:nvSpPr>
          <p:cNvPr id="5421" name="Google Shape;5421;p43"/>
          <p:cNvSpPr txBox="1">
            <a:spLocks noGrp="1"/>
          </p:cNvSpPr>
          <p:nvPr>
            <p:ph type="subTitle" idx="1"/>
          </p:nvPr>
        </p:nvSpPr>
        <p:spPr>
          <a:xfrm>
            <a:off x="694257" y="2808033"/>
            <a:ext cx="2214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PA" dirty="0"/>
              <a:t>E</a:t>
            </a:r>
            <a:r>
              <a:rPr lang="en" dirty="0"/>
              <a:t>s el tipo de arreglo que almacena datos del mismo tipo mediante un </a:t>
            </a:r>
            <a:r>
              <a:rPr lang="en" dirty="0" err="1"/>
              <a:t>mismo</a:t>
            </a:r>
            <a:r>
              <a:rPr lang="en" dirty="0"/>
              <a:t> </a:t>
            </a:r>
            <a:r>
              <a:rPr lang="en" dirty="0" err="1" smtClean="0"/>
              <a:t>nombre</a:t>
            </a:r>
            <a:r>
              <a:rPr lang="es-ES" dirty="0" smtClean="0"/>
              <a:t>,</a:t>
            </a:r>
            <a:r>
              <a:rPr lang="en" dirty="0" smtClean="0"/>
              <a:t> </a:t>
            </a:r>
            <a:r>
              <a:rPr lang="en" dirty="0"/>
              <a:t>difererenciandolo por la </a:t>
            </a:r>
            <a:r>
              <a:rPr lang="en" dirty="0" err="1" smtClean="0"/>
              <a:t>posici</a:t>
            </a:r>
            <a:r>
              <a:rPr lang="es-ES" dirty="0" err="1" smtClean="0"/>
              <a:t>ó</a:t>
            </a:r>
            <a:r>
              <a:rPr lang="en" dirty="0" smtClean="0"/>
              <a:t>n </a:t>
            </a:r>
            <a:r>
              <a:rPr lang="en" dirty="0"/>
              <a:t>de cada elemento. </a:t>
            </a:r>
            <a:endParaRPr dirty="0"/>
          </a:p>
        </p:txBody>
      </p:sp>
      <p:sp>
        <p:nvSpPr>
          <p:cNvPr id="5422" name="Google Shape;5422;p43"/>
          <p:cNvSpPr txBox="1">
            <a:spLocks noGrp="1"/>
          </p:cNvSpPr>
          <p:nvPr>
            <p:ph type="title"/>
          </p:nvPr>
        </p:nvSpPr>
        <p:spPr>
          <a:xfrm>
            <a:off x="627424" y="1784149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Unidimensional</a:t>
            </a:r>
            <a:endParaRPr dirty="0"/>
          </a:p>
        </p:txBody>
      </p:sp>
      <p:sp>
        <p:nvSpPr>
          <p:cNvPr id="5423" name="Google Shape;5423;p43"/>
          <p:cNvSpPr txBox="1">
            <a:spLocks noGrp="1"/>
          </p:cNvSpPr>
          <p:nvPr>
            <p:ph type="title" idx="2"/>
          </p:nvPr>
        </p:nvSpPr>
        <p:spPr>
          <a:xfrm>
            <a:off x="3070541" y="1784149"/>
            <a:ext cx="2696124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Multidimensional</a:t>
            </a:r>
            <a:endParaRPr dirty="0"/>
          </a:p>
        </p:txBody>
      </p:sp>
      <p:sp>
        <p:nvSpPr>
          <p:cNvPr id="5424" name="Google Shape;5424;p43"/>
          <p:cNvSpPr txBox="1">
            <a:spLocks noGrp="1"/>
          </p:cNvSpPr>
          <p:nvPr>
            <p:ph type="subTitle" idx="3"/>
          </p:nvPr>
        </p:nvSpPr>
        <p:spPr>
          <a:xfrm>
            <a:off x="3340688" y="2705907"/>
            <a:ext cx="2214600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Son arreglos de </a:t>
            </a:r>
            <a:r>
              <a:rPr lang="en" dirty="0" smtClean="0"/>
              <a:t>m</a:t>
            </a:r>
            <a:r>
              <a:rPr lang="es-ES" dirty="0" smtClean="0"/>
              <a:t>á</a:t>
            </a:r>
            <a:r>
              <a:rPr lang="en" dirty="0" smtClean="0"/>
              <a:t>s </a:t>
            </a:r>
            <a:r>
              <a:rPr lang="en" dirty="0"/>
              <a:t>de </a:t>
            </a:r>
            <a:r>
              <a:rPr lang="en" dirty="0" err="1"/>
              <a:t>una</a:t>
            </a:r>
            <a:r>
              <a:rPr lang="en" dirty="0"/>
              <a:t> </a:t>
            </a:r>
            <a:r>
              <a:rPr lang="en" dirty="0" err="1" smtClean="0"/>
              <a:t>dimensi</a:t>
            </a:r>
            <a:r>
              <a:rPr lang="es-ES" dirty="0" err="1" smtClean="0"/>
              <a:t>ó</a:t>
            </a:r>
            <a:r>
              <a:rPr lang="en" dirty="0" smtClean="0"/>
              <a:t>n </a:t>
            </a:r>
            <a:r>
              <a:rPr lang="en" dirty="0"/>
              <a:t>y al referirnos a cada elemento es necesario el uso de </a:t>
            </a:r>
            <a:r>
              <a:rPr lang="es-ES" dirty="0" smtClean="0"/>
              <a:t>í</a:t>
            </a:r>
            <a:r>
              <a:rPr lang="en" dirty="0" err="1" smtClean="0"/>
              <a:t>ndices</a:t>
            </a:r>
            <a:r>
              <a:rPr lang="en" dirty="0" smtClean="0"/>
              <a:t> </a:t>
            </a:r>
            <a:r>
              <a:rPr lang="en" dirty="0"/>
              <a:t>para </a:t>
            </a:r>
            <a:r>
              <a:rPr lang="en" dirty="0" err="1"/>
              <a:t>cada</a:t>
            </a:r>
            <a:r>
              <a:rPr lang="en" dirty="0"/>
              <a:t> </a:t>
            </a:r>
            <a:r>
              <a:rPr lang="en" dirty="0" err="1" smtClean="0"/>
              <a:t>dimensi</a:t>
            </a:r>
            <a:r>
              <a:rPr lang="es-ES" dirty="0" err="1" smtClean="0"/>
              <a:t>ó</a:t>
            </a:r>
            <a:r>
              <a:rPr lang="en" dirty="0" smtClean="0"/>
              <a:t>n</a:t>
            </a:r>
            <a:r>
              <a:rPr lang="en" dirty="0"/>
              <a:t>. </a:t>
            </a:r>
            <a:endParaRPr dirty="0"/>
          </a:p>
        </p:txBody>
      </p:sp>
      <p:sp>
        <p:nvSpPr>
          <p:cNvPr id="5425" name="Google Shape;5425;p43"/>
          <p:cNvSpPr txBox="1">
            <a:spLocks noGrp="1"/>
          </p:cNvSpPr>
          <p:nvPr>
            <p:ph type="title" idx="4"/>
          </p:nvPr>
        </p:nvSpPr>
        <p:spPr>
          <a:xfrm>
            <a:off x="5870836" y="1784149"/>
            <a:ext cx="2606123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Multiples Indices</a:t>
            </a:r>
            <a:endParaRPr dirty="0"/>
          </a:p>
        </p:txBody>
      </p:sp>
      <p:sp>
        <p:nvSpPr>
          <p:cNvPr id="5426" name="Google Shape;5426;p43"/>
          <p:cNvSpPr txBox="1">
            <a:spLocks noGrp="1"/>
          </p:cNvSpPr>
          <p:nvPr>
            <p:ph type="subTitle" idx="5"/>
          </p:nvPr>
        </p:nvSpPr>
        <p:spPr>
          <a:xfrm>
            <a:off x="5810919" y="2877633"/>
            <a:ext cx="2884382" cy="99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/>
              <a:t>Este arreglo consiste en tablas de elementos </a:t>
            </a:r>
            <a:r>
              <a:rPr lang="es-ES" dirty="0" smtClean="0"/>
              <a:t>compuestas </a:t>
            </a:r>
            <a:r>
              <a:rPr lang="es-ES" dirty="0"/>
              <a:t>por columnas y renglones. La forma de identificarlos es utilizando dos subíndices en el </a:t>
            </a:r>
            <a:r>
              <a:rPr lang="es-ES" dirty="0" smtClean="0"/>
              <a:t>que se </a:t>
            </a:r>
            <a:r>
              <a:rPr lang="es-ES" dirty="0"/>
              <a:t>identifica el renglón y el otro la columna. Sin embargo, un arreglo de este tipo puede tener mas de 2 subíndices. </a:t>
            </a:r>
            <a:endParaRPr dirty="0"/>
          </a:p>
        </p:txBody>
      </p:sp>
      <p:sp>
        <p:nvSpPr>
          <p:cNvPr id="5427" name="Google Shape;5427;p43"/>
          <p:cNvSpPr txBox="1">
            <a:spLocks noGrp="1"/>
          </p:cNvSpPr>
          <p:nvPr>
            <p:ph type="title" idx="6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 dirty="0" err="1" smtClean="0"/>
              <a:t>Clasificaci</a:t>
            </a:r>
            <a:r>
              <a:rPr lang="es-ES" sz="3600" dirty="0" err="1" smtClean="0"/>
              <a:t>ó</a:t>
            </a:r>
            <a:r>
              <a:rPr lang="en" sz="3600" dirty="0" smtClean="0"/>
              <a:t>n </a:t>
            </a:r>
            <a:r>
              <a:rPr lang="en" sz="3600" dirty="0"/>
              <a:t>de Arreglos</a:t>
            </a:r>
            <a:endParaRPr sz="3600" dirty="0"/>
          </a:p>
        </p:txBody>
      </p:sp>
      <p:grpSp>
        <p:nvGrpSpPr>
          <p:cNvPr id="5527" name="Google Shape;5527;p43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5528" name="Google Shape;5528;p43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9" name="Google Shape;5529;p43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0" name="Google Shape;5530;p43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531" name="Google Shape;5531;p43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2" name="Google Shape;5532;p43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3" name="Google Shape;5533;p43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5534" name="Google Shape;5534;p43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5535" name="Google Shape;5535;p43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6" name="Google Shape;5536;p43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7" name="Google Shape;5537;p43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5538" name="Google Shape;5538;p43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39" name="Google Shape;5539;p43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40" name="Google Shape;5540;p43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55" name="Google Shape;6655;p56"/>
          <p:cNvGrpSpPr/>
          <p:nvPr/>
        </p:nvGrpSpPr>
        <p:grpSpPr>
          <a:xfrm>
            <a:off x="1126762" y="2643852"/>
            <a:ext cx="3952014" cy="687300"/>
            <a:chOff x="1639625" y="1424500"/>
            <a:chExt cx="2861400" cy="569350"/>
          </a:xfrm>
        </p:grpSpPr>
        <p:sp>
          <p:nvSpPr>
            <p:cNvPr id="6656" name="Google Shape;6656;p56"/>
            <p:cNvSpPr/>
            <p:nvPr/>
          </p:nvSpPr>
          <p:spPr>
            <a:xfrm>
              <a:off x="1705325" y="1488950"/>
              <a:ext cx="27957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7" name="Google Shape;6657;p56"/>
            <p:cNvSpPr/>
            <p:nvPr/>
          </p:nvSpPr>
          <p:spPr>
            <a:xfrm>
              <a:off x="1639625" y="1424500"/>
              <a:ext cx="2805300" cy="504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58" name="Google Shape;6658;p56"/>
          <p:cNvGrpSpPr/>
          <p:nvPr/>
        </p:nvGrpSpPr>
        <p:grpSpPr>
          <a:xfrm>
            <a:off x="4546740" y="2777043"/>
            <a:ext cx="318938" cy="198900"/>
            <a:chOff x="7016475" y="679000"/>
            <a:chExt cx="198900" cy="198900"/>
          </a:xfrm>
        </p:grpSpPr>
        <p:sp>
          <p:nvSpPr>
            <p:cNvPr id="6659" name="Google Shape;6659;p5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60" name="Google Shape;6660;p5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6661" name="Google Shape;6661;p5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2" name="Google Shape;6662;p5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663" name="Google Shape;6663;p56"/>
          <p:cNvGrpSpPr/>
          <p:nvPr/>
        </p:nvGrpSpPr>
        <p:grpSpPr>
          <a:xfrm>
            <a:off x="1133611" y="1896917"/>
            <a:ext cx="3945165" cy="609469"/>
            <a:chOff x="1639625" y="1424500"/>
            <a:chExt cx="2861400" cy="569350"/>
          </a:xfrm>
        </p:grpSpPr>
        <p:sp>
          <p:nvSpPr>
            <p:cNvPr id="6664" name="Google Shape;6664;p56"/>
            <p:cNvSpPr/>
            <p:nvPr/>
          </p:nvSpPr>
          <p:spPr>
            <a:xfrm>
              <a:off x="1705325" y="1488950"/>
              <a:ext cx="27957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5" name="Google Shape;6665;p56"/>
            <p:cNvSpPr/>
            <p:nvPr/>
          </p:nvSpPr>
          <p:spPr>
            <a:xfrm>
              <a:off x="1639625" y="1424500"/>
              <a:ext cx="2805300" cy="504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66" name="Google Shape;6666;p56"/>
          <p:cNvGrpSpPr/>
          <p:nvPr/>
        </p:nvGrpSpPr>
        <p:grpSpPr>
          <a:xfrm>
            <a:off x="4270690" y="2040751"/>
            <a:ext cx="276050" cy="198900"/>
            <a:chOff x="7016475" y="679000"/>
            <a:chExt cx="198900" cy="198900"/>
          </a:xfrm>
        </p:grpSpPr>
        <p:sp>
          <p:nvSpPr>
            <p:cNvPr id="6667" name="Google Shape;6667;p5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68" name="Google Shape;6668;p5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6669" name="Google Shape;6669;p5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0" name="Google Shape;6670;p5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672" name="Google Shape;6672;p56"/>
          <p:cNvSpPr txBox="1">
            <a:spLocks noGrp="1"/>
          </p:cNvSpPr>
          <p:nvPr>
            <p:ph type="title" idx="7"/>
          </p:nvPr>
        </p:nvSpPr>
        <p:spPr>
          <a:xfrm>
            <a:off x="1099406" y="2699348"/>
            <a:ext cx="3386292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dirty="0"/>
              <a:t>Permite generar los datos con cierto orden.</a:t>
            </a:r>
            <a:endParaRPr lang="es-PA" sz="1600" dirty="0"/>
          </a:p>
        </p:txBody>
      </p:sp>
      <p:sp>
        <p:nvSpPr>
          <p:cNvPr id="6673" name="Google Shape;6673;p56"/>
          <p:cNvSpPr txBox="1">
            <a:spLocks noGrp="1"/>
          </p:cNvSpPr>
          <p:nvPr>
            <p:ph type="subTitle" idx="8"/>
          </p:nvPr>
        </p:nvSpPr>
        <p:spPr>
          <a:xfrm>
            <a:off x="676774" y="1055987"/>
            <a:ext cx="7534060" cy="4303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/>
              <a:t>Los arreglos tienen ventajas y desventajas las cuales a </a:t>
            </a:r>
            <a:r>
              <a:rPr lang="en" sz="1800" dirty="0" err="1" smtClean="0"/>
              <a:t>continuaci</a:t>
            </a:r>
            <a:r>
              <a:rPr lang="es-ES" sz="1800" dirty="0" err="1" smtClean="0"/>
              <a:t>ó</a:t>
            </a:r>
            <a:r>
              <a:rPr lang="en" sz="1800" dirty="0" smtClean="0"/>
              <a:t>n </a:t>
            </a:r>
            <a:r>
              <a:rPr lang="en" sz="1800" dirty="0"/>
              <a:t>podemos mencionar:</a:t>
            </a:r>
            <a:endParaRPr sz="1800" dirty="0"/>
          </a:p>
        </p:txBody>
      </p:sp>
      <p:grpSp>
        <p:nvGrpSpPr>
          <p:cNvPr id="6689" name="Google Shape;6689;p56"/>
          <p:cNvGrpSpPr/>
          <p:nvPr/>
        </p:nvGrpSpPr>
        <p:grpSpPr>
          <a:xfrm>
            <a:off x="1629766" y="3523977"/>
            <a:ext cx="6039550" cy="667535"/>
            <a:chOff x="1639625" y="1424500"/>
            <a:chExt cx="2861400" cy="569350"/>
          </a:xfrm>
        </p:grpSpPr>
        <p:sp>
          <p:nvSpPr>
            <p:cNvPr id="6690" name="Google Shape;6690;p56"/>
            <p:cNvSpPr/>
            <p:nvPr/>
          </p:nvSpPr>
          <p:spPr>
            <a:xfrm>
              <a:off x="1705325" y="1488950"/>
              <a:ext cx="27957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1" name="Google Shape;6691;p56"/>
            <p:cNvSpPr/>
            <p:nvPr/>
          </p:nvSpPr>
          <p:spPr>
            <a:xfrm>
              <a:off x="1639625" y="1424500"/>
              <a:ext cx="2805300" cy="504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92" name="Google Shape;6692;p56"/>
          <p:cNvGrpSpPr/>
          <p:nvPr/>
        </p:nvGrpSpPr>
        <p:grpSpPr>
          <a:xfrm>
            <a:off x="6997106" y="3620786"/>
            <a:ext cx="476624" cy="198900"/>
            <a:chOff x="7016475" y="679000"/>
            <a:chExt cx="198900" cy="198900"/>
          </a:xfrm>
        </p:grpSpPr>
        <p:sp>
          <p:nvSpPr>
            <p:cNvPr id="6693" name="Google Shape;6693;p5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94" name="Google Shape;6694;p5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6695" name="Google Shape;6695;p5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6" name="Google Shape;6696;p5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697" name="Google Shape;6697;p56"/>
          <p:cNvGrpSpPr/>
          <p:nvPr/>
        </p:nvGrpSpPr>
        <p:grpSpPr>
          <a:xfrm>
            <a:off x="5658698" y="2628234"/>
            <a:ext cx="2956491" cy="654462"/>
            <a:chOff x="1639625" y="1424500"/>
            <a:chExt cx="2861400" cy="569350"/>
          </a:xfrm>
        </p:grpSpPr>
        <p:sp>
          <p:nvSpPr>
            <p:cNvPr id="6698" name="Google Shape;6698;p56"/>
            <p:cNvSpPr/>
            <p:nvPr/>
          </p:nvSpPr>
          <p:spPr>
            <a:xfrm>
              <a:off x="1705325" y="1488950"/>
              <a:ext cx="27957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9" name="Google Shape;6699;p56"/>
            <p:cNvSpPr/>
            <p:nvPr/>
          </p:nvSpPr>
          <p:spPr>
            <a:xfrm>
              <a:off x="1639625" y="1424500"/>
              <a:ext cx="2805300" cy="504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00" name="Google Shape;6700;p56"/>
          <p:cNvGrpSpPr/>
          <p:nvPr/>
        </p:nvGrpSpPr>
        <p:grpSpPr>
          <a:xfrm>
            <a:off x="8154774" y="2763562"/>
            <a:ext cx="225258" cy="198900"/>
            <a:chOff x="7016475" y="679000"/>
            <a:chExt cx="198900" cy="198900"/>
          </a:xfrm>
        </p:grpSpPr>
        <p:sp>
          <p:nvSpPr>
            <p:cNvPr id="6701" name="Google Shape;6701;p5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02" name="Google Shape;6702;p5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6703" name="Google Shape;6703;p5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4" name="Google Shape;6704;p5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705" name="Google Shape;6705;p56"/>
          <p:cNvGrpSpPr/>
          <p:nvPr/>
        </p:nvGrpSpPr>
        <p:grpSpPr>
          <a:xfrm>
            <a:off x="5619099" y="1896917"/>
            <a:ext cx="2938126" cy="529496"/>
            <a:chOff x="1639625" y="1424500"/>
            <a:chExt cx="2861400" cy="569350"/>
          </a:xfrm>
        </p:grpSpPr>
        <p:sp>
          <p:nvSpPr>
            <p:cNvPr id="6706" name="Google Shape;6706;p56"/>
            <p:cNvSpPr/>
            <p:nvPr/>
          </p:nvSpPr>
          <p:spPr>
            <a:xfrm>
              <a:off x="1705325" y="1488950"/>
              <a:ext cx="27957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7" name="Google Shape;6707;p56"/>
            <p:cNvSpPr/>
            <p:nvPr/>
          </p:nvSpPr>
          <p:spPr>
            <a:xfrm>
              <a:off x="1639625" y="1424500"/>
              <a:ext cx="2805300" cy="504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08" name="Google Shape;6708;p56"/>
          <p:cNvGrpSpPr/>
          <p:nvPr/>
        </p:nvGrpSpPr>
        <p:grpSpPr>
          <a:xfrm>
            <a:off x="7824902" y="2038675"/>
            <a:ext cx="198900" cy="198900"/>
            <a:chOff x="7016475" y="679000"/>
            <a:chExt cx="198900" cy="198900"/>
          </a:xfrm>
        </p:grpSpPr>
        <p:sp>
          <p:nvSpPr>
            <p:cNvPr id="6709" name="Google Shape;6709;p56"/>
            <p:cNvSpPr/>
            <p:nvPr/>
          </p:nvSpPr>
          <p:spPr>
            <a:xfrm>
              <a:off x="7016475" y="679000"/>
              <a:ext cx="198900" cy="1989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10" name="Google Shape;6710;p56"/>
            <p:cNvGrpSpPr/>
            <p:nvPr/>
          </p:nvGrpSpPr>
          <p:grpSpPr>
            <a:xfrm>
              <a:off x="7056825" y="719650"/>
              <a:ext cx="118200" cy="117600"/>
              <a:chOff x="6856475" y="706375"/>
              <a:chExt cx="118200" cy="117600"/>
            </a:xfrm>
          </p:grpSpPr>
          <p:cxnSp>
            <p:nvCxnSpPr>
              <p:cNvPr id="6711" name="Google Shape;6711;p56"/>
              <p:cNvCxnSpPr/>
              <p:nvPr/>
            </p:nvCxnSpPr>
            <p:spPr>
              <a:xfrm>
                <a:off x="68570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2" name="Google Shape;6712;p56"/>
              <p:cNvCxnSpPr/>
              <p:nvPr/>
            </p:nvCxnSpPr>
            <p:spPr>
              <a:xfrm flipH="1">
                <a:off x="6856475" y="706375"/>
                <a:ext cx="117600" cy="1176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6713" name="Google Shape;6713;p56"/>
          <p:cNvSpPr txBox="1">
            <a:spLocks noGrp="1"/>
          </p:cNvSpPr>
          <p:nvPr>
            <p:ph type="title" idx="6"/>
          </p:nvPr>
        </p:nvSpPr>
        <p:spPr>
          <a:xfrm>
            <a:off x="711725" y="413606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Ventajas y Desventajas </a:t>
            </a:r>
            <a:endParaRPr dirty="0"/>
          </a:p>
        </p:txBody>
      </p:sp>
      <p:sp>
        <p:nvSpPr>
          <p:cNvPr id="6714" name="Google Shape;6714;p56"/>
          <p:cNvSpPr txBox="1">
            <a:spLocks noGrp="1"/>
          </p:cNvSpPr>
          <p:nvPr>
            <p:ph type="title"/>
          </p:nvPr>
        </p:nvSpPr>
        <p:spPr>
          <a:xfrm>
            <a:off x="1060227" y="1961977"/>
            <a:ext cx="3307608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PA" sz="1800" dirty="0"/>
              <a:t>Puedes recuperar la información.</a:t>
            </a:r>
          </a:p>
        </p:txBody>
      </p:sp>
      <p:sp>
        <p:nvSpPr>
          <p:cNvPr id="6715" name="Google Shape;6715;p56"/>
          <p:cNvSpPr txBox="1">
            <a:spLocks noGrp="1"/>
          </p:cNvSpPr>
          <p:nvPr>
            <p:ph type="title" idx="2"/>
          </p:nvPr>
        </p:nvSpPr>
        <p:spPr>
          <a:xfrm>
            <a:off x="5548224" y="1948095"/>
            <a:ext cx="2383200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PA" sz="1800" dirty="0"/>
              <a:t>Son de fácil trabajo.</a:t>
            </a:r>
            <a:endParaRPr sz="1800" dirty="0"/>
          </a:p>
        </p:txBody>
      </p:sp>
      <p:sp>
        <p:nvSpPr>
          <p:cNvPr id="6717" name="Google Shape;6717;p56"/>
          <p:cNvSpPr txBox="1">
            <a:spLocks noGrp="1"/>
          </p:cNvSpPr>
          <p:nvPr>
            <p:ph type="title" idx="4"/>
          </p:nvPr>
        </p:nvSpPr>
        <p:spPr>
          <a:xfrm>
            <a:off x="5611438" y="2697297"/>
            <a:ext cx="2645459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PA" sz="1800" dirty="0"/>
              <a:t>Trabajas con direcciones.</a:t>
            </a:r>
            <a:endParaRPr sz="1800" dirty="0"/>
          </a:p>
        </p:txBody>
      </p:sp>
      <p:sp>
        <p:nvSpPr>
          <p:cNvPr id="6719" name="Google Shape;6719;p56"/>
          <p:cNvSpPr txBox="1">
            <a:spLocks noGrp="1"/>
          </p:cNvSpPr>
          <p:nvPr>
            <p:ph type="title" idx="9"/>
          </p:nvPr>
        </p:nvSpPr>
        <p:spPr>
          <a:xfrm>
            <a:off x="1716542" y="3579092"/>
            <a:ext cx="5710865" cy="36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PA" sz="1800" dirty="0"/>
              <a:t>Adecuado para almacenar bloques de datos grandes.</a:t>
            </a:r>
          </a:p>
        </p:txBody>
      </p:sp>
      <p:sp>
        <p:nvSpPr>
          <p:cNvPr id="6720" name="Google Shape;6720;p56"/>
          <p:cNvSpPr txBox="1">
            <a:spLocks noGrp="1"/>
          </p:cNvSpPr>
          <p:nvPr>
            <p:ph type="subTitle" idx="13"/>
          </p:nvPr>
        </p:nvSpPr>
        <p:spPr>
          <a:xfrm>
            <a:off x="1432947" y="1454731"/>
            <a:ext cx="2214600" cy="3399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b="1" dirty="0"/>
              <a:t>Ventajas: </a:t>
            </a:r>
            <a:endParaRPr dirty="0"/>
          </a:p>
        </p:txBody>
      </p:sp>
      <p:grpSp>
        <p:nvGrpSpPr>
          <p:cNvPr id="6753" name="Google Shape;6753;p56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6754" name="Google Shape;6754;p56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5" name="Google Shape;6755;p56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6" name="Google Shape;6756;p56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6757" name="Google Shape;6757;p56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8" name="Google Shape;6758;p56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59" name="Google Shape;6759;p56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6760" name="Google Shape;6760;p56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6761" name="Google Shape;6761;p56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2" name="Google Shape;6762;p56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3" name="Google Shape;6763;p56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6764" name="Google Shape;6764;p56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65" name="Google Shape;6765;p56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66" name="Google Shape;6766;p56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84287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86CC4E49-5C5A-407A-99A9-0A7FBE110F3B}"/>
              </a:ext>
            </a:extLst>
          </p:cNvPr>
          <p:cNvGrpSpPr/>
          <p:nvPr/>
        </p:nvGrpSpPr>
        <p:grpSpPr>
          <a:xfrm>
            <a:off x="3240440" y="1537678"/>
            <a:ext cx="2647310" cy="2053821"/>
            <a:chOff x="3240440" y="1537678"/>
            <a:chExt cx="2647310" cy="2626698"/>
          </a:xfrm>
        </p:grpSpPr>
        <p:sp>
          <p:nvSpPr>
            <p:cNvPr id="7362" name="Google Shape;7362;p61"/>
            <p:cNvSpPr/>
            <p:nvPr/>
          </p:nvSpPr>
          <p:spPr>
            <a:xfrm>
              <a:off x="3240440" y="1537678"/>
              <a:ext cx="2631550" cy="2626698"/>
            </a:xfrm>
            <a:prstGeom prst="flowChartAlternateProcess">
              <a:avLst/>
            </a:pr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cxnSp>
          <p:nvCxnSpPr>
            <p:cNvPr id="3" name="Conector recto 2">
              <a:extLst>
                <a:ext uri="{FF2B5EF4-FFF2-40B4-BE49-F238E27FC236}">
                  <a16:creationId xmlns:a16="http://schemas.microsoft.com/office/drawing/2014/main" xmlns="" id="{942173A6-3B3F-4BCC-8015-11729328901E}"/>
                </a:ext>
              </a:extLst>
            </p:cNvPr>
            <p:cNvCxnSpPr>
              <a:cxnSpLocks/>
              <a:stCxn id="7362" idx="0"/>
            </p:cNvCxnSpPr>
            <p:nvPr/>
          </p:nvCxnSpPr>
          <p:spPr>
            <a:xfrm>
              <a:off x="4556215" y="1537678"/>
              <a:ext cx="0" cy="1660550"/>
            </a:xfrm>
            <a:prstGeom prst="line">
              <a:avLst/>
            </a:prstGeom>
            <a:ln w="19050">
              <a:solidFill>
                <a:schemeClr val="accent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xmlns="" id="{7CC40966-BC96-4827-A021-C23FBB686E95}"/>
                </a:ext>
              </a:extLst>
            </p:cNvPr>
            <p:cNvCxnSpPr>
              <a:cxnSpLocks/>
            </p:cNvCxnSpPr>
            <p:nvPr/>
          </p:nvCxnSpPr>
          <p:spPr>
            <a:xfrm>
              <a:off x="3256200" y="3198228"/>
              <a:ext cx="2631550" cy="0"/>
            </a:xfrm>
            <a:prstGeom prst="line">
              <a:avLst/>
            </a:prstGeom>
            <a:ln w="19050">
              <a:solidFill>
                <a:schemeClr val="accent2">
                  <a:lumMod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52" name="Google Shape;7352;p61"/>
          <p:cNvSpPr txBox="1">
            <a:spLocks noGrp="1"/>
          </p:cNvSpPr>
          <p:nvPr>
            <p:ph type="title"/>
          </p:nvPr>
        </p:nvSpPr>
        <p:spPr>
          <a:xfrm>
            <a:off x="711725" y="435639"/>
            <a:ext cx="7720500" cy="52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Ventajas y Desventajas</a:t>
            </a:r>
            <a:endParaRPr dirty="0"/>
          </a:p>
        </p:txBody>
      </p:sp>
      <p:sp>
        <p:nvSpPr>
          <p:cNvPr id="7354" name="Google Shape;7354;p61"/>
          <p:cNvSpPr txBox="1"/>
          <p:nvPr/>
        </p:nvSpPr>
        <p:spPr>
          <a:xfrm flipH="1">
            <a:off x="1980464" y="3807239"/>
            <a:ext cx="5662671" cy="5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500" dirty="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El tamaño de los arreglos es fijo por lo que si no se conoce el número de elementos que se van a almacenar pueden ocurrir ciertos problemas si el espacio es menor del necesario. (</a:t>
            </a:r>
            <a:r>
              <a:rPr lang="es-ES" sz="1500" dirty="0" err="1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VidaBytes</a:t>
            </a:r>
            <a:r>
              <a:rPr lang="es-ES" sz="1500" dirty="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)</a:t>
            </a:r>
            <a:endParaRPr lang="es-ES" sz="1500" dirty="0">
              <a:solidFill>
                <a:srgbClr val="CCCCCC"/>
              </a:solidFill>
              <a:latin typeface="Cardo"/>
              <a:ea typeface="Cardo"/>
              <a:cs typeface="Cardo"/>
              <a:sym typeface="Cardo"/>
            </a:endParaRPr>
          </a:p>
        </p:txBody>
      </p:sp>
      <p:sp>
        <p:nvSpPr>
          <p:cNvPr id="7356" name="Google Shape;7356;p61"/>
          <p:cNvSpPr txBox="1"/>
          <p:nvPr/>
        </p:nvSpPr>
        <p:spPr>
          <a:xfrm flipH="1">
            <a:off x="733508" y="2071053"/>
            <a:ext cx="2409300" cy="5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PA" sz="1500" dirty="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Insertar elementos de forma ordenada es </a:t>
            </a:r>
            <a:r>
              <a:rPr lang="en-US" sz="1500" dirty="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lento.</a:t>
            </a:r>
          </a:p>
        </p:txBody>
      </p:sp>
      <p:sp>
        <p:nvSpPr>
          <p:cNvPr id="7358" name="Google Shape;7358;p61"/>
          <p:cNvSpPr txBox="1"/>
          <p:nvPr/>
        </p:nvSpPr>
        <p:spPr>
          <a:xfrm flipH="1">
            <a:off x="5967355" y="1979280"/>
            <a:ext cx="2409300" cy="5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s-ES" sz="1500" dirty="0">
                <a:solidFill>
                  <a:schemeClr val="dk1"/>
                </a:solidFill>
                <a:latin typeface="Anonymous Pro"/>
                <a:ea typeface="Anonymous Pro"/>
                <a:cs typeface="Anonymous Pro"/>
                <a:sym typeface="Anonymous Pro"/>
              </a:rPr>
              <a:t>Buscar un elemento en un arreglo desordenado también es lento.</a:t>
            </a:r>
            <a:endParaRPr sz="1500" dirty="0">
              <a:solidFill>
                <a:srgbClr val="CCCCCC"/>
              </a:solidFill>
              <a:latin typeface="Cardo"/>
              <a:ea typeface="Cardo"/>
              <a:cs typeface="Cardo"/>
              <a:sym typeface="Cardo"/>
            </a:endParaRPr>
          </a:p>
        </p:txBody>
      </p:sp>
      <p:grpSp>
        <p:nvGrpSpPr>
          <p:cNvPr id="7483" name="Google Shape;7483;p61"/>
          <p:cNvGrpSpPr/>
          <p:nvPr/>
        </p:nvGrpSpPr>
        <p:grpSpPr>
          <a:xfrm>
            <a:off x="2211151" y="4618054"/>
            <a:ext cx="1498571" cy="320491"/>
            <a:chOff x="6932825" y="4335700"/>
            <a:chExt cx="1498571" cy="569357"/>
          </a:xfrm>
        </p:grpSpPr>
        <p:sp>
          <p:nvSpPr>
            <p:cNvPr id="7484" name="Google Shape;7484;p61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5" name="Google Shape;7485;p61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l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86" name="Google Shape;7486;p61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Back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7487" name="Google Shape;7487;p61"/>
          <p:cNvSpPr/>
          <p:nvPr/>
        </p:nvSpPr>
        <p:spPr>
          <a:xfrm>
            <a:off x="3865617" y="4654807"/>
            <a:ext cx="1455600" cy="284100"/>
          </a:xfrm>
          <a:prstGeom prst="rect">
            <a:avLst/>
          </a:prstGeom>
          <a:solidFill>
            <a:schemeClr val="dk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88" name="Google Shape;7488;p61"/>
          <p:cNvSpPr/>
          <p:nvPr/>
        </p:nvSpPr>
        <p:spPr>
          <a:xfrm>
            <a:off x="3822647" y="4618517"/>
            <a:ext cx="1455600" cy="2841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89" name="Google Shape;7489;p61"/>
          <p:cNvSpPr txBox="1"/>
          <p:nvPr/>
        </p:nvSpPr>
        <p:spPr>
          <a:xfrm>
            <a:off x="3988471" y="4653634"/>
            <a:ext cx="1209900" cy="2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b="1">
                <a:latin typeface="Anonymous Pro"/>
                <a:ea typeface="Anonymous Pro"/>
                <a:cs typeface="Anonymous Pro"/>
                <a:sym typeface="Anonymous Pro"/>
              </a:rPr>
              <a:t>Agenda</a:t>
            </a:r>
            <a:endParaRPr sz="1500" b="1">
              <a:latin typeface="Anonymous Pro"/>
              <a:ea typeface="Anonymous Pro"/>
              <a:cs typeface="Anonymous Pro"/>
              <a:sym typeface="Anonymous Pro"/>
            </a:endParaRPr>
          </a:p>
        </p:txBody>
      </p:sp>
      <p:grpSp>
        <p:nvGrpSpPr>
          <p:cNvPr id="7490" name="Google Shape;7490;p61"/>
          <p:cNvGrpSpPr/>
          <p:nvPr/>
        </p:nvGrpSpPr>
        <p:grpSpPr>
          <a:xfrm>
            <a:off x="5434231" y="4618054"/>
            <a:ext cx="1498571" cy="320491"/>
            <a:chOff x="6932825" y="4335700"/>
            <a:chExt cx="1498571" cy="569357"/>
          </a:xfrm>
        </p:grpSpPr>
        <p:sp>
          <p:nvSpPr>
            <p:cNvPr id="7491" name="Google Shape;7491;p61"/>
            <p:cNvSpPr/>
            <p:nvPr/>
          </p:nvSpPr>
          <p:spPr>
            <a:xfrm>
              <a:off x="6975796" y="4400157"/>
              <a:ext cx="1455600" cy="504900"/>
            </a:xfrm>
            <a:prstGeom prst="rect">
              <a:avLst/>
            </a:prstGeom>
            <a:solidFill>
              <a:schemeClr val="dk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2" name="Google Shape;7492;p61"/>
            <p:cNvSpPr/>
            <p:nvPr/>
          </p:nvSpPr>
          <p:spPr>
            <a:xfrm>
              <a:off x="6932825" y="4335700"/>
              <a:ext cx="1455600" cy="5049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93" name="Google Shape;7493;p61"/>
            <p:cNvSpPr txBox="1"/>
            <p:nvPr/>
          </p:nvSpPr>
          <p:spPr>
            <a:xfrm>
              <a:off x="7098650" y="4398073"/>
              <a:ext cx="1209900" cy="36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b="1">
                  <a:latin typeface="Anonymous Pro"/>
                  <a:ea typeface="Anonymous Pro"/>
                  <a:cs typeface="Anonymous Pro"/>
                  <a:sym typeface="Anonymous Pro"/>
                </a:rPr>
                <a:t>Next</a:t>
              </a:r>
              <a:endParaRPr sz="1500" b="1">
                <a:latin typeface="Anonymous Pro"/>
                <a:ea typeface="Anonymous Pro"/>
                <a:cs typeface="Anonymous Pro"/>
                <a:sym typeface="Anonymous Pro"/>
              </a:endParaRPr>
            </a:p>
          </p:txBody>
        </p:sp>
      </p:grpSp>
      <p:sp>
        <p:nvSpPr>
          <p:cNvPr id="7494" name="Google Shape;7494;p61">
            <a:hlinkClick r:id="rId3" action="ppaction://hlinksldjump"/>
          </p:cNvPr>
          <p:cNvSpPr/>
          <p:nvPr/>
        </p:nvSpPr>
        <p:spPr>
          <a:xfrm>
            <a:off x="3822638" y="4620613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5" name="Google Shape;7495;p61">
            <a:hlinkClick r:id="" action="ppaction://hlinkshowjump?jump=previousslide"/>
          </p:cNvPr>
          <p:cNvSpPr/>
          <p:nvPr/>
        </p:nvSpPr>
        <p:spPr>
          <a:xfrm>
            <a:off x="221106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6" name="Google Shape;7496;p61">
            <a:hlinkClick r:id="" action="ppaction://hlinkshowjump?jump=nextslide"/>
          </p:cNvPr>
          <p:cNvSpPr/>
          <p:nvPr/>
        </p:nvSpPr>
        <p:spPr>
          <a:xfrm>
            <a:off x="5434213" y="4618350"/>
            <a:ext cx="1455600" cy="27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55" name="Google Shape;7355;p61"/>
          <p:cNvSpPr txBox="1"/>
          <p:nvPr/>
        </p:nvSpPr>
        <p:spPr>
          <a:xfrm flipH="1">
            <a:off x="3496025" y="1871703"/>
            <a:ext cx="739184" cy="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rPr>
              <a:t># 1</a:t>
            </a:r>
            <a:endParaRPr sz="3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7" name="Google Shape;7355;p61">
            <a:extLst>
              <a:ext uri="{FF2B5EF4-FFF2-40B4-BE49-F238E27FC236}">
                <a16:creationId xmlns:a16="http://schemas.microsoft.com/office/drawing/2014/main" xmlns="" id="{A53AFA7D-BC8D-45F8-A208-B8D2F70BAB62}"/>
              </a:ext>
            </a:extLst>
          </p:cNvPr>
          <p:cNvSpPr txBox="1"/>
          <p:nvPr/>
        </p:nvSpPr>
        <p:spPr>
          <a:xfrm flipH="1">
            <a:off x="4811800" y="1926626"/>
            <a:ext cx="739184" cy="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rPr>
              <a:t># 2</a:t>
            </a:r>
            <a:endParaRPr sz="3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8" name="Google Shape;7355;p61">
            <a:extLst>
              <a:ext uri="{FF2B5EF4-FFF2-40B4-BE49-F238E27FC236}">
                <a16:creationId xmlns:a16="http://schemas.microsoft.com/office/drawing/2014/main" xmlns="" id="{A2409999-BEF3-47E9-A063-2379A1055252}"/>
              </a:ext>
            </a:extLst>
          </p:cNvPr>
          <p:cNvSpPr txBox="1"/>
          <p:nvPr/>
        </p:nvSpPr>
        <p:spPr>
          <a:xfrm flipH="1">
            <a:off x="4072616" y="2836066"/>
            <a:ext cx="739184" cy="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>
                <a:solidFill>
                  <a:schemeClr val="dk1"/>
                </a:solidFill>
                <a:latin typeface="Patua One"/>
                <a:ea typeface="Patua One"/>
                <a:cs typeface="Patua One"/>
                <a:sym typeface="Patua One"/>
              </a:rPr>
              <a:t># 3</a:t>
            </a:r>
            <a:endParaRPr sz="3200" dirty="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61" name="Google Shape;6720;p56">
            <a:extLst>
              <a:ext uri="{FF2B5EF4-FFF2-40B4-BE49-F238E27FC236}">
                <a16:creationId xmlns:a16="http://schemas.microsoft.com/office/drawing/2014/main" xmlns="" id="{1A243246-C4E3-4AFF-9412-E21784FC64D1}"/>
              </a:ext>
            </a:extLst>
          </p:cNvPr>
          <p:cNvSpPr txBox="1">
            <a:spLocks/>
          </p:cNvSpPr>
          <p:nvPr/>
        </p:nvSpPr>
        <p:spPr>
          <a:xfrm>
            <a:off x="924559" y="1245560"/>
            <a:ext cx="2214600" cy="3399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chemeClr val="dk1"/>
              </a:buClr>
              <a:buSzPts val="1100"/>
            </a:pPr>
            <a:r>
              <a:rPr lang="es-PA" sz="1800" b="1" dirty="0"/>
              <a:t>Desventajas: </a:t>
            </a:r>
            <a:endParaRPr lang="es-P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eative Retrospective Meeting by Slidesgo">
  <a:themeElements>
    <a:clrScheme name="Simple Light">
      <a:dk1>
        <a:srgbClr val="000000"/>
      </a:dk1>
      <a:lt1>
        <a:srgbClr val="CBB8F2"/>
      </a:lt1>
      <a:dk2>
        <a:srgbClr val="988CED"/>
      </a:dk2>
      <a:lt2>
        <a:srgbClr val="A8B6ED"/>
      </a:lt2>
      <a:accent1>
        <a:srgbClr val="B1DDD3"/>
      </a:accent1>
      <a:accent2>
        <a:srgbClr val="E3B5D7"/>
      </a:accent2>
      <a:accent3>
        <a:srgbClr val="ECF783"/>
      </a:accent3>
      <a:accent4>
        <a:srgbClr val="E0E0E0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683</Words>
  <Application>Microsoft Macintosh PowerPoint</Application>
  <PresentationFormat>Presentación en pantalla (16:9)</PresentationFormat>
  <Paragraphs>111</Paragraphs>
  <Slides>11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21" baseType="lpstr">
      <vt:lpstr>Anonymous Pro</vt:lpstr>
      <vt:lpstr>Arimo</vt:lpstr>
      <vt:lpstr>Baskerville Old Face</vt:lpstr>
      <vt:lpstr>Cardo</vt:lpstr>
      <vt:lpstr>Elephant</vt:lpstr>
      <vt:lpstr>Georgia</vt:lpstr>
      <vt:lpstr>Patua One</vt:lpstr>
      <vt:lpstr>Roboto Condensed Light</vt:lpstr>
      <vt:lpstr>Arial</vt:lpstr>
      <vt:lpstr>Creative Retrospective Meeting by Slidesgo</vt:lpstr>
      <vt:lpstr>Arreglos en Programación </vt:lpstr>
      <vt:lpstr>Agenda</vt:lpstr>
      <vt:lpstr>Definición de Arreglo </vt:lpstr>
      <vt:lpstr>Características  </vt:lpstr>
      <vt:lpstr>Declaración de un Arreglo</vt:lpstr>
      <vt:lpstr>Declaraciones en los distintos </vt:lpstr>
      <vt:lpstr>Unidimensional</vt:lpstr>
      <vt:lpstr>Permite generar los datos con cierto orden.</vt:lpstr>
      <vt:lpstr>Ventajas y Desventajas</vt:lpstr>
      <vt:lpstr>Referencias</vt:lpstr>
      <vt:lpstr>Muchas Gracias!!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Arreglos en Programaciòn </dc:title>
  <cp:lastModifiedBy>josefina gaitán</cp:lastModifiedBy>
  <cp:revision>6</cp:revision>
  <dcterms:modified xsi:type="dcterms:W3CDTF">2022-03-03T15:22:16Z</dcterms:modified>
</cp:coreProperties>
</file>