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60" r:id="rId5"/>
    <p:sldId id="263" r:id="rId6"/>
    <p:sldId id="262" r:id="rId7"/>
    <p:sldId id="261" r:id="rId8"/>
    <p:sldId id="259" r:id="rId9"/>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1A5988-224F-421E-A153-DD767BF58F1A}" type="datetimeFigureOut">
              <a:rPr lang="es-PA" smtClean="0"/>
              <a:t>12/28/2015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normAutofit/>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91A5988-224F-421E-A153-DD767BF58F1A}" type="datetimeFigureOut">
              <a:rPr lang="es-PA" smtClean="0"/>
              <a:t>12/28/2015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91A5988-224F-421E-A153-DD767BF58F1A}" type="datetimeFigureOut">
              <a:rPr lang="es-PA" smtClean="0"/>
              <a:t>12/28/2015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685800" y="1600201"/>
            <a:ext cx="7772400" cy="3733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1A5988-224F-421E-A153-DD767BF58F1A}" type="datetimeFigureOut">
              <a:rPr lang="es-PA" smtClean="0"/>
              <a:t>12/28/2015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1A5988-224F-421E-A153-DD767BF58F1A}" type="datetimeFigureOut">
              <a:rPr lang="es-PA" smtClean="0"/>
              <a:t>12/28/2015</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91A5988-224F-421E-A153-DD767BF58F1A}" type="datetimeFigureOut">
              <a:rPr lang="es-PA" smtClean="0"/>
              <a:t>12/28/2015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EA290513-7672-4807-B8A8-C7390E054E2C}" type="slidenum">
              <a:rPr lang="es-PA" smtClean="0"/>
              <a:t>‹Nº›</a:t>
            </a:fld>
            <a:endParaRPr lang="es-PA"/>
          </a:p>
        </p:txBody>
      </p:sp>
      <p:sp>
        <p:nvSpPr>
          <p:cNvPr id="13" name="Content Placeholder 12"/>
          <p:cNvSpPr>
            <a:spLocks noGrp="1"/>
          </p:cNvSpPr>
          <p:nvPr>
            <p:ph sz="quarter" idx="13"/>
          </p:nvPr>
        </p:nvSpPr>
        <p:spPr>
          <a:xfrm>
            <a:off x="685800" y="1536192"/>
            <a:ext cx="3657600"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D91A5988-224F-421E-A153-DD767BF58F1A}" type="datetimeFigureOut">
              <a:rPr lang="es-PA" smtClean="0"/>
              <a:t>12/28/2015</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EA290513-7672-4807-B8A8-C7390E054E2C}" type="slidenum">
              <a:rPr lang="es-PA" smtClean="0"/>
              <a:t>‹Nº›</a:t>
            </a:fld>
            <a:endParaRPr lang="es-PA"/>
          </a:p>
        </p:txBody>
      </p:sp>
      <p:sp>
        <p:nvSpPr>
          <p:cNvPr id="15" name="Content Placeholder 14"/>
          <p:cNvSpPr>
            <a:spLocks noGrp="1"/>
          </p:cNvSpPr>
          <p:nvPr>
            <p:ph sz="quarter" idx="13"/>
          </p:nvPr>
        </p:nvSpPr>
        <p:spPr>
          <a:xfrm>
            <a:off x="685800" y="2209800"/>
            <a:ext cx="3657600" cy="3200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D91A5988-224F-421E-A153-DD767BF58F1A}" type="datetimeFigureOut">
              <a:rPr lang="es-PA" smtClean="0"/>
              <a:t>12/28/2015</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91A5988-224F-421E-A153-DD767BF58F1A}" type="datetimeFigureOut">
              <a:rPr lang="es-PA" smtClean="0"/>
              <a:t>12/28/2015</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EA290513-7672-4807-B8A8-C7390E054E2C}"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s-ES" smtClean="0"/>
              <a:t>Haga clic para modificar el estilo de título del patrón</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91A5988-224F-421E-A153-DD767BF58F1A}" type="datetimeFigureOut">
              <a:rPr lang="es-PA" smtClean="0"/>
              <a:t>12/28/2015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EA290513-7672-4807-B8A8-C7390E054E2C}" type="slidenum">
              <a:rPr lang="es-PA" smtClean="0"/>
              <a:t>‹Nº›</a:t>
            </a:fld>
            <a:endParaRPr lang="es-PA"/>
          </a:p>
        </p:txBody>
      </p:sp>
      <p:sp>
        <p:nvSpPr>
          <p:cNvPr id="13" name="Content Placeholder 12"/>
          <p:cNvSpPr>
            <a:spLocks noGrp="1"/>
          </p:cNvSpPr>
          <p:nvPr>
            <p:ph sz="quarter" idx="13"/>
          </p:nvPr>
        </p:nvSpPr>
        <p:spPr>
          <a:xfrm>
            <a:off x="4572000" y="609600"/>
            <a:ext cx="3886200" cy="4191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91A5988-224F-421E-A153-DD767BF58F1A}" type="datetimeFigureOut">
              <a:rPr lang="es-PA" smtClean="0"/>
              <a:t>12/28/2015</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EA290513-7672-4807-B8A8-C7390E054E2C}" type="slidenum">
              <a:rPr lang="es-PA" smtClean="0"/>
              <a:t>‹Nº›</a:t>
            </a:fld>
            <a:endParaRPr lang="es-PA"/>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s-ES" smtClean="0"/>
              <a:t>Haga clic para modificar el estilo de título del patrón</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D91A5988-224F-421E-A153-DD767BF58F1A}" type="datetimeFigureOut">
              <a:rPr lang="es-PA" smtClean="0"/>
              <a:t>12/28/2015</a:t>
            </a:fld>
            <a:endParaRPr lang="es-PA"/>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s-PA"/>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EA290513-7672-4807-B8A8-C7390E054E2C}" type="slidenum">
              <a:rPr lang="es-PA" smtClean="0"/>
              <a:t>‹Nº›</a:t>
            </a:fld>
            <a:endParaRPr lang="es-PA"/>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guiainfantil.com/1615/limpieza-dental-entrevista-a-gustavo-camanas.html" TargetMode="External"/><Relationship Id="rId2" Type="http://schemas.openxmlformats.org/officeDocument/2006/relationships/hyperlink" Target="http://sonrisasydetalles.com/imagenes-servicios/estetica-dental-1-4-4.jpg" TargetMode="External"/><Relationship Id="rId1" Type="http://schemas.openxmlformats.org/officeDocument/2006/relationships/slideLayout" Target="../slideLayouts/slideLayout2.xml"/><Relationship Id="rId5" Type="http://schemas.openxmlformats.org/officeDocument/2006/relationships/hyperlink" Target="http://www.odontologiaempresarial.com/in-content/servicios/operatoria.php" TargetMode="External"/><Relationship Id="rId4" Type="http://schemas.openxmlformats.org/officeDocument/2006/relationships/hyperlink" Target="https://youtu.be/zTEA6YxRHXw?t=11"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Título"/>
          <p:cNvSpPr>
            <a:spLocks noGrp="1"/>
          </p:cNvSpPr>
          <p:nvPr>
            <p:ph type="title"/>
          </p:nvPr>
        </p:nvSpPr>
        <p:spPr>
          <a:xfrm>
            <a:off x="1763688" y="5013176"/>
            <a:ext cx="7172200" cy="864096"/>
          </a:xfrm>
        </p:spPr>
        <p:txBody>
          <a:bodyPr>
            <a:normAutofit fontScale="90000"/>
          </a:bodyPr>
          <a:lstStyle/>
          <a:p>
            <a:pPr algn="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smtClean="0"/>
              <a:t>Consejos para mantener una dentadura sana</a:t>
            </a:r>
            <a:endParaRPr lang="es-PA" dirty="0"/>
          </a:p>
        </p:txBody>
      </p:sp>
      <p:sp>
        <p:nvSpPr>
          <p:cNvPr id="17" name="16 Marcador de texto"/>
          <p:cNvSpPr>
            <a:spLocks noGrp="1"/>
          </p:cNvSpPr>
          <p:nvPr>
            <p:ph type="body" sz="quarter" idx="14"/>
          </p:nvPr>
        </p:nvSpPr>
        <p:spPr>
          <a:xfrm>
            <a:off x="1691680" y="5527104"/>
            <a:ext cx="7244208" cy="1340768"/>
          </a:xfrm>
        </p:spPr>
        <p:txBody>
          <a:bodyPr>
            <a:normAutofit lnSpcReduction="10000"/>
          </a:bodyPr>
          <a:lstStyle/>
          <a:p>
            <a:pPr algn="r"/>
            <a:endParaRPr lang="es-ES" dirty="0"/>
          </a:p>
          <a:p>
            <a:pPr algn="r"/>
            <a:endParaRPr lang="es-ES" dirty="0" smtClean="0">
              <a:solidFill>
                <a:schemeClr val="accent5">
                  <a:lumMod val="75000"/>
                </a:schemeClr>
              </a:solidFill>
            </a:endParaRPr>
          </a:p>
          <a:p>
            <a:pPr algn="r"/>
            <a:r>
              <a:rPr lang="es-ES" sz="1800" dirty="0" smtClean="0">
                <a:solidFill>
                  <a:schemeClr val="tx2">
                    <a:lumMod val="25000"/>
                  </a:schemeClr>
                </a:solidFill>
                <a:latin typeface="Arial" pitchFamily="34" charset="0"/>
                <a:cs typeface="Arial" pitchFamily="34" charset="0"/>
              </a:rPr>
              <a:t>Presentado por: </a:t>
            </a:r>
          </a:p>
          <a:p>
            <a:pPr algn="r"/>
            <a:r>
              <a:rPr lang="es-ES" sz="1800" dirty="0" err="1" smtClean="0">
                <a:solidFill>
                  <a:schemeClr val="tx2">
                    <a:lumMod val="25000"/>
                  </a:schemeClr>
                </a:solidFill>
                <a:latin typeface="Arial" pitchFamily="34" charset="0"/>
                <a:cs typeface="Arial" pitchFamily="34" charset="0"/>
              </a:rPr>
              <a:t>Yuli</a:t>
            </a:r>
            <a:r>
              <a:rPr lang="es-ES" sz="1800" dirty="0">
                <a:solidFill>
                  <a:schemeClr val="tx2">
                    <a:lumMod val="25000"/>
                  </a:schemeClr>
                </a:solidFill>
                <a:latin typeface="Arial" pitchFamily="34" charset="0"/>
                <a:cs typeface="Arial" pitchFamily="34" charset="0"/>
              </a:rPr>
              <a:t> </a:t>
            </a:r>
            <a:r>
              <a:rPr lang="es-ES" sz="1800" dirty="0" smtClean="0">
                <a:solidFill>
                  <a:schemeClr val="tx2">
                    <a:lumMod val="25000"/>
                  </a:schemeClr>
                </a:solidFill>
                <a:latin typeface="Arial" pitchFamily="34" charset="0"/>
                <a:cs typeface="Arial" pitchFamily="34" charset="0"/>
              </a:rPr>
              <a:t>Domínguez. Portal </a:t>
            </a:r>
            <a:r>
              <a:rPr lang="es-ES" sz="1800" dirty="0" smtClean="0">
                <a:solidFill>
                  <a:schemeClr val="tx2">
                    <a:lumMod val="25000"/>
                  </a:schemeClr>
                </a:solidFill>
                <a:latin typeface="Arial" pitchFamily="34" charset="0"/>
                <a:cs typeface="Arial" pitchFamily="34" charset="0"/>
              </a:rPr>
              <a:t>Educa Panamá</a:t>
            </a:r>
            <a:endParaRPr lang="es-PA" sz="1800" dirty="0">
              <a:solidFill>
                <a:schemeClr val="tx2">
                  <a:lumMod val="25000"/>
                </a:schemeClr>
              </a:solidFill>
              <a:latin typeface="Arial" pitchFamily="34" charset="0"/>
              <a:cs typeface="Arial" pitchFamily="34" charset="0"/>
            </a:endParaRPr>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404664"/>
            <a:ext cx="8568952" cy="4923476"/>
          </a:xfrm>
          <a:prstGeom prst="rect">
            <a:avLst/>
          </a:prstGeom>
        </p:spPr>
      </p:pic>
    </p:spTree>
    <p:extLst>
      <p:ext uri="{BB962C8B-B14F-4D97-AF65-F5344CB8AC3E}">
        <p14:creationId xmlns:p14="http://schemas.microsoft.com/office/powerpoint/2010/main" val="346374808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009443" y="675724"/>
            <a:ext cx="7123080" cy="1169100"/>
          </a:xfrm>
        </p:spPr>
        <p:txBody>
          <a:bodyPr/>
          <a:lstStyle/>
          <a:p>
            <a:r>
              <a:rPr lang="es-ES" sz="2800" dirty="0" smtClean="0"/>
              <a:t>Accesorios dentales para mantener una buena higiene bucal  </a:t>
            </a:r>
            <a:endParaRPr lang="es-PA" sz="2800" dirty="0"/>
          </a:p>
        </p:txBody>
      </p:sp>
      <p:sp>
        <p:nvSpPr>
          <p:cNvPr id="6" name="5 Marcador de contenido"/>
          <p:cNvSpPr>
            <a:spLocks noGrp="1"/>
          </p:cNvSpPr>
          <p:nvPr>
            <p:ph sz="quarter" idx="13"/>
          </p:nvPr>
        </p:nvSpPr>
        <p:spPr>
          <a:xfrm>
            <a:off x="1009442" y="2204864"/>
            <a:ext cx="3850590" cy="3656186"/>
          </a:xfrm>
        </p:spPr>
        <p:txBody>
          <a:bodyPr/>
          <a:lstStyle/>
          <a:p>
            <a:pPr marL="68580" indent="0" algn="just">
              <a:buNone/>
            </a:pPr>
            <a:endParaRPr lang="es-ES" dirty="0"/>
          </a:p>
          <a:p>
            <a:pPr algn="just"/>
            <a:r>
              <a:rPr lang="es-ES" dirty="0" smtClean="0"/>
              <a:t>Para mantener los dientes sanos y fuertes lo básico es cepillarnos a diario y usar hilo dental,  además tenemos que tener en cuenta la visita periódica al odontólogo para evaluar el estado de los dientes.</a:t>
            </a:r>
            <a:endParaRPr lang="es-PA" dirty="0"/>
          </a:p>
        </p:txBody>
      </p:sp>
      <p:pic>
        <p:nvPicPr>
          <p:cNvPr id="8" name="7 Marcador de contenido"/>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5319712" y="2603500"/>
            <a:ext cx="2619375" cy="1743075"/>
          </a:xfrm>
        </p:spPr>
      </p:pic>
    </p:spTree>
    <p:extLst>
      <p:ext uri="{BB962C8B-B14F-4D97-AF65-F5344CB8AC3E}">
        <p14:creationId xmlns:p14="http://schemas.microsoft.com/office/powerpoint/2010/main" val="119505296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Limpieza dental </a:t>
            </a:r>
            <a:endParaRPr lang="es-PA" dirty="0"/>
          </a:p>
        </p:txBody>
      </p:sp>
      <p:sp>
        <p:nvSpPr>
          <p:cNvPr id="3" name="2 Marcador de contenido"/>
          <p:cNvSpPr>
            <a:spLocks noGrp="1"/>
          </p:cNvSpPr>
          <p:nvPr>
            <p:ph sz="quarter" idx="13"/>
          </p:nvPr>
        </p:nvSpPr>
        <p:spPr/>
        <p:txBody>
          <a:bodyPr>
            <a:normAutofit fontScale="92500" lnSpcReduction="10000"/>
          </a:bodyPr>
          <a:lstStyle/>
          <a:p>
            <a:pPr algn="just">
              <a:lnSpc>
                <a:spcPct val="115000"/>
              </a:lnSpc>
              <a:spcAft>
                <a:spcPts val="1000"/>
              </a:spcAft>
            </a:pPr>
            <a:r>
              <a:rPr lang="es-PA" dirty="0" smtClean="0">
                <a:latin typeface="Calibri"/>
                <a:ea typeface="Calibri"/>
                <a:cs typeface="Times New Roman"/>
              </a:rPr>
              <a:t>La limpieza </a:t>
            </a:r>
            <a:r>
              <a:rPr lang="es-PA" dirty="0">
                <a:latin typeface="Calibri"/>
                <a:ea typeface="Calibri"/>
                <a:cs typeface="Times New Roman"/>
              </a:rPr>
              <a:t>dental debe causar bienestar en el bebé y realizarse con una gasita humedecida en agua templada. Esta gasa debe colocarse en el dedo y hay que pasarla por la superficie de los dientes del bebé. El acto debe ser sencillo y natural. Es importante repasar también las encías con un masaje suave y hacerlo como un juego, que cause bienestar.</a:t>
            </a:r>
          </a:p>
          <a:p>
            <a:endParaRPr lang="es-PA" dirty="0"/>
          </a:p>
        </p:txBody>
      </p:sp>
      <p:pic>
        <p:nvPicPr>
          <p:cNvPr id="5" name="4 Marcador de contenido"/>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5319712" y="2603500"/>
            <a:ext cx="2619375" cy="1743075"/>
          </a:xfrm>
        </p:spPr>
      </p:pic>
    </p:spTree>
    <p:extLst>
      <p:ext uri="{BB962C8B-B14F-4D97-AF65-F5344CB8AC3E}">
        <p14:creationId xmlns:p14="http://schemas.microsoft.com/office/powerpoint/2010/main" val="6107940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Estética dental </a:t>
            </a:r>
            <a:endParaRPr lang="es-PA" dirty="0"/>
          </a:p>
        </p:txBody>
      </p:sp>
      <p:sp>
        <p:nvSpPr>
          <p:cNvPr id="3" name="2 Marcador de contenido"/>
          <p:cNvSpPr>
            <a:spLocks noGrp="1"/>
          </p:cNvSpPr>
          <p:nvPr>
            <p:ph sz="quarter" idx="13"/>
          </p:nvPr>
        </p:nvSpPr>
        <p:spPr/>
        <p:txBody>
          <a:bodyPr/>
          <a:lstStyle/>
          <a:p>
            <a:pPr algn="just"/>
            <a:r>
              <a:rPr lang="es-ES" dirty="0" smtClean="0"/>
              <a:t>Restauración de resina </a:t>
            </a:r>
          </a:p>
          <a:p>
            <a:pPr algn="just"/>
            <a:r>
              <a:rPr lang="es-ES" dirty="0" smtClean="0"/>
              <a:t>(calzas blancas) especialmente es para mejorar la estética de la persona,  ya que mejora la autoestima y a la vez podrá sonreír libremente.</a:t>
            </a:r>
          </a:p>
          <a:p>
            <a:pPr algn="just"/>
            <a:r>
              <a:rPr lang="es-ES" dirty="0" smtClean="0"/>
              <a:t>La sonrisa es la carta de presentación </a:t>
            </a:r>
            <a:r>
              <a:rPr lang="es-ES" dirty="0" smtClean="0"/>
              <a:t>de la empresa </a:t>
            </a:r>
            <a:r>
              <a:rPr lang="es-ES" dirty="0" smtClean="0"/>
              <a:t>y ante la </a:t>
            </a:r>
            <a:r>
              <a:rPr lang="es-ES" dirty="0" smtClean="0"/>
              <a:t>sociedad.</a:t>
            </a:r>
            <a:endParaRPr lang="es-PA" dirty="0"/>
          </a:p>
        </p:txBody>
      </p:sp>
      <p:pic>
        <p:nvPicPr>
          <p:cNvPr id="5" name="4 Marcador de contenido"/>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800600" y="2936762"/>
            <a:ext cx="3657600" cy="1076551"/>
          </a:xfrm>
        </p:spPr>
      </p:pic>
    </p:spTree>
    <p:extLst>
      <p:ext uri="{BB962C8B-B14F-4D97-AF65-F5344CB8AC3E}">
        <p14:creationId xmlns:p14="http://schemas.microsoft.com/office/powerpoint/2010/main" val="204059496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dirty="0" smtClean="0"/>
              <a:t>Tipos de restauraciones estéticas</a:t>
            </a:r>
            <a:endParaRPr lang="es-PA" sz="3200" dirty="0"/>
          </a:p>
        </p:txBody>
      </p:sp>
      <p:sp>
        <p:nvSpPr>
          <p:cNvPr id="3" name="2 Marcador de contenido"/>
          <p:cNvSpPr>
            <a:spLocks noGrp="1"/>
          </p:cNvSpPr>
          <p:nvPr>
            <p:ph sz="quarter" idx="13"/>
          </p:nvPr>
        </p:nvSpPr>
        <p:spPr/>
        <p:txBody>
          <a:bodyPr/>
          <a:lstStyle/>
          <a:p>
            <a:pPr algn="just">
              <a:buFont typeface="Wingdings" pitchFamily="2" charset="2"/>
              <a:buChar char="Ø"/>
            </a:pPr>
            <a:r>
              <a:rPr lang="es-ES" dirty="0" smtClean="0"/>
              <a:t>Restauración de resina</a:t>
            </a:r>
          </a:p>
          <a:p>
            <a:pPr marL="68580" indent="0" algn="just">
              <a:buNone/>
            </a:pPr>
            <a:r>
              <a:rPr lang="es-ES" dirty="0" smtClean="0"/>
              <a:t>(calza blanca) </a:t>
            </a:r>
          </a:p>
          <a:p>
            <a:pPr marL="68580" indent="0" algn="just">
              <a:buNone/>
            </a:pPr>
            <a:endParaRPr lang="es-ES" dirty="0" smtClean="0"/>
          </a:p>
          <a:p>
            <a:pPr algn="just">
              <a:buFont typeface="Wingdings" pitchFamily="2" charset="2"/>
              <a:buChar char="Ø"/>
            </a:pPr>
            <a:r>
              <a:rPr lang="es-ES" dirty="0" smtClean="0"/>
              <a:t>Restauración de amalgama</a:t>
            </a:r>
          </a:p>
          <a:p>
            <a:pPr marL="68580" indent="0" algn="just">
              <a:buNone/>
            </a:pPr>
            <a:r>
              <a:rPr lang="es-ES" dirty="0" smtClean="0"/>
              <a:t>(Calza Gris) </a:t>
            </a:r>
          </a:p>
          <a:p>
            <a:pPr marL="68580" indent="0">
              <a:buNone/>
            </a:pPr>
            <a:endParaRPr lang="es-ES" dirty="0" smtClean="0"/>
          </a:p>
          <a:p>
            <a:endParaRPr lang="es-ES" dirty="0" smtClean="0"/>
          </a:p>
        </p:txBody>
      </p:sp>
      <p:pic>
        <p:nvPicPr>
          <p:cNvPr id="5" name="4 Marcador de contenido"/>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5004048" y="2060848"/>
            <a:ext cx="3657600" cy="2542032"/>
          </a:xfrm>
        </p:spPr>
      </p:pic>
    </p:spTree>
    <p:extLst>
      <p:ext uri="{BB962C8B-B14F-4D97-AF65-F5344CB8AC3E}">
        <p14:creationId xmlns:p14="http://schemas.microsoft.com/office/powerpoint/2010/main" val="104884659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lstStyle/>
          <a:p>
            <a:pPr algn="ctr"/>
            <a:r>
              <a:rPr lang="es-ES" dirty="0" smtClean="0"/>
              <a:t>Técnicas de cepillado</a:t>
            </a:r>
            <a:endParaRPr lang="es-PA" dirty="0"/>
          </a:p>
        </p:txBody>
      </p:sp>
      <p:sp>
        <p:nvSpPr>
          <p:cNvPr id="8" name="7 Marcador de contenido"/>
          <p:cNvSpPr>
            <a:spLocks noGrp="1"/>
          </p:cNvSpPr>
          <p:nvPr>
            <p:ph sz="quarter" idx="13"/>
          </p:nvPr>
        </p:nvSpPr>
        <p:spPr/>
        <p:txBody>
          <a:bodyPr/>
          <a:lstStyle/>
          <a:p>
            <a:pPr algn="just"/>
            <a:r>
              <a:rPr lang="es-ES" dirty="0" smtClean="0"/>
              <a:t>Una buena higiene dental, nos ayuda a evitar molestias y enfermedades.</a:t>
            </a:r>
          </a:p>
          <a:p>
            <a:pPr algn="just"/>
            <a:r>
              <a:rPr lang="es-ES" dirty="0" smtClean="0"/>
              <a:t>Para tener una sonrisa saludable tiene que tener en cuenta que los dientes se deben de cepillar con un cepillo de cerdas suaves para no desgastar el esmalte de los dientes.</a:t>
            </a:r>
            <a:endParaRPr lang="es-PA" dirty="0"/>
          </a:p>
        </p:txBody>
      </p:sp>
      <p:pic>
        <p:nvPicPr>
          <p:cNvPr id="10" name="9 Marcador de contenido"/>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4932040" y="1988840"/>
            <a:ext cx="3657600" cy="2205010"/>
          </a:xfrm>
        </p:spPr>
      </p:pic>
    </p:spTree>
    <p:extLst>
      <p:ext uri="{BB962C8B-B14F-4D97-AF65-F5344CB8AC3E}">
        <p14:creationId xmlns:p14="http://schemas.microsoft.com/office/powerpoint/2010/main" val="162412850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pPr algn="ctr"/>
            <a:r>
              <a:rPr lang="es-ES" dirty="0" smtClean="0"/>
              <a:t>Bibliografía </a:t>
            </a:r>
            <a:endParaRPr lang="es-PA" dirty="0"/>
          </a:p>
        </p:txBody>
      </p:sp>
      <p:sp>
        <p:nvSpPr>
          <p:cNvPr id="6" name="5 Marcador de contenido"/>
          <p:cNvSpPr>
            <a:spLocks noGrp="1"/>
          </p:cNvSpPr>
          <p:nvPr>
            <p:ph idx="1"/>
          </p:nvPr>
        </p:nvSpPr>
        <p:spPr/>
        <p:txBody>
          <a:bodyPr/>
          <a:lstStyle/>
          <a:p>
            <a:pPr algn="just"/>
            <a:r>
              <a:rPr lang="es-PA" dirty="0">
                <a:hlinkClick r:id="rId2"/>
              </a:rPr>
              <a:t>http://</a:t>
            </a:r>
            <a:r>
              <a:rPr lang="es-PA" dirty="0" smtClean="0">
                <a:hlinkClick r:id="rId2"/>
              </a:rPr>
              <a:t>sonrisasydetalles.com/imagenes-servicios/estetica-dental-1-4-4.jpg</a:t>
            </a:r>
            <a:endParaRPr lang="es-PA" dirty="0" smtClean="0"/>
          </a:p>
          <a:p>
            <a:pPr algn="just"/>
            <a:r>
              <a:rPr lang="es-PA" dirty="0">
                <a:hlinkClick r:id="rId3"/>
              </a:rPr>
              <a:t>http://</a:t>
            </a:r>
            <a:r>
              <a:rPr lang="es-PA" dirty="0" smtClean="0">
                <a:hlinkClick r:id="rId3"/>
              </a:rPr>
              <a:t>www.guiainfantil.com/1615/limpieza-dental-entrevista-a-gustavo-camanas.html</a:t>
            </a:r>
            <a:endParaRPr lang="es-PA" dirty="0" smtClean="0"/>
          </a:p>
          <a:p>
            <a:pPr algn="just"/>
            <a:r>
              <a:rPr lang="es-PA" dirty="0">
                <a:hlinkClick r:id="rId4"/>
              </a:rPr>
              <a:t>https://</a:t>
            </a:r>
            <a:r>
              <a:rPr lang="es-PA" dirty="0" smtClean="0">
                <a:hlinkClick r:id="rId4"/>
              </a:rPr>
              <a:t>youtu.be/zTEA6YxRHXw?t=11</a:t>
            </a:r>
            <a:endParaRPr lang="es-PA" dirty="0" smtClean="0"/>
          </a:p>
          <a:p>
            <a:pPr algn="just"/>
            <a:r>
              <a:rPr lang="es-PA" dirty="0">
                <a:hlinkClick r:id="rId5"/>
              </a:rPr>
              <a:t>http://</a:t>
            </a:r>
            <a:r>
              <a:rPr lang="es-PA" dirty="0" smtClean="0">
                <a:hlinkClick r:id="rId5"/>
              </a:rPr>
              <a:t>www.odontologiaempresarial.com/in-content/servicios/operatoria.php</a:t>
            </a:r>
            <a:endParaRPr lang="es-PA" dirty="0" smtClean="0"/>
          </a:p>
          <a:p>
            <a:pPr algn="just"/>
            <a:r>
              <a:rPr lang="es-PA" dirty="0"/>
              <a:t>http://es.paperblog.com/tecnicas-de-higiene-oral-en-tres-pasos-primera-parte-2609571/</a:t>
            </a:r>
          </a:p>
          <a:p>
            <a:pPr algn="just"/>
            <a:endParaRPr lang="es-PA" dirty="0" smtClean="0"/>
          </a:p>
          <a:p>
            <a:pPr marL="68580" indent="0">
              <a:buNone/>
            </a:pPr>
            <a:endParaRPr lang="es-PA" dirty="0"/>
          </a:p>
        </p:txBody>
      </p:sp>
    </p:spTree>
    <p:extLst>
      <p:ext uri="{BB962C8B-B14F-4D97-AF65-F5344CB8AC3E}">
        <p14:creationId xmlns:p14="http://schemas.microsoft.com/office/powerpoint/2010/main" val="270580172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9" y="0"/>
            <a:ext cx="951339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488033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pop urbano">
  <a:themeElements>
    <a:clrScheme name="pop urbano">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pop urbano">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op urban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TM01859862[[fn=Urban Pop]]</Template>
  <TotalTime>357</TotalTime>
  <Words>253</Words>
  <Application>Microsoft Office PowerPoint</Application>
  <PresentationFormat>Presentación en pantalla (4:3)</PresentationFormat>
  <Paragraphs>29</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pop urbano</vt:lpstr>
      <vt:lpstr>           Consejos para mantener una dentadura sana</vt:lpstr>
      <vt:lpstr>Accesorios dentales para mantener una buena higiene bucal  </vt:lpstr>
      <vt:lpstr>Limpieza dental </vt:lpstr>
      <vt:lpstr>Estética dental </vt:lpstr>
      <vt:lpstr>Tipos de restauraciones estéticas</vt:lpstr>
      <vt:lpstr>Técnicas de cepillado</vt:lpstr>
      <vt:lpstr>Bibliografía </vt:lpstr>
      <vt:lpstr>Presentación de PowerPoint</vt:lpstr>
    </vt:vector>
  </TitlesOfParts>
  <Company>meduca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Consejos para mantener una dentadura sana</dc:title>
  <dc:creator>portal-15</dc:creator>
  <cp:lastModifiedBy>portal-15</cp:lastModifiedBy>
  <cp:revision>26</cp:revision>
  <dcterms:created xsi:type="dcterms:W3CDTF">2015-10-13T13:25:07Z</dcterms:created>
  <dcterms:modified xsi:type="dcterms:W3CDTF">2015-12-28T19:04:23Z</dcterms:modified>
</cp:coreProperties>
</file>