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B3708-B494-C3CC-65B6-7557FEE0E0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32F7B9-A246-1D31-B048-017CA62879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9142A2-AC81-49B9-5539-42DF7B3C1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D0CDA-BF32-1302-78B7-204B9965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950DB1-7970-4523-99CA-E64D0A08D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43473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B3E687-E4A3-5721-3415-E33EBFDC5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B0DDCF-393D-4A84-F9CE-5640926BFB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594EA6-7E37-496E-4900-CCDC722A2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2A9F40-E85E-3FB6-7595-EFDF859A7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05940F-CA72-6DE7-499E-02A7A3685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8132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DADCEF-3B2F-E870-EDBF-2623234045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535304A-0973-3201-1679-ED197D9A6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DC436B-9C5D-D220-6363-F0C361DA0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EDB5F3-1E0B-87FD-4F60-4C66C542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E3ED43-2E86-D5ED-35DE-A58707B47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06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E902EF-5C1F-58D2-8C59-A584D57D6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BDA832-341B-4C9D-73B6-C102B011A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7A3ADB-7559-9715-8856-2F6457CC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CD5694-14A8-743B-BB06-A074610C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B388EA-6969-C44B-DA46-C43C8227D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00910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8177A2-2951-017B-8CCC-8F05887E3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8B39CB-9C50-48F3-EDAF-1AD60C3AE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A79442-E340-B222-0D18-B6DED4299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1AD5C3-6446-71AC-B0ED-1C878489C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19F877-87D1-AC40-D9B5-0B12F4719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6402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DCEEE3-7DDD-DAD3-679A-02F9F626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4E8E6C-4794-BEF4-435E-7178045FC0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0720D08-D9BF-EE88-35C4-38B9D3B2CE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53FB5F-CF2E-F654-68C3-DA70D164B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B4769B-A3CA-BE4E-F7FF-1481A7E21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F74132B-AA02-2896-C1BA-FD74DDD0F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6403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1B8424-C62E-FAAB-19BA-3DDB0291A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CB6E4E-5748-2423-6D45-7D18099C6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21B854-8E78-7058-82F4-A499611B8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403A626-8F20-5F31-1714-D0104A2B2A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1FC0B95-319E-F427-4ACE-97FB0409CA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256AB56-A54D-4C86-3094-EE46D9C85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6E28993-5A86-CA49-53AD-1DF5B7C90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8703821-9BE5-AE92-70A4-FE2CA7498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61169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B8894-D344-B5C2-00EF-D8FCCAA67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28BA8B2-F360-FAE0-F339-5B33DADBB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8E4BC45-496C-9267-1956-6CBDB1739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B29C18D-22E8-AE7B-6CF2-153E7BFED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7635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8F96910-F97E-52D2-3ECF-BD60AA550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FF9DD21-1B0F-EC2B-40FB-3A42EB9B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B1C13F1-C5C4-8C78-FDDD-ECF66E1C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8839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7F2D64-A751-846F-9DB9-301933B11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273785-58DD-6CAA-187A-6364E7728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39D873D-7AFF-81EA-FC71-98B380702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602D52-A457-FD4A-E878-0391F954D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B9D3B5-4FA6-41EA-8D70-1DFE1296B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36B8F3-054E-355A-7354-BB678210C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57631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27B241-D856-B2EF-4C6F-312C24671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973DDF4-8F11-45B8-5E27-9A4D4C1370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D49A864-9E40-D28E-D1FA-D8F263C79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E477E6-24CE-80A7-F211-2BF9F184F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570F41-4D53-BF59-B651-1EFA79AC0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C9DDA0-9BE7-59EA-041F-19D0C0D0C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376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0EA885C-5E10-9244-3A79-042C82A9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740474-6B44-9FBD-DAEE-10D97D1A5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B1BA3A-3A29-A3BE-598B-B755830977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DAF0F-F847-4B93-A4C4-BD0893C794BE}" type="datetimeFigureOut">
              <a:rPr lang="es-PA" smtClean="0"/>
              <a:t>05/01/2022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67C673-D8C5-4670-82C2-8B8C0F8D9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F70E8B-F0C9-6A60-3A60-49528D99A9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B4CFB-5738-4243-938E-14A7548E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48816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D2ECB26-2D61-F455-3A9B-8DA6DABDA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43339" y="1046922"/>
            <a:ext cx="12192000" cy="5811078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56C808A4-69F8-5C9C-39D3-BD1B3F2167F7}"/>
              </a:ext>
            </a:extLst>
          </p:cNvPr>
          <p:cNvSpPr txBox="1"/>
          <p:nvPr/>
        </p:nvSpPr>
        <p:spPr>
          <a:xfrm>
            <a:off x="331304" y="381612"/>
            <a:ext cx="11317357" cy="665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6000"/>
              </a:lnSpc>
              <a:spcAft>
                <a:spcPts val="800"/>
              </a:spcAft>
            </a:pPr>
            <a:r>
              <a:rPr lang="es-PA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Si usted tuviera que Desarrollar las Páginas Web de la Planilla o Ferretería, explique la aplicación de esta metodología en: </a:t>
            </a:r>
            <a:r>
              <a:rPr lang="es-PA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                      </a:t>
            </a:r>
            <a:r>
              <a:rPr lang="es-PA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BOSQUEJO PÁGINA WEB DE LA PLANTILLA.</a:t>
            </a:r>
            <a:endParaRPr lang="es-P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8052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Alfredo Palacio Jaén</dc:creator>
  <cp:lastModifiedBy>Alfredo Palacio Jaén</cp:lastModifiedBy>
  <cp:revision>1</cp:revision>
  <dcterms:created xsi:type="dcterms:W3CDTF">2022-05-02T00:39:49Z</dcterms:created>
  <dcterms:modified xsi:type="dcterms:W3CDTF">2022-05-02T00:39:56Z</dcterms:modified>
</cp:coreProperties>
</file>