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05F87-F292-4D20-89B3-02E1D305C51C}" type="datetimeFigureOut">
              <a:rPr lang="es-PA" smtClean="0"/>
              <a:t>10/14/2011</a:t>
            </a:fld>
            <a:endParaRPr lang="es-PA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A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03598-87E5-41E9-9534-417FAA4C261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805090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03598-87E5-41E9-9534-417FAA4C2615}" type="slidenum">
              <a:rPr lang="es-PA" smtClean="0"/>
              <a:t>1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037254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1B5FC7B-2A97-4BBF-8983-FF19AD095F4D}" type="datetimeFigureOut">
              <a:rPr lang="es-PA" smtClean="0"/>
              <a:t>10/14/2011</a:t>
            </a:fld>
            <a:endParaRPr lang="es-PA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PA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23DF61C-3CC2-4C62-92BC-0D75AFD11367}" type="slidenum">
              <a:rPr lang="es-PA" smtClean="0"/>
              <a:t>‹Nº›</a:t>
            </a:fld>
            <a:endParaRPr lang="es-P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5FC7B-2A97-4BBF-8983-FF19AD095F4D}" type="datetimeFigureOut">
              <a:rPr lang="es-PA" smtClean="0"/>
              <a:t>10/14/2011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3DF61C-3CC2-4C62-92BC-0D75AFD1136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1B5FC7B-2A97-4BBF-8983-FF19AD095F4D}" type="datetimeFigureOut">
              <a:rPr lang="es-PA" smtClean="0"/>
              <a:t>10/14/2011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23DF61C-3CC2-4C62-92BC-0D75AFD1136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5FC7B-2A97-4BBF-8983-FF19AD095F4D}" type="datetimeFigureOut">
              <a:rPr lang="es-PA" smtClean="0"/>
              <a:t>10/14/2011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3DF61C-3CC2-4C62-92BC-0D75AFD1136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1B5FC7B-2A97-4BBF-8983-FF19AD095F4D}" type="datetimeFigureOut">
              <a:rPr lang="es-PA" smtClean="0"/>
              <a:t>10/14/2011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23DF61C-3CC2-4C62-92BC-0D75AFD11367}" type="slidenum">
              <a:rPr lang="es-PA" smtClean="0"/>
              <a:t>‹Nº›</a:t>
            </a:fld>
            <a:endParaRPr lang="es-P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5FC7B-2A97-4BBF-8983-FF19AD095F4D}" type="datetimeFigureOut">
              <a:rPr lang="es-PA" smtClean="0"/>
              <a:t>10/14/2011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3DF61C-3CC2-4C62-92BC-0D75AFD1136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5FC7B-2A97-4BBF-8983-FF19AD095F4D}" type="datetimeFigureOut">
              <a:rPr lang="es-PA" smtClean="0"/>
              <a:t>10/14/2011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3DF61C-3CC2-4C62-92BC-0D75AFD1136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5FC7B-2A97-4BBF-8983-FF19AD095F4D}" type="datetimeFigureOut">
              <a:rPr lang="es-PA" smtClean="0"/>
              <a:t>10/14/2011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3DF61C-3CC2-4C62-92BC-0D75AFD1136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1B5FC7B-2A97-4BBF-8983-FF19AD095F4D}" type="datetimeFigureOut">
              <a:rPr lang="es-PA" smtClean="0"/>
              <a:t>10/14/2011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3DF61C-3CC2-4C62-92BC-0D75AFD1136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5FC7B-2A97-4BBF-8983-FF19AD095F4D}" type="datetimeFigureOut">
              <a:rPr lang="es-PA" smtClean="0"/>
              <a:t>10/14/2011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3DF61C-3CC2-4C62-92BC-0D75AFD11367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5FC7B-2A97-4BBF-8983-FF19AD095F4D}" type="datetimeFigureOut">
              <a:rPr lang="es-PA" smtClean="0"/>
              <a:t>10/14/2011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3DF61C-3CC2-4C62-92BC-0D75AFD11367}" type="slidenum">
              <a:rPr lang="es-PA" smtClean="0"/>
              <a:t>‹Nº›</a:t>
            </a:fld>
            <a:endParaRPr lang="es-PA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1B5FC7B-2A97-4BBF-8983-FF19AD095F4D}" type="datetimeFigureOut">
              <a:rPr lang="es-PA" smtClean="0"/>
              <a:t>10/14/2011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PA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23DF61C-3CC2-4C62-92BC-0D75AFD11367}" type="slidenum">
              <a:rPr lang="es-PA" smtClean="0"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enegocio.net/Marketing/comunicacion-internet.html" TargetMode="External"/><Relationship Id="rId2" Type="http://schemas.openxmlformats.org/officeDocument/2006/relationships/hyperlink" Target="http://www.argo.es/medios/ponencia.html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4.bp.blogspot.com/_29FHsGcZIeg/SrFQvYUrjaI/AAAAAAAAABw/yF5R5BhiS-U/s320/COMUNICACION.jpg" TargetMode="External"/><Relationship Id="rId3" Type="http://schemas.openxmlformats.org/officeDocument/2006/relationships/hyperlink" Target="http://www.hispanosnet.com/gif_animados/computadoras/computadoras-38.gif" TargetMode="External"/><Relationship Id="rId7" Type="http://schemas.openxmlformats.org/officeDocument/2006/relationships/hyperlink" Target="http://2.bp.blogspot.com/_bTBw1QADCSU/S8nVv94fXkI/AAAAAAAAABI/jpGTy7-yS_U/s1600/aprendizaje%20gif(1).gif" TargetMode="External"/><Relationship Id="rId2" Type="http://schemas.openxmlformats.org/officeDocument/2006/relationships/hyperlink" Target="http://www.arreglamipc.com/wp-content/uploads/2009/09/wireless-main2.gif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2.bp.blogspot.com/_9UqNZLJ4ob4/TEXnYC8K8OI/AAAAAAAAAAU/XuQN9lPbPRo/s1600/PowerPointUsage.gif" TargetMode="External"/><Relationship Id="rId5" Type="http://schemas.openxmlformats.org/officeDocument/2006/relationships/hyperlink" Target="http://lh5.ggpht.com/_-ZIVbEnmdfY/SVDb2HP4XmI/AAAAAAAAGa0/gFq910dkECU/TELEFONO%20ANTIGUO%5b3%5d.gif" TargetMode="External"/><Relationship Id="rId4" Type="http://schemas.openxmlformats.org/officeDocument/2006/relationships/hyperlink" Target="http://www.transgomez.com/pages/ES/userfiles/FOTOS-que%20hacemosGIF%20ANIMADO.gi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496944" cy="1872208"/>
          </a:xfrm>
        </p:spPr>
        <p:txBody>
          <a:bodyPr/>
          <a:lstStyle/>
          <a:p>
            <a:pPr algn="ctr"/>
            <a:r>
              <a:rPr lang="es-PA" sz="5400" dirty="0" smtClean="0"/>
              <a:t>COMUNÍCATE A TODA HORA</a:t>
            </a:r>
            <a:endParaRPr lang="es-PA" sz="5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4373269"/>
            <a:ext cx="8064896" cy="1752600"/>
          </a:xfrm>
        </p:spPr>
        <p:txBody>
          <a:bodyPr>
            <a:noAutofit/>
          </a:bodyPr>
          <a:lstStyle/>
          <a:p>
            <a:pPr algn="ctr"/>
            <a:r>
              <a:rPr lang="es-PA" sz="3600" b="1" dirty="0" smtClean="0">
                <a:solidFill>
                  <a:srgbClr val="FFC000"/>
                </a:solidFill>
              </a:rPr>
              <a:t>POR:</a:t>
            </a:r>
          </a:p>
          <a:p>
            <a:pPr algn="ctr"/>
            <a:r>
              <a:rPr lang="es-PA" sz="3600" b="1" dirty="0" smtClean="0">
                <a:solidFill>
                  <a:schemeClr val="bg1"/>
                </a:solidFill>
              </a:rPr>
              <a:t> </a:t>
            </a:r>
            <a:r>
              <a:rPr lang="es-PA" sz="3600" b="1" dirty="0" smtClean="0">
                <a:solidFill>
                  <a:srgbClr val="FFC000"/>
                </a:solidFill>
              </a:rPr>
              <a:t>JANNETH BATISTA DE DOMÍNGUEZ</a:t>
            </a:r>
            <a:endParaRPr lang="es-PA" sz="3600" b="1" dirty="0">
              <a:solidFill>
                <a:srgbClr val="FFC000"/>
              </a:solidFill>
            </a:endParaRPr>
          </a:p>
        </p:txBody>
      </p:sp>
      <p:pic>
        <p:nvPicPr>
          <p:cNvPr id="1029" name="Picture 5" descr="C:\Users\Estudiante\Desktop\wireless-main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72816"/>
            <a:ext cx="3219450" cy="2857500"/>
          </a:xfrm>
          <a:prstGeom prst="ellipse">
            <a:avLst/>
          </a:prstGeom>
          <a:ln w="76200">
            <a:solidFill>
              <a:srgbClr val="FFC000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637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PA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INFORMACIÓN</a:t>
            </a:r>
            <a:endParaRPr lang="es-PA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95536" y="1916832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dirty="0">
                <a:hlinkClick r:id="rId2"/>
              </a:rPr>
              <a:t>http://</a:t>
            </a:r>
            <a:r>
              <a:rPr lang="es-PA" dirty="0" smtClean="0">
                <a:hlinkClick r:id="rId2"/>
              </a:rPr>
              <a:t>www.argo.es/medios/ponencia.html</a:t>
            </a:r>
            <a:endParaRPr lang="es-PA" dirty="0" smtClean="0"/>
          </a:p>
          <a:p>
            <a:endParaRPr lang="es-PA" dirty="0" smtClean="0"/>
          </a:p>
          <a:p>
            <a:r>
              <a:rPr lang="es-PA" dirty="0">
                <a:hlinkClick r:id="rId3"/>
              </a:rPr>
              <a:t>http://</a:t>
            </a:r>
            <a:r>
              <a:rPr lang="es-PA" dirty="0" smtClean="0">
                <a:hlinkClick r:id="rId3"/>
              </a:rPr>
              <a:t>www.quenegocio.net/Marketing/comunicacion-internet.html</a:t>
            </a:r>
            <a:endParaRPr lang="es-PA" dirty="0" smtClean="0"/>
          </a:p>
          <a:p>
            <a:endParaRPr lang="es-PA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117161"/>
            <a:ext cx="3672408" cy="3264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315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9321" y="116632"/>
            <a:ext cx="7242048" cy="93610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PA" sz="4800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CRÉDITO DE IMÁGENES</a:t>
            </a:r>
            <a:endParaRPr lang="es-PA" sz="4800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37916" y="1196752"/>
            <a:ext cx="78760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dirty="0">
                <a:hlinkClick r:id="rId2"/>
              </a:rPr>
              <a:t>http://</a:t>
            </a:r>
            <a:r>
              <a:rPr lang="es-PA" dirty="0" smtClean="0">
                <a:hlinkClick r:id="rId2"/>
              </a:rPr>
              <a:t>www.arreglamipc.com/wp-content/uploads/2009/09/wireless-main2.gif</a:t>
            </a:r>
            <a:endParaRPr lang="es-PA" dirty="0" smtClean="0"/>
          </a:p>
          <a:p>
            <a:endParaRPr lang="es-PA" dirty="0"/>
          </a:p>
        </p:txBody>
      </p:sp>
      <p:sp>
        <p:nvSpPr>
          <p:cNvPr id="4" name="3 Rectángulo"/>
          <p:cNvSpPr/>
          <p:nvPr/>
        </p:nvSpPr>
        <p:spPr>
          <a:xfrm>
            <a:off x="251520" y="1916832"/>
            <a:ext cx="73448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dirty="0">
                <a:hlinkClick r:id="rId3"/>
              </a:rPr>
              <a:t>http://</a:t>
            </a:r>
            <a:r>
              <a:rPr lang="es-PA" dirty="0" smtClean="0">
                <a:hlinkClick r:id="rId3"/>
              </a:rPr>
              <a:t>www.hispanosnet.com/gif_animados/computadoras/computadoras-38.gif</a:t>
            </a:r>
            <a:endParaRPr lang="es-PA" dirty="0" smtClean="0"/>
          </a:p>
          <a:p>
            <a:endParaRPr lang="es-PA" dirty="0"/>
          </a:p>
        </p:txBody>
      </p:sp>
      <p:sp>
        <p:nvSpPr>
          <p:cNvPr id="5" name="4 Rectángulo"/>
          <p:cNvSpPr/>
          <p:nvPr/>
        </p:nvSpPr>
        <p:spPr>
          <a:xfrm>
            <a:off x="251520" y="2636912"/>
            <a:ext cx="73139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dirty="0">
                <a:hlinkClick r:id="rId4"/>
              </a:rPr>
              <a:t>http://</a:t>
            </a:r>
            <a:r>
              <a:rPr lang="es-PA" dirty="0" smtClean="0">
                <a:hlinkClick r:id="rId4"/>
              </a:rPr>
              <a:t>www.transgomez.com/pages/ES/userfiles/FOTOS-que%20hacemosGIF%20ANIMADO.gif</a:t>
            </a:r>
            <a:endParaRPr lang="es-PA" dirty="0" smtClean="0"/>
          </a:p>
          <a:p>
            <a:endParaRPr lang="es-PA" dirty="0"/>
          </a:p>
        </p:txBody>
      </p:sp>
      <p:sp>
        <p:nvSpPr>
          <p:cNvPr id="6" name="5 Rectángulo"/>
          <p:cNvSpPr/>
          <p:nvPr/>
        </p:nvSpPr>
        <p:spPr>
          <a:xfrm>
            <a:off x="323527" y="3356992"/>
            <a:ext cx="770485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dirty="0">
                <a:hlinkClick r:id="rId5"/>
              </a:rPr>
              <a:t>http://lh5.ggpht.com/_-</a:t>
            </a:r>
            <a:r>
              <a:rPr lang="es-PA" dirty="0" smtClean="0">
                <a:hlinkClick r:id="rId5"/>
              </a:rPr>
              <a:t>ZIVbEnmdfY/SVDb2HP4XmI/AAAAAAAAGa0/gFq910dkECU/TELEFONO%20ANTIGUO%5B3%5D.gif</a:t>
            </a:r>
            <a:endParaRPr lang="es-PA" dirty="0" smtClean="0"/>
          </a:p>
          <a:p>
            <a:endParaRPr lang="es-PA" dirty="0" smtClean="0"/>
          </a:p>
          <a:p>
            <a:r>
              <a:rPr lang="es-PA" dirty="0" smtClean="0">
                <a:hlinkClick r:id="rId6"/>
              </a:rPr>
              <a:t>http</a:t>
            </a:r>
            <a:r>
              <a:rPr lang="es-PA" dirty="0">
                <a:hlinkClick r:id="rId6"/>
              </a:rPr>
              <a:t>://2.bp.blogspot.com/_</a:t>
            </a:r>
            <a:r>
              <a:rPr lang="es-PA" dirty="0" smtClean="0">
                <a:hlinkClick r:id="rId6"/>
              </a:rPr>
              <a:t>9UqNZLJ4ob4/TEXnYC8K8OI/AAAAAAAAAAU/XuQN9lPbPRo/s1600/PowerPointUsage.gif</a:t>
            </a:r>
            <a:endParaRPr lang="es-PA" dirty="0" smtClean="0"/>
          </a:p>
          <a:p>
            <a:endParaRPr lang="es-PA" dirty="0" smtClean="0"/>
          </a:p>
          <a:p>
            <a:r>
              <a:rPr lang="es-PA" dirty="0" smtClean="0">
                <a:hlinkClick r:id="rId7"/>
              </a:rPr>
              <a:t>http</a:t>
            </a:r>
            <a:r>
              <a:rPr lang="es-PA" dirty="0">
                <a:hlinkClick r:id="rId7"/>
              </a:rPr>
              <a:t>://2.bp.blogspot.com/_bTBw1QADCSU/S8nVv94fXkI/AAAAAAAAABI/jpGTy7-yS_U/s1600/aprendizaje%20gif(1).</a:t>
            </a:r>
            <a:r>
              <a:rPr lang="es-PA" dirty="0" smtClean="0">
                <a:hlinkClick r:id="rId7"/>
              </a:rPr>
              <a:t>gif</a:t>
            </a:r>
            <a:endParaRPr lang="es-PA" dirty="0" smtClean="0"/>
          </a:p>
          <a:p>
            <a:endParaRPr lang="es-PA" dirty="0" smtClean="0"/>
          </a:p>
          <a:p>
            <a:r>
              <a:rPr lang="es-PA" dirty="0" smtClean="0">
                <a:hlinkClick r:id="rId8"/>
              </a:rPr>
              <a:t>http</a:t>
            </a:r>
            <a:r>
              <a:rPr lang="es-PA" dirty="0">
                <a:hlinkClick r:id="rId8"/>
              </a:rPr>
              <a:t>://4.bp.blogspot.com/_</a:t>
            </a:r>
            <a:r>
              <a:rPr lang="es-PA" dirty="0" smtClean="0">
                <a:hlinkClick r:id="rId8"/>
              </a:rPr>
              <a:t>29FHsGcZIeg/SrFQvYUrjaI/AAAAAAAAABw/yF5R5BhiS-U/s320/COMUNICACION.jpg</a:t>
            </a:r>
            <a:endParaRPr lang="es-PA" dirty="0" smtClean="0"/>
          </a:p>
          <a:p>
            <a:endParaRPr lang="es-PA" dirty="0"/>
          </a:p>
          <a:p>
            <a:endParaRPr lang="es-PA" dirty="0" smtClean="0"/>
          </a:p>
          <a:p>
            <a:endParaRPr lang="es-PA" dirty="0"/>
          </a:p>
          <a:p>
            <a:endParaRPr lang="es-PA" dirty="0" smtClean="0"/>
          </a:p>
          <a:p>
            <a:endParaRPr lang="es-PA" dirty="0"/>
          </a:p>
          <a:p>
            <a:endParaRPr lang="es-PA" dirty="0" smtClean="0"/>
          </a:p>
          <a:p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02531970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pPr algn="ctr"/>
            <a:r>
              <a:rPr lang="es-PA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UBICACIÓN EN EL PROGRAMA</a:t>
            </a:r>
            <a:endParaRPr lang="es-PA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67544" y="1772816"/>
            <a:ext cx="70567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A" sz="3200" dirty="0"/>
              <a:t>Práctica Profesional.</a:t>
            </a:r>
          </a:p>
          <a:p>
            <a:pPr algn="just"/>
            <a:r>
              <a:rPr lang="es-PA" sz="3200" dirty="0"/>
              <a:t>Área I: Técnicas administrativas de oficina, información, comunicación y archivo de documento</a:t>
            </a:r>
            <a:r>
              <a:rPr lang="es-PA" sz="3200" dirty="0" smtClean="0"/>
              <a:t>.</a:t>
            </a:r>
          </a:p>
          <a:p>
            <a:pPr algn="just"/>
            <a:endParaRPr lang="es-PA" sz="3200" dirty="0"/>
          </a:p>
          <a:p>
            <a:pPr algn="just"/>
            <a:r>
              <a:rPr lang="es-PA" sz="3200" dirty="0" smtClean="0"/>
              <a:t>Asignaturas Correlacionadas: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s-PA" sz="3200" dirty="0" smtClean="0"/>
              <a:t>Español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s-PA" sz="3200" dirty="0" smtClean="0"/>
              <a:t>Informática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s-PA" sz="3200" dirty="0" smtClean="0"/>
              <a:t>Bellas Artes</a:t>
            </a:r>
            <a:endParaRPr lang="es-PA" sz="3200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3429000"/>
            <a:ext cx="3672408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883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PA" sz="4400" cap="none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TIEMPO</a:t>
            </a:r>
            <a:endParaRPr lang="es-PA" sz="4400" cap="none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39552" y="1811432"/>
            <a:ext cx="7056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sz="6000" dirty="0" smtClean="0"/>
              <a:t>3 Horas de 40 minutos</a:t>
            </a:r>
            <a:endParaRPr lang="es-PA" sz="60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812" y="4077072"/>
            <a:ext cx="2376264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45263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8064895" cy="645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61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67744" y="219032"/>
            <a:ext cx="3096344" cy="764704"/>
          </a:xfrm>
          <a:effectLst>
            <a:glow rad="139700">
              <a:schemeClr val="accent4">
                <a:satMod val="175000"/>
                <a:alpha val="40000"/>
              </a:schemeClr>
            </a:glow>
            <a:outerShdw blurRad="50800" dist="25000" dir="5400000" rotWithShape="0">
              <a:schemeClr val="accent5">
                <a:shade val="30000"/>
                <a:satMod val="150000"/>
                <a:alpha val="38000"/>
              </a:scheme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PA" sz="4400" cap="none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OBJETIVO</a:t>
            </a:r>
            <a:endParaRPr lang="es-PA" sz="4400" cap="none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79512" y="1196752"/>
            <a:ext cx="795367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A" sz="3200" dirty="0" smtClean="0"/>
              <a:t>Valora la importancia de la comunicación, a través de la internet, dentro de las empresas; mediante la proyección  de diapositivas,  con la cual, los estudiantes deberán elaborar una presentación de PowerPoint, en la que se expliquen las modalidades de comunicación; ya que existe la necesidad de este tipo de tecnología en las empresas.</a:t>
            </a:r>
          </a:p>
          <a:p>
            <a:endParaRPr lang="es-PA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-387424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835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7704856" cy="1196752"/>
          </a:xfr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s-PA" sz="4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SITUACIÓN DE APRENDIZAJE</a:t>
            </a:r>
            <a:endParaRPr lang="es-PA" sz="40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95536" y="1196752"/>
            <a:ext cx="748883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A" sz="2800" b="1" dirty="0" smtClean="0">
                <a:solidFill>
                  <a:schemeClr val="accent1"/>
                </a:solidFill>
              </a:rPr>
              <a:t>@</a:t>
            </a:r>
            <a:r>
              <a:rPr lang="es-PA" sz="2800" dirty="0" smtClean="0"/>
              <a:t>	</a:t>
            </a:r>
            <a:r>
              <a:rPr lang="es-PA" sz="2400" dirty="0" smtClean="0"/>
              <a:t>Hace varios años atrás, las empresas se comunicaban a través de </a:t>
            </a:r>
            <a:r>
              <a:rPr lang="es-PA" sz="2400" dirty="0"/>
              <a:t>teléfonos </a:t>
            </a:r>
            <a:r>
              <a:rPr lang="es-PA" sz="2400" dirty="0" smtClean="0"/>
              <a:t>inmóviles, del telégrafo para enviar telegramas, cartas que eran enviadas por el correo y estos demoraban en llegar a su respectivo destino, lo que traía como consecuencia, la demora en el abastecimiento de los productos.</a:t>
            </a:r>
          </a:p>
          <a:p>
            <a:pPr algn="just"/>
            <a:r>
              <a:rPr lang="es-PA" sz="2400" b="1" dirty="0" smtClean="0">
                <a:solidFill>
                  <a:schemeClr val="accent1"/>
                </a:solidFill>
              </a:rPr>
              <a:t>@</a:t>
            </a:r>
            <a:r>
              <a:rPr lang="es-PA" sz="2400" dirty="0" smtClean="0"/>
              <a:t>	Mientras se narraba la historia de los medios de comunicación utilizados por la empresa, </a:t>
            </a:r>
            <a:r>
              <a:rPr lang="es-PA" sz="2400" dirty="0" err="1" smtClean="0"/>
              <a:t>Nathaly</a:t>
            </a:r>
            <a:r>
              <a:rPr lang="es-PA" sz="2400" dirty="0" smtClean="0"/>
              <a:t>, una estudiante hábil, comenta: hoy las empresas se comunican  a través de la internet, y la comunicación es instantánea y  esto permite  dar respuestas inmediatas, ¡Qué suerte vivir en esta época de la tecnología!</a:t>
            </a:r>
            <a:endParaRPr lang="es-PA" sz="24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556792"/>
            <a:ext cx="1400175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67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42048" cy="1143000"/>
          </a:xfr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  <a:scene3d>
            <a:camera prst="perspectiveAbove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pPr algn="ctr"/>
            <a:r>
              <a:rPr lang="es-PA" sz="4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PREGUNTA GENERADORA</a:t>
            </a:r>
            <a:endParaRPr lang="es-PA" sz="44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79512" y="1484784"/>
            <a:ext cx="8064896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4400" dirty="0" smtClean="0"/>
              <a:t>1.	</a:t>
            </a:r>
            <a:r>
              <a:rPr lang="es-PA" sz="4000" dirty="0" smtClean="0"/>
              <a:t>¿Qué tipo de tecnología les gustaría utilizar, para comunicarse si fueran empresarios y por qué?</a:t>
            </a:r>
          </a:p>
          <a:p>
            <a:r>
              <a:rPr lang="es-PA" sz="4000" b="1" dirty="0" smtClean="0">
                <a:solidFill>
                  <a:schemeClr val="accent1"/>
                </a:solidFill>
              </a:rPr>
              <a:t>@</a:t>
            </a:r>
            <a:r>
              <a:rPr lang="es-PA" sz="4000" dirty="0" smtClean="0"/>
              <a:t>	¿Han usado el internet?</a:t>
            </a:r>
          </a:p>
          <a:p>
            <a:r>
              <a:rPr lang="es-PA" sz="4000" b="1" dirty="0" smtClean="0">
                <a:solidFill>
                  <a:schemeClr val="accent1"/>
                </a:solidFill>
              </a:rPr>
              <a:t>@</a:t>
            </a:r>
            <a:r>
              <a:rPr lang="es-PA" sz="4000" dirty="0" smtClean="0"/>
              <a:t>	¿Pueden nombrar algunas formas de comunicarnos, vía internet?</a:t>
            </a:r>
            <a:endParaRPr lang="es-PA" sz="40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4869160"/>
            <a:ext cx="1726679" cy="159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993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PA" sz="5400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PRODUCTO PRINCIPAL</a:t>
            </a:r>
            <a:endParaRPr lang="es-PA" sz="5400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75093" y="1556792"/>
            <a:ext cx="75812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5400" dirty="0"/>
              <a:t>Presentación en PowerPoint</a:t>
            </a:r>
            <a:endParaRPr lang="es-PA" sz="54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311118"/>
            <a:ext cx="5256584" cy="298413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tx2">
                <a:lumMod val="40000"/>
                <a:lumOff val="6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7638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-1"/>
            <a:ext cx="2934494" cy="2564905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7084" y="176162"/>
            <a:ext cx="5913108" cy="1143000"/>
          </a:xfr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PA" sz="4000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ACTIVIDADES DE APRENDIZAJE</a:t>
            </a:r>
            <a:endParaRPr lang="es-PA" sz="4000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51520" y="1844824"/>
            <a:ext cx="771400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0" indent="-742950">
              <a:buFont typeface="+mj-lt"/>
              <a:buAutoNum type="arabicPeriod"/>
            </a:pPr>
            <a:r>
              <a:rPr lang="es-MX" sz="3600" dirty="0" smtClean="0"/>
              <a:t>Observa la </a:t>
            </a:r>
            <a:r>
              <a:rPr lang="es-MX" sz="3600" dirty="0"/>
              <a:t>presentación</a:t>
            </a:r>
            <a:endParaRPr lang="es-PA" sz="3600" dirty="0"/>
          </a:p>
          <a:p>
            <a:pPr marL="742950" lvl="0" indent="-742950">
              <a:buFont typeface="+mj-lt"/>
              <a:buAutoNum type="arabicPeriod"/>
            </a:pPr>
            <a:r>
              <a:rPr lang="es-MX" sz="3600" dirty="0"/>
              <a:t>Busca información </a:t>
            </a:r>
            <a:r>
              <a:rPr lang="es-MX" sz="3600" dirty="0" smtClean="0"/>
              <a:t>en la </a:t>
            </a:r>
            <a:r>
              <a:rPr lang="es-MX" sz="3600" dirty="0"/>
              <a:t>internet</a:t>
            </a:r>
            <a:endParaRPr lang="es-PA" sz="3600" dirty="0"/>
          </a:p>
          <a:p>
            <a:pPr marL="742950" lvl="0" indent="-742950">
              <a:buFont typeface="+mj-lt"/>
              <a:buAutoNum type="arabicPeriod"/>
            </a:pPr>
            <a:r>
              <a:rPr lang="es-MX" sz="3600" dirty="0"/>
              <a:t>Selecciona imágenes </a:t>
            </a:r>
            <a:r>
              <a:rPr lang="es-MX" sz="3600" dirty="0" smtClean="0"/>
              <a:t>en la </a:t>
            </a:r>
            <a:r>
              <a:rPr lang="es-MX" sz="3600" dirty="0"/>
              <a:t>internet</a:t>
            </a:r>
            <a:endParaRPr lang="es-PA" sz="3600" dirty="0"/>
          </a:p>
          <a:p>
            <a:pPr marL="742950" lvl="0" indent="-742950">
              <a:buFont typeface="+mj-lt"/>
              <a:buAutoNum type="arabicPeriod"/>
            </a:pPr>
            <a:r>
              <a:rPr lang="es-MX" sz="3600" dirty="0"/>
              <a:t>Organiza su trabajo</a:t>
            </a:r>
            <a:endParaRPr lang="es-PA" sz="3600" dirty="0"/>
          </a:p>
          <a:p>
            <a:pPr marL="742950" lvl="0" indent="-742950">
              <a:buFont typeface="+mj-lt"/>
              <a:buAutoNum type="arabicPeriod"/>
            </a:pPr>
            <a:r>
              <a:rPr lang="es-MX" sz="3600" dirty="0"/>
              <a:t>Elabora las diapositivas en el programa PowerPoint</a:t>
            </a:r>
            <a:endParaRPr lang="es-PA" sz="3600" dirty="0"/>
          </a:p>
          <a:p>
            <a:pPr marL="742950" lvl="0" indent="-742950">
              <a:buFont typeface="+mj-lt"/>
              <a:buAutoNum type="arabicPeriod"/>
            </a:pPr>
            <a:r>
              <a:rPr lang="es-MX" sz="3600" dirty="0"/>
              <a:t>Expone su trabajo en PowerPoint</a:t>
            </a:r>
            <a:endParaRPr lang="es-PA" sz="3600" dirty="0"/>
          </a:p>
        </p:txBody>
      </p:sp>
    </p:spTree>
    <p:extLst>
      <p:ext uri="{BB962C8B-B14F-4D97-AF65-F5344CB8AC3E}">
        <p14:creationId xmlns:p14="http://schemas.microsoft.com/office/powerpoint/2010/main" val="389621820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60648"/>
            <a:ext cx="7242048" cy="842352"/>
          </a:xfr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soft" dir="tl">
              <a:rot lat="0" lon="0" rev="0"/>
            </a:lightRig>
          </a:scene3d>
          <a:sp3d>
            <a:bevelT w="152400" h="50800" prst="softRound"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PA" sz="44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CRITERIOS</a:t>
            </a:r>
            <a:endParaRPr lang="es-PA" sz="44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962257"/>
              </p:ext>
            </p:extLst>
          </p:nvPr>
        </p:nvGraphicFramePr>
        <p:xfrm>
          <a:off x="251521" y="1412777"/>
          <a:ext cx="7776863" cy="5314858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1441732"/>
                <a:gridCol w="1418962"/>
                <a:gridCol w="1778100"/>
                <a:gridCol w="1418962"/>
                <a:gridCol w="1719107"/>
              </a:tblGrid>
              <a:tr h="385264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Criterios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Excelente</a:t>
                      </a:r>
                      <a:endParaRPr lang="es-PA" sz="1600">
                        <a:effectLst/>
                      </a:endParaRPr>
                    </a:p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5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Bueno</a:t>
                      </a:r>
                      <a:endParaRPr lang="es-PA" sz="1600">
                        <a:effectLst/>
                      </a:endParaRPr>
                    </a:p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4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Regular</a:t>
                      </a:r>
                      <a:endParaRPr lang="es-PA" sz="1600">
                        <a:effectLst/>
                      </a:endParaRPr>
                    </a:p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3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Deficiente</a:t>
                      </a:r>
                      <a:endParaRPr lang="es-PA" sz="1600">
                        <a:effectLst/>
                      </a:endParaRPr>
                    </a:p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2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</a:tr>
              <a:tr h="720493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Contenido Preciso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Todo el contenido a través de la presentación es excelente.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La mayoría del contenido es exacto.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Sólo una parte del contenido es exacto, pero una parte es inexacta. 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El contenido generalmente es confuso.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</a:tr>
              <a:tr h="557300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Imágenes relacionadas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Todas las imágenes se relacionan con el contenido.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La mayoría de las imágenes se relacionan con el contenido.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Algunas imágenes se relacionan con el contenido.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Las imágenes no se relacionan con el contenido.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</a:tr>
              <a:tr h="900616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Fondo y Fuente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El fondo es atractivo y el tamaño de la fuente es excelente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El fondo es bueno, pero el tamaño de las fuentes no es el adecuado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El fondo no es bueno, pero las fuentes son de buen tamaño.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El fondo y la fuente no permiten leer adecuadamente el contenido.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</a:tr>
              <a:tr h="720493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Ortografía y Gramática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La redacción y ortografía es excelente. No tiene errores.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La redacción y ortografía es buena. Tiene dos errores.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La redacción y ortografía es regular. Tiene de dos a 5 errores.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La redacción y orografía es deficiente. Tiene más de 5 errores.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</a:tr>
              <a:tr h="891678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Secuencia de la Información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La información está organizada de una manera lógica y clara.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La mayoría del contenido está organizado adecuadamente.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Sólo algunas diapositivas están organizadas.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No existe secuencia de la información.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</a:tr>
              <a:tr h="108073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Presentación Oral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Dominio total del contenido y mantiene la atención del público.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>
                          <a:effectLst/>
                        </a:rPr>
                        <a:t>Generalmente domina el tema, se le olvida una parte.</a:t>
                      </a:r>
                      <a:endParaRPr lang="es-P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Sólo domina una parte del contenido, pero no mantiene la atención del público.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200" dirty="0">
                          <a:effectLst/>
                        </a:rPr>
                        <a:t>No domina el contenido y no mantiene la atención del público.</a:t>
                      </a:r>
                      <a:endParaRPr lang="es-P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470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42048" cy="11430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PA" sz="44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REFERENCIAS</a:t>
            </a:r>
            <a:endParaRPr lang="es-PA" sz="44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79512" y="1700808"/>
            <a:ext cx="76328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A" sz="3200" dirty="0" err="1"/>
              <a:t>Charneco</a:t>
            </a:r>
            <a:r>
              <a:rPr lang="es-PA" sz="3200" dirty="0"/>
              <a:t>,  Amalia y otra. (1995), Técnicas y Prácticas de Oficina. Bogotá, Colombia: Editorial </a:t>
            </a:r>
            <a:r>
              <a:rPr lang="es-PA" sz="3200" dirty="0" err="1"/>
              <a:t>Mcgraw-Hill</a:t>
            </a:r>
            <a:r>
              <a:rPr lang="es-PA" sz="3200" dirty="0"/>
              <a:t>. </a:t>
            </a:r>
            <a:endParaRPr lang="es-PA" sz="3200" dirty="0" smtClean="0"/>
          </a:p>
          <a:p>
            <a:endParaRPr lang="es-PA" sz="3200" dirty="0"/>
          </a:p>
          <a:p>
            <a:pPr algn="just"/>
            <a:r>
              <a:rPr lang="es-PA" sz="3200" dirty="0"/>
              <a:t>Ortega, Marcos. (2008), Práctica Profesional. Panamá: EDYAN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293096"/>
            <a:ext cx="3614914" cy="25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64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PA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HERRAMIENTA DE ANDAMIAJE</a:t>
            </a:r>
            <a:endParaRPr lang="es-PA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11559" y="2132856"/>
            <a:ext cx="669674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A" sz="4800" b="1" dirty="0">
                <a:solidFill>
                  <a:schemeClr val="accent6"/>
                </a:solidFill>
              </a:rPr>
              <a:t>Presentación en PowerPoint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3861048"/>
            <a:ext cx="396044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50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777</TotalTime>
  <Words>521</Words>
  <Application>Microsoft Office PowerPoint</Application>
  <PresentationFormat>Presentación en pantalla (4:3)</PresentationFormat>
  <Paragraphs>98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Opulento</vt:lpstr>
      <vt:lpstr>COMUNÍCATE A TODA HORA</vt:lpstr>
      <vt:lpstr>OBJETIVO</vt:lpstr>
      <vt:lpstr>SITUACIÓN DE APRENDIZAJE</vt:lpstr>
      <vt:lpstr>PREGUNTA GENERADORA</vt:lpstr>
      <vt:lpstr>PRODUCTO PRINCIPAL</vt:lpstr>
      <vt:lpstr>ACTIVIDADES DE APRENDIZAJE</vt:lpstr>
      <vt:lpstr>CRITERIOS</vt:lpstr>
      <vt:lpstr>REFERENCIAS</vt:lpstr>
      <vt:lpstr>HERRAMIENTA DE ANDAMIAJE</vt:lpstr>
      <vt:lpstr>INFORMACIÓN</vt:lpstr>
      <vt:lpstr>CRÉDITO DE IMÁGENES</vt:lpstr>
      <vt:lpstr>UBICACIÓN EN EL PROGRAMA</vt:lpstr>
      <vt:lpstr>TIEMPO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Estudiante</dc:creator>
  <cp:lastModifiedBy>Estudiante</cp:lastModifiedBy>
  <cp:revision>71</cp:revision>
  <dcterms:created xsi:type="dcterms:W3CDTF">2011-10-12T19:22:09Z</dcterms:created>
  <dcterms:modified xsi:type="dcterms:W3CDTF">2011-10-14T17:24:37Z</dcterms:modified>
</cp:coreProperties>
</file>