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p:scale>
          <a:sx n="100" d="100"/>
          <a:sy n="100" d="100"/>
        </p:scale>
        <p:origin x="174" y="12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editar el estilo de subtítulo del patrón</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2/8/2023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Editar el estilo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2/8/2023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s-ES" smtClean="0"/>
              <a:t>Haga clic para modificar el estilo de título del patrón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smtClean="0"/>
              <a:t>Editar el estilo de texto del patrón</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Editar el estilo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2/8/2023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‹Nº›</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s-ES" smtClean="0"/>
              <a:t>Haga clic para modificar el estilo de título del patrón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s-ES" smtClean="0"/>
              <a:t>Editar el estilo de texto del patrón</a:t>
            </a:r>
          </a:p>
        </p:txBody>
      </p:sp>
      <p:sp>
        <p:nvSpPr>
          <p:cNvPr id="5" name="Date Placeholder 4"/>
          <p:cNvSpPr>
            <a:spLocks noGrp="1"/>
          </p:cNvSpPr>
          <p:nvPr>
            <p:ph type="dt" sz="half" idx="10"/>
          </p:nvPr>
        </p:nvSpPr>
        <p:spPr/>
        <p:txBody>
          <a:bodyPr/>
          <a:lstStyle/>
          <a:p>
            <a:fld id="{B61BEF0D-F0BB-DE4B-95CE-6DB70DBA9567}" type="datetimeFigureOut">
              <a:rPr lang="en-US" dirty="0"/>
              <a:pPr/>
              <a:t>2/8/2023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itar la tarjeta de nombre">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s-ES" smtClean="0"/>
              <a:t>Haga clic para modificar el estilo de título del patrón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smtClean="0"/>
              <a:t>Editar el estilo de texto del patrón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s-ES" smtClean="0"/>
              <a:t>Editar el estilo de texto del patrón</a:t>
            </a:r>
          </a:p>
        </p:txBody>
      </p:sp>
      <p:sp>
        <p:nvSpPr>
          <p:cNvPr id="5" name="Date Placeholder 4"/>
          <p:cNvSpPr>
            <a:spLocks noGrp="1"/>
          </p:cNvSpPr>
          <p:nvPr>
            <p:ph type="dt" sz="half" idx="10"/>
          </p:nvPr>
        </p:nvSpPr>
        <p:spPr/>
        <p:txBody>
          <a:bodyPr/>
          <a:lstStyle/>
          <a:p>
            <a:fld id="{B61BEF0D-F0BB-DE4B-95CE-6DB70DBA9567}" type="datetimeFigureOut">
              <a:rPr lang="en-US" dirty="0"/>
              <a:pPr/>
              <a:t>2/8/2023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‹Nº›</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dadero o falso">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s-ES" smtClean="0"/>
              <a:t>Haga clic para modificar el estilo de título del patrón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smtClean="0"/>
              <a:t>Editar el estilo de texto del patrón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s-ES" smtClean="0"/>
              <a:t>Editar el estilo de texto del patrón</a:t>
            </a:r>
          </a:p>
        </p:txBody>
      </p:sp>
      <p:sp>
        <p:nvSpPr>
          <p:cNvPr id="5" name="Date Placeholder 4"/>
          <p:cNvSpPr>
            <a:spLocks noGrp="1"/>
          </p:cNvSpPr>
          <p:nvPr>
            <p:ph type="dt" sz="half" idx="10"/>
          </p:nvPr>
        </p:nvSpPr>
        <p:spPr/>
        <p:txBody>
          <a:bodyPr/>
          <a:lstStyle/>
          <a:p>
            <a:fld id="{B61BEF0D-F0BB-DE4B-95CE-6DB70DBA9567}" type="datetimeFigureOut">
              <a:rPr lang="en-US" dirty="0"/>
              <a:pPr/>
              <a:t>2/8/2023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ncho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2/8/2023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2/8/2023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2/8/2023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Editar el estilo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2/8/2023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2/8/2023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10" name="Title 13"/>
          <p:cNvSpPr>
            <a:spLocks noGrp="1"/>
          </p:cNvSpPr>
          <p:nvPr>
            <p:ph type="title"/>
          </p:nvPr>
        </p:nvSpPr>
        <p:spPr/>
        <p:txBody>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2/8/2023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2/8/2023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2/8/2023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Editar el estilo de texto del patrón</a:t>
            </a:r>
          </a:p>
        </p:txBody>
      </p:sp>
      <p:sp>
        <p:nvSpPr>
          <p:cNvPr id="5" name="Date Placeholder 4"/>
          <p:cNvSpPr>
            <a:spLocks noGrp="1"/>
          </p:cNvSpPr>
          <p:nvPr>
            <p:ph type="dt" sz="half" idx="10"/>
          </p:nvPr>
        </p:nvSpPr>
        <p:spPr/>
        <p:txBody>
          <a:bodyPr/>
          <a:lstStyle/>
          <a:p>
            <a:fld id="{B61BEF0D-F0BB-DE4B-95CE-6DB70DBA9567}" type="datetimeFigureOut">
              <a:rPr lang="en-US" dirty="0"/>
              <a:pPr/>
              <a:t>2/8/2023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Editar el estilo de texto del patrón</a:t>
            </a:r>
          </a:p>
        </p:txBody>
      </p:sp>
      <p:sp>
        <p:nvSpPr>
          <p:cNvPr id="5" name="Date Placeholder 4"/>
          <p:cNvSpPr>
            <a:spLocks noGrp="1"/>
          </p:cNvSpPr>
          <p:nvPr>
            <p:ph type="dt" sz="half" idx="10"/>
          </p:nvPr>
        </p:nvSpPr>
        <p:spPr/>
        <p:txBody>
          <a:bodyPr/>
          <a:lstStyle/>
          <a:p>
            <a:fld id="{B61BEF0D-F0BB-DE4B-95CE-6DB70DBA9567}" type="datetimeFigureOut">
              <a:rPr lang="en-US" dirty="0"/>
              <a:pPr/>
              <a:t>2/8/2023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32"/>
            <a:ext cx="2356674" cy="6853285"/>
            <a:chOff x="6627813" y="195454"/>
            <a:chExt cx="1952625" cy="5678297"/>
          </a:xfrm>
        </p:grpSpPr>
        <p:sp>
          <p:nvSpPr>
            <p:cNvPr id="11" name="Freeform 27"/>
            <p:cNvSpPr/>
            <p:nvPr/>
          </p:nvSpPr>
          <p:spPr bwMode="auto">
            <a:xfrm>
              <a:off x="6627813" y="195454"/>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2/8/2023</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‹Nº›</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4484415" y="891681"/>
            <a:ext cx="3479181" cy="548062"/>
          </a:xfrm>
          <a:solidFill>
            <a:srgbClr val="FFC000"/>
          </a:solidFill>
          <a:ln>
            <a:solidFill>
              <a:schemeClr val="tx1"/>
            </a:solidFill>
          </a:ln>
        </p:spPr>
        <p:txBody>
          <a:bodyPr>
            <a:noAutofit/>
          </a:bodyPr>
          <a:lstStyle/>
          <a:p>
            <a:pPr algn="ctr"/>
            <a:r>
              <a:rPr lang="es-PA" sz="2800" dirty="0" smtClean="0">
                <a:solidFill>
                  <a:schemeClr val="tx1"/>
                </a:solidFill>
                <a:latin typeface="Calibri" panose="020F0502020204030204" pitchFamily="34" charset="0"/>
                <a:cs typeface="Calibri" panose="020F0502020204030204" pitchFamily="34" charset="0"/>
              </a:rPr>
              <a:t>La rana dorada</a:t>
            </a:r>
            <a:endParaRPr lang="es-PA" sz="2800" dirty="0">
              <a:solidFill>
                <a:schemeClr val="tx1"/>
              </a:solidFill>
              <a:latin typeface="Calibri" panose="020F0502020204030204" pitchFamily="34" charset="0"/>
              <a:cs typeface="Calibri" panose="020F0502020204030204" pitchFamily="34" charset="0"/>
            </a:endParaRPr>
          </a:p>
        </p:txBody>
      </p:sp>
      <p:sp>
        <p:nvSpPr>
          <p:cNvPr id="3" name="Subtítulo 2"/>
          <p:cNvSpPr>
            <a:spLocks noGrp="1"/>
          </p:cNvSpPr>
          <p:nvPr>
            <p:ph type="subTitle" idx="1"/>
          </p:nvPr>
        </p:nvSpPr>
        <p:spPr>
          <a:xfrm>
            <a:off x="2042802" y="1603766"/>
            <a:ext cx="9215748" cy="1036109"/>
          </a:xfrm>
        </p:spPr>
        <p:txBody>
          <a:bodyPr>
            <a:noAutofit/>
          </a:bodyPr>
          <a:lstStyle/>
          <a:p>
            <a:pPr algn="just"/>
            <a:r>
              <a:rPr lang="es-PA" dirty="0" smtClean="0">
                <a:ln w="0"/>
                <a:solidFill>
                  <a:schemeClr val="tx1"/>
                </a:solidFill>
                <a:effectLst>
                  <a:outerShdw blurRad="38100" dist="19050" dir="2700000" algn="tl" rotWithShape="0">
                    <a:schemeClr val="dk1">
                      <a:alpha val="40000"/>
                    </a:schemeClr>
                  </a:outerShdw>
                </a:effectLst>
                <a:latin typeface="Calibri" panose="020F0502020204030204" pitchFamily="34" charset="0"/>
                <a:cs typeface="Calibri" panose="020F0502020204030204" pitchFamily="34" charset="0"/>
              </a:rPr>
              <a:t>La rana dorada es una especie que ya no se encuentra en su hábitat silvestre, sino que sólo contamos con una número definido de individuos en cautiverio, del cual desconocía la biología de la fisiología reproductiva de la especie.</a:t>
            </a:r>
            <a:endParaRPr lang="es-PA" dirty="0">
              <a:solidFill>
                <a:schemeClr val="tx1"/>
              </a:solidFill>
              <a:latin typeface="Calibri" panose="020F0502020204030204" pitchFamily="34" charset="0"/>
              <a:cs typeface="Calibri" panose="020F0502020204030204" pitchFamily="34" charset="0"/>
            </a:endParaRPr>
          </a:p>
        </p:txBody>
      </p:sp>
      <p:pic>
        <p:nvPicPr>
          <p:cNvPr id="4" name="Imagen 3"/>
          <p:cNvPicPr>
            <a:picLocks noChangeAspect="1"/>
          </p:cNvPicPr>
          <p:nvPr/>
        </p:nvPicPr>
        <p:blipFill>
          <a:blip r:embed="rId2"/>
          <a:stretch>
            <a:fillRect/>
          </a:stretch>
        </p:blipFill>
        <p:spPr>
          <a:xfrm>
            <a:off x="82310" y="-104775"/>
            <a:ext cx="1589675" cy="1205287"/>
          </a:xfrm>
          <a:prstGeom prst="rect">
            <a:avLst/>
          </a:prstGeom>
          <a:ln>
            <a:noFill/>
          </a:ln>
          <a:effectLst>
            <a:softEdge rad="112500"/>
          </a:effectLst>
        </p:spPr>
      </p:pic>
      <p:sp>
        <p:nvSpPr>
          <p:cNvPr id="5" name="Subtítulo 2"/>
          <p:cNvSpPr txBox="1">
            <a:spLocks/>
          </p:cNvSpPr>
          <p:nvPr/>
        </p:nvSpPr>
        <p:spPr>
          <a:xfrm>
            <a:off x="2042802" y="2590445"/>
            <a:ext cx="9297988" cy="1527718"/>
          </a:xfrm>
          <a:prstGeom prst="rect">
            <a:avLst/>
          </a:prstGeom>
        </p:spPr>
        <p:txBody>
          <a:bodyPr vert="horz" lIns="91440" tIns="45720" rIns="91440" bIns="45720" rtlCol="0" anchor="t">
            <a:normAutofit/>
          </a:bodyPr>
          <a:lstStyle>
            <a:lvl1pPr marL="0" indent="0" algn="l" defTabSz="457200" rtl="0" eaLnBrk="1" latinLnBrk="0" hangingPunct="1">
              <a:spcBef>
                <a:spcPts val="1000"/>
              </a:spcBef>
              <a:spcAft>
                <a:spcPts val="0"/>
              </a:spcAft>
              <a:buClr>
                <a:schemeClr val="accent1"/>
              </a:buClr>
              <a:buFont typeface="Wingdings 3" charset="2"/>
              <a:buNone/>
              <a:defRPr sz="1800" kern="1200">
                <a:solidFill>
                  <a:schemeClr val="tx1">
                    <a:lumMod val="65000"/>
                    <a:lumOff val="35000"/>
                  </a:schemeClr>
                </a:solidFill>
                <a:latin typeface="+mn-lt"/>
                <a:ea typeface="+mn-ea"/>
                <a:cs typeface="+mn-cs"/>
              </a:defRPr>
            </a:lvl1pPr>
            <a:lvl2pPr marL="457200" indent="0" algn="ctr" defTabSz="457200" rtl="0" eaLnBrk="1" latinLnBrk="0" hangingPunct="1">
              <a:spcBef>
                <a:spcPts val="1000"/>
              </a:spcBef>
              <a:spcAft>
                <a:spcPts val="0"/>
              </a:spcAft>
              <a:buClr>
                <a:schemeClr val="accent1"/>
              </a:buClr>
              <a:buFont typeface="Wingdings 3" charset="2"/>
              <a:buNone/>
              <a:defRPr sz="1600" kern="1200">
                <a:solidFill>
                  <a:schemeClr val="tx1">
                    <a:tint val="75000"/>
                  </a:schemeClr>
                </a:solidFill>
                <a:latin typeface="+mn-lt"/>
                <a:ea typeface="+mn-ea"/>
                <a:cs typeface="+mn-cs"/>
              </a:defRPr>
            </a:lvl2pPr>
            <a:lvl3pPr marL="914400" indent="0" algn="ctr" defTabSz="457200" rtl="0" eaLnBrk="1" latinLnBrk="0" hangingPunct="1">
              <a:spcBef>
                <a:spcPts val="1000"/>
              </a:spcBef>
              <a:spcAft>
                <a:spcPts val="0"/>
              </a:spcAft>
              <a:buClr>
                <a:schemeClr val="accent1"/>
              </a:buClr>
              <a:buFont typeface="Wingdings 3" charset="2"/>
              <a:buNone/>
              <a:defRPr sz="1400" kern="1200">
                <a:solidFill>
                  <a:schemeClr val="tx1">
                    <a:tint val="75000"/>
                  </a:schemeClr>
                </a:solidFill>
                <a:latin typeface="+mn-lt"/>
                <a:ea typeface="+mn-ea"/>
                <a:cs typeface="+mn-cs"/>
              </a:defRPr>
            </a:lvl3pPr>
            <a:lvl4pPr marL="13716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4pPr>
            <a:lvl5pPr marL="18288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5pPr>
            <a:lvl6pPr marL="22860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6pPr>
            <a:lvl7pPr marL="27432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7pPr>
            <a:lvl8pPr marL="32004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8pPr>
            <a:lvl9pPr marL="36576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9pPr>
          </a:lstStyle>
          <a:p>
            <a:pPr algn="just"/>
            <a:r>
              <a:rPr lang="es-PA" dirty="0" smtClean="0">
                <a:ln w="0"/>
                <a:solidFill>
                  <a:schemeClr val="tx1"/>
                </a:solidFill>
                <a:effectLst>
                  <a:outerShdw blurRad="38100" dist="19050" dir="2700000" algn="tl" rotWithShape="0">
                    <a:schemeClr val="dk1">
                      <a:alpha val="40000"/>
                    </a:schemeClr>
                  </a:outerShdw>
                </a:effectLst>
                <a:latin typeface="Calibri" panose="020F0502020204030204" pitchFamily="34" charset="0"/>
                <a:cs typeface="Calibri" panose="020F0502020204030204" pitchFamily="34" charset="0"/>
              </a:rPr>
              <a:t>A través de una estimulación hormonal, se promueve el comportamiento natural, es decir que las ranas se podrán reproducir por si mismas, así como también usar esa estimulación hormonal para obtener células reproductivas aparte, y hacer fertilización artificial. “De una sola pareja pueden salir aproximadamente mil individuos. Una sola rana puede poner hasta 700, 800 o mil huevos. Si la fertilización es alta y la calidad es buena, en una sola puesta se puede tener una recuperación”.</a:t>
            </a:r>
          </a:p>
          <a:p>
            <a:endParaRPr lang="es-PA" dirty="0">
              <a:ln w="0"/>
              <a:solidFill>
                <a:schemeClr val="tx1"/>
              </a:solidFill>
              <a:effectLst>
                <a:outerShdw blurRad="38100" dist="19050" dir="2700000" algn="tl" rotWithShape="0">
                  <a:schemeClr val="dk1">
                    <a:alpha val="40000"/>
                  </a:schemeClr>
                </a:outerShdw>
              </a:effectLst>
            </a:endParaRPr>
          </a:p>
        </p:txBody>
      </p:sp>
      <p:sp>
        <p:nvSpPr>
          <p:cNvPr id="6" name="Subtítulo 2"/>
          <p:cNvSpPr txBox="1">
            <a:spLocks/>
          </p:cNvSpPr>
          <p:nvPr/>
        </p:nvSpPr>
        <p:spPr>
          <a:xfrm>
            <a:off x="2001682" y="4105491"/>
            <a:ext cx="9297988" cy="1266825"/>
          </a:xfrm>
          <a:prstGeom prst="rect">
            <a:avLst/>
          </a:prstGeom>
        </p:spPr>
        <p:txBody>
          <a:bodyPr vert="horz" lIns="91440" tIns="45720" rIns="91440" bIns="45720" rtlCol="0" anchor="t">
            <a:normAutofit fontScale="92500"/>
          </a:bodyPr>
          <a:lstStyle>
            <a:lvl1pPr marL="0" indent="0" algn="l" defTabSz="457200" rtl="0" eaLnBrk="1" latinLnBrk="0" hangingPunct="1">
              <a:spcBef>
                <a:spcPts val="1000"/>
              </a:spcBef>
              <a:spcAft>
                <a:spcPts val="0"/>
              </a:spcAft>
              <a:buClr>
                <a:schemeClr val="accent1"/>
              </a:buClr>
              <a:buFont typeface="Wingdings 3" charset="2"/>
              <a:buNone/>
              <a:defRPr sz="1800" kern="1200">
                <a:solidFill>
                  <a:schemeClr val="tx1">
                    <a:lumMod val="65000"/>
                    <a:lumOff val="35000"/>
                  </a:schemeClr>
                </a:solidFill>
                <a:latin typeface="+mn-lt"/>
                <a:ea typeface="+mn-ea"/>
                <a:cs typeface="+mn-cs"/>
              </a:defRPr>
            </a:lvl1pPr>
            <a:lvl2pPr marL="457200" indent="0" algn="ctr" defTabSz="457200" rtl="0" eaLnBrk="1" latinLnBrk="0" hangingPunct="1">
              <a:spcBef>
                <a:spcPts val="1000"/>
              </a:spcBef>
              <a:spcAft>
                <a:spcPts val="0"/>
              </a:spcAft>
              <a:buClr>
                <a:schemeClr val="accent1"/>
              </a:buClr>
              <a:buFont typeface="Wingdings 3" charset="2"/>
              <a:buNone/>
              <a:defRPr sz="1600" kern="1200">
                <a:solidFill>
                  <a:schemeClr val="tx1">
                    <a:tint val="75000"/>
                  </a:schemeClr>
                </a:solidFill>
                <a:latin typeface="+mn-lt"/>
                <a:ea typeface="+mn-ea"/>
                <a:cs typeface="+mn-cs"/>
              </a:defRPr>
            </a:lvl2pPr>
            <a:lvl3pPr marL="914400" indent="0" algn="ctr" defTabSz="457200" rtl="0" eaLnBrk="1" latinLnBrk="0" hangingPunct="1">
              <a:spcBef>
                <a:spcPts val="1000"/>
              </a:spcBef>
              <a:spcAft>
                <a:spcPts val="0"/>
              </a:spcAft>
              <a:buClr>
                <a:schemeClr val="accent1"/>
              </a:buClr>
              <a:buFont typeface="Wingdings 3" charset="2"/>
              <a:buNone/>
              <a:defRPr sz="1400" kern="1200">
                <a:solidFill>
                  <a:schemeClr val="tx1">
                    <a:tint val="75000"/>
                  </a:schemeClr>
                </a:solidFill>
                <a:latin typeface="+mn-lt"/>
                <a:ea typeface="+mn-ea"/>
                <a:cs typeface="+mn-cs"/>
              </a:defRPr>
            </a:lvl3pPr>
            <a:lvl4pPr marL="13716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4pPr>
            <a:lvl5pPr marL="18288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5pPr>
            <a:lvl6pPr marL="22860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6pPr>
            <a:lvl7pPr marL="27432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7pPr>
            <a:lvl8pPr marL="32004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8pPr>
            <a:lvl9pPr marL="36576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9pPr>
          </a:lstStyle>
          <a:p>
            <a:pPr algn="just"/>
            <a:r>
              <a:rPr lang="es-PA" dirty="0" smtClean="0">
                <a:ln w="0"/>
                <a:solidFill>
                  <a:schemeClr val="tx1"/>
                </a:solidFill>
                <a:effectLst>
                  <a:outerShdw blurRad="38100" dist="19050" dir="2700000" algn="tl" rotWithShape="0">
                    <a:schemeClr val="dk1">
                      <a:alpha val="40000"/>
                    </a:schemeClr>
                  </a:outerShdw>
                </a:effectLst>
                <a:latin typeface="Calibri" panose="020F0502020204030204" pitchFamily="34" charset="0"/>
                <a:cs typeface="Calibri" panose="020F0502020204030204" pitchFamily="34" charset="0"/>
              </a:rPr>
              <a:t>Actualmente en Panamá, el Programa de El Valle ha sido exitoso, pues ahí tenemos aproximadamente 2 mil individuos de Atelopus zeteki. Sin embargo, “esos son los únicos animales que existen porque han habido bastantes búsquedas, expediciones y colectas 2009 hasta la fecha, y no se ha encontrado un solo animal en su hábitat silvestre</a:t>
            </a:r>
            <a:r>
              <a:rPr lang="es-PA" dirty="0" smtClean="0">
                <a:ln w="0"/>
                <a:solidFill>
                  <a:schemeClr val="tx1"/>
                </a:solidFill>
                <a:effectLst>
                  <a:outerShdw blurRad="38100" dist="19050" dir="2700000" algn="tl" rotWithShape="0">
                    <a:schemeClr val="dk1">
                      <a:alpha val="40000"/>
                    </a:schemeClr>
                  </a:outerShdw>
                </a:effectLst>
                <a:latin typeface="Calibri" panose="020F0502020204030204" pitchFamily="34" charset="0"/>
                <a:cs typeface="Calibri" panose="020F0502020204030204" pitchFamily="34" charset="0"/>
              </a:rPr>
              <a:t>”, afirma la científica panameña Gina Della Togna.</a:t>
            </a:r>
            <a:endParaRPr lang="es-PA" dirty="0">
              <a:ln w="0"/>
              <a:solidFill>
                <a:schemeClr val="tx1"/>
              </a:solidFill>
              <a:effectLst>
                <a:outerShdw blurRad="38100" dist="19050" dir="2700000" algn="tl" rotWithShape="0">
                  <a:schemeClr val="dk1">
                    <a:alpha val="40000"/>
                  </a:schemeClr>
                </a:outerShdw>
              </a:effectLst>
              <a:latin typeface="Calibri" panose="020F0502020204030204" pitchFamily="34" charset="0"/>
              <a:cs typeface="Calibri" panose="020F0502020204030204" pitchFamily="34" charset="0"/>
            </a:endParaRPr>
          </a:p>
        </p:txBody>
      </p:sp>
      <p:pic>
        <p:nvPicPr>
          <p:cNvPr id="7" name="Imagen 6"/>
          <p:cNvPicPr>
            <a:picLocks noChangeAspect="1"/>
          </p:cNvPicPr>
          <p:nvPr/>
        </p:nvPicPr>
        <p:blipFill>
          <a:blip r:embed="rId3"/>
          <a:stretch>
            <a:fillRect/>
          </a:stretch>
        </p:blipFill>
        <p:spPr>
          <a:xfrm>
            <a:off x="9814354" y="0"/>
            <a:ext cx="2377646" cy="585267"/>
          </a:xfrm>
          <a:prstGeom prst="rect">
            <a:avLst/>
          </a:prstGeom>
        </p:spPr>
      </p:pic>
      <p:sp>
        <p:nvSpPr>
          <p:cNvPr id="8" name="Subtítulo 2"/>
          <p:cNvSpPr txBox="1">
            <a:spLocks/>
          </p:cNvSpPr>
          <p:nvPr/>
        </p:nvSpPr>
        <p:spPr>
          <a:xfrm>
            <a:off x="2022242" y="5296116"/>
            <a:ext cx="9297988" cy="1266825"/>
          </a:xfrm>
          <a:prstGeom prst="rect">
            <a:avLst/>
          </a:prstGeom>
        </p:spPr>
        <p:txBody>
          <a:bodyPr vert="horz" lIns="91440" tIns="45720" rIns="91440" bIns="45720" rtlCol="0" anchor="t">
            <a:normAutofit/>
          </a:bodyPr>
          <a:lstStyle>
            <a:lvl1pPr marL="0" indent="0" algn="l" defTabSz="457200" rtl="0" eaLnBrk="1" latinLnBrk="0" hangingPunct="1">
              <a:spcBef>
                <a:spcPts val="1000"/>
              </a:spcBef>
              <a:spcAft>
                <a:spcPts val="0"/>
              </a:spcAft>
              <a:buClr>
                <a:schemeClr val="accent1"/>
              </a:buClr>
              <a:buFont typeface="Wingdings 3" charset="2"/>
              <a:buNone/>
              <a:defRPr sz="1800" kern="1200">
                <a:solidFill>
                  <a:schemeClr val="tx1">
                    <a:lumMod val="65000"/>
                    <a:lumOff val="35000"/>
                  </a:schemeClr>
                </a:solidFill>
                <a:latin typeface="+mn-lt"/>
                <a:ea typeface="+mn-ea"/>
                <a:cs typeface="+mn-cs"/>
              </a:defRPr>
            </a:lvl1pPr>
            <a:lvl2pPr marL="457200" indent="0" algn="ctr" defTabSz="457200" rtl="0" eaLnBrk="1" latinLnBrk="0" hangingPunct="1">
              <a:spcBef>
                <a:spcPts val="1000"/>
              </a:spcBef>
              <a:spcAft>
                <a:spcPts val="0"/>
              </a:spcAft>
              <a:buClr>
                <a:schemeClr val="accent1"/>
              </a:buClr>
              <a:buFont typeface="Wingdings 3" charset="2"/>
              <a:buNone/>
              <a:defRPr sz="1600" kern="1200">
                <a:solidFill>
                  <a:schemeClr val="tx1">
                    <a:tint val="75000"/>
                  </a:schemeClr>
                </a:solidFill>
                <a:latin typeface="+mn-lt"/>
                <a:ea typeface="+mn-ea"/>
                <a:cs typeface="+mn-cs"/>
              </a:defRPr>
            </a:lvl2pPr>
            <a:lvl3pPr marL="914400" indent="0" algn="ctr" defTabSz="457200" rtl="0" eaLnBrk="1" latinLnBrk="0" hangingPunct="1">
              <a:spcBef>
                <a:spcPts val="1000"/>
              </a:spcBef>
              <a:spcAft>
                <a:spcPts val="0"/>
              </a:spcAft>
              <a:buClr>
                <a:schemeClr val="accent1"/>
              </a:buClr>
              <a:buFont typeface="Wingdings 3" charset="2"/>
              <a:buNone/>
              <a:defRPr sz="1400" kern="1200">
                <a:solidFill>
                  <a:schemeClr val="tx1">
                    <a:tint val="75000"/>
                  </a:schemeClr>
                </a:solidFill>
                <a:latin typeface="+mn-lt"/>
                <a:ea typeface="+mn-ea"/>
                <a:cs typeface="+mn-cs"/>
              </a:defRPr>
            </a:lvl3pPr>
            <a:lvl4pPr marL="13716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4pPr>
            <a:lvl5pPr marL="18288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5pPr>
            <a:lvl6pPr marL="22860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6pPr>
            <a:lvl7pPr marL="27432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7pPr>
            <a:lvl8pPr marL="32004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8pPr>
            <a:lvl9pPr marL="36576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9pPr>
          </a:lstStyle>
          <a:p>
            <a:pPr algn="just"/>
            <a:r>
              <a:rPr lang="es-PA" dirty="0" smtClean="0">
                <a:ln w="0"/>
                <a:solidFill>
                  <a:schemeClr val="tx1"/>
                </a:solidFill>
                <a:effectLst>
                  <a:outerShdw blurRad="38100" dist="19050" dir="2700000" algn="tl" rotWithShape="0">
                    <a:schemeClr val="dk1">
                      <a:alpha val="40000"/>
                    </a:schemeClr>
                  </a:outerShdw>
                </a:effectLst>
                <a:latin typeface="Calibri" panose="020F0502020204030204" pitchFamily="34" charset="0"/>
                <a:cs typeface="Calibri" panose="020F0502020204030204" pitchFamily="34" charset="0"/>
              </a:rPr>
              <a:t>Della Togna también trabaja para el Proyecto de Rescate y Conservación de Anfibios de Panamá, el cual cuenta con dos sitios en el país que promueven la reproducción de Especies de Anfibios. Estos son el Centro de Investigación y Conservación de Anfibios de Gamboa, y el Centro de Conservación de Anfibios de El Valle.</a:t>
            </a:r>
            <a:endParaRPr lang="es-PA" dirty="0">
              <a:ln w="0"/>
              <a:solidFill>
                <a:schemeClr val="tx1"/>
              </a:solidFill>
              <a:effectLst>
                <a:outerShdw blurRad="38100" dist="19050" dir="2700000" algn="tl" rotWithShape="0">
                  <a:schemeClr val="dk1">
                    <a:alpha val="40000"/>
                  </a:schemeClr>
                </a:outerShdw>
              </a:effectLst>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96853009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p:cNvSpPr>
            <a:spLocks noGrp="1"/>
          </p:cNvSpPr>
          <p:nvPr>
            <p:ph type="subTitle" idx="1"/>
          </p:nvPr>
        </p:nvSpPr>
        <p:spPr>
          <a:xfrm>
            <a:off x="2042802" y="3037207"/>
            <a:ext cx="8949048" cy="2115093"/>
          </a:xfrm>
        </p:spPr>
        <p:txBody>
          <a:bodyPr>
            <a:noAutofit/>
          </a:bodyPr>
          <a:lstStyle/>
          <a:p>
            <a:pPr algn="just"/>
            <a:r>
              <a:rPr lang="es-PA" dirty="0" smtClean="0">
                <a:solidFill>
                  <a:schemeClr val="tx1"/>
                </a:solidFill>
                <a:latin typeface="Calibri" panose="020F0502020204030204" pitchFamily="34" charset="0"/>
                <a:cs typeface="Calibri" panose="020F0502020204030204" pitchFamily="34" charset="0"/>
              </a:rPr>
              <a:t>El objetivo del programa de conservación de cautiverio, es mantener esa diversidad genética alta. Para eso hay que tener un sistema de reproducción organizado y constante. Cuando estos animales no se reproducen en determinado tiempo mueren. Por lo tanto, hay que desarrollar técnicas de reproducción asistida, que es lo que se llama in vitro, para ayudarlos a reproducirse. La aplicación de hormonas nos ayudan a sincronizar que el macho produzca esperma y que la hembra ponga los huevos, porque muchas veces en cautiverio las hembras se llenan de huevos y no los ponen, y se mueren en una condición que se llama ectopia.</a:t>
            </a:r>
            <a:endParaRPr lang="es-PA" dirty="0">
              <a:solidFill>
                <a:schemeClr val="tx1"/>
              </a:solidFill>
              <a:latin typeface="Calibri" panose="020F0502020204030204" pitchFamily="34" charset="0"/>
              <a:cs typeface="Calibri" panose="020F0502020204030204" pitchFamily="34" charset="0"/>
            </a:endParaRPr>
          </a:p>
        </p:txBody>
      </p:sp>
      <p:pic>
        <p:nvPicPr>
          <p:cNvPr id="4" name="Imagen 3"/>
          <p:cNvPicPr>
            <a:picLocks noChangeAspect="1"/>
          </p:cNvPicPr>
          <p:nvPr/>
        </p:nvPicPr>
        <p:blipFill>
          <a:blip r:embed="rId2"/>
          <a:stretch>
            <a:fillRect/>
          </a:stretch>
        </p:blipFill>
        <p:spPr>
          <a:xfrm>
            <a:off x="82310" y="-104775"/>
            <a:ext cx="1589675" cy="1205287"/>
          </a:xfrm>
          <a:prstGeom prst="rect">
            <a:avLst/>
          </a:prstGeom>
          <a:ln>
            <a:noFill/>
          </a:ln>
          <a:effectLst>
            <a:softEdge rad="112500"/>
          </a:effectLst>
        </p:spPr>
      </p:pic>
      <p:sp>
        <p:nvSpPr>
          <p:cNvPr id="5" name="Subtítulo 2"/>
          <p:cNvSpPr txBox="1">
            <a:spLocks/>
          </p:cNvSpPr>
          <p:nvPr/>
        </p:nvSpPr>
        <p:spPr>
          <a:xfrm>
            <a:off x="2042802" y="810140"/>
            <a:ext cx="9297988" cy="2742685"/>
          </a:xfrm>
          <a:prstGeom prst="rect">
            <a:avLst/>
          </a:prstGeom>
        </p:spPr>
        <p:txBody>
          <a:bodyPr vert="horz" lIns="91440" tIns="45720" rIns="91440" bIns="45720" rtlCol="0" anchor="t">
            <a:normAutofit/>
          </a:bodyPr>
          <a:lstStyle>
            <a:lvl1pPr marL="0" indent="0" algn="l" defTabSz="457200" rtl="0" eaLnBrk="1" latinLnBrk="0" hangingPunct="1">
              <a:spcBef>
                <a:spcPts val="1000"/>
              </a:spcBef>
              <a:spcAft>
                <a:spcPts val="0"/>
              </a:spcAft>
              <a:buClr>
                <a:schemeClr val="accent1"/>
              </a:buClr>
              <a:buFont typeface="Wingdings 3" charset="2"/>
              <a:buNone/>
              <a:defRPr sz="1800" kern="1200">
                <a:solidFill>
                  <a:schemeClr val="tx1">
                    <a:lumMod val="65000"/>
                    <a:lumOff val="35000"/>
                  </a:schemeClr>
                </a:solidFill>
                <a:latin typeface="+mn-lt"/>
                <a:ea typeface="+mn-ea"/>
                <a:cs typeface="+mn-cs"/>
              </a:defRPr>
            </a:lvl1pPr>
            <a:lvl2pPr marL="457200" indent="0" algn="ctr" defTabSz="457200" rtl="0" eaLnBrk="1" latinLnBrk="0" hangingPunct="1">
              <a:spcBef>
                <a:spcPts val="1000"/>
              </a:spcBef>
              <a:spcAft>
                <a:spcPts val="0"/>
              </a:spcAft>
              <a:buClr>
                <a:schemeClr val="accent1"/>
              </a:buClr>
              <a:buFont typeface="Wingdings 3" charset="2"/>
              <a:buNone/>
              <a:defRPr sz="1600" kern="1200">
                <a:solidFill>
                  <a:schemeClr val="tx1">
                    <a:tint val="75000"/>
                  </a:schemeClr>
                </a:solidFill>
                <a:latin typeface="+mn-lt"/>
                <a:ea typeface="+mn-ea"/>
                <a:cs typeface="+mn-cs"/>
              </a:defRPr>
            </a:lvl2pPr>
            <a:lvl3pPr marL="914400" indent="0" algn="ctr" defTabSz="457200" rtl="0" eaLnBrk="1" latinLnBrk="0" hangingPunct="1">
              <a:spcBef>
                <a:spcPts val="1000"/>
              </a:spcBef>
              <a:spcAft>
                <a:spcPts val="0"/>
              </a:spcAft>
              <a:buClr>
                <a:schemeClr val="accent1"/>
              </a:buClr>
              <a:buFont typeface="Wingdings 3" charset="2"/>
              <a:buNone/>
              <a:defRPr sz="1400" kern="1200">
                <a:solidFill>
                  <a:schemeClr val="tx1">
                    <a:tint val="75000"/>
                  </a:schemeClr>
                </a:solidFill>
                <a:latin typeface="+mn-lt"/>
                <a:ea typeface="+mn-ea"/>
                <a:cs typeface="+mn-cs"/>
              </a:defRPr>
            </a:lvl3pPr>
            <a:lvl4pPr marL="13716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4pPr>
            <a:lvl5pPr marL="18288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5pPr>
            <a:lvl6pPr marL="22860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6pPr>
            <a:lvl7pPr marL="27432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7pPr>
            <a:lvl8pPr marL="32004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8pPr>
            <a:lvl9pPr marL="36576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9pPr>
          </a:lstStyle>
          <a:p>
            <a:pPr marL="0" marR="0" lvl="0" indent="0" algn="l" defTabSz="457200" rtl="0" eaLnBrk="1" fontAlgn="auto" latinLnBrk="0" hangingPunct="1">
              <a:lnSpc>
                <a:spcPct val="100000"/>
              </a:lnSpc>
              <a:spcBef>
                <a:spcPts val="1000"/>
              </a:spcBef>
              <a:spcAft>
                <a:spcPts val="0"/>
              </a:spcAft>
              <a:buClr>
                <a:srgbClr val="E78712"/>
              </a:buClr>
              <a:buSzTx/>
              <a:buFont typeface="Wingdings 3" charset="2"/>
              <a:buNone/>
              <a:tabLst/>
              <a:defRPr/>
            </a:pPr>
            <a:endParaRPr kumimoji="0" lang="es-PA" sz="1800" b="0" i="0" u="none" strike="noStrike" kern="1200" cap="none" spc="0" normalizeH="0" baseline="0" noProof="0" dirty="0">
              <a:ln>
                <a:noFill/>
              </a:ln>
              <a:solidFill>
                <a:prstClr val="black"/>
              </a:solidFill>
              <a:effectLst/>
              <a:uLnTx/>
              <a:uFillTx/>
              <a:latin typeface="Century Gothic" panose="020B0502020202020204"/>
              <a:ea typeface="+mn-ea"/>
              <a:cs typeface="+mn-cs"/>
            </a:endParaRPr>
          </a:p>
        </p:txBody>
      </p:sp>
      <p:sp>
        <p:nvSpPr>
          <p:cNvPr id="6" name="Subtítulo 2"/>
          <p:cNvSpPr txBox="1">
            <a:spLocks/>
          </p:cNvSpPr>
          <p:nvPr/>
        </p:nvSpPr>
        <p:spPr>
          <a:xfrm>
            <a:off x="2042802" y="2819401"/>
            <a:ext cx="9425298" cy="2684596"/>
          </a:xfrm>
          <a:prstGeom prst="rect">
            <a:avLst/>
          </a:prstGeom>
        </p:spPr>
        <p:txBody>
          <a:bodyPr vert="horz" lIns="91440" tIns="45720" rIns="91440" bIns="45720" rtlCol="0" anchor="t">
            <a:normAutofit/>
          </a:bodyPr>
          <a:lstStyle>
            <a:lvl1pPr marL="0" indent="0" algn="l" defTabSz="457200" rtl="0" eaLnBrk="1" latinLnBrk="0" hangingPunct="1">
              <a:spcBef>
                <a:spcPts val="1000"/>
              </a:spcBef>
              <a:spcAft>
                <a:spcPts val="0"/>
              </a:spcAft>
              <a:buClr>
                <a:schemeClr val="accent1"/>
              </a:buClr>
              <a:buFont typeface="Wingdings 3" charset="2"/>
              <a:buNone/>
              <a:defRPr sz="1800" kern="1200">
                <a:solidFill>
                  <a:schemeClr val="tx1">
                    <a:lumMod val="65000"/>
                    <a:lumOff val="35000"/>
                  </a:schemeClr>
                </a:solidFill>
                <a:latin typeface="+mn-lt"/>
                <a:ea typeface="+mn-ea"/>
                <a:cs typeface="+mn-cs"/>
              </a:defRPr>
            </a:lvl1pPr>
            <a:lvl2pPr marL="457200" indent="0" algn="ctr" defTabSz="457200" rtl="0" eaLnBrk="1" latinLnBrk="0" hangingPunct="1">
              <a:spcBef>
                <a:spcPts val="1000"/>
              </a:spcBef>
              <a:spcAft>
                <a:spcPts val="0"/>
              </a:spcAft>
              <a:buClr>
                <a:schemeClr val="accent1"/>
              </a:buClr>
              <a:buFont typeface="Wingdings 3" charset="2"/>
              <a:buNone/>
              <a:defRPr sz="1600" kern="1200">
                <a:solidFill>
                  <a:schemeClr val="tx1">
                    <a:tint val="75000"/>
                  </a:schemeClr>
                </a:solidFill>
                <a:latin typeface="+mn-lt"/>
                <a:ea typeface="+mn-ea"/>
                <a:cs typeface="+mn-cs"/>
              </a:defRPr>
            </a:lvl2pPr>
            <a:lvl3pPr marL="914400" indent="0" algn="ctr" defTabSz="457200" rtl="0" eaLnBrk="1" latinLnBrk="0" hangingPunct="1">
              <a:spcBef>
                <a:spcPts val="1000"/>
              </a:spcBef>
              <a:spcAft>
                <a:spcPts val="0"/>
              </a:spcAft>
              <a:buClr>
                <a:schemeClr val="accent1"/>
              </a:buClr>
              <a:buFont typeface="Wingdings 3" charset="2"/>
              <a:buNone/>
              <a:defRPr sz="1400" kern="1200">
                <a:solidFill>
                  <a:schemeClr val="tx1">
                    <a:tint val="75000"/>
                  </a:schemeClr>
                </a:solidFill>
                <a:latin typeface="+mn-lt"/>
                <a:ea typeface="+mn-ea"/>
                <a:cs typeface="+mn-cs"/>
              </a:defRPr>
            </a:lvl3pPr>
            <a:lvl4pPr marL="13716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4pPr>
            <a:lvl5pPr marL="18288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5pPr>
            <a:lvl6pPr marL="22860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6pPr>
            <a:lvl7pPr marL="27432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7pPr>
            <a:lvl8pPr marL="32004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8pPr>
            <a:lvl9pPr marL="36576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9pPr>
          </a:lstStyle>
          <a:p>
            <a:pPr marL="0" marR="0" lvl="0" indent="0" algn="just" defTabSz="457200" rtl="0" eaLnBrk="1" fontAlgn="auto" latinLnBrk="0" hangingPunct="1">
              <a:lnSpc>
                <a:spcPct val="100000"/>
              </a:lnSpc>
              <a:spcBef>
                <a:spcPts val="1000"/>
              </a:spcBef>
              <a:spcAft>
                <a:spcPts val="0"/>
              </a:spcAft>
              <a:buClr>
                <a:srgbClr val="E78712"/>
              </a:buClr>
              <a:buSzTx/>
              <a:buFont typeface="Wingdings 3" charset="2"/>
              <a:buNone/>
              <a:tabLst/>
              <a:defRPr/>
            </a:pPr>
            <a:endParaRPr kumimoji="0" lang="es-PA" sz="1800" b="1"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endParaRPr>
          </a:p>
        </p:txBody>
      </p:sp>
      <p:sp>
        <p:nvSpPr>
          <p:cNvPr id="8" name="Subtítulo 2"/>
          <p:cNvSpPr txBox="1">
            <a:spLocks/>
          </p:cNvSpPr>
          <p:nvPr/>
        </p:nvSpPr>
        <p:spPr>
          <a:xfrm>
            <a:off x="2171390" y="3276600"/>
            <a:ext cx="8949048" cy="1365779"/>
          </a:xfrm>
          <a:prstGeom prst="rect">
            <a:avLst/>
          </a:prstGeom>
        </p:spPr>
        <p:txBody>
          <a:bodyPr vert="horz" lIns="91440" tIns="45720" rIns="91440" bIns="45720" rtlCol="0" anchor="t">
            <a:noAutofit/>
          </a:bodyPr>
          <a:lstStyle>
            <a:lvl1pPr marL="0" indent="0" algn="l" defTabSz="457200" rtl="0" eaLnBrk="1" latinLnBrk="0" hangingPunct="1">
              <a:spcBef>
                <a:spcPts val="1000"/>
              </a:spcBef>
              <a:spcAft>
                <a:spcPts val="0"/>
              </a:spcAft>
              <a:buClr>
                <a:schemeClr val="accent1"/>
              </a:buClr>
              <a:buFont typeface="Wingdings 3" charset="2"/>
              <a:buNone/>
              <a:defRPr sz="1800" kern="1200">
                <a:solidFill>
                  <a:schemeClr val="tx1">
                    <a:lumMod val="65000"/>
                    <a:lumOff val="35000"/>
                  </a:schemeClr>
                </a:solidFill>
                <a:latin typeface="+mn-lt"/>
                <a:ea typeface="+mn-ea"/>
                <a:cs typeface="+mn-cs"/>
              </a:defRPr>
            </a:lvl1pPr>
            <a:lvl2pPr marL="457200" indent="0" algn="ctr" defTabSz="457200" rtl="0" eaLnBrk="1" latinLnBrk="0" hangingPunct="1">
              <a:spcBef>
                <a:spcPts val="1000"/>
              </a:spcBef>
              <a:spcAft>
                <a:spcPts val="0"/>
              </a:spcAft>
              <a:buClr>
                <a:schemeClr val="accent1"/>
              </a:buClr>
              <a:buFont typeface="Wingdings 3" charset="2"/>
              <a:buNone/>
              <a:defRPr sz="1600" kern="1200">
                <a:solidFill>
                  <a:schemeClr val="tx1">
                    <a:tint val="75000"/>
                  </a:schemeClr>
                </a:solidFill>
                <a:latin typeface="+mn-lt"/>
                <a:ea typeface="+mn-ea"/>
                <a:cs typeface="+mn-cs"/>
              </a:defRPr>
            </a:lvl2pPr>
            <a:lvl3pPr marL="914400" indent="0" algn="ctr" defTabSz="457200" rtl="0" eaLnBrk="1" latinLnBrk="0" hangingPunct="1">
              <a:spcBef>
                <a:spcPts val="1000"/>
              </a:spcBef>
              <a:spcAft>
                <a:spcPts val="0"/>
              </a:spcAft>
              <a:buClr>
                <a:schemeClr val="accent1"/>
              </a:buClr>
              <a:buFont typeface="Wingdings 3" charset="2"/>
              <a:buNone/>
              <a:defRPr sz="1400" kern="1200">
                <a:solidFill>
                  <a:schemeClr val="tx1">
                    <a:tint val="75000"/>
                  </a:schemeClr>
                </a:solidFill>
                <a:latin typeface="+mn-lt"/>
                <a:ea typeface="+mn-ea"/>
                <a:cs typeface="+mn-cs"/>
              </a:defRPr>
            </a:lvl3pPr>
            <a:lvl4pPr marL="13716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4pPr>
            <a:lvl5pPr marL="18288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5pPr>
            <a:lvl6pPr marL="22860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6pPr>
            <a:lvl7pPr marL="27432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7pPr>
            <a:lvl8pPr marL="32004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8pPr>
            <a:lvl9pPr marL="36576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9pPr>
          </a:lstStyle>
          <a:p>
            <a:pPr algn="just"/>
            <a:endParaRPr lang="es-PA" dirty="0">
              <a:solidFill>
                <a:schemeClr val="tx1"/>
              </a:solidFill>
              <a:latin typeface="Calibri" panose="020F0502020204030204" pitchFamily="34" charset="0"/>
              <a:cs typeface="Calibri" panose="020F0502020204030204" pitchFamily="34" charset="0"/>
            </a:endParaRPr>
          </a:p>
        </p:txBody>
      </p:sp>
      <p:sp>
        <p:nvSpPr>
          <p:cNvPr id="7" name="Subtítulo 2"/>
          <p:cNvSpPr txBox="1">
            <a:spLocks/>
          </p:cNvSpPr>
          <p:nvPr/>
        </p:nvSpPr>
        <p:spPr>
          <a:xfrm>
            <a:off x="2042802" y="857245"/>
            <a:ext cx="8949048" cy="936366"/>
          </a:xfrm>
          <a:prstGeom prst="rect">
            <a:avLst/>
          </a:prstGeom>
          <a:solidFill>
            <a:srgbClr val="FFC000"/>
          </a:solidFill>
          <a:ln>
            <a:solidFill>
              <a:schemeClr val="tx1"/>
            </a:solidFill>
          </a:ln>
        </p:spPr>
        <p:txBody>
          <a:bodyPr vert="horz" lIns="91440" tIns="45720" rIns="91440" bIns="45720" rtlCol="0" anchor="t">
            <a:noAutofit/>
          </a:bodyPr>
          <a:lstStyle>
            <a:lvl1pPr marL="0" indent="0" algn="l" defTabSz="457200" rtl="0" eaLnBrk="1" latinLnBrk="0" hangingPunct="1">
              <a:spcBef>
                <a:spcPts val="1000"/>
              </a:spcBef>
              <a:spcAft>
                <a:spcPts val="0"/>
              </a:spcAft>
              <a:buClr>
                <a:schemeClr val="accent1"/>
              </a:buClr>
              <a:buFont typeface="Wingdings 3" charset="2"/>
              <a:buNone/>
              <a:defRPr sz="1800" kern="1200">
                <a:solidFill>
                  <a:schemeClr val="tx1">
                    <a:lumMod val="65000"/>
                    <a:lumOff val="35000"/>
                  </a:schemeClr>
                </a:solidFill>
                <a:latin typeface="+mn-lt"/>
                <a:ea typeface="+mn-ea"/>
                <a:cs typeface="+mn-cs"/>
              </a:defRPr>
            </a:lvl1pPr>
            <a:lvl2pPr marL="457200" indent="0" algn="ctr" defTabSz="457200" rtl="0" eaLnBrk="1" latinLnBrk="0" hangingPunct="1">
              <a:spcBef>
                <a:spcPts val="1000"/>
              </a:spcBef>
              <a:spcAft>
                <a:spcPts val="0"/>
              </a:spcAft>
              <a:buClr>
                <a:schemeClr val="accent1"/>
              </a:buClr>
              <a:buFont typeface="Wingdings 3" charset="2"/>
              <a:buNone/>
              <a:defRPr sz="1600" kern="1200">
                <a:solidFill>
                  <a:schemeClr val="tx1">
                    <a:tint val="75000"/>
                  </a:schemeClr>
                </a:solidFill>
                <a:latin typeface="+mn-lt"/>
                <a:ea typeface="+mn-ea"/>
                <a:cs typeface="+mn-cs"/>
              </a:defRPr>
            </a:lvl2pPr>
            <a:lvl3pPr marL="914400" indent="0" algn="ctr" defTabSz="457200" rtl="0" eaLnBrk="1" latinLnBrk="0" hangingPunct="1">
              <a:spcBef>
                <a:spcPts val="1000"/>
              </a:spcBef>
              <a:spcAft>
                <a:spcPts val="0"/>
              </a:spcAft>
              <a:buClr>
                <a:schemeClr val="accent1"/>
              </a:buClr>
              <a:buFont typeface="Wingdings 3" charset="2"/>
              <a:buNone/>
              <a:defRPr sz="1400" kern="1200">
                <a:solidFill>
                  <a:schemeClr val="tx1">
                    <a:tint val="75000"/>
                  </a:schemeClr>
                </a:solidFill>
                <a:latin typeface="+mn-lt"/>
                <a:ea typeface="+mn-ea"/>
                <a:cs typeface="+mn-cs"/>
              </a:defRPr>
            </a:lvl3pPr>
            <a:lvl4pPr marL="13716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4pPr>
            <a:lvl5pPr marL="18288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5pPr>
            <a:lvl6pPr marL="22860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6pPr>
            <a:lvl7pPr marL="27432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7pPr>
            <a:lvl8pPr marL="32004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8pPr>
            <a:lvl9pPr marL="36576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9pPr>
          </a:lstStyle>
          <a:p>
            <a:pPr algn="ctr"/>
            <a:r>
              <a:rPr lang="es-PA" sz="2800" dirty="0" smtClean="0">
                <a:solidFill>
                  <a:schemeClr val="tx1"/>
                </a:solidFill>
                <a:latin typeface="Calibri" panose="020F0502020204030204" pitchFamily="34" charset="0"/>
                <a:cs typeface="Calibri" panose="020F0502020204030204" pitchFamily="34" charset="0"/>
              </a:rPr>
              <a:t>Meta del proyecto de rescate  y conservación de anfibios en Panamá</a:t>
            </a:r>
            <a:endParaRPr lang="es-PA" sz="2800" dirty="0">
              <a:solidFill>
                <a:schemeClr val="tx1"/>
              </a:solidFill>
              <a:latin typeface="Calibri" panose="020F0502020204030204" pitchFamily="34" charset="0"/>
              <a:cs typeface="Calibri" panose="020F0502020204030204" pitchFamily="34" charset="0"/>
            </a:endParaRPr>
          </a:p>
        </p:txBody>
      </p:sp>
      <p:sp>
        <p:nvSpPr>
          <p:cNvPr id="9" name="Subtítulo 2"/>
          <p:cNvSpPr txBox="1">
            <a:spLocks/>
          </p:cNvSpPr>
          <p:nvPr/>
        </p:nvSpPr>
        <p:spPr>
          <a:xfrm>
            <a:off x="2042802" y="1868542"/>
            <a:ext cx="8949048" cy="1093734"/>
          </a:xfrm>
          <a:prstGeom prst="rect">
            <a:avLst/>
          </a:prstGeom>
        </p:spPr>
        <p:txBody>
          <a:bodyPr vert="horz" lIns="91440" tIns="45720" rIns="91440" bIns="45720" rtlCol="0" anchor="t">
            <a:noAutofit/>
          </a:bodyPr>
          <a:lstStyle>
            <a:lvl1pPr marL="0" indent="0" algn="l" defTabSz="457200" rtl="0" eaLnBrk="1" latinLnBrk="0" hangingPunct="1">
              <a:spcBef>
                <a:spcPts val="1000"/>
              </a:spcBef>
              <a:spcAft>
                <a:spcPts val="0"/>
              </a:spcAft>
              <a:buClr>
                <a:schemeClr val="accent1"/>
              </a:buClr>
              <a:buFont typeface="Wingdings 3" charset="2"/>
              <a:buNone/>
              <a:defRPr sz="1800" kern="1200">
                <a:solidFill>
                  <a:schemeClr val="tx1">
                    <a:lumMod val="65000"/>
                    <a:lumOff val="35000"/>
                  </a:schemeClr>
                </a:solidFill>
                <a:latin typeface="+mn-lt"/>
                <a:ea typeface="+mn-ea"/>
                <a:cs typeface="+mn-cs"/>
              </a:defRPr>
            </a:lvl1pPr>
            <a:lvl2pPr marL="457200" indent="0" algn="ctr" defTabSz="457200" rtl="0" eaLnBrk="1" latinLnBrk="0" hangingPunct="1">
              <a:spcBef>
                <a:spcPts val="1000"/>
              </a:spcBef>
              <a:spcAft>
                <a:spcPts val="0"/>
              </a:spcAft>
              <a:buClr>
                <a:schemeClr val="accent1"/>
              </a:buClr>
              <a:buFont typeface="Wingdings 3" charset="2"/>
              <a:buNone/>
              <a:defRPr sz="1600" kern="1200">
                <a:solidFill>
                  <a:schemeClr val="tx1">
                    <a:tint val="75000"/>
                  </a:schemeClr>
                </a:solidFill>
                <a:latin typeface="+mn-lt"/>
                <a:ea typeface="+mn-ea"/>
                <a:cs typeface="+mn-cs"/>
              </a:defRPr>
            </a:lvl2pPr>
            <a:lvl3pPr marL="914400" indent="0" algn="ctr" defTabSz="457200" rtl="0" eaLnBrk="1" latinLnBrk="0" hangingPunct="1">
              <a:spcBef>
                <a:spcPts val="1000"/>
              </a:spcBef>
              <a:spcAft>
                <a:spcPts val="0"/>
              </a:spcAft>
              <a:buClr>
                <a:schemeClr val="accent1"/>
              </a:buClr>
              <a:buFont typeface="Wingdings 3" charset="2"/>
              <a:buNone/>
              <a:defRPr sz="1400" kern="1200">
                <a:solidFill>
                  <a:schemeClr val="tx1">
                    <a:tint val="75000"/>
                  </a:schemeClr>
                </a:solidFill>
                <a:latin typeface="+mn-lt"/>
                <a:ea typeface="+mn-ea"/>
                <a:cs typeface="+mn-cs"/>
              </a:defRPr>
            </a:lvl3pPr>
            <a:lvl4pPr marL="13716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4pPr>
            <a:lvl5pPr marL="18288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5pPr>
            <a:lvl6pPr marL="22860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6pPr>
            <a:lvl7pPr marL="27432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7pPr>
            <a:lvl8pPr marL="32004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8pPr>
            <a:lvl9pPr marL="36576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9pPr>
          </a:lstStyle>
          <a:p>
            <a:pPr algn="just"/>
            <a:r>
              <a:rPr lang="es-PA" dirty="0" smtClean="0">
                <a:solidFill>
                  <a:schemeClr val="tx1"/>
                </a:solidFill>
                <a:latin typeface="Calibri" panose="020F0502020204030204" pitchFamily="34" charset="0"/>
                <a:cs typeface="Calibri" panose="020F0502020204030204" pitchFamily="34" charset="0"/>
              </a:rPr>
              <a:t>Se necesita mantener la biodiversidad genética de los animales. Los animales que se encuentran en cautiverio fueron colectados antes de que el hongo quítrido afectara a estas poblaciones. Las ranas traen diversidad genética alta y natural.</a:t>
            </a:r>
            <a:endParaRPr lang="es-PA" dirty="0">
              <a:solidFill>
                <a:schemeClr val="tx1"/>
              </a:solidFill>
              <a:latin typeface="Calibri" panose="020F0502020204030204" pitchFamily="34" charset="0"/>
              <a:cs typeface="Calibri" panose="020F0502020204030204" pitchFamily="34" charset="0"/>
            </a:endParaRPr>
          </a:p>
        </p:txBody>
      </p:sp>
      <p:pic>
        <p:nvPicPr>
          <p:cNvPr id="2" name="Imagen 1"/>
          <p:cNvPicPr>
            <a:picLocks noChangeAspect="1"/>
          </p:cNvPicPr>
          <p:nvPr/>
        </p:nvPicPr>
        <p:blipFill>
          <a:blip r:embed="rId3"/>
          <a:stretch>
            <a:fillRect/>
          </a:stretch>
        </p:blipFill>
        <p:spPr>
          <a:xfrm>
            <a:off x="9814354" y="7585"/>
            <a:ext cx="2377646" cy="585267"/>
          </a:xfrm>
          <a:prstGeom prst="rect">
            <a:avLst/>
          </a:prstGeom>
        </p:spPr>
      </p:pic>
    </p:spTree>
    <p:extLst>
      <p:ext uri="{BB962C8B-B14F-4D97-AF65-F5344CB8AC3E}">
        <p14:creationId xmlns:p14="http://schemas.microsoft.com/office/powerpoint/2010/main" val="196481488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p:cNvPicPr>
            <a:picLocks noChangeAspect="1"/>
          </p:cNvPicPr>
          <p:nvPr/>
        </p:nvPicPr>
        <p:blipFill>
          <a:blip r:embed="rId2"/>
          <a:stretch>
            <a:fillRect/>
          </a:stretch>
        </p:blipFill>
        <p:spPr>
          <a:xfrm>
            <a:off x="82310" y="-104775"/>
            <a:ext cx="1589675" cy="1205287"/>
          </a:xfrm>
          <a:prstGeom prst="rect">
            <a:avLst/>
          </a:prstGeom>
          <a:ln>
            <a:noFill/>
          </a:ln>
          <a:effectLst>
            <a:softEdge rad="112500"/>
          </a:effectLst>
        </p:spPr>
      </p:pic>
      <p:sp>
        <p:nvSpPr>
          <p:cNvPr id="5" name="Subtítulo 2"/>
          <p:cNvSpPr txBox="1">
            <a:spLocks/>
          </p:cNvSpPr>
          <p:nvPr/>
        </p:nvSpPr>
        <p:spPr>
          <a:xfrm>
            <a:off x="2042802" y="2034633"/>
            <a:ext cx="9297988" cy="1527718"/>
          </a:xfrm>
          <a:prstGeom prst="rect">
            <a:avLst/>
          </a:prstGeom>
        </p:spPr>
        <p:txBody>
          <a:bodyPr vert="horz" lIns="91440" tIns="45720" rIns="91440" bIns="45720" rtlCol="0" anchor="t">
            <a:normAutofit/>
          </a:bodyPr>
          <a:lstStyle>
            <a:lvl1pPr marL="0" indent="0" algn="l" defTabSz="457200" rtl="0" eaLnBrk="1" latinLnBrk="0" hangingPunct="1">
              <a:spcBef>
                <a:spcPts val="1000"/>
              </a:spcBef>
              <a:spcAft>
                <a:spcPts val="0"/>
              </a:spcAft>
              <a:buClr>
                <a:schemeClr val="accent1"/>
              </a:buClr>
              <a:buFont typeface="Wingdings 3" charset="2"/>
              <a:buNone/>
              <a:defRPr sz="1800" kern="1200">
                <a:solidFill>
                  <a:schemeClr val="tx1">
                    <a:lumMod val="65000"/>
                    <a:lumOff val="35000"/>
                  </a:schemeClr>
                </a:solidFill>
                <a:latin typeface="+mn-lt"/>
                <a:ea typeface="+mn-ea"/>
                <a:cs typeface="+mn-cs"/>
              </a:defRPr>
            </a:lvl1pPr>
            <a:lvl2pPr marL="457200" indent="0" algn="ctr" defTabSz="457200" rtl="0" eaLnBrk="1" latinLnBrk="0" hangingPunct="1">
              <a:spcBef>
                <a:spcPts val="1000"/>
              </a:spcBef>
              <a:spcAft>
                <a:spcPts val="0"/>
              </a:spcAft>
              <a:buClr>
                <a:schemeClr val="accent1"/>
              </a:buClr>
              <a:buFont typeface="Wingdings 3" charset="2"/>
              <a:buNone/>
              <a:defRPr sz="1600" kern="1200">
                <a:solidFill>
                  <a:schemeClr val="tx1">
                    <a:tint val="75000"/>
                  </a:schemeClr>
                </a:solidFill>
                <a:latin typeface="+mn-lt"/>
                <a:ea typeface="+mn-ea"/>
                <a:cs typeface="+mn-cs"/>
              </a:defRPr>
            </a:lvl2pPr>
            <a:lvl3pPr marL="914400" indent="0" algn="ctr" defTabSz="457200" rtl="0" eaLnBrk="1" latinLnBrk="0" hangingPunct="1">
              <a:spcBef>
                <a:spcPts val="1000"/>
              </a:spcBef>
              <a:spcAft>
                <a:spcPts val="0"/>
              </a:spcAft>
              <a:buClr>
                <a:schemeClr val="accent1"/>
              </a:buClr>
              <a:buFont typeface="Wingdings 3" charset="2"/>
              <a:buNone/>
              <a:defRPr sz="1400" kern="1200">
                <a:solidFill>
                  <a:schemeClr val="tx1">
                    <a:tint val="75000"/>
                  </a:schemeClr>
                </a:solidFill>
                <a:latin typeface="+mn-lt"/>
                <a:ea typeface="+mn-ea"/>
                <a:cs typeface="+mn-cs"/>
              </a:defRPr>
            </a:lvl3pPr>
            <a:lvl4pPr marL="13716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4pPr>
            <a:lvl5pPr marL="18288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5pPr>
            <a:lvl6pPr marL="22860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6pPr>
            <a:lvl7pPr marL="27432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7pPr>
            <a:lvl8pPr marL="32004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8pPr>
            <a:lvl9pPr marL="36576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9pPr>
          </a:lstStyle>
          <a:p>
            <a:pPr marL="0" marR="0" lvl="0" indent="0" algn="l" defTabSz="457200" rtl="0" eaLnBrk="1" fontAlgn="auto" latinLnBrk="0" hangingPunct="1">
              <a:lnSpc>
                <a:spcPct val="100000"/>
              </a:lnSpc>
              <a:spcBef>
                <a:spcPts val="1000"/>
              </a:spcBef>
              <a:spcAft>
                <a:spcPts val="0"/>
              </a:spcAft>
              <a:buClr>
                <a:srgbClr val="E78712"/>
              </a:buClr>
              <a:buSzTx/>
              <a:buFont typeface="Wingdings 3" charset="2"/>
              <a:buNone/>
              <a:tabLst/>
              <a:defRPr/>
            </a:pPr>
            <a:endParaRPr kumimoji="0" lang="es-PA" sz="1800" b="0" i="0" u="none" strike="noStrike" kern="1200" cap="none" spc="0" normalizeH="0" baseline="0" noProof="0" dirty="0">
              <a:ln>
                <a:noFill/>
              </a:ln>
              <a:solidFill>
                <a:prstClr val="black"/>
              </a:solidFill>
              <a:effectLst/>
              <a:uLnTx/>
              <a:uFillTx/>
              <a:latin typeface="Century Gothic" panose="020B0502020202020204"/>
              <a:ea typeface="+mn-ea"/>
              <a:cs typeface="+mn-cs"/>
            </a:endParaRPr>
          </a:p>
        </p:txBody>
      </p:sp>
      <p:sp>
        <p:nvSpPr>
          <p:cNvPr id="6" name="Subtítulo 2"/>
          <p:cNvSpPr txBox="1">
            <a:spLocks/>
          </p:cNvSpPr>
          <p:nvPr/>
        </p:nvSpPr>
        <p:spPr>
          <a:xfrm>
            <a:off x="2042802" y="3656543"/>
            <a:ext cx="9297988" cy="1266825"/>
          </a:xfrm>
          <a:prstGeom prst="rect">
            <a:avLst/>
          </a:prstGeom>
        </p:spPr>
        <p:txBody>
          <a:bodyPr vert="horz" lIns="91440" tIns="45720" rIns="91440" bIns="45720" rtlCol="0" anchor="t">
            <a:normAutofit/>
          </a:bodyPr>
          <a:lstStyle>
            <a:lvl1pPr marL="0" indent="0" algn="l" defTabSz="457200" rtl="0" eaLnBrk="1" latinLnBrk="0" hangingPunct="1">
              <a:spcBef>
                <a:spcPts val="1000"/>
              </a:spcBef>
              <a:spcAft>
                <a:spcPts val="0"/>
              </a:spcAft>
              <a:buClr>
                <a:schemeClr val="accent1"/>
              </a:buClr>
              <a:buFont typeface="Wingdings 3" charset="2"/>
              <a:buNone/>
              <a:defRPr sz="1800" kern="1200">
                <a:solidFill>
                  <a:schemeClr val="tx1">
                    <a:lumMod val="65000"/>
                    <a:lumOff val="35000"/>
                  </a:schemeClr>
                </a:solidFill>
                <a:latin typeface="+mn-lt"/>
                <a:ea typeface="+mn-ea"/>
                <a:cs typeface="+mn-cs"/>
              </a:defRPr>
            </a:lvl1pPr>
            <a:lvl2pPr marL="457200" indent="0" algn="ctr" defTabSz="457200" rtl="0" eaLnBrk="1" latinLnBrk="0" hangingPunct="1">
              <a:spcBef>
                <a:spcPts val="1000"/>
              </a:spcBef>
              <a:spcAft>
                <a:spcPts val="0"/>
              </a:spcAft>
              <a:buClr>
                <a:schemeClr val="accent1"/>
              </a:buClr>
              <a:buFont typeface="Wingdings 3" charset="2"/>
              <a:buNone/>
              <a:defRPr sz="1600" kern="1200">
                <a:solidFill>
                  <a:schemeClr val="tx1">
                    <a:tint val="75000"/>
                  </a:schemeClr>
                </a:solidFill>
                <a:latin typeface="+mn-lt"/>
                <a:ea typeface="+mn-ea"/>
                <a:cs typeface="+mn-cs"/>
              </a:defRPr>
            </a:lvl2pPr>
            <a:lvl3pPr marL="914400" indent="0" algn="ctr" defTabSz="457200" rtl="0" eaLnBrk="1" latinLnBrk="0" hangingPunct="1">
              <a:spcBef>
                <a:spcPts val="1000"/>
              </a:spcBef>
              <a:spcAft>
                <a:spcPts val="0"/>
              </a:spcAft>
              <a:buClr>
                <a:schemeClr val="accent1"/>
              </a:buClr>
              <a:buFont typeface="Wingdings 3" charset="2"/>
              <a:buNone/>
              <a:defRPr sz="1400" kern="1200">
                <a:solidFill>
                  <a:schemeClr val="tx1">
                    <a:tint val="75000"/>
                  </a:schemeClr>
                </a:solidFill>
                <a:latin typeface="+mn-lt"/>
                <a:ea typeface="+mn-ea"/>
                <a:cs typeface="+mn-cs"/>
              </a:defRPr>
            </a:lvl3pPr>
            <a:lvl4pPr marL="13716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4pPr>
            <a:lvl5pPr marL="18288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5pPr>
            <a:lvl6pPr marL="22860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6pPr>
            <a:lvl7pPr marL="27432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7pPr>
            <a:lvl8pPr marL="32004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8pPr>
            <a:lvl9pPr marL="36576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9pPr>
          </a:lstStyle>
          <a:p>
            <a:pPr marL="0" marR="0" lvl="0" indent="0" algn="just" defTabSz="457200" rtl="0" eaLnBrk="1" fontAlgn="auto" latinLnBrk="0" hangingPunct="1">
              <a:lnSpc>
                <a:spcPct val="100000"/>
              </a:lnSpc>
              <a:spcBef>
                <a:spcPts val="1000"/>
              </a:spcBef>
              <a:spcAft>
                <a:spcPts val="0"/>
              </a:spcAft>
              <a:buClr>
                <a:srgbClr val="E78712"/>
              </a:buClr>
              <a:buSzTx/>
              <a:buFont typeface="Wingdings 3" charset="2"/>
              <a:buNone/>
              <a:tabLst/>
              <a:defRPr/>
            </a:pPr>
            <a:endParaRPr kumimoji="0" lang="es-PA" sz="1800" b="1"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endParaRPr>
          </a:p>
        </p:txBody>
      </p:sp>
      <p:sp>
        <p:nvSpPr>
          <p:cNvPr id="7" name="Subtítulo 2"/>
          <p:cNvSpPr txBox="1">
            <a:spLocks/>
          </p:cNvSpPr>
          <p:nvPr/>
        </p:nvSpPr>
        <p:spPr>
          <a:xfrm>
            <a:off x="2195202" y="1074812"/>
            <a:ext cx="8949048" cy="564248"/>
          </a:xfrm>
          <a:prstGeom prst="rect">
            <a:avLst/>
          </a:prstGeom>
          <a:solidFill>
            <a:srgbClr val="FFC000"/>
          </a:solidFill>
          <a:ln>
            <a:solidFill>
              <a:schemeClr val="tx1"/>
            </a:solidFill>
          </a:ln>
        </p:spPr>
        <p:txBody>
          <a:bodyPr vert="horz" lIns="91440" tIns="45720" rIns="91440" bIns="45720" rtlCol="0" anchor="t">
            <a:noAutofit/>
          </a:bodyPr>
          <a:lstStyle>
            <a:lvl1pPr marL="0" indent="0" algn="l" defTabSz="457200" rtl="0" eaLnBrk="1" latinLnBrk="0" hangingPunct="1">
              <a:spcBef>
                <a:spcPts val="1000"/>
              </a:spcBef>
              <a:spcAft>
                <a:spcPts val="0"/>
              </a:spcAft>
              <a:buClr>
                <a:schemeClr val="accent1"/>
              </a:buClr>
              <a:buFont typeface="Wingdings 3" charset="2"/>
              <a:buNone/>
              <a:defRPr sz="1800" kern="1200">
                <a:solidFill>
                  <a:schemeClr val="tx1">
                    <a:lumMod val="65000"/>
                    <a:lumOff val="35000"/>
                  </a:schemeClr>
                </a:solidFill>
                <a:latin typeface="+mn-lt"/>
                <a:ea typeface="+mn-ea"/>
                <a:cs typeface="+mn-cs"/>
              </a:defRPr>
            </a:lvl1pPr>
            <a:lvl2pPr marL="457200" indent="0" algn="ctr" defTabSz="457200" rtl="0" eaLnBrk="1" latinLnBrk="0" hangingPunct="1">
              <a:spcBef>
                <a:spcPts val="1000"/>
              </a:spcBef>
              <a:spcAft>
                <a:spcPts val="0"/>
              </a:spcAft>
              <a:buClr>
                <a:schemeClr val="accent1"/>
              </a:buClr>
              <a:buFont typeface="Wingdings 3" charset="2"/>
              <a:buNone/>
              <a:defRPr sz="1600" kern="1200">
                <a:solidFill>
                  <a:schemeClr val="tx1">
                    <a:tint val="75000"/>
                  </a:schemeClr>
                </a:solidFill>
                <a:latin typeface="+mn-lt"/>
                <a:ea typeface="+mn-ea"/>
                <a:cs typeface="+mn-cs"/>
              </a:defRPr>
            </a:lvl2pPr>
            <a:lvl3pPr marL="914400" indent="0" algn="ctr" defTabSz="457200" rtl="0" eaLnBrk="1" latinLnBrk="0" hangingPunct="1">
              <a:spcBef>
                <a:spcPts val="1000"/>
              </a:spcBef>
              <a:spcAft>
                <a:spcPts val="0"/>
              </a:spcAft>
              <a:buClr>
                <a:schemeClr val="accent1"/>
              </a:buClr>
              <a:buFont typeface="Wingdings 3" charset="2"/>
              <a:buNone/>
              <a:defRPr sz="1400" kern="1200">
                <a:solidFill>
                  <a:schemeClr val="tx1">
                    <a:tint val="75000"/>
                  </a:schemeClr>
                </a:solidFill>
                <a:latin typeface="+mn-lt"/>
                <a:ea typeface="+mn-ea"/>
                <a:cs typeface="+mn-cs"/>
              </a:defRPr>
            </a:lvl3pPr>
            <a:lvl4pPr marL="13716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4pPr>
            <a:lvl5pPr marL="18288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5pPr>
            <a:lvl6pPr marL="22860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6pPr>
            <a:lvl7pPr marL="27432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7pPr>
            <a:lvl8pPr marL="32004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8pPr>
            <a:lvl9pPr marL="36576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9pPr>
          </a:lstStyle>
          <a:p>
            <a:pPr algn="ctr"/>
            <a:r>
              <a:rPr lang="es-PA" sz="2800" dirty="0">
                <a:solidFill>
                  <a:schemeClr val="tx1"/>
                </a:solidFill>
                <a:latin typeface="Calibri" panose="020F0502020204030204" pitchFamily="34" charset="0"/>
                <a:cs typeface="Calibri" panose="020F0502020204030204" pitchFamily="34" charset="0"/>
              </a:rPr>
              <a:t>¿</a:t>
            </a:r>
            <a:r>
              <a:rPr lang="es-PA" sz="2800" dirty="0" smtClean="0">
                <a:solidFill>
                  <a:schemeClr val="tx1"/>
                </a:solidFill>
                <a:latin typeface="Calibri" panose="020F0502020204030204" pitchFamily="34" charset="0"/>
                <a:cs typeface="Calibri" panose="020F0502020204030204" pitchFamily="34" charset="0"/>
              </a:rPr>
              <a:t>Por qué el estudio de la investigación se centra en machos?</a:t>
            </a:r>
            <a:endParaRPr lang="es-PA" sz="2800" dirty="0">
              <a:solidFill>
                <a:schemeClr val="tx1"/>
              </a:solidFill>
              <a:latin typeface="Calibri" panose="020F0502020204030204" pitchFamily="34" charset="0"/>
              <a:cs typeface="Calibri" panose="020F0502020204030204" pitchFamily="34" charset="0"/>
            </a:endParaRPr>
          </a:p>
        </p:txBody>
      </p:sp>
      <p:sp>
        <p:nvSpPr>
          <p:cNvPr id="8" name="Subtítulo 2"/>
          <p:cNvSpPr txBox="1">
            <a:spLocks/>
          </p:cNvSpPr>
          <p:nvPr/>
        </p:nvSpPr>
        <p:spPr>
          <a:xfrm>
            <a:off x="2195202" y="4536533"/>
            <a:ext cx="8949048" cy="1492803"/>
          </a:xfrm>
          <a:prstGeom prst="rect">
            <a:avLst/>
          </a:prstGeom>
        </p:spPr>
        <p:txBody>
          <a:bodyPr vert="horz" lIns="91440" tIns="45720" rIns="91440" bIns="45720" rtlCol="0" anchor="t">
            <a:noAutofit/>
          </a:bodyPr>
          <a:lstStyle>
            <a:lvl1pPr marL="0" indent="0" algn="l" defTabSz="457200" rtl="0" eaLnBrk="1" latinLnBrk="0" hangingPunct="1">
              <a:spcBef>
                <a:spcPts val="1000"/>
              </a:spcBef>
              <a:spcAft>
                <a:spcPts val="0"/>
              </a:spcAft>
              <a:buClr>
                <a:schemeClr val="accent1"/>
              </a:buClr>
              <a:buFont typeface="Wingdings 3" charset="2"/>
              <a:buNone/>
              <a:defRPr sz="1800" kern="1200">
                <a:solidFill>
                  <a:schemeClr val="tx1">
                    <a:lumMod val="65000"/>
                    <a:lumOff val="35000"/>
                  </a:schemeClr>
                </a:solidFill>
                <a:latin typeface="+mn-lt"/>
                <a:ea typeface="+mn-ea"/>
                <a:cs typeface="+mn-cs"/>
              </a:defRPr>
            </a:lvl1pPr>
            <a:lvl2pPr marL="457200" indent="0" algn="ctr" defTabSz="457200" rtl="0" eaLnBrk="1" latinLnBrk="0" hangingPunct="1">
              <a:spcBef>
                <a:spcPts val="1000"/>
              </a:spcBef>
              <a:spcAft>
                <a:spcPts val="0"/>
              </a:spcAft>
              <a:buClr>
                <a:schemeClr val="accent1"/>
              </a:buClr>
              <a:buFont typeface="Wingdings 3" charset="2"/>
              <a:buNone/>
              <a:defRPr sz="1600" kern="1200">
                <a:solidFill>
                  <a:schemeClr val="tx1">
                    <a:tint val="75000"/>
                  </a:schemeClr>
                </a:solidFill>
                <a:latin typeface="+mn-lt"/>
                <a:ea typeface="+mn-ea"/>
                <a:cs typeface="+mn-cs"/>
              </a:defRPr>
            </a:lvl2pPr>
            <a:lvl3pPr marL="914400" indent="0" algn="ctr" defTabSz="457200" rtl="0" eaLnBrk="1" latinLnBrk="0" hangingPunct="1">
              <a:spcBef>
                <a:spcPts val="1000"/>
              </a:spcBef>
              <a:spcAft>
                <a:spcPts val="0"/>
              </a:spcAft>
              <a:buClr>
                <a:schemeClr val="accent1"/>
              </a:buClr>
              <a:buFont typeface="Wingdings 3" charset="2"/>
              <a:buNone/>
              <a:defRPr sz="1400" kern="1200">
                <a:solidFill>
                  <a:schemeClr val="tx1">
                    <a:tint val="75000"/>
                  </a:schemeClr>
                </a:solidFill>
                <a:latin typeface="+mn-lt"/>
                <a:ea typeface="+mn-ea"/>
                <a:cs typeface="+mn-cs"/>
              </a:defRPr>
            </a:lvl3pPr>
            <a:lvl4pPr marL="13716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4pPr>
            <a:lvl5pPr marL="18288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5pPr>
            <a:lvl6pPr marL="22860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6pPr>
            <a:lvl7pPr marL="27432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7pPr>
            <a:lvl8pPr marL="32004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8pPr>
            <a:lvl9pPr marL="36576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9pPr>
          </a:lstStyle>
          <a:p>
            <a:pPr algn="just"/>
            <a:r>
              <a:rPr lang="es-PA" dirty="0" smtClean="0">
                <a:solidFill>
                  <a:schemeClr val="tx1"/>
                </a:solidFill>
                <a:latin typeface="Calibri" panose="020F0502020204030204" pitchFamily="34" charset="0"/>
                <a:cs typeface="Calibri" panose="020F0502020204030204" pitchFamily="34" charset="0"/>
              </a:rPr>
              <a:t>Se caracterizan las células, es decir, se describen sus partes, y se comparan con otras especies. Luego de eso, se analiza la motilidad, que es la capacidad que tienen las células de moverse. También se midió la concentración, así como la manera en que afectan los diferentes tratamientos hormonales para estimular la producción de esperma, y luego para ver la diferencia en la efectividad en cada uno de los tratamientos.</a:t>
            </a:r>
            <a:endParaRPr lang="es-PA" dirty="0">
              <a:solidFill>
                <a:schemeClr val="tx1"/>
              </a:solidFill>
              <a:latin typeface="Calibri" panose="020F0502020204030204" pitchFamily="34" charset="0"/>
              <a:cs typeface="Calibri" panose="020F0502020204030204" pitchFamily="34" charset="0"/>
            </a:endParaRPr>
          </a:p>
        </p:txBody>
      </p:sp>
      <p:sp>
        <p:nvSpPr>
          <p:cNvPr id="9" name="Subtítulo 2"/>
          <p:cNvSpPr txBox="1">
            <a:spLocks/>
          </p:cNvSpPr>
          <p:nvPr/>
        </p:nvSpPr>
        <p:spPr>
          <a:xfrm>
            <a:off x="2195202" y="3814414"/>
            <a:ext cx="8949048" cy="564248"/>
          </a:xfrm>
          <a:prstGeom prst="rect">
            <a:avLst/>
          </a:prstGeom>
          <a:solidFill>
            <a:srgbClr val="FFC000"/>
          </a:solidFill>
          <a:ln>
            <a:solidFill>
              <a:schemeClr val="tx1"/>
            </a:solidFill>
          </a:ln>
        </p:spPr>
        <p:txBody>
          <a:bodyPr vert="horz" lIns="91440" tIns="45720" rIns="91440" bIns="45720" rtlCol="0" anchor="t">
            <a:noAutofit/>
          </a:bodyPr>
          <a:lstStyle>
            <a:lvl1pPr marL="0" indent="0" algn="l" defTabSz="457200" rtl="0" eaLnBrk="1" latinLnBrk="0" hangingPunct="1">
              <a:spcBef>
                <a:spcPts val="1000"/>
              </a:spcBef>
              <a:spcAft>
                <a:spcPts val="0"/>
              </a:spcAft>
              <a:buClr>
                <a:schemeClr val="accent1"/>
              </a:buClr>
              <a:buFont typeface="Wingdings 3" charset="2"/>
              <a:buNone/>
              <a:defRPr sz="1800" kern="1200">
                <a:solidFill>
                  <a:schemeClr val="tx1">
                    <a:lumMod val="65000"/>
                    <a:lumOff val="35000"/>
                  </a:schemeClr>
                </a:solidFill>
                <a:latin typeface="+mn-lt"/>
                <a:ea typeface="+mn-ea"/>
                <a:cs typeface="+mn-cs"/>
              </a:defRPr>
            </a:lvl1pPr>
            <a:lvl2pPr marL="457200" indent="0" algn="ctr" defTabSz="457200" rtl="0" eaLnBrk="1" latinLnBrk="0" hangingPunct="1">
              <a:spcBef>
                <a:spcPts val="1000"/>
              </a:spcBef>
              <a:spcAft>
                <a:spcPts val="0"/>
              </a:spcAft>
              <a:buClr>
                <a:schemeClr val="accent1"/>
              </a:buClr>
              <a:buFont typeface="Wingdings 3" charset="2"/>
              <a:buNone/>
              <a:defRPr sz="1600" kern="1200">
                <a:solidFill>
                  <a:schemeClr val="tx1">
                    <a:tint val="75000"/>
                  </a:schemeClr>
                </a:solidFill>
                <a:latin typeface="+mn-lt"/>
                <a:ea typeface="+mn-ea"/>
                <a:cs typeface="+mn-cs"/>
              </a:defRPr>
            </a:lvl2pPr>
            <a:lvl3pPr marL="914400" indent="0" algn="ctr" defTabSz="457200" rtl="0" eaLnBrk="1" latinLnBrk="0" hangingPunct="1">
              <a:spcBef>
                <a:spcPts val="1000"/>
              </a:spcBef>
              <a:spcAft>
                <a:spcPts val="0"/>
              </a:spcAft>
              <a:buClr>
                <a:schemeClr val="accent1"/>
              </a:buClr>
              <a:buFont typeface="Wingdings 3" charset="2"/>
              <a:buNone/>
              <a:defRPr sz="1400" kern="1200">
                <a:solidFill>
                  <a:schemeClr val="tx1">
                    <a:tint val="75000"/>
                  </a:schemeClr>
                </a:solidFill>
                <a:latin typeface="+mn-lt"/>
                <a:ea typeface="+mn-ea"/>
                <a:cs typeface="+mn-cs"/>
              </a:defRPr>
            </a:lvl3pPr>
            <a:lvl4pPr marL="13716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4pPr>
            <a:lvl5pPr marL="18288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5pPr>
            <a:lvl6pPr marL="22860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6pPr>
            <a:lvl7pPr marL="27432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7pPr>
            <a:lvl8pPr marL="32004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8pPr>
            <a:lvl9pPr marL="36576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9pPr>
          </a:lstStyle>
          <a:p>
            <a:pPr algn="ctr"/>
            <a:r>
              <a:rPr lang="es-PA" sz="2800" dirty="0" smtClean="0">
                <a:solidFill>
                  <a:schemeClr val="tx1"/>
                </a:solidFill>
                <a:latin typeface="Calibri" panose="020F0502020204030204" pitchFamily="34" charset="0"/>
                <a:cs typeface="Calibri" panose="020F0502020204030204" pitchFamily="34" charset="0"/>
              </a:rPr>
              <a:t>¿Qué aspectos se analizan en el esquema de la rana dorada?</a:t>
            </a:r>
            <a:endParaRPr lang="es-PA" sz="2800" dirty="0">
              <a:solidFill>
                <a:schemeClr val="tx1"/>
              </a:solidFill>
              <a:latin typeface="Calibri" panose="020F0502020204030204" pitchFamily="34" charset="0"/>
              <a:cs typeface="Calibri" panose="020F0502020204030204" pitchFamily="34" charset="0"/>
            </a:endParaRPr>
          </a:p>
        </p:txBody>
      </p:sp>
      <p:sp>
        <p:nvSpPr>
          <p:cNvPr id="10" name="Subtítulo 2"/>
          <p:cNvSpPr txBox="1">
            <a:spLocks/>
          </p:cNvSpPr>
          <p:nvPr/>
        </p:nvSpPr>
        <p:spPr>
          <a:xfrm>
            <a:off x="2195202" y="1729958"/>
            <a:ext cx="8949048" cy="1897591"/>
          </a:xfrm>
          <a:prstGeom prst="rect">
            <a:avLst/>
          </a:prstGeom>
        </p:spPr>
        <p:txBody>
          <a:bodyPr vert="horz" lIns="91440" tIns="45720" rIns="91440" bIns="45720" rtlCol="0" anchor="t">
            <a:noAutofit/>
          </a:bodyPr>
          <a:lstStyle>
            <a:lvl1pPr marL="0" indent="0" algn="l" defTabSz="457200" rtl="0" eaLnBrk="1" latinLnBrk="0" hangingPunct="1">
              <a:spcBef>
                <a:spcPts val="1000"/>
              </a:spcBef>
              <a:spcAft>
                <a:spcPts val="0"/>
              </a:spcAft>
              <a:buClr>
                <a:schemeClr val="accent1"/>
              </a:buClr>
              <a:buFont typeface="Wingdings 3" charset="2"/>
              <a:buNone/>
              <a:defRPr sz="1800" kern="1200">
                <a:solidFill>
                  <a:schemeClr val="tx1">
                    <a:lumMod val="65000"/>
                    <a:lumOff val="35000"/>
                  </a:schemeClr>
                </a:solidFill>
                <a:latin typeface="+mn-lt"/>
                <a:ea typeface="+mn-ea"/>
                <a:cs typeface="+mn-cs"/>
              </a:defRPr>
            </a:lvl1pPr>
            <a:lvl2pPr marL="457200" indent="0" algn="ctr" defTabSz="457200" rtl="0" eaLnBrk="1" latinLnBrk="0" hangingPunct="1">
              <a:spcBef>
                <a:spcPts val="1000"/>
              </a:spcBef>
              <a:spcAft>
                <a:spcPts val="0"/>
              </a:spcAft>
              <a:buClr>
                <a:schemeClr val="accent1"/>
              </a:buClr>
              <a:buFont typeface="Wingdings 3" charset="2"/>
              <a:buNone/>
              <a:defRPr sz="1600" kern="1200">
                <a:solidFill>
                  <a:schemeClr val="tx1">
                    <a:tint val="75000"/>
                  </a:schemeClr>
                </a:solidFill>
                <a:latin typeface="+mn-lt"/>
                <a:ea typeface="+mn-ea"/>
                <a:cs typeface="+mn-cs"/>
              </a:defRPr>
            </a:lvl2pPr>
            <a:lvl3pPr marL="914400" indent="0" algn="ctr" defTabSz="457200" rtl="0" eaLnBrk="1" latinLnBrk="0" hangingPunct="1">
              <a:spcBef>
                <a:spcPts val="1000"/>
              </a:spcBef>
              <a:spcAft>
                <a:spcPts val="0"/>
              </a:spcAft>
              <a:buClr>
                <a:schemeClr val="accent1"/>
              </a:buClr>
              <a:buFont typeface="Wingdings 3" charset="2"/>
              <a:buNone/>
              <a:defRPr sz="1400" kern="1200">
                <a:solidFill>
                  <a:schemeClr val="tx1">
                    <a:tint val="75000"/>
                  </a:schemeClr>
                </a:solidFill>
                <a:latin typeface="+mn-lt"/>
                <a:ea typeface="+mn-ea"/>
                <a:cs typeface="+mn-cs"/>
              </a:defRPr>
            </a:lvl3pPr>
            <a:lvl4pPr marL="13716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4pPr>
            <a:lvl5pPr marL="18288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5pPr>
            <a:lvl6pPr marL="22860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6pPr>
            <a:lvl7pPr marL="27432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7pPr>
            <a:lvl8pPr marL="32004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8pPr>
            <a:lvl9pPr marL="36576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9pPr>
          </a:lstStyle>
          <a:p>
            <a:pPr algn="just"/>
            <a:r>
              <a:rPr lang="es-PA" dirty="0" smtClean="0">
                <a:solidFill>
                  <a:schemeClr val="tx1"/>
                </a:solidFill>
                <a:latin typeface="Calibri" panose="020F0502020204030204" pitchFamily="34" charset="0"/>
                <a:cs typeface="Calibri" panose="020F0502020204030204" pitchFamily="34" charset="0"/>
              </a:rPr>
              <a:t>El proyecto de rescate y conservación de anfibios en Panamá, empezó con el estudio de machos porque es más fácil la obtención de esperma, ya que en una muestra se consiguen millones de espermatozoides. En el caso de las hembras, los sistemas femeninos de todas las especies son más complicados porque se produce un proceso de ovulación, que generalmente toma mucho más tiempo. Los machos siempre están constantemente produciendo esperma, por lo que es más fácil obtenerlo.</a:t>
            </a:r>
            <a:endParaRPr lang="es-PA" dirty="0">
              <a:solidFill>
                <a:schemeClr val="tx1"/>
              </a:solidFill>
              <a:latin typeface="Calibri" panose="020F0502020204030204" pitchFamily="34" charset="0"/>
              <a:cs typeface="Calibri" panose="020F0502020204030204" pitchFamily="34" charset="0"/>
            </a:endParaRPr>
          </a:p>
        </p:txBody>
      </p:sp>
      <p:pic>
        <p:nvPicPr>
          <p:cNvPr id="2" name="Imagen 1"/>
          <p:cNvPicPr>
            <a:picLocks noChangeAspect="1"/>
          </p:cNvPicPr>
          <p:nvPr/>
        </p:nvPicPr>
        <p:blipFill>
          <a:blip r:embed="rId3"/>
          <a:stretch>
            <a:fillRect/>
          </a:stretch>
        </p:blipFill>
        <p:spPr>
          <a:xfrm>
            <a:off x="9814354" y="-875"/>
            <a:ext cx="2377646" cy="585267"/>
          </a:xfrm>
          <a:prstGeom prst="rect">
            <a:avLst/>
          </a:prstGeom>
        </p:spPr>
      </p:pic>
    </p:spTree>
    <p:extLst>
      <p:ext uri="{BB962C8B-B14F-4D97-AF65-F5344CB8AC3E}">
        <p14:creationId xmlns:p14="http://schemas.microsoft.com/office/powerpoint/2010/main" val="269577117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p:cNvSpPr>
            <a:spLocks noGrp="1"/>
          </p:cNvSpPr>
          <p:nvPr>
            <p:ph type="subTitle" idx="1"/>
          </p:nvPr>
        </p:nvSpPr>
        <p:spPr>
          <a:xfrm>
            <a:off x="2089281" y="1103856"/>
            <a:ext cx="8915399" cy="582341"/>
          </a:xfrm>
          <a:solidFill>
            <a:srgbClr val="FFC000"/>
          </a:solidFill>
          <a:ln>
            <a:solidFill>
              <a:schemeClr val="tx1"/>
            </a:solidFill>
          </a:ln>
        </p:spPr>
        <p:txBody>
          <a:bodyPr>
            <a:noAutofit/>
          </a:bodyPr>
          <a:lstStyle/>
          <a:p>
            <a:pPr algn="just"/>
            <a:r>
              <a:rPr lang="es-PA" sz="2800" dirty="0" smtClean="0">
                <a:solidFill>
                  <a:schemeClr val="tx1"/>
                </a:solidFill>
                <a:latin typeface="Calibri" panose="020F0502020204030204" pitchFamily="34" charset="0"/>
                <a:cs typeface="Calibri" panose="020F0502020204030204" pitchFamily="34" charset="0"/>
              </a:rPr>
              <a:t>Estudio del aparato reproductivo de la rana dorada macho</a:t>
            </a:r>
            <a:endParaRPr lang="es-PA" sz="2800" dirty="0">
              <a:solidFill>
                <a:schemeClr val="tx1"/>
              </a:solidFill>
              <a:latin typeface="Calibri" panose="020F0502020204030204" pitchFamily="34" charset="0"/>
              <a:cs typeface="Calibri" panose="020F0502020204030204" pitchFamily="34" charset="0"/>
            </a:endParaRPr>
          </a:p>
        </p:txBody>
      </p:sp>
      <p:pic>
        <p:nvPicPr>
          <p:cNvPr id="4" name="Imagen 3"/>
          <p:cNvPicPr>
            <a:picLocks noChangeAspect="1"/>
          </p:cNvPicPr>
          <p:nvPr/>
        </p:nvPicPr>
        <p:blipFill>
          <a:blip r:embed="rId2"/>
          <a:stretch>
            <a:fillRect/>
          </a:stretch>
        </p:blipFill>
        <p:spPr>
          <a:xfrm>
            <a:off x="82310" y="-104775"/>
            <a:ext cx="1589675" cy="1205287"/>
          </a:xfrm>
          <a:prstGeom prst="rect">
            <a:avLst/>
          </a:prstGeom>
          <a:ln>
            <a:noFill/>
          </a:ln>
          <a:effectLst>
            <a:softEdge rad="112500"/>
          </a:effectLst>
        </p:spPr>
      </p:pic>
      <p:sp>
        <p:nvSpPr>
          <p:cNvPr id="5" name="Subtítulo 2"/>
          <p:cNvSpPr txBox="1">
            <a:spLocks/>
          </p:cNvSpPr>
          <p:nvPr/>
        </p:nvSpPr>
        <p:spPr>
          <a:xfrm>
            <a:off x="2042802" y="2034633"/>
            <a:ext cx="9297988" cy="1527718"/>
          </a:xfrm>
          <a:prstGeom prst="rect">
            <a:avLst/>
          </a:prstGeom>
        </p:spPr>
        <p:txBody>
          <a:bodyPr vert="horz" lIns="91440" tIns="45720" rIns="91440" bIns="45720" rtlCol="0" anchor="t">
            <a:normAutofit/>
          </a:bodyPr>
          <a:lstStyle>
            <a:lvl1pPr marL="0" indent="0" algn="l" defTabSz="457200" rtl="0" eaLnBrk="1" latinLnBrk="0" hangingPunct="1">
              <a:spcBef>
                <a:spcPts val="1000"/>
              </a:spcBef>
              <a:spcAft>
                <a:spcPts val="0"/>
              </a:spcAft>
              <a:buClr>
                <a:schemeClr val="accent1"/>
              </a:buClr>
              <a:buFont typeface="Wingdings 3" charset="2"/>
              <a:buNone/>
              <a:defRPr sz="1800" kern="1200">
                <a:solidFill>
                  <a:schemeClr val="tx1">
                    <a:lumMod val="65000"/>
                    <a:lumOff val="35000"/>
                  </a:schemeClr>
                </a:solidFill>
                <a:latin typeface="+mn-lt"/>
                <a:ea typeface="+mn-ea"/>
                <a:cs typeface="+mn-cs"/>
              </a:defRPr>
            </a:lvl1pPr>
            <a:lvl2pPr marL="457200" indent="0" algn="ctr" defTabSz="457200" rtl="0" eaLnBrk="1" latinLnBrk="0" hangingPunct="1">
              <a:spcBef>
                <a:spcPts val="1000"/>
              </a:spcBef>
              <a:spcAft>
                <a:spcPts val="0"/>
              </a:spcAft>
              <a:buClr>
                <a:schemeClr val="accent1"/>
              </a:buClr>
              <a:buFont typeface="Wingdings 3" charset="2"/>
              <a:buNone/>
              <a:defRPr sz="1600" kern="1200">
                <a:solidFill>
                  <a:schemeClr val="tx1">
                    <a:tint val="75000"/>
                  </a:schemeClr>
                </a:solidFill>
                <a:latin typeface="+mn-lt"/>
                <a:ea typeface="+mn-ea"/>
                <a:cs typeface="+mn-cs"/>
              </a:defRPr>
            </a:lvl2pPr>
            <a:lvl3pPr marL="914400" indent="0" algn="ctr" defTabSz="457200" rtl="0" eaLnBrk="1" latinLnBrk="0" hangingPunct="1">
              <a:spcBef>
                <a:spcPts val="1000"/>
              </a:spcBef>
              <a:spcAft>
                <a:spcPts val="0"/>
              </a:spcAft>
              <a:buClr>
                <a:schemeClr val="accent1"/>
              </a:buClr>
              <a:buFont typeface="Wingdings 3" charset="2"/>
              <a:buNone/>
              <a:defRPr sz="1400" kern="1200">
                <a:solidFill>
                  <a:schemeClr val="tx1">
                    <a:tint val="75000"/>
                  </a:schemeClr>
                </a:solidFill>
                <a:latin typeface="+mn-lt"/>
                <a:ea typeface="+mn-ea"/>
                <a:cs typeface="+mn-cs"/>
              </a:defRPr>
            </a:lvl3pPr>
            <a:lvl4pPr marL="13716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4pPr>
            <a:lvl5pPr marL="18288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5pPr>
            <a:lvl6pPr marL="22860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6pPr>
            <a:lvl7pPr marL="27432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7pPr>
            <a:lvl8pPr marL="32004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8pPr>
            <a:lvl9pPr marL="36576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9pPr>
          </a:lstStyle>
          <a:p>
            <a:pPr marL="0" marR="0" lvl="0" indent="0" algn="l" defTabSz="457200" rtl="0" eaLnBrk="1" fontAlgn="auto" latinLnBrk="0" hangingPunct="1">
              <a:lnSpc>
                <a:spcPct val="100000"/>
              </a:lnSpc>
              <a:spcBef>
                <a:spcPts val="1000"/>
              </a:spcBef>
              <a:spcAft>
                <a:spcPts val="0"/>
              </a:spcAft>
              <a:buClr>
                <a:srgbClr val="E78712"/>
              </a:buClr>
              <a:buSzTx/>
              <a:buFont typeface="Wingdings 3" charset="2"/>
              <a:buNone/>
              <a:tabLst/>
              <a:defRPr/>
            </a:pPr>
            <a:endParaRPr kumimoji="0" lang="es-PA" sz="1800" b="0" i="0" u="none" strike="noStrike" kern="1200" cap="none" spc="0" normalizeH="0" baseline="0" noProof="0" dirty="0">
              <a:ln>
                <a:noFill/>
              </a:ln>
              <a:solidFill>
                <a:prstClr val="black"/>
              </a:solidFill>
              <a:effectLst/>
              <a:uLnTx/>
              <a:uFillTx/>
              <a:latin typeface="Century Gothic" panose="020B0502020202020204"/>
              <a:ea typeface="+mn-ea"/>
              <a:cs typeface="+mn-cs"/>
            </a:endParaRPr>
          </a:p>
        </p:txBody>
      </p:sp>
      <p:sp>
        <p:nvSpPr>
          <p:cNvPr id="6" name="Subtítulo 2"/>
          <p:cNvSpPr txBox="1">
            <a:spLocks/>
          </p:cNvSpPr>
          <p:nvPr/>
        </p:nvSpPr>
        <p:spPr>
          <a:xfrm>
            <a:off x="2042802" y="3656543"/>
            <a:ext cx="9297988" cy="1266825"/>
          </a:xfrm>
          <a:prstGeom prst="rect">
            <a:avLst/>
          </a:prstGeom>
        </p:spPr>
        <p:txBody>
          <a:bodyPr vert="horz" lIns="91440" tIns="45720" rIns="91440" bIns="45720" rtlCol="0" anchor="t">
            <a:normAutofit/>
          </a:bodyPr>
          <a:lstStyle>
            <a:lvl1pPr marL="0" indent="0" algn="l" defTabSz="457200" rtl="0" eaLnBrk="1" latinLnBrk="0" hangingPunct="1">
              <a:spcBef>
                <a:spcPts val="1000"/>
              </a:spcBef>
              <a:spcAft>
                <a:spcPts val="0"/>
              </a:spcAft>
              <a:buClr>
                <a:schemeClr val="accent1"/>
              </a:buClr>
              <a:buFont typeface="Wingdings 3" charset="2"/>
              <a:buNone/>
              <a:defRPr sz="1800" kern="1200">
                <a:solidFill>
                  <a:schemeClr val="tx1">
                    <a:lumMod val="65000"/>
                    <a:lumOff val="35000"/>
                  </a:schemeClr>
                </a:solidFill>
                <a:latin typeface="+mn-lt"/>
                <a:ea typeface="+mn-ea"/>
                <a:cs typeface="+mn-cs"/>
              </a:defRPr>
            </a:lvl1pPr>
            <a:lvl2pPr marL="457200" indent="0" algn="ctr" defTabSz="457200" rtl="0" eaLnBrk="1" latinLnBrk="0" hangingPunct="1">
              <a:spcBef>
                <a:spcPts val="1000"/>
              </a:spcBef>
              <a:spcAft>
                <a:spcPts val="0"/>
              </a:spcAft>
              <a:buClr>
                <a:schemeClr val="accent1"/>
              </a:buClr>
              <a:buFont typeface="Wingdings 3" charset="2"/>
              <a:buNone/>
              <a:defRPr sz="1600" kern="1200">
                <a:solidFill>
                  <a:schemeClr val="tx1">
                    <a:tint val="75000"/>
                  </a:schemeClr>
                </a:solidFill>
                <a:latin typeface="+mn-lt"/>
                <a:ea typeface="+mn-ea"/>
                <a:cs typeface="+mn-cs"/>
              </a:defRPr>
            </a:lvl2pPr>
            <a:lvl3pPr marL="914400" indent="0" algn="ctr" defTabSz="457200" rtl="0" eaLnBrk="1" latinLnBrk="0" hangingPunct="1">
              <a:spcBef>
                <a:spcPts val="1000"/>
              </a:spcBef>
              <a:spcAft>
                <a:spcPts val="0"/>
              </a:spcAft>
              <a:buClr>
                <a:schemeClr val="accent1"/>
              </a:buClr>
              <a:buFont typeface="Wingdings 3" charset="2"/>
              <a:buNone/>
              <a:defRPr sz="1400" kern="1200">
                <a:solidFill>
                  <a:schemeClr val="tx1">
                    <a:tint val="75000"/>
                  </a:schemeClr>
                </a:solidFill>
                <a:latin typeface="+mn-lt"/>
                <a:ea typeface="+mn-ea"/>
                <a:cs typeface="+mn-cs"/>
              </a:defRPr>
            </a:lvl3pPr>
            <a:lvl4pPr marL="13716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4pPr>
            <a:lvl5pPr marL="18288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5pPr>
            <a:lvl6pPr marL="22860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6pPr>
            <a:lvl7pPr marL="27432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7pPr>
            <a:lvl8pPr marL="32004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8pPr>
            <a:lvl9pPr marL="36576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9pPr>
          </a:lstStyle>
          <a:p>
            <a:pPr marL="0" marR="0" lvl="0" indent="0" algn="just" defTabSz="457200" rtl="0" eaLnBrk="1" fontAlgn="auto" latinLnBrk="0" hangingPunct="1">
              <a:lnSpc>
                <a:spcPct val="100000"/>
              </a:lnSpc>
              <a:spcBef>
                <a:spcPts val="1000"/>
              </a:spcBef>
              <a:spcAft>
                <a:spcPts val="0"/>
              </a:spcAft>
              <a:buClr>
                <a:srgbClr val="E78712"/>
              </a:buClr>
              <a:buSzTx/>
              <a:buFont typeface="Wingdings 3" charset="2"/>
              <a:buNone/>
              <a:tabLst/>
              <a:defRPr/>
            </a:pPr>
            <a:endParaRPr kumimoji="0" lang="es-PA" sz="1800" b="1"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endParaRPr>
          </a:p>
        </p:txBody>
      </p:sp>
      <p:sp>
        <p:nvSpPr>
          <p:cNvPr id="9" name="Subtítulo 2"/>
          <p:cNvSpPr txBox="1">
            <a:spLocks/>
          </p:cNvSpPr>
          <p:nvPr/>
        </p:nvSpPr>
        <p:spPr>
          <a:xfrm>
            <a:off x="2038518" y="1796367"/>
            <a:ext cx="8915399" cy="943518"/>
          </a:xfrm>
          <a:prstGeom prst="rect">
            <a:avLst/>
          </a:prstGeom>
        </p:spPr>
        <p:txBody>
          <a:bodyPr vert="horz" lIns="91440" tIns="45720" rIns="91440" bIns="45720" rtlCol="0" anchor="t">
            <a:noAutofit/>
          </a:bodyPr>
          <a:lstStyle>
            <a:lvl1pPr marL="0" indent="0" algn="l" defTabSz="457200" rtl="0" eaLnBrk="1" latinLnBrk="0" hangingPunct="1">
              <a:spcBef>
                <a:spcPts val="1000"/>
              </a:spcBef>
              <a:spcAft>
                <a:spcPts val="0"/>
              </a:spcAft>
              <a:buClr>
                <a:schemeClr val="accent1"/>
              </a:buClr>
              <a:buFont typeface="Wingdings 3" charset="2"/>
              <a:buNone/>
              <a:defRPr sz="1800" kern="1200">
                <a:solidFill>
                  <a:schemeClr val="tx1">
                    <a:lumMod val="65000"/>
                    <a:lumOff val="35000"/>
                  </a:schemeClr>
                </a:solidFill>
                <a:latin typeface="+mn-lt"/>
                <a:ea typeface="+mn-ea"/>
                <a:cs typeface="+mn-cs"/>
              </a:defRPr>
            </a:lvl1pPr>
            <a:lvl2pPr marL="457200" indent="0" algn="ctr" defTabSz="457200" rtl="0" eaLnBrk="1" latinLnBrk="0" hangingPunct="1">
              <a:spcBef>
                <a:spcPts val="1000"/>
              </a:spcBef>
              <a:spcAft>
                <a:spcPts val="0"/>
              </a:spcAft>
              <a:buClr>
                <a:schemeClr val="accent1"/>
              </a:buClr>
              <a:buFont typeface="Wingdings 3" charset="2"/>
              <a:buNone/>
              <a:defRPr sz="1600" kern="1200">
                <a:solidFill>
                  <a:schemeClr val="tx1">
                    <a:tint val="75000"/>
                  </a:schemeClr>
                </a:solidFill>
                <a:latin typeface="+mn-lt"/>
                <a:ea typeface="+mn-ea"/>
                <a:cs typeface="+mn-cs"/>
              </a:defRPr>
            </a:lvl2pPr>
            <a:lvl3pPr marL="914400" indent="0" algn="ctr" defTabSz="457200" rtl="0" eaLnBrk="1" latinLnBrk="0" hangingPunct="1">
              <a:spcBef>
                <a:spcPts val="1000"/>
              </a:spcBef>
              <a:spcAft>
                <a:spcPts val="0"/>
              </a:spcAft>
              <a:buClr>
                <a:schemeClr val="accent1"/>
              </a:buClr>
              <a:buFont typeface="Wingdings 3" charset="2"/>
              <a:buNone/>
              <a:defRPr sz="1400" kern="1200">
                <a:solidFill>
                  <a:schemeClr val="tx1">
                    <a:tint val="75000"/>
                  </a:schemeClr>
                </a:solidFill>
                <a:latin typeface="+mn-lt"/>
                <a:ea typeface="+mn-ea"/>
                <a:cs typeface="+mn-cs"/>
              </a:defRPr>
            </a:lvl3pPr>
            <a:lvl4pPr marL="13716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4pPr>
            <a:lvl5pPr marL="18288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5pPr>
            <a:lvl6pPr marL="22860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6pPr>
            <a:lvl7pPr marL="27432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7pPr>
            <a:lvl8pPr marL="32004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8pPr>
            <a:lvl9pPr marL="36576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9pPr>
          </a:lstStyle>
          <a:p>
            <a:pPr algn="just"/>
            <a:r>
              <a:rPr lang="es-PA" dirty="0" smtClean="0">
                <a:solidFill>
                  <a:schemeClr val="tx1"/>
                </a:solidFill>
                <a:latin typeface="Calibri" panose="020F0502020204030204" pitchFamily="34" charset="0"/>
                <a:cs typeface="Calibri" panose="020F0502020204030204" pitchFamily="34" charset="0"/>
              </a:rPr>
              <a:t>Son pocos científicos que hacen esto en el mundo. De las 7 mil especies que existen, son 15 las que han sido estudiadas de esta forma, y hay científicos que han tenido unas descripciones de células espermáticas en especies totalmente diferentes entre sí. </a:t>
            </a:r>
            <a:endParaRPr lang="es-PA" dirty="0">
              <a:solidFill>
                <a:schemeClr val="tx1"/>
              </a:solidFill>
              <a:latin typeface="Calibri" panose="020F0502020204030204" pitchFamily="34" charset="0"/>
              <a:cs typeface="Calibri" panose="020F0502020204030204" pitchFamily="34" charset="0"/>
            </a:endParaRPr>
          </a:p>
        </p:txBody>
      </p:sp>
      <p:sp>
        <p:nvSpPr>
          <p:cNvPr id="11" name="Subtítulo 2"/>
          <p:cNvSpPr txBox="1">
            <a:spLocks/>
          </p:cNvSpPr>
          <p:nvPr/>
        </p:nvSpPr>
        <p:spPr>
          <a:xfrm>
            <a:off x="2038519" y="3910787"/>
            <a:ext cx="8915399" cy="1496483"/>
          </a:xfrm>
          <a:prstGeom prst="rect">
            <a:avLst/>
          </a:prstGeom>
        </p:spPr>
        <p:txBody>
          <a:bodyPr vert="horz" lIns="91440" tIns="45720" rIns="91440" bIns="45720" rtlCol="0" anchor="t">
            <a:noAutofit/>
          </a:bodyPr>
          <a:lstStyle>
            <a:lvl1pPr marL="0" indent="0" algn="l" defTabSz="457200" rtl="0" eaLnBrk="1" latinLnBrk="0" hangingPunct="1">
              <a:spcBef>
                <a:spcPts val="1000"/>
              </a:spcBef>
              <a:spcAft>
                <a:spcPts val="0"/>
              </a:spcAft>
              <a:buClr>
                <a:schemeClr val="accent1"/>
              </a:buClr>
              <a:buFont typeface="Wingdings 3" charset="2"/>
              <a:buNone/>
              <a:defRPr sz="1800" kern="1200">
                <a:solidFill>
                  <a:schemeClr val="tx1">
                    <a:lumMod val="65000"/>
                    <a:lumOff val="35000"/>
                  </a:schemeClr>
                </a:solidFill>
                <a:latin typeface="+mn-lt"/>
                <a:ea typeface="+mn-ea"/>
                <a:cs typeface="+mn-cs"/>
              </a:defRPr>
            </a:lvl1pPr>
            <a:lvl2pPr marL="457200" indent="0" algn="ctr" defTabSz="457200" rtl="0" eaLnBrk="1" latinLnBrk="0" hangingPunct="1">
              <a:spcBef>
                <a:spcPts val="1000"/>
              </a:spcBef>
              <a:spcAft>
                <a:spcPts val="0"/>
              </a:spcAft>
              <a:buClr>
                <a:schemeClr val="accent1"/>
              </a:buClr>
              <a:buFont typeface="Wingdings 3" charset="2"/>
              <a:buNone/>
              <a:defRPr sz="1600" kern="1200">
                <a:solidFill>
                  <a:schemeClr val="tx1">
                    <a:tint val="75000"/>
                  </a:schemeClr>
                </a:solidFill>
                <a:latin typeface="+mn-lt"/>
                <a:ea typeface="+mn-ea"/>
                <a:cs typeface="+mn-cs"/>
              </a:defRPr>
            </a:lvl2pPr>
            <a:lvl3pPr marL="914400" indent="0" algn="ctr" defTabSz="457200" rtl="0" eaLnBrk="1" latinLnBrk="0" hangingPunct="1">
              <a:spcBef>
                <a:spcPts val="1000"/>
              </a:spcBef>
              <a:spcAft>
                <a:spcPts val="0"/>
              </a:spcAft>
              <a:buClr>
                <a:schemeClr val="accent1"/>
              </a:buClr>
              <a:buFont typeface="Wingdings 3" charset="2"/>
              <a:buNone/>
              <a:defRPr sz="1400" kern="1200">
                <a:solidFill>
                  <a:schemeClr val="tx1">
                    <a:tint val="75000"/>
                  </a:schemeClr>
                </a:solidFill>
                <a:latin typeface="+mn-lt"/>
                <a:ea typeface="+mn-ea"/>
                <a:cs typeface="+mn-cs"/>
              </a:defRPr>
            </a:lvl3pPr>
            <a:lvl4pPr marL="13716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4pPr>
            <a:lvl5pPr marL="18288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5pPr>
            <a:lvl6pPr marL="22860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6pPr>
            <a:lvl7pPr marL="27432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7pPr>
            <a:lvl8pPr marL="32004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8pPr>
            <a:lvl9pPr marL="36576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9pPr>
          </a:lstStyle>
          <a:p>
            <a:pPr algn="just"/>
            <a:r>
              <a:rPr lang="es-PA" dirty="0" smtClean="0">
                <a:solidFill>
                  <a:schemeClr val="tx1"/>
                </a:solidFill>
                <a:latin typeface="Calibri" panose="020F0502020204030204" pitchFamily="34" charset="0"/>
                <a:cs typeface="Calibri" panose="020F0502020204030204" pitchFamily="34" charset="0"/>
              </a:rPr>
              <a:t>Los anfibios son la clase de animales que tienen la mayor variabilidad en métodos reproductivos. No es lo mismo una especie que se reproduce en el agua a una que se reproduce en la tierra. Hay otros que necesitan la etapa de renacuajo en el agua, y luego pasa por una metamorfosis, hasta convertirse en adulto. Los anfibios son el grupo más diverso en técnicas reproductivas, y a eso va ligado a la biología celular de cada especie.</a:t>
            </a:r>
            <a:endParaRPr lang="es-PA" dirty="0">
              <a:solidFill>
                <a:schemeClr val="tx1"/>
              </a:solidFill>
              <a:latin typeface="Calibri" panose="020F0502020204030204" pitchFamily="34" charset="0"/>
              <a:cs typeface="Calibri" panose="020F0502020204030204" pitchFamily="34" charset="0"/>
            </a:endParaRPr>
          </a:p>
        </p:txBody>
      </p:sp>
      <p:sp>
        <p:nvSpPr>
          <p:cNvPr id="12" name="Subtítulo 2"/>
          <p:cNvSpPr txBox="1">
            <a:spLocks/>
          </p:cNvSpPr>
          <p:nvPr/>
        </p:nvSpPr>
        <p:spPr>
          <a:xfrm>
            <a:off x="2038520" y="3032995"/>
            <a:ext cx="8915399" cy="623344"/>
          </a:xfrm>
          <a:prstGeom prst="rect">
            <a:avLst/>
          </a:prstGeom>
          <a:solidFill>
            <a:srgbClr val="FFC000"/>
          </a:solidFill>
          <a:ln>
            <a:solidFill>
              <a:schemeClr val="tx1"/>
            </a:solidFill>
          </a:ln>
        </p:spPr>
        <p:txBody>
          <a:bodyPr vert="horz" lIns="91440" tIns="45720" rIns="91440" bIns="45720" rtlCol="0" anchor="t">
            <a:noAutofit/>
          </a:bodyPr>
          <a:lstStyle>
            <a:lvl1pPr marL="0" indent="0" algn="l" defTabSz="457200" rtl="0" eaLnBrk="1" latinLnBrk="0" hangingPunct="1">
              <a:spcBef>
                <a:spcPts val="1000"/>
              </a:spcBef>
              <a:spcAft>
                <a:spcPts val="0"/>
              </a:spcAft>
              <a:buClr>
                <a:schemeClr val="accent1"/>
              </a:buClr>
              <a:buFont typeface="Wingdings 3" charset="2"/>
              <a:buNone/>
              <a:defRPr sz="1800" kern="1200">
                <a:solidFill>
                  <a:schemeClr val="tx1">
                    <a:lumMod val="65000"/>
                    <a:lumOff val="35000"/>
                  </a:schemeClr>
                </a:solidFill>
                <a:latin typeface="+mn-lt"/>
                <a:ea typeface="+mn-ea"/>
                <a:cs typeface="+mn-cs"/>
              </a:defRPr>
            </a:lvl1pPr>
            <a:lvl2pPr marL="457200" indent="0" algn="ctr" defTabSz="457200" rtl="0" eaLnBrk="1" latinLnBrk="0" hangingPunct="1">
              <a:spcBef>
                <a:spcPts val="1000"/>
              </a:spcBef>
              <a:spcAft>
                <a:spcPts val="0"/>
              </a:spcAft>
              <a:buClr>
                <a:schemeClr val="accent1"/>
              </a:buClr>
              <a:buFont typeface="Wingdings 3" charset="2"/>
              <a:buNone/>
              <a:defRPr sz="1600" kern="1200">
                <a:solidFill>
                  <a:schemeClr val="tx1">
                    <a:tint val="75000"/>
                  </a:schemeClr>
                </a:solidFill>
                <a:latin typeface="+mn-lt"/>
                <a:ea typeface="+mn-ea"/>
                <a:cs typeface="+mn-cs"/>
              </a:defRPr>
            </a:lvl2pPr>
            <a:lvl3pPr marL="914400" indent="0" algn="ctr" defTabSz="457200" rtl="0" eaLnBrk="1" latinLnBrk="0" hangingPunct="1">
              <a:spcBef>
                <a:spcPts val="1000"/>
              </a:spcBef>
              <a:spcAft>
                <a:spcPts val="0"/>
              </a:spcAft>
              <a:buClr>
                <a:schemeClr val="accent1"/>
              </a:buClr>
              <a:buFont typeface="Wingdings 3" charset="2"/>
              <a:buNone/>
              <a:defRPr sz="1400" kern="1200">
                <a:solidFill>
                  <a:schemeClr val="tx1">
                    <a:tint val="75000"/>
                  </a:schemeClr>
                </a:solidFill>
                <a:latin typeface="+mn-lt"/>
                <a:ea typeface="+mn-ea"/>
                <a:cs typeface="+mn-cs"/>
              </a:defRPr>
            </a:lvl3pPr>
            <a:lvl4pPr marL="13716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4pPr>
            <a:lvl5pPr marL="18288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5pPr>
            <a:lvl6pPr marL="22860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6pPr>
            <a:lvl7pPr marL="27432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7pPr>
            <a:lvl8pPr marL="32004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8pPr>
            <a:lvl9pPr marL="36576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9pPr>
          </a:lstStyle>
          <a:p>
            <a:pPr algn="ctr"/>
            <a:r>
              <a:rPr lang="es-PA" sz="2800" dirty="0" smtClean="0">
                <a:solidFill>
                  <a:schemeClr val="tx1"/>
                </a:solidFill>
                <a:latin typeface="Calibri" panose="020F0502020204030204" pitchFamily="34" charset="0"/>
                <a:cs typeface="Calibri" panose="020F0502020204030204" pitchFamily="34" charset="0"/>
              </a:rPr>
              <a:t>Método de reproducción natural de las ranas</a:t>
            </a:r>
            <a:endParaRPr lang="es-PA" sz="2800" dirty="0">
              <a:solidFill>
                <a:schemeClr val="tx1"/>
              </a:solidFill>
              <a:latin typeface="Calibri" panose="020F0502020204030204" pitchFamily="34" charset="0"/>
              <a:cs typeface="Calibri" panose="020F0502020204030204" pitchFamily="34" charset="0"/>
            </a:endParaRPr>
          </a:p>
        </p:txBody>
      </p:sp>
      <p:pic>
        <p:nvPicPr>
          <p:cNvPr id="13" name="Imagen 12"/>
          <p:cNvPicPr>
            <a:picLocks noChangeAspect="1"/>
          </p:cNvPicPr>
          <p:nvPr/>
        </p:nvPicPr>
        <p:blipFill>
          <a:blip r:embed="rId3"/>
          <a:stretch>
            <a:fillRect/>
          </a:stretch>
        </p:blipFill>
        <p:spPr>
          <a:xfrm>
            <a:off x="9817360" y="0"/>
            <a:ext cx="2374640" cy="582666"/>
          </a:xfrm>
          <a:prstGeom prst="rect">
            <a:avLst/>
          </a:prstGeom>
          <a:ln>
            <a:noFill/>
          </a:ln>
          <a:effectLst>
            <a:softEdge rad="112500"/>
          </a:effectLst>
        </p:spPr>
      </p:pic>
    </p:spTree>
    <p:extLst>
      <p:ext uri="{BB962C8B-B14F-4D97-AF65-F5344CB8AC3E}">
        <p14:creationId xmlns:p14="http://schemas.microsoft.com/office/powerpoint/2010/main" val="120908441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p:cNvSpPr>
            <a:spLocks noGrp="1"/>
          </p:cNvSpPr>
          <p:nvPr>
            <p:ph type="subTitle" idx="1"/>
          </p:nvPr>
        </p:nvSpPr>
        <p:spPr>
          <a:xfrm>
            <a:off x="2113926" y="1361799"/>
            <a:ext cx="8915399" cy="582341"/>
          </a:xfrm>
          <a:solidFill>
            <a:srgbClr val="FFC000"/>
          </a:solidFill>
          <a:ln>
            <a:solidFill>
              <a:schemeClr val="tx1"/>
            </a:solidFill>
          </a:ln>
        </p:spPr>
        <p:txBody>
          <a:bodyPr>
            <a:noAutofit/>
          </a:bodyPr>
          <a:lstStyle/>
          <a:p>
            <a:pPr algn="ctr"/>
            <a:r>
              <a:rPr lang="es-PA" sz="2800" dirty="0" smtClean="0">
                <a:solidFill>
                  <a:schemeClr val="tx1"/>
                </a:solidFill>
                <a:latin typeface="Calibri" panose="020F0502020204030204" pitchFamily="34" charset="0"/>
                <a:cs typeface="Calibri" panose="020F0502020204030204" pitchFamily="34" charset="0"/>
              </a:rPr>
              <a:t>SITUACIÓN MUNDIAL DE ANFIBIOS</a:t>
            </a:r>
            <a:endParaRPr lang="es-PA" sz="2800" dirty="0">
              <a:solidFill>
                <a:schemeClr val="tx1"/>
              </a:solidFill>
              <a:latin typeface="Calibri" panose="020F0502020204030204" pitchFamily="34" charset="0"/>
              <a:cs typeface="Calibri" panose="020F0502020204030204" pitchFamily="34" charset="0"/>
            </a:endParaRPr>
          </a:p>
        </p:txBody>
      </p:sp>
      <p:pic>
        <p:nvPicPr>
          <p:cNvPr id="4" name="Imagen 3"/>
          <p:cNvPicPr>
            <a:picLocks noChangeAspect="1"/>
          </p:cNvPicPr>
          <p:nvPr/>
        </p:nvPicPr>
        <p:blipFill>
          <a:blip r:embed="rId2"/>
          <a:stretch>
            <a:fillRect/>
          </a:stretch>
        </p:blipFill>
        <p:spPr>
          <a:xfrm>
            <a:off x="82310" y="-104775"/>
            <a:ext cx="1589675" cy="1205287"/>
          </a:xfrm>
          <a:prstGeom prst="rect">
            <a:avLst/>
          </a:prstGeom>
          <a:ln>
            <a:noFill/>
          </a:ln>
          <a:effectLst>
            <a:softEdge rad="112500"/>
          </a:effectLst>
        </p:spPr>
      </p:pic>
      <p:sp>
        <p:nvSpPr>
          <p:cNvPr id="5" name="Subtítulo 2"/>
          <p:cNvSpPr txBox="1">
            <a:spLocks/>
          </p:cNvSpPr>
          <p:nvPr/>
        </p:nvSpPr>
        <p:spPr>
          <a:xfrm>
            <a:off x="2042802" y="2034633"/>
            <a:ext cx="9297988" cy="1527718"/>
          </a:xfrm>
          <a:prstGeom prst="rect">
            <a:avLst/>
          </a:prstGeom>
        </p:spPr>
        <p:txBody>
          <a:bodyPr vert="horz" lIns="91440" tIns="45720" rIns="91440" bIns="45720" rtlCol="0" anchor="t">
            <a:normAutofit/>
          </a:bodyPr>
          <a:lstStyle>
            <a:lvl1pPr marL="0" indent="0" algn="l" defTabSz="457200" rtl="0" eaLnBrk="1" latinLnBrk="0" hangingPunct="1">
              <a:spcBef>
                <a:spcPts val="1000"/>
              </a:spcBef>
              <a:spcAft>
                <a:spcPts val="0"/>
              </a:spcAft>
              <a:buClr>
                <a:schemeClr val="accent1"/>
              </a:buClr>
              <a:buFont typeface="Wingdings 3" charset="2"/>
              <a:buNone/>
              <a:defRPr sz="1800" kern="1200">
                <a:solidFill>
                  <a:schemeClr val="tx1">
                    <a:lumMod val="65000"/>
                    <a:lumOff val="35000"/>
                  </a:schemeClr>
                </a:solidFill>
                <a:latin typeface="+mn-lt"/>
                <a:ea typeface="+mn-ea"/>
                <a:cs typeface="+mn-cs"/>
              </a:defRPr>
            </a:lvl1pPr>
            <a:lvl2pPr marL="457200" indent="0" algn="ctr" defTabSz="457200" rtl="0" eaLnBrk="1" latinLnBrk="0" hangingPunct="1">
              <a:spcBef>
                <a:spcPts val="1000"/>
              </a:spcBef>
              <a:spcAft>
                <a:spcPts val="0"/>
              </a:spcAft>
              <a:buClr>
                <a:schemeClr val="accent1"/>
              </a:buClr>
              <a:buFont typeface="Wingdings 3" charset="2"/>
              <a:buNone/>
              <a:defRPr sz="1600" kern="1200">
                <a:solidFill>
                  <a:schemeClr val="tx1">
                    <a:tint val="75000"/>
                  </a:schemeClr>
                </a:solidFill>
                <a:latin typeface="+mn-lt"/>
                <a:ea typeface="+mn-ea"/>
                <a:cs typeface="+mn-cs"/>
              </a:defRPr>
            </a:lvl2pPr>
            <a:lvl3pPr marL="914400" indent="0" algn="ctr" defTabSz="457200" rtl="0" eaLnBrk="1" latinLnBrk="0" hangingPunct="1">
              <a:spcBef>
                <a:spcPts val="1000"/>
              </a:spcBef>
              <a:spcAft>
                <a:spcPts val="0"/>
              </a:spcAft>
              <a:buClr>
                <a:schemeClr val="accent1"/>
              </a:buClr>
              <a:buFont typeface="Wingdings 3" charset="2"/>
              <a:buNone/>
              <a:defRPr sz="1400" kern="1200">
                <a:solidFill>
                  <a:schemeClr val="tx1">
                    <a:tint val="75000"/>
                  </a:schemeClr>
                </a:solidFill>
                <a:latin typeface="+mn-lt"/>
                <a:ea typeface="+mn-ea"/>
                <a:cs typeface="+mn-cs"/>
              </a:defRPr>
            </a:lvl3pPr>
            <a:lvl4pPr marL="13716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4pPr>
            <a:lvl5pPr marL="18288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5pPr>
            <a:lvl6pPr marL="22860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6pPr>
            <a:lvl7pPr marL="27432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7pPr>
            <a:lvl8pPr marL="32004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8pPr>
            <a:lvl9pPr marL="36576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9pPr>
          </a:lstStyle>
          <a:p>
            <a:pPr marL="0" marR="0" lvl="0" indent="0" algn="l" defTabSz="457200" rtl="0" eaLnBrk="1" fontAlgn="auto" latinLnBrk="0" hangingPunct="1">
              <a:lnSpc>
                <a:spcPct val="100000"/>
              </a:lnSpc>
              <a:spcBef>
                <a:spcPts val="1000"/>
              </a:spcBef>
              <a:spcAft>
                <a:spcPts val="0"/>
              </a:spcAft>
              <a:buClr>
                <a:srgbClr val="E78712"/>
              </a:buClr>
              <a:buSzTx/>
              <a:buFont typeface="Wingdings 3" charset="2"/>
              <a:buNone/>
              <a:tabLst/>
              <a:defRPr/>
            </a:pPr>
            <a:endParaRPr kumimoji="0" lang="es-PA" sz="1800" b="0" i="0" u="none" strike="noStrike" kern="1200" cap="none" spc="0" normalizeH="0" baseline="0" noProof="0" dirty="0">
              <a:ln>
                <a:noFill/>
              </a:ln>
              <a:solidFill>
                <a:prstClr val="black"/>
              </a:solidFill>
              <a:effectLst/>
              <a:uLnTx/>
              <a:uFillTx/>
              <a:latin typeface="Century Gothic" panose="020B0502020202020204"/>
              <a:ea typeface="+mn-ea"/>
              <a:cs typeface="+mn-cs"/>
            </a:endParaRPr>
          </a:p>
        </p:txBody>
      </p:sp>
      <p:sp>
        <p:nvSpPr>
          <p:cNvPr id="6" name="Subtítulo 2"/>
          <p:cNvSpPr txBox="1">
            <a:spLocks/>
          </p:cNvSpPr>
          <p:nvPr/>
        </p:nvSpPr>
        <p:spPr>
          <a:xfrm>
            <a:off x="2042802" y="3656543"/>
            <a:ext cx="9297988" cy="1266825"/>
          </a:xfrm>
          <a:prstGeom prst="rect">
            <a:avLst/>
          </a:prstGeom>
        </p:spPr>
        <p:txBody>
          <a:bodyPr vert="horz" lIns="91440" tIns="45720" rIns="91440" bIns="45720" rtlCol="0" anchor="t">
            <a:normAutofit/>
          </a:bodyPr>
          <a:lstStyle>
            <a:lvl1pPr marL="0" indent="0" algn="l" defTabSz="457200" rtl="0" eaLnBrk="1" latinLnBrk="0" hangingPunct="1">
              <a:spcBef>
                <a:spcPts val="1000"/>
              </a:spcBef>
              <a:spcAft>
                <a:spcPts val="0"/>
              </a:spcAft>
              <a:buClr>
                <a:schemeClr val="accent1"/>
              </a:buClr>
              <a:buFont typeface="Wingdings 3" charset="2"/>
              <a:buNone/>
              <a:defRPr sz="1800" kern="1200">
                <a:solidFill>
                  <a:schemeClr val="tx1">
                    <a:lumMod val="65000"/>
                    <a:lumOff val="35000"/>
                  </a:schemeClr>
                </a:solidFill>
                <a:latin typeface="+mn-lt"/>
                <a:ea typeface="+mn-ea"/>
                <a:cs typeface="+mn-cs"/>
              </a:defRPr>
            </a:lvl1pPr>
            <a:lvl2pPr marL="457200" indent="0" algn="ctr" defTabSz="457200" rtl="0" eaLnBrk="1" latinLnBrk="0" hangingPunct="1">
              <a:spcBef>
                <a:spcPts val="1000"/>
              </a:spcBef>
              <a:spcAft>
                <a:spcPts val="0"/>
              </a:spcAft>
              <a:buClr>
                <a:schemeClr val="accent1"/>
              </a:buClr>
              <a:buFont typeface="Wingdings 3" charset="2"/>
              <a:buNone/>
              <a:defRPr sz="1600" kern="1200">
                <a:solidFill>
                  <a:schemeClr val="tx1">
                    <a:tint val="75000"/>
                  </a:schemeClr>
                </a:solidFill>
                <a:latin typeface="+mn-lt"/>
                <a:ea typeface="+mn-ea"/>
                <a:cs typeface="+mn-cs"/>
              </a:defRPr>
            </a:lvl2pPr>
            <a:lvl3pPr marL="914400" indent="0" algn="ctr" defTabSz="457200" rtl="0" eaLnBrk="1" latinLnBrk="0" hangingPunct="1">
              <a:spcBef>
                <a:spcPts val="1000"/>
              </a:spcBef>
              <a:spcAft>
                <a:spcPts val="0"/>
              </a:spcAft>
              <a:buClr>
                <a:schemeClr val="accent1"/>
              </a:buClr>
              <a:buFont typeface="Wingdings 3" charset="2"/>
              <a:buNone/>
              <a:defRPr sz="1400" kern="1200">
                <a:solidFill>
                  <a:schemeClr val="tx1">
                    <a:tint val="75000"/>
                  </a:schemeClr>
                </a:solidFill>
                <a:latin typeface="+mn-lt"/>
                <a:ea typeface="+mn-ea"/>
                <a:cs typeface="+mn-cs"/>
              </a:defRPr>
            </a:lvl3pPr>
            <a:lvl4pPr marL="13716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4pPr>
            <a:lvl5pPr marL="18288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5pPr>
            <a:lvl6pPr marL="22860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6pPr>
            <a:lvl7pPr marL="27432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7pPr>
            <a:lvl8pPr marL="32004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8pPr>
            <a:lvl9pPr marL="36576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9pPr>
          </a:lstStyle>
          <a:p>
            <a:pPr marL="0" marR="0" lvl="0" indent="0" algn="just" defTabSz="457200" rtl="0" eaLnBrk="1" fontAlgn="auto" latinLnBrk="0" hangingPunct="1">
              <a:lnSpc>
                <a:spcPct val="100000"/>
              </a:lnSpc>
              <a:spcBef>
                <a:spcPts val="1000"/>
              </a:spcBef>
              <a:spcAft>
                <a:spcPts val="0"/>
              </a:spcAft>
              <a:buClr>
                <a:srgbClr val="E78712"/>
              </a:buClr>
              <a:buSzTx/>
              <a:buFont typeface="Wingdings 3" charset="2"/>
              <a:buNone/>
              <a:tabLst/>
              <a:defRPr/>
            </a:pPr>
            <a:endParaRPr kumimoji="0" lang="es-PA" sz="1800" b="1"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endParaRPr>
          </a:p>
        </p:txBody>
      </p:sp>
      <p:sp>
        <p:nvSpPr>
          <p:cNvPr id="9" name="Subtítulo 2"/>
          <p:cNvSpPr txBox="1">
            <a:spLocks/>
          </p:cNvSpPr>
          <p:nvPr/>
        </p:nvSpPr>
        <p:spPr>
          <a:xfrm>
            <a:off x="2042800" y="2086247"/>
            <a:ext cx="8915399" cy="1742804"/>
          </a:xfrm>
          <a:prstGeom prst="rect">
            <a:avLst/>
          </a:prstGeom>
        </p:spPr>
        <p:txBody>
          <a:bodyPr vert="horz" lIns="91440" tIns="45720" rIns="91440" bIns="45720" rtlCol="0" anchor="t">
            <a:noAutofit/>
          </a:bodyPr>
          <a:lstStyle>
            <a:lvl1pPr marL="0" indent="0" algn="l" defTabSz="457200" rtl="0" eaLnBrk="1" latinLnBrk="0" hangingPunct="1">
              <a:spcBef>
                <a:spcPts val="1000"/>
              </a:spcBef>
              <a:spcAft>
                <a:spcPts val="0"/>
              </a:spcAft>
              <a:buClr>
                <a:schemeClr val="accent1"/>
              </a:buClr>
              <a:buFont typeface="Wingdings 3" charset="2"/>
              <a:buNone/>
              <a:defRPr sz="1800" kern="1200">
                <a:solidFill>
                  <a:schemeClr val="tx1">
                    <a:lumMod val="65000"/>
                    <a:lumOff val="35000"/>
                  </a:schemeClr>
                </a:solidFill>
                <a:latin typeface="+mn-lt"/>
                <a:ea typeface="+mn-ea"/>
                <a:cs typeface="+mn-cs"/>
              </a:defRPr>
            </a:lvl1pPr>
            <a:lvl2pPr marL="457200" indent="0" algn="ctr" defTabSz="457200" rtl="0" eaLnBrk="1" latinLnBrk="0" hangingPunct="1">
              <a:spcBef>
                <a:spcPts val="1000"/>
              </a:spcBef>
              <a:spcAft>
                <a:spcPts val="0"/>
              </a:spcAft>
              <a:buClr>
                <a:schemeClr val="accent1"/>
              </a:buClr>
              <a:buFont typeface="Wingdings 3" charset="2"/>
              <a:buNone/>
              <a:defRPr sz="1600" kern="1200">
                <a:solidFill>
                  <a:schemeClr val="tx1">
                    <a:tint val="75000"/>
                  </a:schemeClr>
                </a:solidFill>
                <a:latin typeface="+mn-lt"/>
                <a:ea typeface="+mn-ea"/>
                <a:cs typeface="+mn-cs"/>
              </a:defRPr>
            </a:lvl2pPr>
            <a:lvl3pPr marL="914400" indent="0" algn="ctr" defTabSz="457200" rtl="0" eaLnBrk="1" latinLnBrk="0" hangingPunct="1">
              <a:spcBef>
                <a:spcPts val="1000"/>
              </a:spcBef>
              <a:spcAft>
                <a:spcPts val="0"/>
              </a:spcAft>
              <a:buClr>
                <a:schemeClr val="accent1"/>
              </a:buClr>
              <a:buFont typeface="Wingdings 3" charset="2"/>
              <a:buNone/>
              <a:defRPr sz="1400" kern="1200">
                <a:solidFill>
                  <a:schemeClr val="tx1">
                    <a:tint val="75000"/>
                  </a:schemeClr>
                </a:solidFill>
                <a:latin typeface="+mn-lt"/>
                <a:ea typeface="+mn-ea"/>
                <a:cs typeface="+mn-cs"/>
              </a:defRPr>
            </a:lvl3pPr>
            <a:lvl4pPr marL="13716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4pPr>
            <a:lvl5pPr marL="18288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5pPr>
            <a:lvl6pPr marL="22860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6pPr>
            <a:lvl7pPr marL="27432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7pPr>
            <a:lvl8pPr marL="32004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8pPr>
            <a:lvl9pPr marL="36576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9pPr>
          </a:lstStyle>
          <a:p>
            <a:pPr algn="just"/>
            <a:r>
              <a:rPr lang="es-PA" dirty="0" smtClean="0">
                <a:solidFill>
                  <a:schemeClr val="tx1"/>
                </a:solidFill>
                <a:latin typeface="Calibri" panose="020F0502020204030204" pitchFamily="34" charset="0"/>
                <a:cs typeface="Calibri" panose="020F0502020204030204" pitchFamily="34" charset="0"/>
              </a:rPr>
              <a:t>El 31% de las poblaciones de anfibios se encuentran en peligro de extinción. El género Atelopus representa el grupo más grande de la familia Bufonidae encontrado en 11 países en Centro  y Sur América. Cerca del 80% de las especies de Atelopus están actualmente en peligro de extinción, y el 56% de estos han desaparecido de su hábitat, principalmente por situaciones como la exposición de la infección del hongo llamado quitridiomicosis, el cambio climático, la contaminación del aire y la destrucción del hábitat.</a:t>
            </a:r>
            <a:endParaRPr lang="es-PA" dirty="0">
              <a:solidFill>
                <a:schemeClr val="tx1"/>
              </a:solidFill>
              <a:latin typeface="Calibri" panose="020F0502020204030204" pitchFamily="34" charset="0"/>
              <a:cs typeface="Calibri" panose="020F0502020204030204" pitchFamily="34" charset="0"/>
            </a:endParaRPr>
          </a:p>
        </p:txBody>
      </p:sp>
      <p:pic>
        <p:nvPicPr>
          <p:cNvPr id="13" name="Imagen 12"/>
          <p:cNvPicPr>
            <a:picLocks noChangeAspect="1"/>
          </p:cNvPicPr>
          <p:nvPr/>
        </p:nvPicPr>
        <p:blipFill>
          <a:blip r:embed="rId3"/>
          <a:stretch>
            <a:fillRect/>
          </a:stretch>
        </p:blipFill>
        <p:spPr>
          <a:xfrm>
            <a:off x="9817360" y="0"/>
            <a:ext cx="2374640" cy="582666"/>
          </a:xfrm>
          <a:prstGeom prst="rect">
            <a:avLst/>
          </a:prstGeom>
          <a:ln>
            <a:noFill/>
          </a:ln>
          <a:effectLst>
            <a:softEdge rad="112500"/>
          </a:effectLst>
        </p:spPr>
      </p:pic>
    </p:spTree>
    <p:extLst>
      <p:ext uri="{BB962C8B-B14F-4D97-AF65-F5344CB8AC3E}">
        <p14:creationId xmlns:p14="http://schemas.microsoft.com/office/powerpoint/2010/main" val="4661525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p:cNvPicPr>
            <a:picLocks noChangeAspect="1"/>
          </p:cNvPicPr>
          <p:nvPr/>
        </p:nvPicPr>
        <p:blipFill>
          <a:blip r:embed="rId2"/>
          <a:stretch>
            <a:fillRect/>
          </a:stretch>
        </p:blipFill>
        <p:spPr>
          <a:xfrm>
            <a:off x="82310" y="-104775"/>
            <a:ext cx="1589675" cy="1205287"/>
          </a:xfrm>
          <a:prstGeom prst="rect">
            <a:avLst/>
          </a:prstGeom>
          <a:ln>
            <a:noFill/>
          </a:ln>
          <a:effectLst>
            <a:softEdge rad="112500"/>
          </a:effectLst>
        </p:spPr>
      </p:pic>
      <p:sp>
        <p:nvSpPr>
          <p:cNvPr id="5" name="Subtítulo 2"/>
          <p:cNvSpPr txBox="1">
            <a:spLocks/>
          </p:cNvSpPr>
          <p:nvPr/>
        </p:nvSpPr>
        <p:spPr>
          <a:xfrm>
            <a:off x="2042802" y="2034633"/>
            <a:ext cx="9297988" cy="1527718"/>
          </a:xfrm>
          <a:prstGeom prst="rect">
            <a:avLst/>
          </a:prstGeom>
        </p:spPr>
        <p:txBody>
          <a:bodyPr vert="horz" lIns="91440" tIns="45720" rIns="91440" bIns="45720" rtlCol="0" anchor="t">
            <a:normAutofit/>
          </a:bodyPr>
          <a:lstStyle>
            <a:lvl1pPr marL="0" indent="0" algn="l" defTabSz="457200" rtl="0" eaLnBrk="1" latinLnBrk="0" hangingPunct="1">
              <a:spcBef>
                <a:spcPts val="1000"/>
              </a:spcBef>
              <a:spcAft>
                <a:spcPts val="0"/>
              </a:spcAft>
              <a:buClr>
                <a:schemeClr val="accent1"/>
              </a:buClr>
              <a:buFont typeface="Wingdings 3" charset="2"/>
              <a:buNone/>
              <a:defRPr sz="1800" kern="1200">
                <a:solidFill>
                  <a:schemeClr val="tx1">
                    <a:lumMod val="65000"/>
                    <a:lumOff val="35000"/>
                  </a:schemeClr>
                </a:solidFill>
                <a:latin typeface="+mn-lt"/>
                <a:ea typeface="+mn-ea"/>
                <a:cs typeface="+mn-cs"/>
              </a:defRPr>
            </a:lvl1pPr>
            <a:lvl2pPr marL="457200" indent="0" algn="ctr" defTabSz="457200" rtl="0" eaLnBrk="1" latinLnBrk="0" hangingPunct="1">
              <a:spcBef>
                <a:spcPts val="1000"/>
              </a:spcBef>
              <a:spcAft>
                <a:spcPts val="0"/>
              </a:spcAft>
              <a:buClr>
                <a:schemeClr val="accent1"/>
              </a:buClr>
              <a:buFont typeface="Wingdings 3" charset="2"/>
              <a:buNone/>
              <a:defRPr sz="1600" kern="1200">
                <a:solidFill>
                  <a:schemeClr val="tx1">
                    <a:tint val="75000"/>
                  </a:schemeClr>
                </a:solidFill>
                <a:latin typeface="+mn-lt"/>
                <a:ea typeface="+mn-ea"/>
                <a:cs typeface="+mn-cs"/>
              </a:defRPr>
            </a:lvl2pPr>
            <a:lvl3pPr marL="914400" indent="0" algn="ctr" defTabSz="457200" rtl="0" eaLnBrk="1" latinLnBrk="0" hangingPunct="1">
              <a:spcBef>
                <a:spcPts val="1000"/>
              </a:spcBef>
              <a:spcAft>
                <a:spcPts val="0"/>
              </a:spcAft>
              <a:buClr>
                <a:schemeClr val="accent1"/>
              </a:buClr>
              <a:buFont typeface="Wingdings 3" charset="2"/>
              <a:buNone/>
              <a:defRPr sz="1400" kern="1200">
                <a:solidFill>
                  <a:schemeClr val="tx1">
                    <a:tint val="75000"/>
                  </a:schemeClr>
                </a:solidFill>
                <a:latin typeface="+mn-lt"/>
                <a:ea typeface="+mn-ea"/>
                <a:cs typeface="+mn-cs"/>
              </a:defRPr>
            </a:lvl3pPr>
            <a:lvl4pPr marL="13716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4pPr>
            <a:lvl5pPr marL="18288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5pPr>
            <a:lvl6pPr marL="22860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6pPr>
            <a:lvl7pPr marL="27432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7pPr>
            <a:lvl8pPr marL="32004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8pPr>
            <a:lvl9pPr marL="36576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9pPr>
          </a:lstStyle>
          <a:p>
            <a:pPr marL="0" marR="0" lvl="0" indent="0" algn="l" defTabSz="457200" rtl="0" eaLnBrk="1" fontAlgn="auto" latinLnBrk="0" hangingPunct="1">
              <a:lnSpc>
                <a:spcPct val="100000"/>
              </a:lnSpc>
              <a:spcBef>
                <a:spcPts val="1000"/>
              </a:spcBef>
              <a:spcAft>
                <a:spcPts val="0"/>
              </a:spcAft>
              <a:buClr>
                <a:srgbClr val="E78712"/>
              </a:buClr>
              <a:buSzTx/>
              <a:buFont typeface="Wingdings 3" charset="2"/>
              <a:buNone/>
              <a:tabLst/>
              <a:defRPr/>
            </a:pPr>
            <a:endParaRPr kumimoji="0" lang="es-PA" sz="1800" b="0" i="0" u="none" strike="noStrike" kern="1200" cap="none" spc="0" normalizeH="0" baseline="0" noProof="0" dirty="0">
              <a:ln>
                <a:noFill/>
              </a:ln>
              <a:solidFill>
                <a:prstClr val="black"/>
              </a:solidFill>
              <a:effectLst/>
              <a:uLnTx/>
              <a:uFillTx/>
              <a:latin typeface="Century Gothic" panose="020B0502020202020204"/>
              <a:ea typeface="+mn-ea"/>
              <a:cs typeface="+mn-cs"/>
            </a:endParaRPr>
          </a:p>
        </p:txBody>
      </p:sp>
      <p:sp>
        <p:nvSpPr>
          <p:cNvPr id="6" name="Subtítulo 2"/>
          <p:cNvSpPr txBox="1">
            <a:spLocks/>
          </p:cNvSpPr>
          <p:nvPr/>
        </p:nvSpPr>
        <p:spPr>
          <a:xfrm>
            <a:off x="2042802" y="3656543"/>
            <a:ext cx="9297988" cy="1266825"/>
          </a:xfrm>
          <a:prstGeom prst="rect">
            <a:avLst/>
          </a:prstGeom>
        </p:spPr>
        <p:txBody>
          <a:bodyPr vert="horz" lIns="91440" tIns="45720" rIns="91440" bIns="45720" rtlCol="0" anchor="t">
            <a:normAutofit/>
          </a:bodyPr>
          <a:lstStyle>
            <a:lvl1pPr marL="0" indent="0" algn="l" defTabSz="457200" rtl="0" eaLnBrk="1" latinLnBrk="0" hangingPunct="1">
              <a:spcBef>
                <a:spcPts val="1000"/>
              </a:spcBef>
              <a:spcAft>
                <a:spcPts val="0"/>
              </a:spcAft>
              <a:buClr>
                <a:schemeClr val="accent1"/>
              </a:buClr>
              <a:buFont typeface="Wingdings 3" charset="2"/>
              <a:buNone/>
              <a:defRPr sz="1800" kern="1200">
                <a:solidFill>
                  <a:schemeClr val="tx1">
                    <a:lumMod val="65000"/>
                    <a:lumOff val="35000"/>
                  </a:schemeClr>
                </a:solidFill>
                <a:latin typeface="+mn-lt"/>
                <a:ea typeface="+mn-ea"/>
                <a:cs typeface="+mn-cs"/>
              </a:defRPr>
            </a:lvl1pPr>
            <a:lvl2pPr marL="457200" indent="0" algn="ctr" defTabSz="457200" rtl="0" eaLnBrk="1" latinLnBrk="0" hangingPunct="1">
              <a:spcBef>
                <a:spcPts val="1000"/>
              </a:spcBef>
              <a:spcAft>
                <a:spcPts val="0"/>
              </a:spcAft>
              <a:buClr>
                <a:schemeClr val="accent1"/>
              </a:buClr>
              <a:buFont typeface="Wingdings 3" charset="2"/>
              <a:buNone/>
              <a:defRPr sz="1600" kern="1200">
                <a:solidFill>
                  <a:schemeClr val="tx1">
                    <a:tint val="75000"/>
                  </a:schemeClr>
                </a:solidFill>
                <a:latin typeface="+mn-lt"/>
                <a:ea typeface="+mn-ea"/>
                <a:cs typeface="+mn-cs"/>
              </a:defRPr>
            </a:lvl2pPr>
            <a:lvl3pPr marL="914400" indent="0" algn="ctr" defTabSz="457200" rtl="0" eaLnBrk="1" latinLnBrk="0" hangingPunct="1">
              <a:spcBef>
                <a:spcPts val="1000"/>
              </a:spcBef>
              <a:spcAft>
                <a:spcPts val="0"/>
              </a:spcAft>
              <a:buClr>
                <a:schemeClr val="accent1"/>
              </a:buClr>
              <a:buFont typeface="Wingdings 3" charset="2"/>
              <a:buNone/>
              <a:defRPr sz="1400" kern="1200">
                <a:solidFill>
                  <a:schemeClr val="tx1">
                    <a:tint val="75000"/>
                  </a:schemeClr>
                </a:solidFill>
                <a:latin typeface="+mn-lt"/>
                <a:ea typeface="+mn-ea"/>
                <a:cs typeface="+mn-cs"/>
              </a:defRPr>
            </a:lvl3pPr>
            <a:lvl4pPr marL="13716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4pPr>
            <a:lvl5pPr marL="18288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5pPr>
            <a:lvl6pPr marL="22860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6pPr>
            <a:lvl7pPr marL="27432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7pPr>
            <a:lvl8pPr marL="32004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8pPr>
            <a:lvl9pPr marL="36576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9pPr>
          </a:lstStyle>
          <a:p>
            <a:pPr marL="0" marR="0" lvl="0" indent="0" algn="just" defTabSz="457200" rtl="0" eaLnBrk="1" fontAlgn="auto" latinLnBrk="0" hangingPunct="1">
              <a:lnSpc>
                <a:spcPct val="100000"/>
              </a:lnSpc>
              <a:spcBef>
                <a:spcPts val="1000"/>
              </a:spcBef>
              <a:spcAft>
                <a:spcPts val="0"/>
              </a:spcAft>
              <a:buClr>
                <a:srgbClr val="E78712"/>
              </a:buClr>
              <a:buSzTx/>
              <a:buFont typeface="Wingdings 3" charset="2"/>
              <a:buNone/>
              <a:tabLst/>
              <a:defRPr/>
            </a:pPr>
            <a:endParaRPr kumimoji="0" lang="es-PA" sz="1800" b="1"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endParaRPr>
          </a:p>
        </p:txBody>
      </p:sp>
      <p:sp>
        <p:nvSpPr>
          <p:cNvPr id="9" name="Subtítulo 2"/>
          <p:cNvSpPr txBox="1">
            <a:spLocks/>
          </p:cNvSpPr>
          <p:nvPr/>
        </p:nvSpPr>
        <p:spPr>
          <a:xfrm>
            <a:off x="2042800" y="2086247"/>
            <a:ext cx="8915399" cy="1742804"/>
          </a:xfrm>
          <a:prstGeom prst="rect">
            <a:avLst/>
          </a:prstGeom>
        </p:spPr>
        <p:txBody>
          <a:bodyPr vert="horz" lIns="91440" tIns="45720" rIns="91440" bIns="45720" rtlCol="0" anchor="t">
            <a:noAutofit/>
          </a:bodyPr>
          <a:lstStyle>
            <a:lvl1pPr marL="0" indent="0" algn="l" defTabSz="457200" rtl="0" eaLnBrk="1" latinLnBrk="0" hangingPunct="1">
              <a:spcBef>
                <a:spcPts val="1000"/>
              </a:spcBef>
              <a:spcAft>
                <a:spcPts val="0"/>
              </a:spcAft>
              <a:buClr>
                <a:schemeClr val="accent1"/>
              </a:buClr>
              <a:buFont typeface="Wingdings 3" charset="2"/>
              <a:buNone/>
              <a:defRPr sz="1800" kern="1200">
                <a:solidFill>
                  <a:schemeClr val="tx1">
                    <a:lumMod val="65000"/>
                    <a:lumOff val="35000"/>
                  </a:schemeClr>
                </a:solidFill>
                <a:latin typeface="+mn-lt"/>
                <a:ea typeface="+mn-ea"/>
                <a:cs typeface="+mn-cs"/>
              </a:defRPr>
            </a:lvl1pPr>
            <a:lvl2pPr marL="457200" indent="0" algn="ctr" defTabSz="457200" rtl="0" eaLnBrk="1" latinLnBrk="0" hangingPunct="1">
              <a:spcBef>
                <a:spcPts val="1000"/>
              </a:spcBef>
              <a:spcAft>
                <a:spcPts val="0"/>
              </a:spcAft>
              <a:buClr>
                <a:schemeClr val="accent1"/>
              </a:buClr>
              <a:buFont typeface="Wingdings 3" charset="2"/>
              <a:buNone/>
              <a:defRPr sz="1600" kern="1200">
                <a:solidFill>
                  <a:schemeClr val="tx1">
                    <a:tint val="75000"/>
                  </a:schemeClr>
                </a:solidFill>
                <a:latin typeface="+mn-lt"/>
                <a:ea typeface="+mn-ea"/>
                <a:cs typeface="+mn-cs"/>
              </a:defRPr>
            </a:lvl2pPr>
            <a:lvl3pPr marL="914400" indent="0" algn="ctr" defTabSz="457200" rtl="0" eaLnBrk="1" latinLnBrk="0" hangingPunct="1">
              <a:spcBef>
                <a:spcPts val="1000"/>
              </a:spcBef>
              <a:spcAft>
                <a:spcPts val="0"/>
              </a:spcAft>
              <a:buClr>
                <a:schemeClr val="accent1"/>
              </a:buClr>
              <a:buFont typeface="Wingdings 3" charset="2"/>
              <a:buNone/>
              <a:defRPr sz="1400" kern="1200">
                <a:solidFill>
                  <a:schemeClr val="tx1">
                    <a:tint val="75000"/>
                  </a:schemeClr>
                </a:solidFill>
                <a:latin typeface="+mn-lt"/>
                <a:ea typeface="+mn-ea"/>
                <a:cs typeface="+mn-cs"/>
              </a:defRPr>
            </a:lvl3pPr>
            <a:lvl4pPr marL="13716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4pPr>
            <a:lvl5pPr marL="18288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5pPr>
            <a:lvl6pPr marL="22860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6pPr>
            <a:lvl7pPr marL="27432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7pPr>
            <a:lvl8pPr marL="32004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8pPr>
            <a:lvl9pPr marL="36576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9pPr>
          </a:lstStyle>
          <a:p>
            <a:pPr algn="just"/>
            <a:endParaRPr lang="es-PA" dirty="0">
              <a:solidFill>
                <a:schemeClr val="tx1"/>
              </a:solidFill>
              <a:latin typeface="Calibri" panose="020F0502020204030204" pitchFamily="34" charset="0"/>
              <a:cs typeface="Calibri" panose="020F0502020204030204" pitchFamily="34" charset="0"/>
            </a:endParaRPr>
          </a:p>
        </p:txBody>
      </p:sp>
      <p:pic>
        <p:nvPicPr>
          <p:cNvPr id="13" name="Imagen 12"/>
          <p:cNvPicPr>
            <a:picLocks noChangeAspect="1"/>
          </p:cNvPicPr>
          <p:nvPr/>
        </p:nvPicPr>
        <p:blipFill>
          <a:blip r:embed="rId3"/>
          <a:stretch>
            <a:fillRect/>
          </a:stretch>
        </p:blipFill>
        <p:spPr>
          <a:xfrm>
            <a:off x="9817360" y="0"/>
            <a:ext cx="2374640" cy="582666"/>
          </a:xfrm>
          <a:prstGeom prst="rect">
            <a:avLst/>
          </a:prstGeom>
          <a:ln>
            <a:noFill/>
          </a:ln>
          <a:effectLst>
            <a:softEdge rad="112500"/>
          </a:effectLst>
        </p:spPr>
      </p:pic>
      <p:pic>
        <p:nvPicPr>
          <p:cNvPr id="7" name="Imagen 6"/>
          <p:cNvPicPr>
            <a:picLocks noChangeAspect="1"/>
          </p:cNvPicPr>
          <p:nvPr/>
        </p:nvPicPr>
        <p:blipFill>
          <a:blip r:embed="rId4"/>
          <a:stretch>
            <a:fillRect/>
          </a:stretch>
        </p:blipFill>
        <p:spPr>
          <a:xfrm>
            <a:off x="4505103" y="1457050"/>
            <a:ext cx="3181794" cy="3943900"/>
          </a:xfrm>
          <a:prstGeom prst="rect">
            <a:avLst/>
          </a:prstGeom>
        </p:spPr>
      </p:pic>
    </p:spTree>
    <p:extLst>
      <p:ext uri="{BB962C8B-B14F-4D97-AF65-F5344CB8AC3E}">
        <p14:creationId xmlns:p14="http://schemas.microsoft.com/office/powerpoint/2010/main" val="3288745679"/>
      </p:ext>
    </p:extLst>
  </p:cSld>
  <p:clrMapOvr>
    <a:masterClrMapping/>
  </p:clrMapOvr>
  <p:timing>
    <p:tnLst>
      <p:par>
        <p:cTn id="1" dur="indefinite" restart="never" nodeType="tmRoot"/>
      </p:par>
    </p:tnLst>
  </p:timing>
</p:sld>
</file>

<file path=ppt/theme/theme1.xml><?xml version="1.0" encoding="utf-8"?>
<a:theme xmlns:a="http://schemas.openxmlformats.org/drawingml/2006/main" name="Espiral">
  <a:themeElements>
    <a:clrScheme name="Wisp">
      <a:dk1>
        <a:sysClr val="windowText" lastClr="000000"/>
      </a:dk1>
      <a:lt1>
        <a:sysClr val="window" lastClr="FFFFFF"/>
      </a:lt1>
      <a:dk2>
        <a:srgbClr val="647252"/>
      </a:dk2>
      <a:lt2>
        <a:srgbClr val="EAE8CF"/>
      </a:lt2>
      <a:accent1>
        <a:srgbClr val="E78712"/>
      </a:accent1>
      <a:accent2>
        <a:srgbClr val="B73C26"/>
      </a:accent2>
      <a:accent3>
        <a:srgbClr val="865331"/>
      </a:accent3>
      <a:accent4>
        <a:srgbClr val="B38648"/>
      </a:accent4>
      <a:accent5>
        <a:srgbClr val="BBB473"/>
      </a:accent5>
      <a:accent6>
        <a:srgbClr val="849276"/>
      </a:accent6>
      <a:hlink>
        <a:srgbClr val="FDAB2A"/>
      </a:hlink>
      <a:folHlink>
        <a:srgbClr val="CCB182"/>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54F6613E-5ED7-40ED-90A8-F639BE712C0E}"/>
    </a:ext>
  </a:extLst>
</a:theme>
</file>

<file path=docProps/app.xml><?xml version="1.0" encoding="utf-8"?>
<Properties xmlns="http://schemas.openxmlformats.org/officeDocument/2006/extended-properties" xmlns:vt="http://schemas.openxmlformats.org/officeDocument/2006/docPropsVTypes">
  <Template>Wisp</Template>
  <TotalTime>338</TotalTime>
  <Words>861</Words>
  <Application>Microsoft Office PowerPoint</Application>
  <PresentationFormat>Panorámica</PresentationFormat>
  <Paragraphs>18</Paragraphs>
  <Slides>6</Slides>
  <Notes>0</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6</vt:i4>
      </vt:variant>
    </vt:vector>
  </HeadingPairs>
  <TitlesOfParts>
    <vt:vector size="11" baseType="lpstr">
      <vt:lpstr>Arial</vt:lpstr>
      <vt:lpstr>Calibri</vt:lpstr>
      <vt:lpstr>Century Gothic</vt:lpstr>
      <vt:lpstr>Wingdings 3</vt:lpstr>
      <vt:lpstr>Espiral</vt:lpstr>
      <vt:lpstr>La rana dorada</vt:lpstr>
      <vt:lpstr>Presentación de PowerPoint</vt:lpstr>
      <vt:lpstr>Presentación de PowerPoint</vt:lpstr>
      <vt:lpstr>Presentación de PowerPoint</vt:lpstr>
      <vt:lpstr>Presentación de PowerPoint</vt:lpstr>
      <vt:lpstr>Presentación de PowerPoint</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 Rana dorada</dc:title>
  <dc:creator>Lourdes barreno</dc:creator>
  <cp:lastModifiedBy>Lourdes barreno</cp:lastModifiedBy>
  <cp:revision>25</cp:revision>
  <dcterms:created xsi:type="dcterms:W3CDTF">2023-02-02T20:13:40Z</dcterms:created>
  <dcterms:modified xsi:type="dcterms:W3CDTF">2023-02-08T13:48:08Z</dcterms:modified>
</cp:coreProperties>
</file>