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2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8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3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1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7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8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6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4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PA" dirty="0"/>
              <a:t> </a:t>
            </a:r>
            <a:r>
              <a:rPr lang="es-PA" sz="4000" b="1" dirty="0" smtClean="0"/>
              <a:t>Manualidad:</a:t>
            </a:r>
            <a:br>
              <a:rPr lang="es-PA" sz="4000" b="1" dirty="0" smtClean="0"/>
            </a:br>
            <a:r>
              <a:rPr lang="es-PA" sz="4000" b="1" dirty="0" smtClean="0"/>
              <a:t>Tarjeta del Día del Padre</a:t>
            </a:r>
            <a:endParaRPr lang="es-PA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6069" y="5565294"/>
            <a:ext cx="4337678" cy="101215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PA" i="1" dirty="0" smtClean="0"/>
              <a:t>Prof.  Lourdes Barreno </a:t>
            </a:r>
            <a:r>
              <a:rPr lang="es-PA" i="1" dirty="0" err="1" smtClean="0"/>
              <a:t>Huffman</a:t>
            </a:r>
            <a:endParaRPr lang="es-PA" i="1" dirty="0" smtClean="0"/>
          </a:p>
          <a:p>
            <a:pPr algn="ctr"/>
            <a:r>
              <a:rPr lang="es-PA" i="1" dirty="0" smtClean="0"/>
              <a:t>Portal Educa Panamá</a:t>
            </a:r>
            <a:endParaRPr lang="es-PA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57" y="-102182"/>
            <a:ext cx="5359543" cy="4189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1" y="114301"/>
            <a:ext cx="3390120" cy="30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/>
              <a:t> Manualidad:</a:t>
            </a:r>
            <a:br>
              <a:rPr lang="es-PA" dirty="0"/>
            </a:br>
            <a:r>
              <a:rPr lang="es-PA" dirty="0"/>
              <a:t>Tarjeta del Día del Padre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920490" y="1773399"/>
            <a:ext cx="3342132" cy="4215921"/>
          </a:xfrm>
        </p:spPr>
        <p:txBody>
          <a:bodyPr/>
          <a:lstStyle/>
          <a:p>
            <a:pPr marL="0" indent="0" algn="ctr">
              <a:buNone/>
            </a:pPr>
            <a:r>
              <a:rPr lang="es-PA" sz="2800" b="1" dirty="0" smtClean="0"/>
              <a:t>Camisa en Papel </a:t>
            </a:r>
            <a:r>
              <a:rPr lang="es-PA" sz="2800" b="1" dirty="0"/>
              <a:t>B</a:t>
            </a:r>
            <a:r>
              <a:rPr lang="es-PA" sz="2800" b="1" dirty="0" smtClean="0"/>
              <a:t>ond</a:t>
            </a:r>
          </a:p>
          <a:p>
            <a:pPr marL="0" indent="0">
              <a:buNone/>
            </a:pPr>
            <a:endParaRPr lang="es-PA" sz="2800" b="1" dirty="0" smtClean="0"/>
          </a:p>
          <a:p>
            <a:pPr marL="0" indent="0">
              <a:buNone/>
            </a:pPr>
            <a:r>
              <a:rPr lang="es-PA" sz="2800" b="1" dirty="0" smtClean="0"/>
              <a:t>Materiales</a:t>
            </a:r>
          </a:p>
          <a:p>
            <a:r>
              <a:rPr lang="es-PA" sz="2800" dirty="0" smtClean="0"/>
              <a:t>Hoja de papel bond de color</a:t>
            </a:r>
          </a:p>
          <a:p>
            <a:r>
              <a:rPr lang="es-PA" sz="2800" dirty="0" smtClean="0"/>
              <a:t>Tijera</a:t>
            </a:r>
          </a:p>
          <a:p>
            <a:r>
              <a:rPr lang="es-PA" sz="2800" dirty="0" smtClean="0"/>
              <a:t>Goma fría</a:t>
            </a:r>
          </a:p>
          <a:p>
            <a:endParaRPr lang="es-PA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0" y="2077142"/>
            <a:ext cx="2253789" cy="394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56" y="-267046"/>
            <a:ext cx="8161780" cy="20404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2" y="2092730"/>
            <a:ext cx="2337954" cy="389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85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Tarjeta para el Día del Padre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b="1" dirty="0" smtClean="0"/>
              <a:t>Instrucciones</a:t>
            </a:r>
            <a:r>
              <a:rPr lang="es-ES" sz="2400" b="1" dirty="0"/>
              <a:t>:</a:t>
            </a:r>
            <a:endParaRPr lang="es-PA" sz="2400" b="1" dirty="0"/>
          </a:p>
          <a:p>
            <a:pPr lvl="0"/>
            <a:r>
              <a:rPr lang="es-ES" sz="2400" dirty="0"/>
              <a:t>Debemos tomar la hoja de papel en forma vertical y doblarla a la mitad, posteriormente realizaremos dos dobleces más hacia el centro.</a:t>
            </a:r>
            <a:endParaRPr lang="es-PA" sz="2400" dirty="0"/>
          </a:p>
          <a:p>
            <a:endParaRPr lang="es-PA" b="1" dirty="0" smtClean="0"/>
          </a:p>
          <a:p>
            <a:pPr marL="0" indent="0">
              <a:buNone/>
            </a:pPr>
            <a:endParaRPr lang="es-PA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59" y="1478912"/>
            <a:ext cx="2334363" cy="389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280" y="1478912"/>
            <a:ext cx="2334491" cy="38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7851785" y="5369517"/>
            <a:ext cx="101830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A" dirty="0" smtClean="0"/>
              <a:t>Paso 1</a:t>
            </a:r>
            <a:endParaRPr lang="es-PA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372409" y="5355688"/>
            <a:ext cx="10598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A" dirty="0" smtClean="0"/>
              <a:t>Paso 2</a:t>
            </a:r>
            <a:endParaRPr lang="es-PA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10" y="96122"/>
            <a:ext cx="6103892" cy="15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Tarjeta para el </a:t>
            </a:r>
            <a:r>
              <a:rPr lang="es-PA" dirty="0"/>
              <a:t>D</a:t>
            </a:r>
            <a:r>
              <a:rPr lang="es-PA" dirty="0" smtClean="0"/>
              <a:t>ía del Padre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Luego toma uno de los extremos superiores y dobla </a:t>
            </a:r>
            <a:r>
              <a:rPr lang="es-ES" sz="2400" dirty="0" smtClean="0"/>
              <a:t>ambos lados </a:t>
            </a:r>
            <a:r>
              <a:rPr lang="es-ES" sz="2400" dirty="0"/>
              <a:t>de acuerdo a la figura. 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Toma el otro extremo de la hoja y dobla </a:t>
            </a:r>
            <a:r>
              <a:rPr lang="es-ES" sz="2400" dirty="0"/>
              <a:t>aproximadamente un centímetro hacia adentro del lado opuesto.  Seguido  dobla los extremos superiores para darle forma al cuello de la camisa. Observa la figura.</a:t>
            </a:r>
            <a:endParaRPr lang="es-PA" sz="2400" dirty="0"/>
          </a:p>
          <a:p>
            <a:endParaRPr lang="es-PA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55" y="90165"/>
            <a:ext cx="4155025" cy="2493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55" y="3188970"/>
            <a:ext cx="4486335" cy="2691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0" y="706993"/>
            <a:ext cx="2149700" cy="23205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938260" y="2583180"/>
            <a:ext cx="130302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Paso 3</a:t>
            </a:r>
            <a:endParaRPr lang="es-PA" dirty="0"/>
          </a:p>
        </p:txBody>
      </p:sp>
      <p:sp>
        <p:nvSpPr>
          <p:cNvPr id="10" name="CuadroTexto 9"/>
          <p:cNvSpPr txBox="1"/>
          <p:nvPr/>
        </p:nvSpPr>
        <p:spPr>
          <a:xfrm>
            <a:off x="9070627" y="6301895"/>
            <a:ext cx="129159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Paso 4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2238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Tarjeta del Día del Padre</a:t>
            </a:r>
            <a:endParaRPr lang="es-PA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3799332" y="868998"/>
            <a:ext cx="3474720" cy="51206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2400" dirty="0"/>
              <a:t>Dobla la hoja a la mitad y coloca el extremo inferior en la base del cuello de la camisa.  </a:t>
            </a:r>
            <a:endParaRPr lang="es-ES" sz="2400" dirty="0" smtClean="0"/>
          </a:p>
          <a:p>
            <a:r>
              <a:rPr lang="es-ES" sz="2400" dirty="0"/>
              <a:t>Lo demás es cuestión de ingenio.  Podemos ponerle corbata y bolsillo o botones pequeños, según </a:t>
            </a:r>
            <a:r>
              <a:rPr lang="es-ES" sz="2400" dirty="0" smtClean="0"/>
              <a:t>preferencias.  Y listo tenemos una linda, económica y </a:t>
            </a:r>
            <a:r>
              <a:rPr lang="es-ES" sz="2400" dirty="0" err="1" smtClean="0"/>
              <a:t>super</a:t>
            </a:r>
            <a:r>
              <a:rPr lang="es-ES" sz="2400" dirty="0" smtClean="0"/>
              <a:t> sencilla tarjeta para el día del padre.</a:t>
            </a:r>
            <a:endParaRPr lang="es-PA" sz="2400" dirty="0"/>
          </a:p>
          <a:p>
            <a:endParaRPr lang="es-PA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74" y="868363"/>
            <a:ext cx="3072765" cy="5121275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10" y="-459218"/>
            <a:ext cx="5806440" cy="145161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858250" y="5497830"/>
            <a:ext cx="134874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Paso 5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1120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" y="400050"/>
            <a:ext cx="3844290" cy="58641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00728" y="1915775"/>
            <a:ext cx="5385000" cy="923330"/>
          </a:xfrm>
          <a:prstGeom prst="rect">
            <a:avLst/>
          </a:prstGeom>
          <a:solidFill>
            <a:srgbClr val="F2CAEA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Muchas Gracias…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90" y="3177540"/>
            <a:ext cx="4857750" cy="323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90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Personalizado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75B5E4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197</TotalTime>
  <Words>193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Marco</vt:lpstr>
      <vt:lpstr> Manualidad: Tarjeta del Día del Padre</vt:lpstr>
      <vt:lpstr> Manualidad: Tarjeta del Día del Padre</vt:lpstr>
      <vt:lpstr>Tarjeta para el Día del Padre</vt:lpstr>
      <vt:lpstr>Tarjeta para el Día del Padre</vt:lpstr>
      <vt:lpstr>Tarjeta del Día del Padre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Manualidad: Tarjeta del Día del Padre</dc:title>
  <dc:creator>Administrador</dc:creator>
  <cp:lastModifiedBy>Administrador</cp:lastModifiedBy>
  <cp:revision>15</cp:revision>
  <dcterms:created xsi:type="dcterms:W3CDTF">2017-06-01T16:28:23Z</dcterms:created>
  <dcterms:modified xsi:type="dcterms:W3CDTF">2017-06-01T19:45:58Z</dcterms:modified>
</cp:coreProperties>
</file>