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23"/>
  </p:notesMasterIdLst>
  <p:sldIdLst>
    <p:sldId id="256" r:id="rId2"/>
    <p:sldId id="261" r:id="rId3"/>
    <p:sldId id="262" r:id="rId4"/>
    <p:sldId id="263" r:id="rId5"/>
    <p:sldId id="264" r:id="rId6"/>
    <p:sldId id="265" r:id="rId7"/>
    <p:sldId id="266" r:id="rId8"/>
    <p:sldId id="267" r:id="rId9"/>
    <p:sldId id="268" r:id="rId10"/>
    <p:sldId id="271" r:id="rId11"/>
    <p:sldId id="269" r:id="rId12"/>
    <p:sldId id="270" r:id="rId13"/>
    <p:sldId id="272" r:id="rId14"/>
    <p:sldId id="273" r:id="rId15"/>
    <p:sldId id="274" r:id="rId16"/>
    <p:sldId id="275" r:id="rId17"/>
    <p:sldId id="276" r:id="rId18"/>
    <p:sldId id="277" r:id="rId19"/>
    <p:sldId id="278" r:id="rId20"/>
    <p:sldId id="279" r:id="rId21"/>
    <p:sldId id="280"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6" d="100"/>
          <a:sy n="86" d="100"/>
        </p:scale>
        <p:origin x="73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A"/>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36A637-1115-4193-9815-F57775C68BB9}" type="datetimeFigureOut">
              <a:rPr lang="es-PA" smtClean="0"/>
              <a:t>07/29/2019</a:t>
            </a:fld>
            <a:endParaRPr lang="es-PA"/>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PA"/>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A"/>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A"/>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0C4044-AB18-4B56-8DD0-22CA6B6E1C14}" type="slidenum">
              <a:rPr lang="es-PA" smtClean="0"/>
              <a:t>‹Nº›</a:t>
            </a:fld>
            <a:endParaRPr lang="es-PA"/>
          </a:p>
        </p:txBody>
      </p:sp>
    </p:spTree>
    <p:extLst>
      <p:ext uri="{BB962C8B-B14F-4D97-AF65-F5344CB8AC3E}">
        <p14:creationId xmlns:p14="http://schemas.microsoft.com/office/powerpoint/2010/main" val="2327221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Considere la posibilidad de hablar acerca de:</a:t>
            </a:r>
          </a:p>
          <a:p>
            <a:pPr marL="171450" indent="-171450">
              <a:buFont typeface="Arial" panose="020B0604020202020204" pitchFamily="34" charset="0"/>
              <a:buChar char="•"/>
            </a:pPr>
            <a:r>
              <a:rPr lang="en-US" dirty="0"/>
              <a:t>Pigmentos y tintes</a:t>
            </a:r>
          </a:p>
        </p:txBody>
      </p:sp>
      <p:sp>
        <p:nvSpPr>
          <p:cNvPr id="4" name="Slide Number Placeholder 3"/>
          <p:cNvSpPr>
            <a:spLocks noGrp="1"/>
          </p:cNvSpPr>
          <p:nvPr>
            <p:ph type="sldNum" sz="quarter" idx="10"/>
          </p:nvPr>
        </p:nvSpPr>
        <p:spPr/>
        <p:txBody>
          <a:bodyPr/>
          <a:lstStyle/>
          <a:p>
            <a:fld id="{E0746DE6-3336-457D-A091-FA20AC1C536E}" type="slidenum">
              <a:rPr lang="en-US" smtClean="0"/>
              <a:t>2</a:t>
            </a:fld>
            <a:endParaRPr lang="en-US"/>
          </a:p>
        </p:txBody>
      </p:sp>
    </p:spTree>
    <p:extLst>
      <p:ext uri="{BB962C8B-B14F-4D97-AF65-F5344CB8AC3E}">
        <p14:creationId xmlns:p14="http://schemas.microsoft.com/office/powerpoint/2010/main" val="493873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2A3E4165-2BD6-432E-9454-3BF3D9A9FB61}" type="datetimeFigureOut">
              <a:rPr lang="es-PA" smtClean="0"/>
              <a:t>07/29/2019</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6462E5AF-E6BE-46D6-BB5D-261F3EAD7413}" type="slidenum">
              <a:rPr lang="es-PA" smtClean="0"/>
              <a:t>‹Nº›</a:t>
            </a:fld>
            <a:endParaRPr lang="es-PA"/>
          </a:p>
        </p:txBody>
      </p:sp>
    </p:spTree>
    <p:extLst>
      <p:ext uri="{BB962C8B-B14F-4D97-AF65-F5344CB8AC3E}">
        <p14:creationId xmlns:p14="http://schemas.microsoft.com/office/powerpoint/2010/main" val="3295536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2A3E4165-2BD6-432E-9454-3BF3D9A9FB61}" type="datetimeFigureOut">
              <a:rPr lang="es-PA" smtClean="0"/>
              <a:t>07/29/2019</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6462E5AF-E6BE-46D6-BB5D-261F3EAD7413}" type="slidenum">
              <a:rPr lang="es-PA" smtClean="0"/>
              <a:t>‹Nº›</a:t>
            </a:fld>
            <a:endParaRPr lang="es-PA"/>
          </a:p>
        </p:txBody>
      </p:sp>
    </p:spTree>
    <p:extLst>
      <p:ext uri="{BB962C8B-B14F-4D97-AF65-F5344CB8AC3E}">
        <p14:creationId xmlns:p14="http://schemas.microsoft.com/office/powerpoint/2010/main" val="3728414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2A3E4165-2BD6-432E-9454-3BF3D9A9FB61}" type="datetimeFigureOut">
              <a:rPr lang="es-PA" smtClean="0"/>
              <a:t>07/29/2019</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6462E5AF-E6BE-46D6-BB5D-261F3EAD7413}" type="slidenum">
              <a:rPr lang="es-PA" smtClean="0"/>
              <a:t>‹Nº›</a:t>
            </a:fld>
            <a:endParaRPr lang="es-PA"/>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152228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2A3E4165-2BD6-432E-9454-3BF3D9A9FB61}" type="datetimeFigureOut">
              <a:rPr lang="es-PA" smtClean="0"/>
              <a:t>07/29/2019</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6462E5AF-E6BE-46D6-BB5D-261F3EAD7413}" type="slidenum">
              <a:rPr lang="es-PA" smtClean="0"/>
              <a:t>‹Nº›</a:t>
            </a:fld>
            <a:endParaRPr lang="es-PA"/>
          </a:p>
        </p:txBody>
      </p:sp>
    </p:spTree>
    <p:extLst>
      <p:ext uri="{BB962C8B-B14F-4D97-AF65-F5344CB8AC3E}">
        <p14:creationId xmlns:p14="http://schemas.microsoft.com/office/powerpoint/2010/main" val="32994165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2A3E4165-2BD6-432E-9454-3BF3D9A9FB61}" type="datetimeFigureOut">
              <a:rPr lang="es-PA" smtClean="0"/>
              <a:t>07/29/2019</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6462E5AF-E6BE-46D6-BB5D-261F3EAD7413}" type="slidenum">
              <a:rPr lang="es-PA" smtClean="0"/>
              <a:t>‹Nº›</a:t>
            </a:fld>
            <a:endParaRPr lang="es-PA"/>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7451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2A3E4165-2BD6-432E-9454-3BF3D9A9FB61}" type="datetimeFigureOut">
              <a:rPr lang="es-PA" smtClean="0"/>
              <a:t>07/29/2019</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6462E5AF-E6BE-46D6-BB5D-261F3EAD7413}" type="slidenum">
              <a:rPr lang="es-PA" smtClean="0"/>
              <a:t>‹Nº›</a:t>
            </a:fld>
            <a:endParaRPr lang="es-PA"/>
          </a:p>
        </p:txBody>
      </p:sp>
    </p:spTree>
    <p:extLst>
      <p:ext uri="{BB962C8B-B14F-4D97-AF65-F5344CB8AC3E}">
        <p14:creationId xmlns:p14="http://schemas.microsoft.com/office/powerpoint/2010/main" val="28054545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A3E4165-2BD6-432E-9454-3BF3D9A9FB61}" type="datetimeFigureOut">
              <a:rPr lang="es-PA" smtClean="0"/>
              <a:t>07/29/2019</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6462E5AF-E6BE-46D6-BB5D-261F3EAD7413}" type="slidenum">
              <a:rPr lang="es-PA" smtClean="0"/>
              <a:t>‹Nº›</a:t>
            </a:fld>
            <a:endParaRPr lang="es-PA"/>
          </a:p>
        </p:txBody>
      </p:sp>
    </p:spTree>
    <p:extLst>
      <p:ext uri="{BB962C8B-B14F-4D97-AF65-F5344CB8AC3E}">
        <p14:creationId xmlns:p14="http://schemas.microsoft.com/office/powerpoint/2010/main" val="37756889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A3E4165-2BD6-432E-9454-3BF3D9A9FB61}" type="datetimeFigureOut">
              <a:rPr lang="es-PA" smtClean="0"/>
              <a:t>07/29/2019</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6462E5AF-E6BE-46D6-BB5D-261F3EAD7413}" type="slidenum">
              <a:rPr lang="es-PA" smtClean="0"/>
              <a:t>‹Nº›</a:t>
            </a:fld>
            <a:endParaRPr lang="es-PA"/>
          </a:p>
        </p:txBody>
      </p:sp>
    </p:spTree>
    <p:extLst>
      <p:ext uri="{BB962C8B-B14F-4D97-AF65-F5344CB8AC3E}">
        <p14:creationId xmlns:p14="http://schemas.microsoft.com/office/powerpoint/2010/main" val="3424097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A3E4165-2BD6-432E-9454-3BF3D9A9FB61}" type="datetimeFigureOut">
              <a:rPr lang="es-PA" smtClean="0"/>
              <a:t>07/29/2019</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6462E5AF-E6BE-46D6-BB5D-261F3EAD7413}" type="slidenum">
              <a:rPr lang="es-PA" smtClean="0"/>
              <a:t>‹Nº›</a:t>
            </a:fld>
            <a:endParaRPr lang="es-PA"/>
          </a:p>
        </p:txBody>
      </p:sp>
    </p:spTree>
    <p:extLst>
      <p:ext uri="{BB962C8B-B14F-4D97-AF65-F5344CB8AC3E}">
        <p14:creationId xmlns:p14="http://schemas.microsoft.com/office/powerpoint/2010/main" val="2951313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2A3E4165-2BD6-432E-9454-3BF3D9A9FB61}" type="datetimeFigureOut">
              <a:rPr lang="es-PA" smtClean="0"/>
              <a:t>07/29/2019</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6462E5AF-E6BE-46D6-BB5D-261F3EAD7413}" type="slidenum">
              <a:rPr lang="es-PA" smtClean="0"/>
              <a:t>‹Nº›</a:t>
            </a:fld>
            <a:endParaRPr lang="es-PA"/>
          </a:p>
        </p:txBody>
      </p:sp>
    </p:spTree>
    <p:extLst>
      <p:ext uri="{BB962C8B-B14F-4D97-AF65-F5344CB8AC3E}">
        <p14:creationId xmlns:p14="http://schemas.microsoft.com/office/powerpoint/2010/main" val="2835758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2A3E4165-2BD6-432E-9454-3BF3D9A9FB61}" type="datetimeFigureOut">
              <a:rPr lang="es-PA" smtClean="0"/>
              <a:t>07/29/2019</a:t>
            </a:fld>
            <a:endParaRPr lang="es-PA"/>
          </a:p>
        </p:txBody>
      </p:sp>
      <p:sp>
        <p:nvSpPr>
          <p:cNvPr id="6" name="Footer Placeholder 5"/>
          <p:cNvSpPr>
            <a:spLocks noGrp="1"/>
          </p:cNvSpPr>
          <p:nvPr>
            <p:ph type="ftr" sz="quarter" idx="11"/>
          </p:nvPr>
        </p:nvSpPr>
        <p:spPr/>
        <p:txBody>
          <a:bodyPr/>
          <a:lstStyle/>
          <a:p>
            <a:endParaRPr lang="es-PA"/>
          </a:p>
        </p:txBody>
      </p:sp>
      <p:sp>
        <p:nvSpPr>
          <p:cNvPr id="7" name="Slide Number Placeholder 6"/>
          <p:cNvSpPr>
            <a:spLocks noGrp="1"/>
          </p:cNvSpPr>
          <p:nvPr>
            <p:ph type="sldNum" sz="quarter" idx="12"/>
          </p:nvPr>
        </p:nvSpPr>
        <p:spPr/>
        <p:txBody>
          <a:bodyPr/>
          <a:lstStyle/>
          <a:p>
            <a:fld id="{6462E5AF-E6BE-46D6-BB5D-261F3EAD7413}" type="slidenum">
              <a:rPr lang="es-PA" smtClean="0"/>
              <a:t>‹Nº›</a:t>
            </a:fld>
            <a:endParaRPr lang="es-PA"/>
          </a:p>
        </p:txBody>
      </p:sp>
    </p:spTree>
    <p:extLst>
      <p:ext uri="{BB962C8B-B14F-4D97-AF65-F5344CB8AC3E}">
        <p14:creationId xmlns:p14="http://schemas.microsoft.com/office/powerpoint/2010/main" val="3456288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2A3E4165-2BD6-432E-9454-3BF3D9A9FB61}" type="datetimeFigureOut">
              <a:rPr lang="es-PA" smtClean="0"/>
              <a:t>07/29/2019</a:t>
            </a:fld>
            <a:endParaRPr lang="es-PA"/>
          </a:p>
        </p:txBody>
      </p:sp>
      <p:sp>
        <p:nvSpPr>
          <p:cNvPr id="8" name="Footer Placeholder 7"/>
          <p:cNvSpPr>
            <a:spLocks noGrp="1"/>
          </p:cNvSpPr>
          <p:nvPr>
            <p:ph type="ftr" sz="quarter" idx="11"/>
          </p:nvPr>
        </p:nvSpPr>
        <p:spPr/>
        <p:txBody>
          <a:bodyPr/>
          <a:lstStyle/>
          <a:p>
            <a:endParaRPr lang="es-PA"/>
          </a:p>
        </p:txBody>
      </p:sp>
      <p:sp>
        <p:nvSpPr>
          <p:cNvPr id="9" name="Slide Number Placeholder 8"/>
          <p:cNvSpPr>
            <a:spLocks noGrp="1"/>
          </p:cNvSpPr>
          <p:nvPr>
            <p:ph type="sldNum" sz="quarter" idx="12"/>
          </p:nvPr>
        </p:nvSpPr>
        <p:spPr/>
        <p:txBody>
          <a:bodyPr/>
          <a:lstStyle/>
          <a:p>
            <a:fld id="{6462E5AF-E6BE-46D6-BB5D-261F3EAD7413}" type="slidenum">
              <a:rPr lang="es-PA" smtClean="0"/>
              <a:t>‹Nº›</a:t>
            </a:fld>
            <a:endParaRPr lang="es-PA"/>
          </a:p>
        </p:txBody>
      </p:sp>
    </p:spTree>
    <p:extLst>
      <p:ext uri="{BB962C8B-B14F-4D97-AF65-F5344CB8AC3E}">
        <p14:creationId xmlns:p14="http://schemas.microsoft.com/office/powerpoint/2010/main" val="3920240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2A3E4165-2BD6-432E-9454-3BF3D9A9FB61}" type="datetimeFigureOut">
              <a:rPr lang="es-PA" smtClean="0"/>
              <a:t>07/29/2019</a:t>
            </a:fld>
            <a:endParaRPr lang="es-PA"/>
          </a:p>
        </p:txBody>
      </p:sp>
      <p:sp>
        <p:nvSpPr>
          <p:cNvPr id="4" name="Footer Placeholder 3"/>
          <p:cNvSpPr>
            <a:spLocks noGrp="1"/>
          </p:cNvSpPr>
          <p:nvPr>
            <p:ph type="ftr" sz="quarter" idx="11"/>
          </p:nvPr>
        </p:nvSpPr>
        <p:spPr/>
        <p:txBody>
          <a:bodyPr/>
          <a:lstStyle/>
          <a:p>
            <a:endParaRPr lang="es-PA"/>
          </a:p>
        </p:txBody>
      </p:sp>
      <p:sp>
        <p:nvSpPr>
          <p:cNvPr id="5" name="Slide Number Placeholder 4"/>
          <p:cNvSpPr>
            <a:spLocks noGrp="1"/>
          </p:cNvSpPr>
          <p:nvPr>
            <p:ph type="sldNum" sz="quarter" idx="12"/>
          </p:nvPr>
        </p:nvSpPr>
        <p:spPr/>
        <p:txBody>
          <a:bodyPr/>
          <a:lstStyle/>
          <a:p>
            <a:fld id="{6462E5AF-E6BE-46D6-BB5D-261F3EAD7413}" type="slidenum">
              <a:rPr lang="es-PA" smtClean="0"/>
              <a:t>‹Nº›</a:t>
            </a:fld>
            <a:endParaRPr lang="es-PA"/>
          </a:p>
        </p:txBody>
      </p:sp>
    </p:spTree>
    <p:extLst>
      <p:ext uri="{BB962C8B-B14F-4D97-AF65-F5344CB8AC3E}">
        <p14:creationId xmlns:p14="http://schemas.microsoft.com/office/powerpoint/2010/main" val="2115145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3E4165-2BD6-432E-9454-3BF3D9A9FB61}" type="datetimeFigureOut">
              <a:rPr lang="es-PA" smtClean="0"/>
              <a:t>07/29/2019</a:t>
            </a:fld>
            <a:endParaRPr lang="es-PA"/>
          </a:p>
        </p:txBody>
      </p:sp>
      <p:sp>
        <p:nvSpPr>
          <p:cNvPr id="3" name="Footer Placeholder 2"/>
          <p:cNvSpPr>
            <a:spLocks noGrp="1"/>
          </p:cNvSpPr>
          <p:nvPr>
            <p:ph type="ftr" sz="quarter" idx="11"/>
          </p:nvPr>
        </p:nvSpPr>
        <p:spPr/>
        <p:txBody>
          <a:bodyPr/>
          <a:lstStyle/>
          <a:p>
            <a:endParaRPr lang="es-PA"/>
          </a:p>
        </p:txBody>
      </p:sp>
      <p:sp>
        <p:nvSpPr>
          <p:cNvPr id="4" name="Slide Number Placeholder 3"/>
          <p:cNvSpPr>
            <a:spLocks noGrp="1"/>
          </p:cNvSpPr>
          <p:nvPr>
            <p:ph type="sldNum" sz="quarter" idx="12"/>
          </p:nvPr>
        </p:nvSpPr>
        <p:spPr/>
        <p:txBody>
          <a:bodyPr/>
          <a:lstStyle/>
          <a:p>
            <a:fld id="{6462E5AF-E6BE-46D6-BB5D-261F3EAD7413}" type="slidenum">
              <a:rPr lang="es-PA" smtClean="0"/>
              <a:t>‹Nº›</a:t>
            </a:fld>
            <a:endParaRPr lang="es-PA"/>
          </a:p>
        </p:txBody>
      </p:sp>
    </p:spTree>
    <p:extLst>
      <p:ext uri="{BB962C8B-B14F-4D97-AF65-F5344CB8AC3E}">
        <p14:creationId xmlns:p14="http://schemas.microsoft.com/office/powerpoint/2010/main" val="377205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2A3E4165-2BD6-432E-9454-3BF3D9A9FB61}" type="datetimeFigureOut">
              <a:rPr lang="es-PA" smtClean="0"/>
              <a:t>07/29/2019</a:t>
            </a:fld>
            <a:endParaRPr lang="es-PA"/>
          </a:p>
        </p:txBody>
      </p:sp>
      <p:sp>
        <p:nvSpPr>
          <p:cNvPr id="6" name="Footer Placeholder 5"/>
          <p:cNvSpPr>
            <a:spLocks noGrp="1"/>
          </p:cNvSpPr>
          <p:nvPr>
            <p:ph type="ftr" sz="quarter" idx="11"/>
          </p:nvPr>
        </p:nvSpPr>
        <p:spPr/>
        <p:txBody>
          <a:bodyPr/>
          <a:lstStyle/>
          <a:p>
            <a:endParaRPr lang="es-PA"/>
          </a:p>
        </p:txBody>
      </p:sp>
      <p:sp>
        <p:nvSpPr>
          <p:cNvPr id="7" name="Slide Number Placeholder 6"/>
          <p:cNvSpPr>
            <a:spLocks noGrp="1"/>
          </p:cNvSpPr>
          <p:nvPr>
            <p:ph type="sldNum" sz="quarter" idx="12"/>
          </p:nvPr>
        </p:nvSpPr>
        <p:spPr/>
        <p:txBody>
          <a:bodyPr/>
          <a:lstStyle/>
          <a:p>
            <a:fld id="{6462E5AF-E6BE-46D6-BB5D-261F3EAD7413}" type="slidenum">
              <a:rPr lang="es-PA" smtClean="0"/>
              <a:t>‹Nº›</a:t>
            </a:fld>
            <a:endParaRPr lang="es-PA"/>
          </a:p>
        </p:txBody>
      </p:sp>
    </p:spTree>
    <p:extLst>
      <p:ext uri="{BB962C8B-B14F-4D97-AF65-F5344CB8AC3E}">
        <p14:creationId xmlns:p14="http://schemas.microsoft.com/office/powerpoint/2010/main" val="845362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2A3E4165-2BD6-432E-9454-3BF3D9A9FB61}" type="datetimeFigureOut">
              <a:rPr lang="es-PA" smtClean="0"/>
              <a:t>07/29/2019</a:t>
            </a:fld>
            <a:endParaRPr lang="es-PA"/>
          </a:p>
        </p:txBody>
      </p:sp>
      <p:sp>
        <p:nvSpPr>
          <p:cNvPr id="6" name="Footer Placeholder 5"/>
          <p:cNvSpPr>
            <a:spLocks noGrp="1"/>
          </p:cNvSpPr>
          <p:nvPr>
            <p:ph type="ftr" sz="quarter" idx="11"/>
          </p:nvPr>
        </p:nvSpPr>
        <p:spPr/>
        <p:txBody>
          <a:bodyPr/>
          <a:lstStyle/>
          <a:p>
            <a:endParaRPr lang="es-PA"/>
          </a:p>
        </p:txBody>
      </p:sp>
      <p:sp>
        <p:nvSpPr>
          <p:cNvPr id="7" name="Slide Number Placeholder 6"/>
          <p:cNvSpPr>
            <a:spLocks noGrp="1"/>
          </p:cNvSpPr>
          <p:nvPr>
            <p:ph type="sldNum" sz="quarter" idx="12"/>
          </p:nvPr>
        </p:nvSpPr>
        <p:spPr/>
        <p:txBody>
          <a:bodyPr/>
          <a:lstStyle/>
          <a:p>
            <a:fld id="{6462E5AF-E6BE-46D6-BB5D-261F3EAD7413}" type="slidenum">
              <a:rPr lang="es-PA" smtClean="0"/>
              <a:t>‹Nº›</a:t>
            </a:fld>
            <a:endParaRPr lang="es-PA"/>
          </a:p>
        </p:txBody>
      </p:sp>
    </p:spTree>
    <p:extLst>
      <p:ext uri="{BB962C8B-B14F-4D97-AF65-F5344CB8AC3E}">
        <p14:creationId xmlns:p14="http://schemas.microsoft.com/office/powerpoint/2010/main" val="2184045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A3E4165-2BD6-432E-9454-3BF3D9A9FB61}" type="datetimeFigureOut">
              <a:rPr lang="es-PA" smtClean="0"/>
              <a:t>07/29/2019</a:t>
            </a:fld>
            <a:endParaRPr lang="es-PA"/>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PA"/>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462E5AF-E6BE-46D6-BB5D-261F3EAD7413}" type="slidenum">
              <a:rPr lang="es-PA" smtClean="0"/>
              <a:t>‹Nº›</a:t>
            </a:fld>
            <a:endParaRPr lang="es-PA"/>
          </a:p>
        </p:txBody>
      </p:sp>
    </p:spTree>
    <p:extLst>
      <p:ext uri="{BB962C8B-B14F-4D97-AF65-F5344CB8AC3E}">
        <p14:creationId xmlns:p14="http://schemas.microsoft.com/office/powerpoint/2010/main" val="3729299011"/>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 id="2147483819" r:id="rId15"/>
    <p:sldLayoutId id="214748382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33B1DB-7331-45B9-B0ED-E6040B19C13A}"/>
              </a:ext>
            </a:extLst>
          </p:cNvPr>
          <p:cNvSpPr>
            <a:spLocks noGrp="1"/>
          </p:cNvSpPr>
          <p:nvPr>
            <p:ph type="ctrTitle"/>
          </p:nvPr>
        </p:nvSpPr>
        <p:spPr/>
        <p:txBody>
          <a:bodyPr/>
          <a:lstStyle/>
          <a:p>
            <a:endParaRPr lang="es-PA" dirty="0"/>
          </a:p>
        </p:txBody>
      </p:sp>
      <p:sp>
        <p:nvSpPr>
          <p:cNvPr id="3" name="Subtítulo 2">
            <a:extLst>
              <a:ext uri="{FF2B5EF4-FFF2-40B4-BE49-F238E27FC236}">
                <a16:creationId xmlns:a16="http://schemas.microsoft.com/office/drawing/2014/main" id="{8C04D014-4AC9-4E40-BE95-70DE46716DB8}"/>
              </a:ext>
            </a:extLst>
          </p:cNvPr>
          <p:cNvSpPr>
            <a:spLocks noGrp="1"/>
          </p:cNvSpPr>
          <p:nvPr>
            <p:ph type="subTitle" idx="1"/>
          </p:nvPr>
        </p:nvSpPr>
        <p:spPr/>
        <p:txBody>
          <a:bodyPr/>
          <a:lstStyle/>
          <a:p>
            <a:endParaRPr lang="es-PA"/>
          </a:p>
        </p:txBody>
      </p:sp>
      <p:pic>
        <p:nvPicPr>
          <p:cNvPr id="4" name="Imagen 3">
            <a:extLst>
              <a:ext uri="{FF2B5EF4-FFF2-40B4-BE49-F238E27FC236}">
                <a16:creationId xmlns:a16="http://schemas.microsoft.com/office/drawing/2014/main" id="{96DA8FFA-2997-4EB7-9AA2-61370C6E1DA7}"/>
              </a:ext>
            </a:extLst>
          </p:cNvPr>
          <p:cNvPicPr>
            <a:picLocks noChangeAspect="1"/>
          </p:cNvPicPr>
          <p:nvPr/>
        </p:nvPicPr>
        <p:blipFill>
          <a:blip r:embed="rId2"/>
          <a:stretch>
            <a:fillRect/>
          </a:stretch>
        </p:blipFill>
        <p:spPr>
          <a:xfrm>
            <a:off x="0" y="0"/>
            <a:ext cx="12192000" cy="6857999"/>
          </a:xfrm>
          <a:prstGeom prst="rect">
            <a:avLst/>
          </a:prstGeom>
        </p:spPr>
      </p:pic>
      <p:pic>
        <p:nvPicPr>
          <p:cNvPr id="5" name="Imagen 4">
            <a:extLst>
              <a:ext uri="{FF2B5EF4-FFF2-40B4-BE49-F238E27FC236}">
                <a16:creationId xmlns:a16="http://schemas.microsoft.com/office/drawing/2014/main" id="{48B99627-CB7D-4693-9F61-84CC03506E52}"/>
              </a:ext>
            </a:extLst>
          </p:cNvPr>
          <p:cNvPicPr>
            <a:picLocks noChangeAspect="1"/>
          </p:cNvPicPr>
          <p:nvPr/>
        </p:nvPicPr>
        <p:blipFill>
          <a:blip r:embed="rId3"/>
          <a:stretch>
            <a:fillRect/>
          </a:stretch>
        </p:blipFill>
        <p:spPr>
          <a:xfrm>
            <a:off x="3497865" y="2033398"/>
            <a:ext cx="2944623" cy="987638"/>
          </a:xfrm>
          <a:prstGeom prst="rect">
            <a:avLst/>
          </a:prstGeom>
          <a:ln>
            <a:noFill/>
          </a:ln>
          <a:effectLst>
            <a:softEdge rad="112500"/>
          </a:effectLst>
        </p:spPr>
      </p:pic>
      <p:sp>
        <p:nvSpPr>
          <p:cNvPr id="6" name="CuadroTexto 5">
            <a:extLst>
              <a:ext uri="{FF2B5EF4-FFF2-40B4-BE49-F238E27FC236}">
                <a16:creationId xmlns:a16="http://schemas.microsoft.com/office/drawing/2014/main" id="{E8420D39-64B0-4844-8486-64AF27BC6573}"/>
              </a:ext>
            </a:extLst>
          </p:cNvPr>
          <p:cNvSpPr txBox="1"/>
          <p:nvPr/>
        </p:nvSpPr>
        <p:spPr>
          <a:xfrm>
            <a:off x="1048215" y="6523463"/>
            <a:ext cx="2029522" cy="369332"/>
          </a:xfrm>
          <a:prstGeom prst="rect">
            <a:avLst/>
          </a:prstGeom>
          <a:noFill/>
        </p:spPr>
        <p:txBody>
          <a:bodyPr wrap="square" rtlCol="0">
            <a:spAutoFit/>
          </a:bodyPr>
          <a:lstStyle/>
          <a:p>
            <a:r>
              <a:rPr lang="es-PA" dirty="0"/>
              <a:t>Portal árbol ABC</a:t>
            </a:r>
          </a:p>
        </p:txBody>
      </p:sp>
    </p:spTree>
    <p:extLst>
      <p:ext uri="{BB962C8B-B14F-4D97-AF65-F5344CB8AC3E}">
        <p14:creationId xmlns:p14="http://schemas.microsoft.com/office/powerpoint/2010/main" val="707690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E1EAF392-54D0-41F3-A709-E08BEEF708A3}"/>
              </a:ext>
            </a:extLst>
          </p:cNvPr>
          <p:cNvPicPr>
            <a:picLocks noChangeAspect="1"/>
          </p:cNvPicPr>
          <p:nvPr/>
        </p:nvPicPr>
        <p:blipFill>
          <a:blip r:embed="rId2"/>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A6884741-AE8B-49A7-8016-24920EF34777}"/>
              </a:ext>
            </a:extLst>
          </p:cNvPr>
          <p:cNvSpPr>
            <a:spLocks noGrp="1"/>
          </p:cNvSpPr>
          <p:nvPr>
            <p:ph type="title"/>
          </p:nvPr>
        </p:nvSpPr>
        <p:spPr>
          <a:xfrm>
            <a:off x="192157" y="119270"/>
            <a:ext cx="8610600" cy="1709530"/>
          </a:xfrm>
        </p:spPr>
        <p:txBody>
          <a:bodyPr>
            <a:noAutofit/>
          </a:bodyPr>
          <a:lstStyle/>
          <a:p>
            <a:pPr algn="just"/>
            <a:r>
              <a:rPr lang="es-MX" sz="2000" b="1" dirty="0">
                <a:solidFill>
                  <a:schemeClr val="bg1"/>
                </a:solidFill>
                <a:latin typeface="Comic Sans MS" panose="030F0702030302020204" pitchFamily="66" charset="0"/>
              </a:rPr>
              <a:t>Un día, Pinocho se fue al teatro de títeres para escuchar una historia. Cuando le vio, el dueño del teatro quiso quedarse con él. -¡Oh, Un títere que camina por sí mismo, y habla! Con él en la compañía, voy a hacerme rico – dijo el titiritero, pensando que Pinocho le haría ganar mucho dinero</a:t>
            </a:r>
            <a:r>
              <a:rPr lang="es-MX" sz="1800" b="1" dirty="0">
                <a:latin typeface="Comic Sans MS" panose="030F0702030302020204" pitchFamily="66" charset="0"/>
              </a:rPr>
              <a:t>. </a:t>
            </a:r>
            <a:endParaRPr lang="es-PA" sz="1800" b="1" dirty="0">
              <a:latin typeface="Comic Sans MS" panose="030F0702030302020204" pitchFamily="66" charset="0"/>
            </a:endParaRPr>
          </a:p>
        </p:txBody>
      </p:sp>
    </p:spTree>
    <p:extLst>
      <p:ext uri="{BB962C8B-B14F-4D97-AF65-F5344CB8AC3E}">
        <p14:creationId xmlns:p14="http://schemas.microsoft.com/office/powerpoint/2010/main" val="2642184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19A0756-38D7-45AB-8901-4B75E537EDB5}"/>
              </a:ext>
            </a:extLst>
          </p:cNvPr>
          <p:cNvPicPr>
            <a:picLocks noChangeAspect="1"/>
          </p:cNvPicPr>
          <p:nvPr/>
        </p:nvPicPr>
        <p:blipFill>
          <a:blip r:embed="rId2"/>
          <a:stretch>
            <a:fillRect/>
          </a:stretch>
        </p:blipFill>
        <p:spPr>
          <a:xfrm>
            <a:off x="0" y="0"/>
            <a:ext cx="12192000" cy="6857999"/>
          </a:xfrm>
          <a:prstGeom prst="rect">
            <a:avLst/>
          </a:prstGeom>
        </p:spPr>
      </p:pic>
      <p:sp>
        <p:nvSpPr>
          <p:cNvPr id="2" name="Título 1">
            <a:extLst>
              <a:ext uri="{FF2B5EF4-FFF2-40B4-BE49-F238E27FC236}">
                <a16:creationId xmlns:a16="http://schemas.microsoft.com/office/drawing/2014/main" id="{656B19CC-E8C2-4BEB-B22D-4220A738C3F9}"/>
              </a:ext>
            </a:extLst>
          </p:cNvPr>
          <p:cNvSpPr>
            <a:spLocks noGrp="1"/>
          </p:cNvSpPr>
          <p:nvPr>
            <p:ph type="title"/>
          </p:nvPr>
        </p:nvSpPr>
        <p:spPr>
          <a:xfrm>
            <a:off x="3279912" y="234285"/>
            <a:ext cx="8610600" cy="1952323"/>
          </a:xfrm>
        </p:spPr>
        <p:txBody>
          <a:bodyPr>
            <a:noAutofit/>
          </a:bodyPr>
          <a:lstStyle/>
          <a:p>
            <a:pPr algn="just"/>
            <a:r>
              <a:rPr lang="es-MX" sz="2400" b="1" dirty="0">
                <a:solidFill>
                  <a:schemeClr val="bg1"/>
                </a:solidFill>
                <a:latin typeface="Comic Sans MS" panose="030F0702030302020204" pitchFamily="66" charset="0"/>
              </a:rPr>
              <a:t>A pesar de las recomendaciones del pequeño grillo, que le decía que era mejor irse de allí, Pinocho decidió quedarse en el teatro, pensando que así podría ganar dinero para comprar un abrigo nuevo a </a:t>
            </a:r>
            <a:r>
              <a:rPr lang="es-MX" sz="2400" b="1" dirty="0" err="1">
                <a:solidFill>
                  <a:schemeClr val="bg1"/>
                </a:solidFill>
                <a:latin typeface="Comic Sans MS" panose="030F0702030302020204" pitchFamily="66" charset="0"/>
              </a:rPr>
              <a:t>Gepetto</a:t>
            </a:r>
            <a:r>
              <a:rPr lang="es-MX" sz="2400" b="1" dirty="0">
                <a:solidFill>
                  <a:schemeClr val="bg1"/>
                </a:solidFill>
                <a:latin typeface="Comic Sans MS" panose="030F0702030302020204" pitchFamily="66" charset="0"/>
              </a:rPr>
              <a:t>, que había vendido el suyo para comprarle los libros.</a:t>
            </a:r>
            <a:endParaRPr lang="es-PA" sz="2400" b="1"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8143573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A2B2F55-0B65-4B35-B5F6-BB0EC3275B61}"/>
              </a:ext>
            </a:extLst>
          </p:cNvPr>
          <p:cNvPicPr>
            <a:picLocks noChangeAspect="1"/>
          </p:cNvPicPr>
          <p:nvPr/>
        </p:nvPicPr>
        <p:blipFill>
          <a:blip r:embed="rId2"/>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C8DD3ADE-81BA-4108-9CD4-8866E66A439E}"/>
              </a:ext>
            </a:extLst>
          </p:cNvPr>
          <p:cNvSpPr>
            <a:spLocks noGrp="1"/>
          </p:cNvSpPr>
          <p:nvPr>
            <p:ph type="title"/>
          </p:nvPr>
        </p:nvSpPr>
        <p:spPr>
          <a:xfrm>
            <a:off x="7394713" y="251791"/>
            <a:ext cx="4270512" cy="6099314"/>
          </a:xfrm>
        </p:spPr>
        <p:txBody>
          <a:bodyPr>
            <a:noAutofit/>
          </a:bodyPr>
          <a:lstStyle/>
          <a:p>
            <a:pPr algn="just"/>
            <a:r>
              <a:rPr lang="es-MX" sz="2400" b="1" dirty="0">
                <a:latin typeface="Comic Sans MS" panose="030F0702030302020204" pitchFamily="66" charset="0"/>
              </a:rPr>
              <a:t>Y </a:t>
            </a:r>
            <a:r>
              <a:rPr lang="es-MX" sz="2400" b="1" dirty="0">
                <a:solidFill>
                  <a:schemeClr val="bg1"/>
                </a:solidFill>
                <a:latin typeface="Comic Sans MS" panose="030F0702030302020204" pitchFamily="66" charset="0"/>
              </a:rPr>
              <a:t>así hizo, durante todo el día estuvo actuando para el titiritero. Pasados unos días, cuando quería volver a casa, el dueño del teatro de marionetas le dijo que no podía irse, que tenía que quedarse con él.</a:t>
            </a:r>
            <a:endParaRPr lang="es-PA" sz="2400" b="1"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28935677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6003C6DA-6C9F-4C63-A8C7-39144ADB9555}"/>
              </a:ext>
            </a:extLst>
          </p:cNvPr>
          <p:cNvPicPr>
            <a:picLocks noChangeAspect="1"/>
          </p:cNvPicPr>
          <p:nvPr/>
        </p:nvPicPr>
        <p:blipFill>
          <a:blip r:embed="rId2"/>
          <a:stretch>
            <a:fillRect/>
          </a:stretch>
        </p:blipFill>
        <p:spPr>
          <a:xfrm>
            <a:off x="0" y="0"/>
            <a:ext cx="12191999" cy="6858000"/>
          </a:xfrm>
          <a:prstGeom prst="rect">
            <a:avLst/>
          </a:prstGeom>
        </p:spPr>
      </p:pic>
      <p:sp>
        <p:nvSpPr>
          <p:cNvPr id="2" name="Título 1">
            <a:extLst>
              <a:ext uri="{FF2B5EF4-FFF2-40B4-BE49-F238E27FC236}">
                <a16:creationId xmlns:a16="http://schemas.microsoft.com/office/drawing/2014/main" id="{93F57979-BA9F-47C5-9B72-F238C36280A1}"/>
              </a:ext>
            </a:extLst>
          </p:cNvPr>
          <p:cNvSpPr>
            <a:spLocks noGrp="1"/>
          </p:cNvSpPr>
          <p:nvPr>
            <p:ph type="title"/>
          </p:nvPr>
        </p:nvSpPr>
        <p:spPr>
          <a:xfrm>
            <a:off x="7248939" y="0"/>
            <a:ext cx="4943061" cy="6858000"/>
          </a:xfrm>
        </p:spPr>
        <p:txBody>
          <a:bodyPr>
            <a:noAutofit/>
          </a:bodyPr>
          <a:lstStyle/>
          <a:p>
            <a:pPr algn="just"/>
            <a:r>
              <a:rPr lang="es-MX" sz="2400" b="1" dirty="0">
                <a:solidFill>
                  <a:schemeClr val="bg1"/>
                </a:solidFill>
                <a:latin typeface="Comic Sans MS" panose="030F0702030302020204" pitchFamily="66" charset="0"/>
              </a:rPr>
              <a:t>Pinocho se echó a llorar tan y tan desconsolado, que el dueño le dio unas monedas y le dejó marchar. De vuelta a casa, el grillo y Pinocho, se cruzaron con dos astutos ladrones que convencieron al niño de que si enterraba las monedas en un campo cercano, llamado el “campo de los milagros”, el dinero se multiplicaría y se haría rico. </a:t>
            </a:r>
            <a:endParaRPr lang="es-PA" sz="2400" b="1"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2698178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1A6735-02D8-49CB-BBA6-882A5EB728EC}"/>
              </a:ext>
            </a:extLst>
          </p:cNvPr>
          <p:cNvSpPr>
            <a:spLocks noGrp="1"/>
          </p:cNvSpPr>
          <p:nvPr>
            <p:ph type="title"/>
          </p:nvPr>
        </p:nvSpPr>
        <p:spPr>
          <a:xfrm>
            <a:off x="1285461" y="764373"/>
            <a:ext cx="10220739" cy="1886062"/>
          </a:xfrm>
        </p:spPr>
        <p:txBody>
          <a:bodyPr>
            <a:noAutofit/>
          </a:bodyPr>
          <a:lstStyle/>
          <a:p>
            <a:pPr algn="just"/>
            <a:r>
              <a:rPr lang="es-MX" sz="2000" b="1" dirty="0">
                <a:latin typeface="Comic Sans MS" panose="030F0702030302020204" pitchFamily="66" charset="0"/>
              </a:rPr>
              <a:t>Pinocho se echó a llorar tan y tan desconsolado, que el dueño le dio unas monedas y le dejó marchar. De vuelta a casa, el grillo y Pinocho, se cruzaron con dos astutos ladrones que convencieron al niño de que si enterraba las monedas en un campo cercano, llamado el “campo de los milagros”, el dinero se multiplicaría y se haría rico. </a:t>
            </a:r>
            <a:endParaRPr lang="es-PA" sz="2000" b="1" dirty="0">
              <a:latin typeface="Comic Sans MS" panose="030F0702030302020204" pitchFamily="66" charset="0"/>
            </a:endParaRPr>
          </a:p>
        </p:txBody>
      </p:sp>
      <p:pic>
        <p:nvPicPr>
          <p:cNvPr id="5" name="Marcador de contenido 4">
            <a:extLst>
              <a:ext uri="{FF2B5EF4-FFF2-40B4-BE49-F238E27FC236}">
                <a16:creationId xmlns:a16="http://schemas.microsoft.com/office/drawing/2014/main" id="{DD1B36FB-44EE-4BB3-87B7-A7AC8A0E65C1}"/>
              </a:ext>
            </a:extLst>
          </p:cNvPr>
          <p:cNvPicPr>
            <a:picLocks noGrp="1" noChangeAspect="1"/>
          </p:cNvPicPr>
          <p:nvPr>
            <p:ph idx="1"/>
          </p:nvPr>
        </p:nvPicPr>
        <p:blipFill>
          <a:blip r:embed="rId2"/>
          <a:stretch>
            <a:fillRect/>
          </a:stretch>
        </p:blipFill>
        <p:spPr>
          <a:xfrm>
            <a:off x="0" y="0"/>
            <a:ext cx="12192000" cy="7182677"/>
          </a:xfrm>
          <a:prstGeom prst="rect">
            <a:avLst/>
          </a:prstGeom>
        </p:spPr>
      </p:pic>
    </p:spTree>
    <p:extLst>
      <p:ext uri="{BB962C8B-B14F-4D97-AF65-F5344CB8AC3E}">
        <p14:creationId xmlns:p14="http://schemas.microsoft.com/office/powerpoint/2010/main" val="17501106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3EFDAA83-649B-48EE-AA8F-0C871A80E54C}"/>
              </a:ext>
            </a:extLst>
          </p:cNvPr>
          <p:cNvPicPr>
            <a:picLocks noChangeAspect="1"/>
          </p:cNvPicPr>
          <p:nvPr/>
        </p:nvPicPr>
        <p:blipFill>
          <a:blip r:embed="rId2"/>
          <a:stretch>
            <a:fillRect/>
          </a:stretch>
        </p:blipFill>
        <p:spPr>
          <a:xfrm>
            <a:off x="0" y="0"/>
            <a:ext cx="12192000" cy="6857999"/>
          </a:xfrm>
          <a:prstGeom prst="rect">
            <a:avLst/>
          </a:prstGeom>
        </p:spPr>
      </p:pic>
      <p:sp>
        <p:nvSpPr>
          <p:cNvPr id="2" name="Título 1">
            <a:extLst>
              <a:ext uri="{FF2B5EF4-FFF2-40B4-BE49-F238E27FC236}">
                <a16:creationId xmlns:a16="http://schemas.microsoft.com/office/drawing/2014/main" id="{9B251B69-4DD0-488A-B0BE-D8CD27379A60}"/>
              </a:ext>
            </a:extLst>
          </p:cNvPr>
          <p:cNvSpPr>
            <a:spLocks noGrp="1"/>
          </p:cNvSpPr>
          <p:nvPr>
            <p:ph type="title"/>
          </p:nvPr>
        </p:nvSpPr>
        <p:spPr>
          <a:xfrm>
            <a:off x="318053" y="488203"/>
            <a:ext cx="4691270" cy="5881591"/>
          </a:xfrm>
        </p:spPr>
        <p:txBody>
          <a:bodyPr>
            <a:noAutofit/>
          </a:bodyPr>
          <a:lstStyle/>
          <a:p>
            <a:pPr algn="just"/>
            <a:r>
              <a:rPr lang="es-MX" sz="2000" b="1" dirty="0">
                <a:solidFill>
                  <a:schemeClr val="bg1"/>
                </a:solidFill>
                <a:latin typeface="Comic Sans MS" panose="030F0702030302020204" pitchFamily="66" charset="0"/>
              </a:rPr>
              <a:t>Durante los días que Pinocho había estado fuera, </a:t>
            </a:r>
            <a:r>
              <a:rPr lang="es-MX" sz="2000" b="1" dirty="0" err="1">
                <a:solidFill>
                  <a:schemeClr val="bg1"/>
                </a:solidFill>
                <a:latin typeface="Comic Sans MS" panose="030F0702030302020204" pitchFamily="66" charset="0"/>
              </a:rPr>
              <a:t>Gepetto</a:t>
            </a:r>
            <a:r>
              <a:rPr lang="es-MX" sz="2000" b="1" dirty="0">
                <a:solidFill>
                  <a:schemeClr val="bg1"/>
                </a:solidFill>
                <a:latin typeface="Comic Sans MS" panose="030F0702030302020204" pitchFamily="66" charset="0"/>
              </a:rPr>
              <a:t> se había puesto muy triste y, preocupado, había salido a buscarle por todos los rincones. Así, cuando Pinocho y el grillo llegaron a casa, se encontraron solos. Por suerte, el hada que había convertido a Pinocho en niño, les explicó que el carpintero había salido dirección al mar para buscarles.</a:t>
            </a:r>
            <a:endParaRPr lang="es-PA" sz="2000" b="1"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28879084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sultado de imagen para pinocho va al pais de los juguetes">
            <a:extLst>
              <a:ext uri="{FF2B5EF4-FFF2-40B4-BE49-F238E27FC236}">
                <a16:creationId xmlns:a16="http://schemas.microsoft.com/office/drawing/2014/main" id="{DBC31B32-3B59-45B7-8301-5AF53E3BF1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565"/>
            <a:ext cx="4692978" cy="435137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sultado de imagen para pinocho va al pais de los juguetes">
            <a:extLst>
              <a:ext uri="{FF2B5EF4-FFF2-40B4-BE49-F238E27FC236}">
                <a16:creationId xmlns:a16="http://schemas.microsoft.com/office/drawing/2014/main" id="{D3866FE1-2D87-4B6B-BD80-8E5DB25342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351373"/>
            <a:ext cx="4692977" cy="2506627"/>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a:extLst>
              <a:ext uri="{FF2B5EF4-FFF2-40B4-BE49-F238E27FC236}">
                <a16:creationId xmlns:a16="http://schemas.microsoft.com/office/drawing/2014/main" id="{E69B53F5-0984-46E9-A015-CD4AB88CAA58}"/>
              </a:ext>
            </a:extLst>
          </p:cNvPr>
          <p:cNvSpPr/>
          <p:nvPr/>
        </p:nvSpPr>
        <p:spPr>
          <a:xfrm>
            <a:off x="5098063" y="1166842"/>
            <a:ext cx="6096000" cy="4524315"/>
          </a:xfrm>
          <a:prstGeom prst="rect">
            <a:avLst/>
          </a:prstGeom>
        </p:spPr>
        <p:txBody>
          <a:bodyPr>
            <a:spAutoFit/>
          </a:bodyPr>
          <a:lstStyle/>
          <a:p>
            <a:pPr algn="just"/>
            <a:r>
              <a:rPr lang="es-MX" b="1" dirty="0">
                <a:latin typeface="Comic Sans MS" panose="030F0702030302020204" pitchFamily="66" charset="0"/>
              </a:rPr>
              <a:t>Pinocho y el grillo decidieron ir a buscarle, pero se cruzaron con un grupo de niños: - ¿Dónde vais?- preguntó Pinocho. - Al País de los Juguetes – respondió un niño-. ¡Allí podremos jugar sin parar! ¿Quieres venir con nosotros? - ¡Oh, no, no, no!- le advirtió el grillo-. Recuerda que tenemos que encontrar a </a:t>
            </a:r>
            <a:r>
              <a:rPr lang="es-MX" b="1" dirty="0" err="1">
                <a:latin typeface="Comic Sans MS" panose="030F0702030302020204" pitchFamily="66" charset="0"/>
              </a:rPr>
              <a:t>Gepetto</a:t>
            </a:r>
            <a:r>
              <a:rPr lang="es-MX" b="1" dirty="0">
                <a:latin typeface="Comic Sans MS" panose="030F0702030302020204" pitchFamily="66" charset="0"/>
              </a:rPr>
              <a:t>, que está triste y preocupado por ti. - ¡Sólo un rato!- dijo Pinocho- Después seguimos buscándole. Y Pinocho se fue con los niños, seguido del grillo que intentaba seguir convenciéndole de continuar buscando al carpintero. Pinocho jugó y brincó todo lo que quiso. Enseguida se olvidó de </a:t>
            </a:r>
            <a:r>
              <a:rPr lang="es-MX" b="1" dirty="0" err="1">
                <a:latin typeface="Comic Sans MS" panose="030F0702030302020204" pitchFamily="66" charset="0"/>
              </a:rPr>
              <a:t>Gepetto</a:t>
            </a:r>
            <a:r>
              <a:rPr lang="es-MX" b="1" dirty="0">
                <a:latin typeface="Comic Sans MS" panose="030F0702030302020204" pitchFamily="66" charset="0"/>
              </a:rPr>
              <a:t>, sólo pensaba en divertirse y seguir jugando. Pero a medida que pasaba más y más horas en el País de los Juguetes, Pinocho se iba convirtiendo en un burro. </a:t>
            </a:r>
            <a:endParaRPr lang="es-PA" b="1" dirty="0">
              <a:latin typeface="Comic Sans MS" panose="030F0702030302020204" pitchFamily="66" charset="0"/>
            </a:endParaRPr>
          </a:p>
        </p:txBody>
      </p:sp>
    </p:spTree>
    <p:extLst>
      <p:ext uri="{BB962C8B-B14F-4D97-AF65-F5344CB8AC3E}">
        <p14:creationId xmlns:p14="http://schemas.microsoft.com/office/powerpoint/2010/main" val="23417161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24975A5-E7D1-4FB2-B614-6B94EF687804}"/>
              </a:ext>
            </a:extLst>
          </p:cNvPr>
          <p:cNvSpPr>
            <a:spLocks noGrp="1"/>
          </p:cNvSpPr>
          <p:nvPr>
            <p:ph idx="1"/>
          </p:nvPr>
        </p:nvSpPr>
        <p:spPr/>
        <p:txBody>
          <a:bodyPr/>
          <a:lstStyle/>
          <a:p>
            <a:endParaRPr lang="es-PA"/>
          </a:p>
        </p:txBody>
      </p:sp>
      <p:pic>
        <p:nvPicPr>
          <p:cNvPr id="4098" name="Picture 2" descr="Imagen relacionada">
            <a:extLst>
              <a:ext uri="{FF2B5EF4-FFF2-40B4-BE49-F238E27FC236}">
                <a16:creationId xmlns:a16="http://schemas.microsoft.com/office/drawing/2014/main" id="{B17F5C33-ADA2-4C3F-B54C-7A8B5AFF14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a:extLst>
              <a:ext uri="{FF2B5EF4-FFF2-40B4-BE49-F238E27FC236}">
                <a16:creationId xmlns:a16="http://schemas.microsoft.com/office/drawing/2014/main" id="{CD8C7DD7-06E2-434D-9D68-3FD62F6EC429}"/>
              </a:ext>
            </a:extLst>
          </p:cNvPr>
          <p:cNvSpPr/>
          <p:nvPr/>
        </p:nvSpPr>
        <p:spPr>
          <a:xfrm>
            <a:off x="4002156" y="4336029"/>
            <a:ext cx="8189844" cy="1938992"/>
          </a:xfrm>
          <a:prstGeom prst="rect">
            <a:avLst/>
          </a:prstGeom>
        </p:spPr>
        <p:txBody>
          <a:bodyPr wrap="square">
            <a:spAutoFit/>
          </a:bodyPr>
          <a:lstStyle/>
          <a:p>
            <a:r>
              <a:rPr lang="es-MX" sz="2400" b="1" dirty="0">
                <a:solidFill>
                  <a:srgbClr val="FF0000"/>
                </a:solidFill>
                <a:latin typeface="Comic Sans MS" panose="030F0702030302020204" pitchFamily="66" charset="0"/>
              </a:rPr>
              <a:t>Cuando se </a:t>
            </a:r>
            <a:r>
              <a:rPr lang="es-MX" sz="2400" b="1" dirty="0" err="1">
                <a:solidFill>
                  <a:srgbClr val="FF0000"/>
                </a:solidFill>
                <a:latin typeface="Comic Sans MS" panose="030F0702030302020204" pitchFamily="66" charset="0"/>
              </a:rPr>
              <a:t>dió</a:t>
            </a:r>
            <a:r>
              <a:rPr lang="es-MX" sz="2400" b="1" dirty="0">
                <a:solidFill>
                  <a:srgbClr val="FF0000"/>
                </a:solidFill>
                <a:latin typeface="Comic Sans MS" panose="030F0702030302020204" pitchFamily="66" charset="0"/>
              </a:rPr>
              <a:t> cuenta de ello se echó a llorar. Al oírle, el hada se compadeció de él y le devolvió su aspecto, pero le advirtió: - A partir de ahora, cada vez que mientas te crecerá la nariz. Pinocho y el grillo salieron rápidamente en busca de </a:t>
            </a:r>
            <a:r>
              <a:rPr lang="es-MX" sz="2400" b="1" dirty="0" err="1">
                <a:solidFill>
                  <a:srgbClr val="FF0000"/>
                </a:solidFill>
                <a:latin typeface="Comic Sans MS" panose="030F0702030302020204" pitchFamily="66" charset="0"/>
              </a:rPr>
              <a:t>Gepetto</a:t>
            </a:r>
            <a:r>
              <a:rPr lang="es-MX" sz="2400" b="1" dirty="0">
                <a:solidFill>
                  <a:srgbClr val="FF0000"/>
                </a:solidFill>
                <a:latin typeface="Comic Sans MS" panose="030F0702030302020204" pitchFamily="66" charset="0"/>
              </a:rPr>
              <a:t>. </a:t>
            </a:r>
            <a:endParaRPr lang="es-PA" sz="2400" b="1"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39969691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3F3DB0B5-89EC-4CAD-A399-C1DF7652AD95}"/>
              </a:ext>
            </a:extLst>
          </p:cNvPr>
          <p:cNvPicPr>
            <a:picLocks noChangeAspect="1"/>
          </p:cNvPicPr>
          <p:nvPr/>
        </p:nvPicPr>
        <p:blipFill rotWithShape="1">
          <a:blip r:embed="rId2"/>
          <a:srcRect l="7166" t="6041" r="6068" b="3815"/>
          <a:stretch/>
        </p:blipFill>
        <p:spPr>
          <a:xfrm>
            <a:off x="0" y="-106016"/>
            <a:ext cx="12192000" cy="6857999"/>
          </a:xfrm>
          <a:prstGeom prst="rect">
            <a:avLst/>
          </a:prstGeom>
        </p:spPr>
      </p:pic>
      <p:sp>
        <p:nvSpPr>
          <p:cNvPr id="2" name="Título 1">
            <a:extLst>
              <a:ext uri="{FF2B5EF4-FFF2-40B4-BE49-F238E27FC236}">
                <a16:creationId xmlns:a16="http://schemas.microsoft.com/office/drawing/2014/main" id="{07851F4F-8FE8-427C-BB50-2520E586E282}"/>
              </a:ext>
            </a:extLst>
          </p:cNvPr>
          <p:cNvSpPr>
            <a:spLocks noGrp="1"/>
          </p:cNvSpPr>
          <p:nvPr>
            <p:ph type="title"/>
          </p:nvPr>
        </p:nvSpPr>
        <p:spPr>
          <a:xfrm>
            <a:off x="258418" y="106016"/>
            <a:ext cx="9175514" cy="2012715"/>
          </a:xfrm>
        </p:spPr>
        <p:txBody>
          <a:bodyPr>
            <a:noAutofit/>
          </a:bodyPr>
          <a:lstStyle/>
          <a:p>
            <a:pPr algn="just"/>
            <a:r>
              <a:rPr lang="es-MX" sz="2000" b="1" dirty="0">
                <a:solidFill>
                  <a:schemeClr val="bg1"/>
                </a:solidFill>
                <a:latin typeface="Comic Sans MS" panose="030F0702030302020204" pitchFamily="66" charset="0"/>
              </a:rPr>
              <a:t>Geppetto, que había salido en busca de su hijo Pinocho en un pequeño bote de vela, había sido tragado por una enorme ballena. Entonces Pinocho y el grillito, desesperados se hicieron a la mar para rescatar al pobre ancianito papá de Pinocho. Cuando Pinocho estuvo frente a la ballena le pidió por favor que le devolviese a su papá, pero la enorme ballena abrió muy grande la boca y se lo tragó también a él.</a:t>
            </a:r>
            <a:endParaRPr lang="es-PA" sz="2000" b="1" dirty="0">
              <a:solidFill>
                <a:schemeClr val="bg1"/>
              </a:solidFill>
              <a:latin typeface="Comic Sans MS" panose="030F0702030302020204" pitchFamily="66" charset="0"/>
            </a:endParaRPr>
          </a:p>
        </p:txBody>
      </p:sp>
      <p:sp>
        <p:nvSpPr>
          <p:cNvPr id="3" name="Marcador de contenido 2">
            <a:extLst>
              <a:ext uri="{FF2B5EF4-FFF2-40B4-BE49-F238E27FC236}">
                <a16:creationId xmlns:a16="http://schemas.microsoft.com/office/drawing/2014/main" id="{93016893-511E-4516-8261-6949F25EDAAB}"/>
              </a:ext>
            </a:extLst>
          </p:cNvPr>
          <p:cNvSpPr>
            <a:spLocks noGrp="1"/>
          </p:cNvSpPr>
          <p:nvPr>
            <p:ph idx="1"/>
          </p:nvPr>
        </p:nvSpPr>
        <p:spPr>
          <a:xfrm>
            <a:off x="3501483" y="4274392"/>
            <a:ext cx="7627433" cy="2191583"/>
          </a:xfrm>
        </p:spPr>
        <p:txBody>
          <a:bodyPr>
            <a:normAutofit lnSpcReduction="10000"/>
          </a:bodyPr>
          <a:lstStyle/>
          <a:p>
            <a:r>
              <a:rPr lang="es-MX" sz="1800" b="1" dirty="0">
                <a:latin typeface="Comic Sans MS" panose="030F0702030302020204" pitchFamily="66" charset="0"/>
              </a:rPr>
              <a:t>¡</a:t>
            </a:r>
            <a:r>
              <a:rPr lang="es-MX" sz="2400" b="1" dirty="0">
                <a:solidFill>
                  <a:schemeClr val="bg1"/>
                </a:solidFill>
                <a:latin typeface="Comic Sans MS" panose="030F0702030302020204" pitchFamily="66" charset="0"/>
              </a:rPr>
              <a:t>Por fin Geppetto y Pinocho estaban nuevamente juntos!, Ahora debían pensar cómo conseguir salir de la barriga de la ballena. - ¡Ya sé, dijo Pepito hagamos una fogata! El fuego hizo estornudar a la enorme ballena, y la balsa salió volando con sus tres tripulantes. </a:t>
            </a:r>
            <a:endParaRPr lang="es-PA" sz="2400" b="1"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37339556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E7663C-2305-4A31-AD87-7108CB1F58C4}"/>
              </a:ext>
            </a:extLst>
          </p:cNvPr>
          <p:cNvSpPr>
            <a:spLocks noGrp="1"/>
          </p:cNvSpPr>
          <p:nvPr>
            <p:ph type="title"/>
          </p:nvPr>
        </p:nvSpPr>
        <p:spPr>
          <a:xfrm>
            <a:off x="139146" y="4949687"/>
            <a:ext cx="11721550" cy="2252870"/>
          </a:xfrm>
          <a:solidFill>
            <a:schemeClr val="accent2">
              <a:lumMod val="40000"/>
              <a:lumOff val="60000"/>
            </a:schemeClr>
          </a:solidFill>
        </p:spPr>
        <p:txBody>
          <a:bodyPr>
            <a:noAutofit/>
          </a:bodyPr>
          <a:lstStyle/>
          <a:p>
            <a:pPr algn="just"/>
            <a:r>
              <a:rPr lang="es-MX" sz="2000" b="1" dirty="0">
                <a:solidFill>
                  <a:schemeClr val="accent6">
                    <a:lumMod val="75000"/>
                  </a:schemeClr>
                </a:solidFill>
                <a:latin typeface="Comic Sans MS" panose="030F0702030302020204" pitchFamily="66" charset="0"/>
              </a:rPr>
              <a:t>Una vez a salvo Pinocho le contó todo lo sucedido a </a:t>
            </a:r>
            <a:r>
              <a:rPr lang="es-MX" sz="2000" b="1" dirty="0" err="1">
                <a:solidFill>
                  <a:schemeClr val="accent6">
                    <a:lumMod val="75000"/>
                  </a:schemeClr>
                </a:solidFill>
                <a:latin typeface="Comic Sans MS" panose="030F0702030302020204" pitchFamily="66" charset="0"/>
              </a:rPr>
              <a:t>Gepetto</a:t>
            </a:r>
            <a:r>
              <a:rPr lang="es-MX" sz="2000" b="1" dirty="0">
                <a:solidFill>
                  <a:schemeClr val="accent6">
                    <a:lumMod val="75000"/>
                  </a:schemeClr>
                </a:solidFill>
                <a:latin typeface="Comic Sans MS" panose="030F0702030302020204" pitchFamily="66" charset="0"/>
              </a:rPr>
              <a:t> y le pidió perdón. A </a:t>
            </a:r>
            <a:r>
              <a:rPr lang="es-MX" sz="2000" b="1" dirty="0" err="1">
                <a:solidFill>
                  <a:schemeClr val="accent6">
                    <a:lumMod val="75000"/>
                  </a:schemeClr>
                </a:solidFill>
                <a:latin typeface="Comic Sans MS" panose="030F0702030302020204" pitchFamily="66" charset="0"/>
              </a:rPr>
              <a:t>Gepetto</a:t>
            </a:r>
            <a:r>
              <a:rPr lang="es-MX" sz="2000" b="1" dirty="0">
                <a:solidFill>
                  <a:schemeClr val="accent6">
                    <a:lumMod val="75000"/>
                  </a:schemeClr>
                </a:solidFill>
                <a:latin typeface="Comic Sans MS" panose="030F0702030302020204" pitchFamily="66" charset="0"/>
              </a:rPr>
              <a:t>, a pesar de haber sufrido mucho los últimos días, sólo le importaba volver a tener a su hijo con él. Por lo que le propuso que olvidaran todo y volvieran a casa. Pasado un tiempo, Pinocho demostró que había aprendido la lección y se portaba bien: iba al colegio, escuchaba los consejos del grillo y ayudaba a su padre en todo lo que podía</a:t>
            </a:r>
            <a:r>
              <a:rPr lang="es-MX" sz="4400" b="1" dirty="0">
                <a:solidFill>
                  <a:schemeClr val="accent6">
                    <a:lumMod val="75000"/>
                  </a:schemeClr>
                </a:solidFill>
              </a:rPr>
              <a:t>.</a:t>
            </a:r>
            <a:endParaRPr lang="es-PA" sz="4400" b="1" dirty="0">
              <a:solidFill>
                <a:schemeClr val="accent6">
                  <a:lumMod val="75000"/>
                </a:schemeClr>
              </a:solidFill>
            </a:endParaRPr>
          </a:p>
        </p:txBody>
      </p:sp>
      <p:pic>
        <p:nvPicPr>
          <p:cNvPr id="4" name="Marcador de contenido 3">
            <a:extLst>
              <a:ext uri="{FF2B5EF4-FFF2-40B4-BE49-F238E27FC236}">
                <a16:creationId xmlns:a16="http://schemas.microsoft.com/office/drawing/2014/main" id="{3ED76D38-581B-458D-B38D-1D825920DFC4}"/>
              </a:ext>
            </a:extLst>
          </p:cNvPr>
          <p:cNvPicPr>
            <a:picLocks noGrp="1" noChangeAspect="1"/>
          </p:cNvPicPr>
          <p:nvPr>
            <p:ph idx="1"/>
          </p:nvPr>
        </p:nvPicPr>
        <p:blipFill>
          <a:blip r:embed="rId2"/>
          <a:stretch>
            <a:fillRect/>
          </a:stretch>
        </p:blipFill>
        <p:spPr>
          <a:xfrm>
            <a:off x="0" y="344557"/>
            <a:ext cx="12192000" cy="6858000"/>
          </a:xfrm>
          <a:prstGeom prst="rect">
            <a:avLst/>
          </a:prstGeom>
        </p:spPr>
      </p:pic>
    </p:spTree>
    <p:extLst>
      <p:ext uri="{BB962C8B-B14F-4D97-AF65-F5344CB8AC3E}">
        <p14:creationId xmlns:p14="http://schemas.microsoft.com/office/powerpoint/2010/main" val="3934607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204EBCCB-1CC7-4656-913F-446715A0A23F}"/>
              </a:ext>
            </a:extLst>
          </p:cNvPr>
          <p:cNvSpPr/>
          <p:nvPr/>
        </p:nvSpPr>
        <p:spPr>
          <a:xfrm>
            <a:off x="742122" y="2033163"/>
            <a:ext cx="10177669" cy="2585323"/>
          </a:xfrm>
          <a:prstGeom prst="rect">
            <a:avLst/>
          </a:prstGeom>
        </p:spPr>
        <p:txBody>
          <a:bodyPr wrap="square">
            <a:spAutoFit/>
          </a:bodyPr>
          <a:lstStyle/>
          <a:p>
            <a:pPr algn="just"/>
            <a:r>
              <a:rPr lang="es-MX" dirty="0"/>
              <a:t>Los cuentos clásicos a pesar de haber sido escritos hace muchísimos siglos, continúan cautivando la imaginación de grandes y pequeños de una manera que los autores contemporáneos, solo pueden soñar. Encontrarás, versiones cortas de los cuentos tradicionales enfocados hacia el aprendizaje de valores. En esta breve presentación, espero captar la atención de los niños y niñas a través de  imágenes y sonidos, para de este modo hacer llegar a ellos conocimientos sobre los valores del respeto y la responsabilidad, por medio de la narración en el caso puntual del recurso que estoy utilizando, pero este medio puede utilizarse para cualquier tema del abanico de alternativas para llevar acabo de manera exitosa el proceso enseñanza-aprendizaje; Por supuesto utilizando los conocimientos adquiridos por los videos del Portal ABC. </a:t>
            </a:r>
          </a:p>
        </p:txBody>
      </p:sp>
      <p:sp>
        <p:nvSpPr>
          <p:cNvPr id="10" name="CuadroTexto 9">
            <a:extLst>
              <a:ext uri="{FF2B5EF4-FFF2-40B4-BE49-F238E27FC236}">
                <a16:creationId xmlns:a16="http://schemas.microsoft.com/office/drawing/2014/main" id="{4FE343FF-AA54-453F-9BBB-1033BF8205D6}"/>
              </a:ext>
            </a:extLst>
          </p:cNvPr>
          <p:cNvSpPr txBox="1"/>
          <p:nvPr/>
        </p:nvSpPr>
        <p:spPr>
          <a:xfrm>
            <a:off x="3922644" y="1119481"/>
            <a:ext cx="3672800" cy="584775"/>
          </a:xfrm>
          <a:prstGeom prst="rect">
            <a:avLst/>
          </a:prstGeom>
          <a:noFill/>
        </p:spPr>
        <p:txBody>
          <a:bodyPr wrap="none" rtlCol="0">
            <a:spAutoFit/>
          </a:bodyPr>
          <a:lstStyle/>
          <a:p>
            <a:r>
              <a:rPr lang="es-PA" sz="3200" b="1" dirty="0">
                <a:latin typeface="Comic Sans MS" panose="030F0702030302020204" pitchFamily="66" charset="0"/>
              </a:rPr>
              <a:t>INTRODUCCIÓN</a:t>
            </a:r>
            <a:r>
              <a:rPr lang="es-PA" dirty="0"/>
              <a:t> </a:t>
            </a:r>
          </a:p>
        </p:txBody>
      </p:sp>
    </p:spTree>
    <p:extLst>
      <p:ext uri="{BB962C8B-B14F-4D97-AF65-F5344CB8AC3E}">
        <p14:creationId xmlns:p14="http://schemas.microsoft.com/office/powerpoint/2010/main" val="1888912236"/>
      </p:ext>
    </p:extLst>
  </p:cSld>
  <p:clrMapOvr>
    <a:masterClrMapping/>
  </p:clrMapOvr>
  <p:transition spd="slow">
    <p:randomBar dir="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C5CDDF-448E-4434-AD94-47E8FDFE07F9}"/>
              </a:ext>
            </a:extLst>
          </p:cNvPr>
          <p:cNvSpPr>
            <a:spLocks noGrp="1"/>
          </p:cNvSpPr>
          <p:nvPr>
            <p:ph type="title"/>
          </p:nvPr>
        </p:nvSpPr>
        <p:spPr>
          <a:xfrm>
            <a:off x="3293165" y="260790"/>
            <a:ext cx="8610600" cy="4403975"/>
          </a:xfrm>
        </p:spPr>
        <p:txBody>
          <a:bodyPr>
            <a:noAutofit/>
          </a:bodyPr>
          <a:lstStyle/>
          <a:p>
            <a:pPr algn="ctr"/>
            <a:r>
              <a:rPr lang="es-MX" sz="2400" b="1" dirty="0">
                <a:latin typeface="Comic Sans MS" panose="030F0702030302020204" pitchFamily="66" charset="0"/>
              </a:rPr>
              <a:t>Como recompensa por su comportamiento, el hada decidió convertir a</a:t>
            </a:r>
            <a:br>
              <a:rPr lang="es-MX" sz="2400" b="1" dirty="0">
                <a:latin typeface="Comic Sans MS" panose="030F0702030302020204" pitchFamily="66" charset="0"/>
              </a:rPr>
            </a:br>
            <a:r>
              <a:rPr lang="es-MX" sz="2400" b="1" dirty="0">
                <a:latin typeface="Comic Sans MS" panose="030F0702030302020204" pitchFamily="66" charset="0"/>
              </a:rPr>
              <a:t>Pinocho en un niño de carne y hueso. A partir de aquél día, Pinocho y</a:t>
            </a:r>
            <a:br>
              <a:rPr lang="es-MX" sz="2400" b="1" dirty="0">
                <a:latin typeface="Comic Sans MS" panose="030F0702030302020204" pitchFamily="66" charset="0"/>
              </a:rPr>
            </a:br>
            <a:r>
              <a:rPr lang="es-MX" sz="2400" b="1" dirty="0" err="1">
                <a:latin typeface="Comic Sans MS" panose="030F0702030302020204" pitchFamily="66" charset="0"/>
              </a:rPr>
              <a:t>Gepetto</a:t>
            </a:r>
            <a:r>
              <a:rPr lang="es-MX" sz="2400" b="1" dirty="0">
                <a:latin typeface="Comic Sans MS" panose="030F0702030302020204" pitchFamily="66" charset="0"/>
              </a:rPr>
              <a:t> fueron muy felices.</a:t>
            </a:r>
            <a:br>
              <a:rPr lang="es-MX" sz="2400" b="1" dirty="0">
                <a:latin typeface="Comic Sans MS" panose="030F0702030302020204" pitchFamily="66" charset="0"/>
              </a:rPr>
            </a:br>
            <a:br>
              <a:rPr lang="es-MX" sz="2400" b="1" dirty="0">
                <a:latin typeface="Comic Sans MS" panose="030F0702030302020204" pitchFamily="66" charset="0"/>
              </a:rPr>
            </a:br>
            <a:br>
              <a:rPr lang="es-MX" sz="2400" b="1" dirty="0">
                <a:latin typeface="Comic Sans MS" panose="030F0702030302020204" pitchFamily="66" charset="0"/>
              </a:rPr>
            </a:br>
            <a:br>
              <a:rPr lang="es-MX" sz="2400" b="1" dirty="0">
                <a:latin typeface="Comic Sans MS" panose="030F0702030302020204" pitchFamily="66" charset="0"/>
              </a:rPr>
            </a:br>
            <a:br>
              <a:rPr lang="es-MX" sz="2400" b="1" dirty="0">
                <a:latin typeface="Comic Sans MS" panose="030F0702030302020204" pitchFamily="66" charset="0"/>
              </a:rPr>
            </a:br>
            <a:r>
              <a:rPr lang="es-MX" sz="2400" b="1" dirty="0">
                <a:latin typeface="Comic Sans MS" panose="030F0702030302020204" pitchFamily="66" charset="0"/>
              </a:rPr>
              <a:t>FIN </a:t>
            </a:r>
            <a:endParaRPr lang="es-PA" sz="2400" b="1" dirty="0">
              <a:latin typeface="Comic Sans MS" panose="030F0702030302020204" pitchFamily="66" charset="0"/>
            </a:endParaRPr>
          </a:p>
        </p:txBody>
      </p:sp>
      <p:pic>
        <p:nvPicPr>
          <p:cNvPr id="4" name="Marcador de contenido 3">
            <a:extLst>
              <a:ext uri="{FF2B5EF4-FFF2-40B4-BE49-F238E27FC236}">
                <a16:creationId xmlns:a16="http://schemas.microsoft.com/office/drawing/2014/main" id="{1599732B-6802-4851-9323-33CA4D3F51C1}"/>
              </a:ext>
            </a:extLst>
          </p:cNvPr>
          <p:cNvPicPr>
            <a:picLocks noGrp="1" noChangeAspect="1"/>
          </p:cNvPicPr>
          <p:nvPr>
            <p:ph idx="1"/>
          </p:nvPr>
        </p:nvPicPr>
        <p:blipFill>
          <a:blip r:embed="rId2"/>
          <a:stretch>
            <a:fillRect/>
          </a:stretch>
        </p:blipFill>
        <p:spPr>
          <a:xfrm>
            <a:off x="0" y="1"/>
            <a:ext cx="12192001" cy="6857999"/>
          </a:xfrm>
          <a:prstGeom prst="rect">
            <a:avLst/>
          </a:prstGeom>
        </p:spPr>
      </p:pic>
    </p:spTree>
    <p:extLst>
      <p:ext uri="{BB962C8B-B14F-4D97-AF65-F5344CB8AC3E}">
        <p14:creationId xmlns:p14="http://schemas.microsoft.com/office/powerpoint/2010/main" val="23996176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98C8B8-12AC-4645-B6D3-EAD0F3C208C5}"/>
              </a:ext>
            </a:extLst>
          </p:cNvPr>
          <p:cNvSpPr>
            <a:spLocks noGrp="1"/>
          </p:cNvSpPr>
          <p:nvPr>
            <p:ph type="title"/>
          </p:nvPr>
        </p:nvSpPr>
        <p:spPr>
          <a:xfrm>
            <a:off x="1583635" y="639315"/>
            <a:ext cx="8610600" cy="1293028"/>
          </a:xfrm>
        </p:spPr>
        <p:txBody>
          <a:bodyPr/>
          <a:lstStyle/>
          <a:p>
            <a:pPr algn="ctr"/>
            <a:r>
              <a:rPr lang="es-PA" b="1" dirty="0"/>
              <a:t>Conclusión </a:t>
            </a:r>
          </a:p>
        </p:txBody>
      </p:sp>
      <p:sp>
        <p:nvSpPr>
          <p:cNvPr id="3" name="Marcador de contenido 2">
            <a:extLst>
              <a:ext uri="{FF2B5EF4-FFF2-40B4-BE49-F238E27FC236}">
                <a16:creationId xmlns:a16="http://schemas.microsoft.com/office/drawing/2014/main" id="{3B5D8A55-C1CB-4D33-9D87-44AB63163570}"/>
              </a:ext>
            </a:extLst>
          </p:cNvPr>
          <p:cNvSpPr>
            <a:spLocks noGrp="1"/>
          </p:cNvSpPr>
          <p:nvPr>
            <p:ph idx="1"/>
          </p:nvPr>
        </p:nvSpPr>
        <p:spPr>
          <a:xfrm>
            <a:off x="655032" y="1703389"/>
            <a:ext cx="8596668" cy="3880773"/>
          </a:xfrm>
        </p:spPr>
        <p:txBody>
          <a:bodyPr/>
          <a:lstStyle/>
          <a:p>
            <a:pPr marL="0" indent="0" algn="just">
              <a:buNone/>
            </a:pPr>
            <a:r>
              <a:rPr lang="es-MX" dirty="0"/>
              <a:t> </a:t>
            </a:r>
          </a:p>
          <a:p>
            <a:pPr marL="0" indent="0" algn="just">
              <a:buNone/>
            </a:pPr>
            <a:r>
              <a:rPr lang="es-MX" dirty="0"/>
              <a:t>Hoy en día aún encontramos docentes que no son conscientes de la importancia de las TIC y que el desarrollo tecnológico actual nos está situando en un nuevo paradigma de enseñanza que da lugar a nuevas metodologías y nuevos roles docentes, configurando un nuevo enfoque de la profesionalidad docente más centrada ahora en el diseño y la gestión de actividades y entornos de aprendizaje, en la investigación sobre la práctica, en la creación y prescripción de recursos, en la orientación y el asesoramiento, en la dinamización de grupos, en la evaluación formativa y en la motivación de los estudiantes, que en la transmisión de información y la evaluación sumativa como se entendía antes.</a:t>
            </a:r>
            <a:endParaRPr lang="es-PA" dirty="0"/>
          </a:p>
          <a:p>
            <a:endParaRPr lang="es-PA" dirty="0"/>
          </a:p>
        </p:txBody>
      </p:sp>
    </p:spTree>
    <p:extLst>
      <p:ext uri="{BB962C8B-B14F-4D97-AF65-F5344CB8AC3E}">
        <p14:creationId xmlns:p14="http://schemas.microsoft.com/office/powerpoint/2010/main" val="171806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8A963F5E-E390-423D-9DAA-3F239A06EE76}"/>
              </a:ext>
            </a:extLst>
          </p:cNvPr>
          <p:cNvPicPr>
            <a:picLocks noChangeAspect="1"/>
          </p:cNvPicPr>
          <p:nvPr/>
        </p:nvPicPr>
        <p:blipFill>
          <a:blip r:embed="rId2"/>
          <a:stretch>
            <a:fillRect/>
          </a:stretch>
        </p:blipFill>
        <p:spPr>
          <a:xfrm>
            <a:off x="211874" y="-100361"/>
            <a:ext cx="12192000" cy="6858000"/>
          </a:xfrm>
          <a:prstGeom prst="rect">
            <a:avLst/>
          </a:prstGeom>
        </p:spPr>
      </p:pic>
    </p:spTree>
    <p:extLst>
      <p:ext uri="{BB962C8B-B14F-4D97-AF65-F5344CB8AC3E}">
        <p14:creationId xmlns:p14="http://schemas.microsoft.com/office/powerpoint/2010/main" val="1869763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744E17-10A3-44F9-96A2-B0C3F3A3E8AA}"/>
              </a:ext>
            </a:extLst>
          </p:cNvPr>
          <p:cNvSpPr>
            <a:spLocks noGrp="1"/>
          </p:cNvSpPr>
          <p:nvPr>
            <p:ph type="title"/>
          </p:nvPr>
        </p:nvSpPr>
        <p:spPr>
          <a:xfrm>
            <a:off x="3367709" y="5031572"/>
            <a:ext cx="8610600" cy="1674027"/>
          </a:xfrm>
          <a:effectLst>
            <a:glow rad="139700">
              <a:schemeClr val="accent2">
                <a:satMod val="175000"/>
                <a:alpha val="40000"/>
              </a:schemeClr>
            </a:glow>
          </a:effectLst>
        </p:spPr>
        <p:style>
          <a:lnRef idx="1">
            <a:schemeClr val="accent3"/>
          </a:lnRef>
          <a:fillRef idx="2">
            <a:schemeClr val="accent3"/>
          </a:fillRef>
          <a:effectRef idx="1">
            <a:schemeClr val="accent3"/>
          </a:effectRef>
          <a:fontRef idx="minor">
            <a:schemeClr val="dk1"/>
          </a:fontRef>
        </p:style>
        <p:txBody>
          <a:bodyPr>
            <a:noAutofit/>
          </a:bodyPr>
          <a:lstStyle/>
          <a:p>
            <a:pPr algn="just"/>
            <a:r>
              <a:rPr lang="es-MX" sz="2000" b="1" dirty="0">
                <a:latin typeface="Comic Sans MS" panose="030F0702030302020204" pitchFamily="66" charset="0"/>
              </a:rPr>
              <a:t>Erase una vez, un carpintero llamado </a:t>
            </a:r>
            <a:r>
              <a:rPr lang="es-MX" sz="2000" b="1" dirty="0" err="1">
                <a:latin typeface="Comic Sans MS" panose="030F0702030302020204" pitchFamily="66" charset="0"/>
              </a:rPr>
              <a:t>Gepetto</a:t>
            </a:r>
            <a:r>
              <a:rPr lang="es-MX" sz="2000" b="1" dirty="0">
                <a:latin typeface="Comic Sans MS" panose="030F0702030302020204" pitchFamily="66" charset="0"/>
              </a:rPr>
              <a:t>, decidió construir un muñeco de madera, al que llamó Pinocho. Con él, consiguió no sentirse tan solo como se había sentido hasta aquel momento</a:t>
            </a:r>
            <a:endParaRPr lang="es-PA" sz="2000" b="1" dirty="0">
              <a:latin typeface="Comic Sans MS" panose="030F0702030302020204" pitchFamily="66" charset="0"/>
            </a:endParaRPr>
          </a:p>
        </p:txBody>
      </p:sp>
      <p:pic>
        <p:nvPicPr>
          <p:cNvPr id="5" name="Marcador de contenido 4">
            <a:extLst>
              <a:ext uri="{FF2B5EF4-FFF2-40B4-BE49-F238E27FC236}">
                <a16:creationId xmlns:a16="http://schemas.microsoft.com/office/drawing/2014/main" id="{28667B94-C8BF-43A6-82A1-ED34A02DE8DF}"/>
              </a:ext>
            </a:extLst>
          </p:cNvPr>
          <p:cNvPicPr>
            <a:picLocks noGrp="1" noChangeAspect="1"/>
          </p:cNvPicPr>
          <p:nvPr>
            <p:ph idx="1"/>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3553742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88476C-4150-4F20-84D5-E235A6462C77}"/>
              </a:ext>
            </a:extLst>
          </p:cNvPr>
          <p:cNvSpPr>
            <a:spLocks noGrp="1"/>
          </p:cNvSpPr>
          <p:nvPr>
            <p:ph type="title"/>
          </p:nvPr>
        </p:nvSpPr>
        <p:spPr>
          <a:xfrm>
            <a:off x="563217" y="5137591"/>
            <a:ext cx="8610600" cy="1293028"/>
          </a:xfrm>
          <a:solidFill>
            <a:schemeClr val="accent5">
              <a:lumMod val="20000"/>
              <a:lumOff val="80000"/>
            </a:schemeClr>
          </a:solidFill>
        </p:spPr>
        <p:txBody>
          <a:bodyPr>
            <a:noAutofit/>
          </a:bodyPr>
          <a:lstStyle/>
          <a:p>
            <a:pPr algn="just"/>
            <a:r>
              <a:rPr lang="es-MX" sz="2400" b="1" dirty="0">
                <a:solidFill>
                  <a:schemeClr val="bg1"/>
                </a:solidFill>
                <a:latin typeface="Comic Sans MS" panose="030F0702030302020204" pitchFamily="66" charset="0"/>
              </a:rPr>
              <a:t>¡Qué bien me ha quedado!- exclamó una vez acabado de construir y de pintar-. ¡Cómo me gustaría que tuviese vida y fuese un niño de verdad! </a:t>
            </a:r>
            <a:endParaRPr lang="es-PA" sz="2400" b="1" dirty="0">
              <a:solidFill>
                <a:schemeClr val="bg1"/>
              </a:solidFill>
              <a:latin typeface="Comic Sans MS" panose="030F0702030302020204" pitchFamily="66" charset="0"/>
            </a:endParaRPr>
          </a:p>
        </p:txBody>
      </p:sp>
      <p:pic>
        <p:nvPicPr>
          <p:cNvPr id="7" name="Marcador de contenido 6">
            <a:extLst>
              <a:ext uri="{FF2B5EF4-FFF2-40B4-BE49-F238E27FC236}">
                <a16:creationId xmlns:a16="http://schemas.microsoft.com/office/drawing/2014/main" id="{9E7DAA34-BB6B-499F-899C-302CAE5B4E7E}"/>
              </a:ext>
            </a:extLst>
          </p:cNvPr>
          <p:cNvPicPr>
            <a:picLocks noGrp="1" noChangeAspect="1"/>
          </p:cNvPicPr>
          <p:nvPr>
            <p:ph idx="1"/>
          </p:nvPr>
        </p:nvPicPr>
        <p:blipFill rotWithShape="1">
          <a:blip r:embed="rId2"/>
          <a:srcRect l="9874" r="9763"/>
          <a:stretch/>
        </p:blipFill>
        <p:spPr>
          <a:xfrm>
            <a:off x="0" y="0"/>
            <a:ext cx="12191999" cy="6857999"/>
          </a:xfrm>
          <a:prstGeom prst="rect">
            <a:avLst/>
          </a:prstGeom>
        </p:spPr>
      </p:pic>
    </p:spTree>
    <p:extLst>
      <p:ext uri="{BB962C8B-B14F-4D97-AF65-F5344CB8AC3E}">
        <p14:creationId xmlns:p14="http://schemas.microsoft.com/office/powerpoint/2010/main" val="15922787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C6AAC0F-DB3A-4D53-81FC-BB3CE8EED00E}"/>
              </a:ext>
            </a:extLst>
          </p:cNvPr>
          <p:cNvPicPr>
            <a:picLocks noChangeAspect="1"/>
          </p:cNvPicPr>
          <p:nvPr/>
        </p:nvPicPr>
        <p:blipFill>
          <a:blip r:embed="rId2"/>
          <a:stretch>
            <a:fillRect/>
          </a:stretch>
        </p:blipFill>
        <p:spPr>
          <a:xfrm>
            <a:off x="0" y="0"/>
            <a:ext cx="12191999" cy="6858000"/>
          </a:xfrm>
          <a:prstGeom prst="rect">
            <a:avLst/>
          </a:prstGeom>
        </p:spPr>
      </p:pic>
      <p:sp>
        <p:nvSpPr>
          <p:cNvPr id="2" name="Título 1">
            <a:extLst>
              <a:ext uri="{FF2B5EF4-FFF2-40B4-BE49-F238E27FC236}">
                <a16:creationId xmlns:a16="http://schemas.microsoft.com/office/drawing/2014/main" id="{F098F467-D5AB-4EC2-8605-4D55EBED0C43}"/>
              </a:ext>
            </a:extLst>
          </p:cNvPr>
          <p:cNvSpPr>
            <a:spLocks noGrp="1"/>
          </p:cNvSpPr>
          <p:nvPr>
            <p:ph type="title"/>
          </p:nvPr>
        </p:nvSpPr>
        <p:spPr>
          <a:xfrm>
            <a:off x="2246243" y="5402634"/>
            <a:ext cx="8610600" cy="1293028"/>
          </a:xfrm>
          <a:solidFill>
            <a:schemeClr val="accent2">
              <a:lumMod val="40000"/>
              <a:lumOff val="60000"/>
            </a:schemeClr>
          </a:solidFill>
        </p:spPr>
        <p:txBody>
          <a:bodyPr>
            <a:noAutofit/>
          </a:bodyPr>
          <a:lstStyle/>
          <a:p>
            <a:pPr algn="just"/>
            <a:r>
              <a:rPr lang="es-MX" sz="2000" b="1" dirty="0">
                <a:solidFill>
                  <a:schemeClr val="bg1"/>
                </a:solidFill>
                <a:latin typeface="Comic Sans MS" panose="030F0702030302020204" pitchFamily="66" charset="0"/>
              </a:rPr>
              <a:t>Como había sido muy buen hombre a lo largo de la vida, y sus sentimientos eran sinceros. Un hada decidió concederle el deseo y durante la noche dio vida a Pinocho. </a:t>
            </a:r>
            <a:endParaRPr lang="es-PA" sz="2000" b="1"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4239651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sultado de imagen para letra escrito cuento de pinocho">
            <a:extLst>
              <a:ext uri="{FF2B5EF4-FFF2-40B4-BE49-F238E27FC236}">
                <a16:creationId xmlns:a16="http://schemas.microsoft.com/office/drawing/2014/main" id="{ACDC51BC-0A88-4D73-944A-85C5C5F4F9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5390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0FABFCEE-3F6C-4C00-94E9-85BF777E19ED}"/>
              </a:ext>
            </a:extLst>
          </p:cNvPr>
          <p:cNvSpPr>
            <a:spLocks noGrp="1"/>
          </p:cNvSpPr>
          <p:nvPr>
            <p:ph type="title"/>
          </p:nvPr>
        </p:nvSpPr>
        <p:spPr>
          <a:xfrm>
            <a:off x="3332922" y="4837043"/>
            <a:ext cx="8610600" cy="1898375"/>
          </a:xfrm>
          <a:solidFill>
            <a:schemeClr val="accent2">
              <a:lumMod val="75000"/>
            </a:schemeClr>
          </a:solidFill>
          <a:ln>
            <a:noFill/>
          </a:ln>
          <a:effectLst/>
          <a:scene3d>
            <a:camera prst="orthographicFront">
              <a:rot lat="0" lon="0" rev="0"/>
            </a:camera>
            <a:lightRig rig="chilly" dir="t">
              <a:rot lat="0" lon="0" rev="18480000"/>
            </a:lightRig>
          </a:scene3d>
          <a:sp3d prstMaterial="clear">
            <a:bevelT h="63500"/>
          </a:sp3d>
        </p:spPr>
        <p:txBody>
          <a:bodyPr>
            <a:noAutofit/>
          </a:bodyPr>
          <a:lstStyle/>
          <a:p>
            <a:pPr algn="just">
              <a:lnSpc>
                <a:spcPct val="150000"/>
              </a:lnSpc>
            </a:pPr>
            <a:r>
              <a:rPr lang="es-MX" sz="1600" b="1" dirty="0">
                <a:solidFill>
                  <a:schemeClr val="bg1"/>
                </a:solidFill>
                <a:latin typeface="Comic Sans MS" panose="030F0702030302020204" pitchFamily="66" charset="0"/>
              </a:rPr>
              <a:t>Al día siguiente, cuando </a:t>
            </a:r>
            <a:r>
              <a:rPr lang="es-MX" sz="1600" b="1" dirty="0" err="1">
                <a:solidFill>
                  <a:schemeClr val="bg1"/>
                </a:solidFill>
                <a:latin typeface="Comic Sans MS" panose="030F0702030302020204" pitchFamily="66" charset="0"/>
              </a:rPr>
              <a:t>Gepetto</a:t>
            </a:r>
            <a:r>
              <a:rPr lang="es-MX" sz="1600" b="1" dirty="0">
                <a:solidFill>
                  <a:schemeClr val="bg1"/>
                </a:solidFill>
                <a:latin typeface="Comic Sans MS" panose="030F0702030302020204" pitchFamily="66" charset="0"/>
              </a:rPr>
              <a:t> se dirigió a su taller, se llevó un buen susto al oír que alguien le saludaba: - ¡Hola papá!- dijo Pinocho. - ¿Quién habla?- preguntó </a:t>
            </a:r>
            <a:r>
              <a:rPr lang="es-MX" sz="1600" b="1" dirty="0" err="1">
                <a:solidFill>
                  <a:schemeClr val="bg1"/>
                </a:solidFill>
                <a:latin typeface="Comic Sans MS" panose="030F0702030302020204" pitchFamily="66" charset="0"/>
              </a:rPr>
              <a:t>Gepetto</a:t>
            </a:r>
            <a:r>
              <a:rPr lang="es-MX" sz="1600" b="1" dirty="0">
                <a:solidFill>
                  <a:schemeClr val="bg1"/>
                </a:solidFill>
                <a:latin typeface="Comic Sans MS" panose="030F0702030302020204" pitchFamily="66" charset="0"/>
              </a:rPr>
              <a:t>. - Soy yo, Pinocho. ¿No me conoces? – le preguntó. </a:t>
            </a:r>
            <a:r>
              <a:rPr lang="es-MX" sz="1600" b="1" dirty="0" err="1">
                <a:solidFill>
                  <a:schemeClr val="bg1"/>
                </a:solidFill>
                <a:latin typeface="Comic Sans MS" panose="030F0702030302020204" pitchFamily="66" charset="0"/>
              </a:rPr>
              <a:t>Gepetto</a:t>
            </a:r>
            <a:r>
              <a:rPr lang="es-MX" sz="1600" b="1" dirty="0">
                <a:solidFill>
                  <a:schemeClr val="bg1"/>
                </a:solidFill>
                <a:latin typeface="Comic Sans MS" panose="030F0702030302020204" pitchFamily="66" charset="0"/>
              </a:rPr>
              <a:t> se dirigió al muñeco. - ¿Eres tu? ¡Parece que estoy soñando, por fin tengo un hijo! </a:t>
            </a:r>
            <a:endParaRPr lang="es-PA" sz="1600" b="1"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185117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BB6A3F3B-A01C-443D-89A5-0E0C79AD5A1B}"/>
              </a:ext>
            </a:extLst>
          </p:cNvPr>
          <p:cNvPicPr>
            <a:picLocks noChangeAspect="1"/>
          </p:cNvPicPr>
          <p:nvPr/>
        </p:nvPicPr>
        <p:blipFill>
          <a:blip r:embed="rId2"/>
          <a:stretch>
            <a:fillRect/>
          </a:stretch>
        </p:blipFill>
        <p:spPr>
          <a:xfrm>
            <a:off x="0" y="0"/>
            <a:ext cx="12191999" cy="6858000"/>
          </a:xfrm>
          <a:prstGeom prst="rect">
            <a:avLst/>
          </a:prstGeom>
        </p:spPr>
      </p:pic>
      <p:sp>
        <p:nvSpPr>
          <p:cNvPr id="2" name="Título 1">
            <a:extLst>
              <a:ext uri="{FF2B5EF4-FFF2-40B4-BE49-F238E27FC236}">
                <a16:creationId xmlns:a16="http://schemas.microsoft.com/office/drawing/2014/main" id="{BF8578CB-292B-48E5-9BB6-454C0C89FCDB}"/>
              </a:ext>
            </a:extLst>
          </p:cNvPr>
          <p:cNvSpPr>
            <a:spLocks noGrp="1"/>
          </p:cNvSpPr>
          <p:nvPr>
            <p:ph type="title"/>
          </p:nvPr>
        </p:nvSpPr>
        <p:spPr>
          <a:xfrm>
            <a:off x="311426" y="221033"/>
            <a:ext cx="8610600" cy="2310131"/>
          </a:xfrm>
          <a:solidFill>
            <a:schemeClr val="bg1"/>
          </a:solidFill>
          <a:ln>
            <a:noFill/>
          </a:ln>
          <a:effectLst/>
          <a:scene3d>
            <a:camera prst="orthographicFront">
              <a:rot lat="0" lon="0" rev="0"/>
            </a:camera>
            <a:lightRig rig="chilly" dir="t">
              <a:rot lat="0" lon="0" rev="18480000"/>
            </a:lightRig>
          </a:scene3d>
          <a:sp3d prstMaterial="clear">
            <a:bevelT h="63500"/>
          </a:sp3d>
        </p:spPr>
        <p:txBody>
          <a:bodyPr>
            <a:noAutofit/>
          </a:bodyPr>
          <a:lstStyle/>
          <a:p>
            <a:pPr algn="just"/>
            <a:r>
              <a:rPr lang="es-MX" sz="2200" b="1" dirty="0" err="1">
                <a:solidFill>
                  <a:schemeClr val="bg1"/>
                </a:solidFill>
                <a:latin typeface="Comic Sans MS" panose="030F0702030302020204" pitchFamily="66" charset="0"/>
              </a:rPr>
              <a:t>Gepetto</a:t>
            </a:r>
            <a:r>
              <a:rPr lang="es-MX" sz="2200" b="1" dirty="0">
                <a:solidFill>
                  <a:schemeClr val="bg1"/>
                </a:solidFill>
                <a:latin typeface="Comic Sans MS" panose="030F0702030302020204" pitchFamily="66" charset="0"/>
              </a:rPr>
              <a:t> quería cuidar a su hijo como habría hecho con cualquiera que no fuese de madera. Pinocho tenía que ir al colegio, aprender y conocer a otros niños. Pero el carpintero no tenía dinero, y tuvo que vender su abrigo para poder comprar una cartera y los libros. </a:t>
            </a:r>
            <a:endParaRPr lang="es-PA" sz="2200" b="1"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987929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5D35CE-D931-4C7C-980F-2C510951F13E}"/>
              </a:ext>
            </a:extLst>
          </p:cNvPr>
          <p:cNvSpPr>
            <a:spLocks noGrp="1"/>
          </p:cNvSpPr>
          <p:nvPr>
            <p:ph type="title"/>
          </p:nvPr>
        </p:nvSpPr>
        <p:spPr>
          <a:xfrm>
            <a:off x="3028121" y="132522"/>
            <a:ext cx="8610600" cy="2305877"/>
          </a:xfrm>
          <a:solidFill>
            <a:schemeClr val="accent1">
              <a:lumMod val="75000"/>
            </a:schemeClr>
          </a:solidFill>
          <a:ln>
            <a:noFill/>
          </a:ln>
          <a:effectLst/>
          <a:scene3d>
            <a:camera prst="orthographicFront">
              <a:rot lat="0" lon="0" rev="0"/>
            </a:camera>
            <a:lightRig rig="chilly" dir="t">
              <a:rot lat="0" lon="0" rev="18480000"/>
            </a:lightRig>
          </a:scene3d>
          <a:sp3d prstMaterial="clear">
            <a:bevelT h="63500"/>
          </a:sp3d>
        </p:spPr>
        <p:txBody>
          <a:bodyPr>
            <a:noAutofit/>
          </a:bodyPr>
          <a:lstStyle/>
          <a:p>
            <a:pPr algn="just"/>
            <a:r>
              <a:rPr lang="es-MX" sz="1800" b="1" dirty="0">
                <a:latin typeface="Comic Sans MS" panose="030F0702030302020204" pitchFamily="66" charset="0"/>
              </a:rPr>
              <a:t>A partir de aquél día, Pinocho empezó a ir al colegio con la compañía de un grillo, que le daba buenos consejos. Pero, como la mayoría de los niños, Pinocho prefería ir a divertirse que ir al colegio a aprender, por lo que no siempre hacía caso del grillo. Un día, Pinocho se fue al teatro de títeres para escuchar una historia. Cuando le vio, el dueño del teatro quiso quedarse con él</a:t>
            </a:r>
            <a:endParaRPr lang="es-PA" sz="1800" b="1" dirty="0">
              <a:latin typeface="Comic Sans MS" panose="030F0702030302020204" pitchFamily="66" charset="0"/>
            </a:endParaRPr>
          </a:p>
        </p:txBody>
      </p:sp>
      <p:pic>
        <p:nvPicPr>
          <p:cNvPr id="4" name="Marcador de contenido 3">
            <a:extLst>
              <a:ext uri="{FF2B5EF4-FFF2-40B4-BE49-F238E27FC236}">
                <a16:creationId xmlns:a16="http://schemas.microsoft.com/office/drawing/2014/main" id="{534E8861-66A1-4E10-A478-6CB123ACE646}"/>
              </a:ext>
            </a:extLst>
          </p:cNvPr>
          <p:cNvPicPr>
            <a:picLocks noGrp="1" noChangeAspect="1"/>
          </p:cNvPicPr>
          <p:nvPr>
            <p:ph idx="1"/>
          </p:nvPr>
        </p:nvPicPr>
        <p:blipFill rotWithShape="1">
          <a:blip r:embed="rId2"/>
          <a:srcRect t="25174" r="17984"/>
          <a:stretch/>
        </p:blipFill>
        <p:spPr>
          <a:xfrm>
            <a:off x="1" y="0"/>
            <a:ext cx="12191999" cy="6858000"/>
          </a:xfrm>
          <a:prstGeom prst="rect">
            <a:avLst/>
          </a:prstGeom>
        </p:spPr>
      </p:pic>
    </p:spTree>
    <p:extLst>
      <p:ext uri="{BB962C8B-B14F-4D97-AF65-F5344CB8AC3E}">
        <p14:creationId xmlns:p14="http://schemas.microsoft.com/office/powerpoint/2010/main" val="3224254337"/>
      </p:ext>
    </p:extLst>
  </p:cSld>
  <p:clrMapOvr>
    <a:masterClrMapping/>
  </p:clrMapOvr>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281</TotalTime>
  <Words>1414</Words>
  <Application>Microsoft Office PowerPoint</Application>
  <PresentationFormat>Panorámica</PresentationFormat>
  <Paragraphs>27</Paragraphs>
  <Slides>21</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21</vt:i4>
      </vt:variant>
    </vt:vector>
  </HeadingPairs>
  <TitlesOfParts>
    <vt:vector size="27" baseType="lpstr">
      <vt:lpstr>Arial</vt:lpstr>
      <vt:lpstr>Calibri</vt:lpstr>
      <vt:lpstr>Comic Sans MS</vt:lpstr>
      <vt:lpstr>Trebuchet MS</vt:lpstr>
      <vt:lpstr>Wingdings 3</vt:lpstr>
      <vt:lpstr>Faceta</vt:lpstr>
      <vt:lpstr>Presentación de PowerPoint</vt:lpstr>
      <vt:lpstr>Presentación de PowerPoint</vt:lpstr>
      <vt:lpstr>Presentación de PowerPoint</vt:lpstr>
      <vt:lpstr>Erase una vez, un carpintero llamado Gepetto, decidió construir un muñeco de madera, al que llamó Pinocho. Con él, consiguió no sentirse tan solo como se había sentido hasta aquel momento</vt:lpstr>
      <vt:lpstr>¡Qué bien me ha quedado!- exclamó una vez acabado de construir y de pintar-. ¡Cómo me gustaría que tuviese vida y fuese un niño de verdad! </vt:lpstr>
      <vt:lpstr>Como había sido muy buen hombre a lo largo de la vida, y sus sentimientos eran sinceros. Un hada decidió concederle el deseo y durante la noche dio vida a Pinocho. </vt:lpstr>
      <vt:lpstr>Al día siguiente, cuando Gepetto se dirigió a su taller, se llevó un buen susto al oír que alguien le saludaba: - ¡Hola papá!- dijo Pinocho. - ¿Quién habla?- preguntó Gepetto. - Soy yo, Pinocho. ¿No me conoces? – le preguntó. Gepetto se dirigió al muñeco. - ¿Eres tu? ¡Parece que estoy soñando, por fin tengo un hijo! </vt:lpstr>
      <vt:lpstr>Gepetto quería cuidar a su hijo como habría hecho con cualquiera que no fuese de madera. Pinocho tenía que ir al colegio, aprender y conocer a otros niños. Pero el carpintero no tenía dinero, y tuvo que vender su abrigo para poder comprar una cartera y los libros. </vt:lpstr>
      <vt:lpstr>A partir de aquél día, Pinocho empezó a ir al colegio con la compañía de un grillo, que le daba buenos consejos. Pero, como la mayoría de los niños, Pinocho prefería ir a divertirse que ir al colegio a aprender, por lo que no siempre hacía caso del grillo. Un día, Pinocho se fue al teatro de títeres para escuchar una historia. Cuando le vio, el dueño del teatro quiso quedarse con él</vt:lpstr>
      <vt:lpstr>Un día, Pinocho se fue al teatro de títeres para escuchar una historia. Cuando le vio, el dueño del teatro quiso quedarse con él. -¡Oh, Un títere que camina por sí mismo, y habla! Con él en la compañía, voy a hacerme rico – dijo el titiritero, pensando que Pinocho le haría ganar mucho dinero. </vt:lpstr>
      <vt:lpstr>A pesar de las recomendaciones del pequeño grillo, que le decía que era mejor irse de allí, Pinocho decidió quedarse en el teatro, pensando que así podría ganar dinero para comprar un abrigo nuevo a Gepetto, que había vendido el suyo para comprarle los libros.</vt:lpstr>
      <vt:lpstr>Y así hizo, durante todo el día estuvo actuando para el titiritero. Pasados unos días, cuando quería volver a casa, el dueño del teatro de marionetas le dijo que no podía irse, que tenía que quedarse con él.</vt:lpstr>
      <vt:lpstr>Pinocho se echó a llorar tan y tan desconsolado, que el dueño le dio unas monedas y le dejó marchar. De vuelta a casa, el grillo y Pinocho, se cruzaron con dos astutos ladrones que convencieron al niño de que si enterraba las monedas en un campo cercano, llamado el “campo de los milagros”, el dinero se multiplicaría y se haría rico. </vt:lpstr>
      <vt:lpstr>Pinocho se echó a llorar tan y tan desconsolado, que el dueño le dio unas monedas y le dejó marchar. De vuelta a casa, el grillo y Pinocho, se cruzaron con dos astutos ladrones que convencieron al niño de que si enterraba las monedas en un campo cercano, llamado el “campo de los milagros”, el dinero se multiplicaría y se haría rico. </vt:lpstr>
      <vt:lpstr>Durante los días que Pinocho había estado fuera, Gepetto se había puesto muy triste y, preocupado, había salido a buscarle por todos los rincones. Así, cuando Pinocho y el grillo llegaron a casa, se encontraron solos. Por suerte, el hada que había convertido a Pinocho en niño, les explicó que el carpintero había salido dirección al mar para buscarles.</vt:lpstr>
      <vt:lpstr>Presentación de PowerPoint</vt:lpstr>
      <vt:lpstr>Presentación de PowerPoint</vt:lpstr>
      <vt:lpstr>Geppetto, que había salido en busca de su hijo Pinocho en un pequeño bote de vela, había sido tragado por una enorme ballena. Entonces Pinocho y el grillito, desesperados se hicieron a la mar para rescatar al pobre ancianito papá de Pinocho. Cuando Pinocho estuvo frente a la ballena le pidió por favor que le devolviese a su papá, pero la enorme ballena abrió muy grande la boca y se lo tragó también a él.</vt:lpstr>
      <vt:lpstr>Una vez a salvo Pinocho le contó todo lo sucedido a Gepetto y le pidió perdón. A Gepetto, a pesar de haber sufrido mucho los últimos días, sólo le importaba volver a tener a su hijo con él. Por lo que le propuso que olvidaran todo y volvieran a casa. Pasado un tiempo, Pinocho demostró que había aprendido la lección y se portaba bien: iba al colegio, escuchaba los consejos del grillo y ayudaba a su padre en todo lo que podía.</vt:lpstr>
      <vt:lpstr>Como recompensa por su comportamiento, el hada decidió convertir a Pinocho en un niño de carne y hueso. A partir de aquél día, Pinocho y Gepetto fueron muy felices.     FIN </vt:lpstr>
      <vt:lpstr>Conclusión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SILVIA GONZALEZ</dc:creator>
  <cp:lastModifiedBy>Lourdes barreno</cp:lastModifiedBy>
  <cp:revision>28</cp:revision>
  <dcterms:created xsi:type="dcterms:W3CDTF">2019-05-30T01:32:07Z</dcterms:created>
  <dcterms:modified xsi:type="dcterms:W3CDTF">2019-07-29T20:15:50Z</dcterms:modified>
</cp:coreProperties>
</file>