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CC"/>
    <a:srgbClr val="990000"/>
    <a:srgbClr val="6600FF"/>
    <a:srgbClr val="CC66FF"/>
    <a:srgbClr val="00CC66"/>
    <a:srgbClr val="996600"/>
    <a:srgbClr val="FF33CC"/>
    <a:srgbClr val="FF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2" autoAdjust="0"/>
  </p:normalViewPr>
  <p:slideViewPr>
    <p:cSldViewPr>
      <p:cViewPr>
        <p:scale>
          <a:sx n="99" d="100"/>
          <a:sy n="99" d="100"/>
        </p:scale>
        <p:origin x="-33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5907F-C6AD-45EF-8ED4-1EDD9BF17A0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209568D-4590-4AFF-BD39-F89FD931ABCF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sldjump"/>
            </a:rPr>
            <a:t>Rojo</a:t>
          </a:r>
          <a:endParaRPr lang="es-PA" dirty="0"/>
        </a:p>
      </dgm:t>
    </dgm:pt>
    <dgm:pt modelId="{FA87249F-9ACD-4257-81F0-CF37978F4808}" type="parTrans" cxnId="{657D66D5-9385-4291-959A-52477620F20A}">
      <dgm:prSet/>
      <dgm:spPr/>
      <dgm:t>
        <a:bodyPr/>
        <a:lstStyle/>
        <a:p>
          <a:endParaRPr lang="es-PA"/>
        </a:p>
      </dgm:t>
    </dgm:pt>
    <dgm:pt modelId="{D606F8EB-39F2-41B6-B3FA-53285409571A}" type="sibTrans" cxnId="{657D66D5-9385-4291-959A-52477620F20A}">
      <dgm:prSet custT="1"/>
      <dgm:spPr>
        <a:solidFill>
          <a:srgbClr val="7030A0"/>
        </a:solidFill>
      </dgm:spPr>
      <dgm:t>
        <a:bodyPr/>
        <a:lstStyle/>
        <a:p>
          <a:r>
            <a:rPr lang="es-ES" sz="1300" dirty="0" smtClean="0">
              <a:hlinkClick xmlns:r="http://schemas.openxmlformats.org/officeDocument/2006/relationships" r:id="rId1" action="ppaction://hlinksldjump"/>
            </a:rPr>
            <a:t>Morado</a:t>
          </a:r>
          <a:endParaRPr lang="es-PA" sz="13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2A152B-DF1B-4B34-B2C0-509A318EB39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sldjump"/>
            </a:rPr>
            <a:t>Celeste</a:t>
          </a:r>
          <a:endParaRPr lang="es-PA" dirty="0"/>
        </a:p>
      </dgm:t>
    </dgm:pt>
    <dgm:pt modelId="{8E5DEFF0-FD22-49A2-B2EC-D7421407A788}" type="parTrans" cxnId="{C42D66DE-6593-4738-AAD7-F3A8ED7FD56B}">
      <dgm:prSet/>
      <dgm:spPr/>
      <dgm:t>
        <a:bodyPr/>
        <a:lstStyle/>
        <a:p>
          <a:endParaRPr lang="es-PA"/>
        </a:p>
      </dgm:t>
    </dgm:pt>
    <dgm:pt modelId="{3EE95CA7-55F9-4857-89B1-3DEF8A2ADAD6}" type="sibTrans" cxnId="{C42D66DE-6593-4738-AAD7-F3A8ED7FD56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300" dirty="0" smtClean="0">
              <a:hlinkClick xmlns:r="http://schemas.openxmlformats.org/officeDocument/2006/relationships" r:id="rId1" action="ppaction://hlinksldjump"/>
            </a:rPr>
            <a:t>Verde</a:t>
          </a:r>
          <a:endParaRPr lang="es-PA" sz="1300" dirty="0"/>
        </a:p>
      </dgm:t>
    </dgm:pt>
    <dgm:pt modelId="{95A8C5DF-7576-44AE-971D-4AFE68EF0123}">
      <dgm:prSet phldrT="[Texto]"/>
      <dgm:spPr>
        <a:solidFill>
          <a:srgbClr val="FF66FF"/>
        </a:solidFill>
      </dgm:spPr>
      <dgm:t>
        <a:bodyPr/>
        <a:lstStyle/>
        <a:p>
          <a:r>
            <a:rPr lang="es-ES" dirty="0" smtClean="0">
              <a:hlinkClick xmlns:r="http://schemas.openxmlformats.org/officeDocument/2006/relationships" r:id="rId2" action="ppaction://hlinksldjump"/>
            </a:rPr>
            <a:t>Rosado</a:t>
          </a:r>
          <a:endParaRPr lang="es-PA" dirty="0"/>
        </a:p>
      </dgm:t>
    </dgm:pt>
    <dgm:pt modelId="{96B3B214-CCB8-4D26-BCF6-02EC190C79B1}" type="parTrans" cxnId="{CBA3E03B-E277-4CB9-9729-B0DD90A97ED3}">
      <dgm:prSet/>
      <dgm:spPr/>
      <dgm:t>
        <a:bodyPr/>
        <a:lstStyle/>
        <a:p>
          <a:endParaRPr lang="es-PA"/>
        </a:p>
      </dgm:t>
    </dgm:pt>
    <dgm:pt modelId="{CEC88AF8-9793-4661-8ADA-51797B085F89}" type="sibTrans" cxnId="{CBA3E03B-E277-4CB9-9729-B0DD90A97ED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300" dirty="0" smtClean="0">
              <a:hlinkClick xmlns:r="http://schemas.openxmlformats.org/officeDocument/2006/relationships" r:id="rId1" action="ppaction://hlinksldjump"/>
            </a:rPr>
            <a:t>Naranja</a:t>
          </a:r>
          <a:endParaRPr lang="es-PA" sz="1300" dirty="0"/>
        </a:p>
      </dgm:t>
    </dgm:pt>
    <dgm:pt modelId="{5A4991A6-E796-4E16-8421-301DD1DB3F2D}" type="pres">
      <dgm:prSet presAssocID="{2DA5907F-C6AD-45EF-8ED4-1EDD9BF17A0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20B39398-976C-4725-AEEC-7B1C335B6425}" type="pres">
      <dgm:prSet presAssocID="{D209568D-4590-4AFF-BD39-F89FD931ABCF}" presName="composite" presStyleCnt="0"/>
      <dgm:spPr/>
    </dgm:pt>
    <dgm:pt modelId="{305F151E-BB4F-4184-BEB2-1552A1879A06}" type="pres">
      <dgm:prSet presAssocID="{D209568D-4590-4AFF-BD39-F89FD931ABC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963D43F-381F-4BEC-A218-5CD09F1E79AB}" type="pres">
      <dgm:prSet presAssocID="{D209568D-4590-4AFF-BD39-F89FD931ABCF}" presName="Childtext1" presStyleLbl="revTx" presStyleIdx="0" presStyleCnt="3" custScaleX="51465" custScaleY="2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BF4ED13-BF31-4667-87EF-82F3A07A5C6C}" type="pres">
      <dgm:prSet presAssocID="{D209568D-4590-4AFF-BD39-F89FD931ABCF}" presName="BalanceSpacing" presStyleCnt="0"/>
      <dgm:spPr/>
    </dgm:pt>
    <dgm:pt modelId="{755BF25F-792E-4171-9BC2-8CE50CA22963}" type="pres">
      <dgm:prSet presAssocID="{D209568D-4590-4AFF-BD39-F89FD931ABCF}" presName="BalanceSpacing1" presStyleCnt="0"/>
      <dgm:spPr/>
    </dgm:pt>
    <dgm:pt modelId="{B5B63B4F-B6C6-42C1-A171-102625DE2775}" type="pres">
      <dgm:prSet presAssocID="{D606F8EB-39F2-41B6-B3FA-53285409571A}" presName="Accent1Text" presStyleLbl="node1" presStyleIdx="1" presStyleCnt="6" custLinFactNeighborX="-121" custLinFactNeighborY="-8041"/>
      <dgm:spPr/>
      <dgm:t>
        <a:bodyPr/>
        <a:lstStyle/>
        <a:p>
          <a:endParaRPr lang="es-PA"/>
        </a:p>
      </dgm:t>
    </dgm:pt>
    <dgm:pt modelId="{37E0B432-36E0-4FDA-A5D9-FBDD0F99DDBE}" type="pres">
      <dgm:prSet presAssocID="{D606F8EB-39F2-41B6-B3FA-53285409571A}" presName="spaceBetweenRectangles" presStyleCnt="0"/>
      <dgm:spPr/>
    </dgm:pt>
    <dgm:pt modelId="{A9382C46-33C9-4F88-97B8-24FCA72AAF0A}" type="pres">
      <dgm:prSet presAssocID="{C12A152B-DF1B-4B34-B2C0-509A318EB391}" presName="composite" presStyleCnt="0"/>
      <dgm:spPr/>
    </dgm:pt>
    <dgm:pt modelId="{764DC473-0ED9-4169-8ADD-8C1FC3AE6715}" type="pres">
      <dgm:prSet presAssocID="{C12A152B-DF1B-4B34-B2C0-509A318EB39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D15AE18-1B82-4968-9EBB-9787C83A4AF3}" type="pres">
      <dgm:prSet presAssocID="{C12A152B-DF1B-4B34-B2C0-509A318EB391}" presName="Childtext1" presStyleLbl="revTx" presStyleIdx="1" presStyleCnt="3" custScaleX="32876" custScaleY="26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DB2B1F4-4D5E-4819-A840-2C11A6F72CA4}" type="pres">
      <dgm:prSet presAssocID="{C12A152B-DF1B-4B34-B2C0-509A318EB391}" presName="BalanceSpacing" presStyleCnt="0"/>
      <dgm:spPr/>
    </dgm:pt>
    <dgm:pt modelId="{C4EA1058-FAB8-4AA8-AD5F-B887D259C6FD}" type="pres">
      <dgm:prSet presAssocID="{C12A152B-DF1B-4B34-B2C0-509A318EB391}" presName="BalanceSpacing1" presStyleCnt="0"/>
      <dgm:spPr/>
    </dgm:pt>
    <dgm:pt modelId="{10188AEE-13A4-432B-A453-4A53E6D5A388}" type="pres">
      <dgm:prSet presAssocID="{3EE95CA7-55F9-4857-89B1-3DEF8A2ADAD6}" presName="Accent1Text" presStyleLbl="node1" presStyleIdx="3" presStyleCnt="6" custLinFactNeighborX="350" custLinFactNeighborY="-7241"/>
      <dgm:spPr/>
      <dgm:t>
        <a:bodyPr/>
        <a:lstStyle/>
        <a:p>
          <a:endParaRPr lang="es-PA"/>
        </a:p>
      </dgm:t>
    </dgm:pt>
    <dgm:pt modelId="{31A55FA3-C30B-4EBD-9827-544B03D0E3FC}" type="pres">
      <dgm:prSet presAssocID="{3EE95CA7-55F9-4857-89B1-3DEF8A2ADAD6}" presName="spaceBetweenRectangles" presStyleCnt="0"/>
      <dgm:spPr/>
    </dgm:pt>
    <dgm:pt modelId="{0ACBDBBE-6738-44A6-B145-2F547E35B147}" type="pres">
      <dgm:prSet presAssocID="{95A8C5DF-7576-44AE-971D-4AFE68EF0123}" presName="composite" presStyleCnt="0"/>
      <dgm:spPr/>
    </dgm:pt>
    <dgm:pt modelId="{BEF918AB-C53A-47F9-8165-7EC5643CACA4}" type="pres">
      <dgm:prSet presAssocID="{95A8C5DF-7576-44AE-971D-4AFE68EF012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F923BDC-8167-4B3E-A94C-E6DC876AB4F9}" type="pres">
      <dgm:prSet presAssocID="{95A8C5DF-7576-44AE-971D-4AFE68EF0123}" presName="Childtext1" presStyleLbl="revTx" presStyleIdx="2" presStyleCnt="3" custScaleX="51465" custScaleY="7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29AEBEB-851E-41A8-A135-759859BBE930}" type="pres">
      <dgm:prSet presAssocID="{95A8C5DF-7576-44AE-971D-4AFE68EF0123}" presName="BalanceSpacing" presStyleCnt="0"/>
      <dgm:spPr/>
    </dgm:pt>
    <dgm:pt modelId="{CDD0AFC8-B1EB-407D-BB3E-75BAC0E9C960}" type="pres">
      <dgm:prSet presAssocID="{95A8C5DF-7576-44AE-971D-4AFE68EF0123}" presName="BalanceSpacing1" presStyleCnt="0"/>
      <dgm:spPr/>
    </dgm:pt>
    <dgm:pt modelId="{22D2A0B6-9713-47D8-BCDE-592441B64A84}" type="pres">
      <dgm:prSet presAssocID="{CEC88AF8-9793-4661-8ADA-51797B085F89}" presName="Accent1Text" presStyleLbl="node1" presStyleIdx="5" presStyleCnt="6" custLinFactNeighborX="-121" custLinFactNeighborY="-361"/>
      <dgm:spPr/>
      <dgm:t>
        <a:bodyPr/>
        <a:lstStyle/>
        <a:p>
          <a:endParaRPr lang="es-PA"/>
        </a:p>
      </dgm:t>
    </dgm:pt>
  </dgm:ptLst>
  <dgm:cxnLst>
    <dgm:cxn modelId="{E75E2569-F6B0-466B-938F-00E0887FA2F3}" type="presOf" srcId="{3EE95CA7-55F9-4857-89B1-3DEF8A2ADAD6}" destId="{10188AEE-13A4-432B-A453-4A53E6D5A388}" srcOrd="0" destOrd="0" presId="urn:microsoft.com/office/officeart/2008/layout/AlternatingHexagons"/>
    <dgm:cxn modelId="{904D1D38-F945-406B-AACC-25DFCB71EBEC}" type="presOf" srcId="{D209568D-4590-4AFF-BD39-F89FD931ABCF}" destId="{305F151E-BB4F-4184-BEB2-1552A1879A06}" srcOrd="0" destOrd="0" presId="urn:microsoft.com/office/officeart/2008/layout/AlternatingHexagons"/>
    <dgm:cxn modelId="{657D66D5-9385-4291-959A-52477620F20A}" srcId="{2DA5907F-C6AD-45EF-8ED4-1EDD9BF17A07}" destId="{D209568D-4590-4AFF-BD39-F89FD931ABCF}" srcOrd="0" destOrd="0" parTransId="{FA87249F-9ACD-4257-81F0-CF37978F4808}" sibTransId="{D606F8EB-39F2-41B6-B3FA-53285409571A}"/>
    <dgm:cxn modelId="{152E9FA9-B36C-49AB-BA14-6E8FE718C5A4}" type="presOf" srcId="{C12A152B-DF1B-4B34-B2C0-509A318EB391}" destId="{764DC473-0ED9-4169-8ADD-8C1FC3AE6715}" srcOrd="0" destOrd="0" presId="urn:microsoft.com/office/officeart/2008/layout/AlternatingHexagons"/>
    <dgm:cxn modelId="{18C656FE-7F05-4328-A1AF-5E7608A2C656}" type="presOf" srcId="{2DA5907F-C6AD-45EF-8ED4-1EDD9BF17A07}" destId="{5A4991A6-E796-4E16-8421-301DD1DB3F2D}" srcOrd="0" destOrd="0" presId="urn:microsoft.com/office/officeart/2008/layout/AlternatingHexagons"/>
    <dgm:cxn modelId="{C42D66DE-6593-4738-AAD7-F3A8ED7FD56B}" srcId="{2DA5907F-C6AD-45EF-8ED4-1EDD9BF17A07}" destId="{C12A152B-DF1B-4B34-B2C0-509A318EB391}" srcOrd="1" destOrd="0" parTransId="{8E5DEFF0-FD22-49A2-B2EC-D7421407A788}" sibTransId="{3EE95CA7-55F9-4857-89B1-3DEF8A2ADAD6}"/>
    <dgm:cxn modelId="{A7E7E8A6-FACA-488A-88D8-C0C88C79EEA8}" type="presOf" srcId="{95A8C5DF-7576-44AE-971D-4AFE68EF0123}" destId="{BEF918AB-C53A-47F9-8165-7EC5643CACA4}" srcOrd="0" destOrd="0" presId="urn:microsoft.com/office/officeart/2008/layout/AlternatingHexagons"/>
    <dgm:cxn modelId="{236607ED-5D91-412F-BFFD-62BFBB699A39}" type="presOf" srcId="{D606F8EB-39F2-41B6-B3FA-53285409571A}" destId="{B5B63B4F-B6C6-42C1-A171-102625DE2775}" srcOrd="0" destOrd="0" presId="urn:microsoft.com/office/officeart/2008/layout/AlternatingHexagons"/>
    <dgm:cxn modelId="{6DF13316-1A12-4B1B-84FA-A6B7F9990234}" type="presOf" srcId="{CEC88AF8-9793-4661-8ADA-51797B085F89}" destId="{22D2A0B6-9713-47D8-BCDE-592441B64A84}" srcOrd="0" destOrd="0" presId="urn:microsoft.com/office/officeart/2008/layout/AlternatingHexagons"/>
    <dgm:cxn modelId="{CBA3E03B-E277-4CB9-9729-B0DD90A97ED3}" srcId="{2DA5907F-C6AD-45EF-8ED4-1EDD9BF17A07}" destId="{95A8C5DF-7576-44AE-971D-4AFE68EF0123}" srcOrd="2" destOrd="0" parTransId="{96B3B214-CCB8-4D26-BCF6-02EC190C79B1}" sibTransId="{CEC88AF8-9793-4661-8ADA-51797B085F89}"/>
    <dgm:cxn modelId="{B39E32C4-9193-437C-B0E1-CAAD9DDE3457}" type="presParOf" srcId="{5A4991A6-E796-4E16-8421-301DD1DB3F2D}" destId="{20B39398-976C-4725-AEEC-7B1C335B6425}" srcOrd="0" destOrd="0" presId="urn:microsoft.com/office/officeart/2008/layout/AlternatingHexagons"/>
    <dgm:cxn modelId="{1F7CD856-8F1D-4AAD-87D4-088097B7CA3D}" type="presParOf" srcId="{20B39398-976C-4725-AEEC-7B1C335B6425}" destId="{305F151E-BB4F-4184-BEB2-1552A1879A06}" srcOrd="0" destOrd="0" presId="urn:microsoft.com/office/officeart/2008/layout/AlternatingHexagons"/>
    <dgm:cxn modelId="{919DB69E-0B8F-4C55-8834-3E9F658D5DD4}" type="presParOf" srcId="{20B39398-976C-4725-AEEC-7B1C335B6425}" destId="{8963D43F-381F-4BEC-A218-5CD09F1E79AB}" srcOrd="1" destOrd="0" presId="urn:microsoft.com/office/officeart/2008/layout/AlternatingHexagons"/>
    <dgm:cxn modelId="{7527D6FF-F9FC-4139-9653-3992987949AC}" type="presParOf" srcId="{20B39398-976C-4725-AEEC-7B1C335B6425}" destId="{3BF4ED13-BF31-4667-87EF-82F3A07A5C6C}" srcOrd="2" destOrd="0" presId="urn:microsoft.com/office/officeart/2008/layout/AlternatingHexagons"/>
    <dgm:cxn modelId="{DE5713DB-7761-4473-BD19-69A6AA6AF919}" type="presParOf" srcId="{20B39398-976C-4725-AEEC-7B1C335B6425}" destId="{755BF25F-792E-4171-9BC2-8CE50CA22963}" srcOrd="3" destOrd="0" presId="urn:microsoft.com/office/officeart/2008/layout/AlternatingHexagons"/>
    <dgm:cxn modelId="{BE4B93D8-363A-4886-A013-6B7ACB658225}" type="presParOf" srcId="{20B39398-976C-4725-AEEC-7B1C335B6425}" destId="{B5B63B4F-B6C6-42C1-A171-102625DE2775}" srcOrd="4" destOrd="0" presId="urn:microsoft.com/office/officeart/2008/layout/AlternatingHexagons"/>
    <dgm:cxn modelId="{CBD205B5-A2B3-4845-8CA8-5239A0847120}" type="presParOf" srcId="{5A4991A6-E796-4E16-8421-301DD1DB3F2D}" destId="{37E0B432-36E0-4FDA-A5D9-FBDD0F99DDBE}" srcOrd="1" destOrd="0" presId="urn:microsoft.com/office/officeart/2008/layout/AlternatingHexagons"/>
    <dgm:cxn modelId="{2EBFDD07-D7B2-46BB-81FC-D5C2A115DA3B}" type="presParOf" srcId="{5A4991A6-E796-4E16-8421-301DD1DB3F2D}" destId="{A9382C46-33C9-4F88-97B8-24FCA72AAF0A}" srcOrd="2" destOrd="0" presId="urn:microsoft.com/office/officeart/2008/layout/AlternatingHexagons"/>
    <dgm:cxn modelId="{84618E79-C7E5-4D50-86CC-B2A2641A38E5}" type="presParOf" srcId="{A9382C46-33C9-4F88-97B8-24FCA72AAF0A}" destId="{764DC473-0ED9-4169-8ADD-8C1FC3AE6715}" srcOrd="0" destOrd="0" presId="urn:microsoft.com/office/officeart/2008/layout/AlternatingHexagons"/>
    <dgm:cxn modelId="{D9B9B4D9-3E89-49AE-ACF8-D830E16971EC}" type="presParOf" srcId="{A9382C46-33C9-4F88-97B8-24FCA72AAF0A}" destId="{5D15AE18-1B82-4968-9EBB-9787C83A4AF3}" srcOrd="1" destOrd="0" presId="urn:microsoft.com/office/officeart/2008/layout/AlternatingHexagons"/>
    <dgm:cxn modelId="{FD6BD660-31EC-47F2-B070-95340A4FEEF2}" type="presParOf" srcId="{A9382C46-33C9-4F88-97B8-24FCA72AAF0A}" destId="{5DB2B1F4-4D5E-4819-A840-2C11A6F72CA4}" srcOrd="2" destOrd="0" presId="urn:microsoft.com/office/officeart/2008/layout/AlternatingHexagons"/>
    <dgm:cxn modelId="{ACE8679C-0DD8-4A2B-A960-114BA70AFFCE}" type="presParOf" srcId="{A9382C46-33C9-4F88-97B8-24FCA72AAF0A}" destId="{C4EA1058-FAB8-4AA8-AD5F-B887D259C6FD}" srcOrd="3" destOrd="0" presId="urn:microsoft.com/office/officeart/2008/layout/AlternatingHexagons"/>
    <dgm:cxn modelId="{589A05A6-C387-47D8-ACFA-70FE90AEC5F4}" type="presParOf" srcId="{A9382C46-33C9-4F88-97B8-24FCA72AAF0A}" destId="{10188AEE-13A4-432B-A453-4A53E6D5A388}" srcOrd="4" destOrd="0" presId="urn:microsoft.com/office/officeart/2008/layout/AlternatingHexagons"/>
    <dgm:cxn modelId="{B9242CBF-CDD9-407B-A41C-C922EF937E3D}" type="presParOf" srcId="{5A4991A6-E796-4E16-8421-301DD1DB3F2D}" destId="{31A55FA3-C30B-4EBD-9827-544B03D0E3FC}" srcOrd="3" destOrd="0" presId="urn:microsoft.com/office/officeart/2008/layout/AlternatingHexagons"/>
    <dgm:cxn modelId="{1592714B-A178-4DDC-B62D-384A91DC4D34}" type="presParOf" srcId="{5A4991A6-E796-4E16-8421-301DD1DB3F2D}" destId="{0ACBDBBE-6738-44A6-B145-2F547E35B147}" srcOrd="4" destOrd="0" presId="urn:microsoft.com/office/officeart/2008/layout/AlternatingHexagons"/>
    <dgm:cxn modelId="{E09C0F5D-DEC2-46C1-8791-04B48B8F9F34}" type="presParOf" srcId="{0ACBDBBE-6738-44A6-B145-2F547E35B147}" destId="{BEF918AB-C53A-47F9-8165-7EC5643CACA4}" srcOrd="0" destOrd="0" presId="urn:microsoft.com/office/officeart/2008/layout/AlternatingHexagons"/>
    <dgm:cxn modelId="{1C134267-85AB-43D6-B1E6-FC2A75F27821}" type="presParOf" srcId="{0ACBDBBE-6738-44A6-B145-2F547E35B147}" destId="{7F923BDC-8167-4B3E-A94C-E6DC876AB4F9}" srcOrd="1" destOrd="0" presId="urn:microsoft.com/office/officeart/2008/layout/AlternatingHexagons"/>
    <dgm:cxn modelId="{0A8F285D-AE68-4A1D-9D01-EE39BD913A79}" type="presParOf" srcId="{0ACBDBBE-6738-44A6-B145-2F547E35B147}" destId="{529AEBEB-851E-41A8-A135-759859BBE930}" srcOrd="2" destOrd="0" presId="urn:microsoft.com/office/officeart/2008/layout/AlternatingHexagons"/>
    <dgm:cxn modelId="{3EE8A764-2CF5-46E3-8895-15335395529E}" type="presParOf" srcId="{0ACBDBBE-6738-44A6-B145-2F547E35B147}" destId="{CDD0AFC8-B1EB-407D-BB3E-75BAC0E9C960}" srcOrd="3" destOrd="0" presId="urn:microsoft.com/office/officeart/2008/layout/AlternatingHexagons"/>
    <dgm:cxn modelId="{105DCBC3-BB77-4E30-8CF1-90EDDAC89C33}" type="presParOf" srcId="{0ACBDBBE-6738-44A6-B145-2F547E35B147}" destId="{22D2A0B6-9713-47D8-BCDE-592441B64A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2740D-6D55-43C6-B7D7-40C60EE2C1D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DF415EB1-23F7-4384-83EB-6FA9E47A4A3B}">
      <dgm:prSet phldrT="[Texto]"/>
      <dgm:spPr/>
      <dgm:t>
        <a:bodyPr/>
        <a:lstStyle/>
        <a:p>
          <a:r>
            <a:rPr lang="es-ES" dirty="0" smtClean="0"/>
            <a:t>A</a:t>
          </a:r>
          <a:endParaRPr lang="es-PA" dirty="0"/>
        </a:p>
      </dgm:t>
    </dgm:pt>
    <dgm:pt modelId="{71A913F2-5889-4702-809E-515198FFB378}" type="parTrans" cxnId="{5E09D116-D2BA-4935-86F4-2F9DF3640CCE}">
      <dgm:prSet/>
      <dgm:spPr/>
      <dgm:t>
        <a:bodyPr/>
        <a:lstStyle/>
        <a:p>
          <a:endParaRPr lang="es-PA"/>
        </a:p>
      </dgm:t>
    </dgm:pt>
    <dgm:pt modelId="{9CFB5053-1B89-433F-B6DD-587A28D287BB}" type="sibTrans" cxnId="{5E09D116-D2BA-4935-86F4-2F9DF3640CCE}">
      <dgm:prSet/>
      <dgm:spPr/>
      <dgm:t>
        <a:bodyPr/>
        <a:lstStyle/>
        <a:p>
          <a:endParaRPr lang="es-PA"/>
        </a:p>
      </dgm:t>
    </dgm:pt>
    <dgm:pt modelId="{C4A20999-87F8-4CCA-B505-41695676D8BE}">
      <dgm:prSet phldrT="[Texto]"/>
      <dgm:spPr/>
      <dgm:t>
        <a:bodyPr/>
        <a:lstStyle/>
        <a:p>
          <a:r>
            <a:rPr lang="es-ES" dirty="0" smtClean="0"/>
            <a:t>E</a:t>
          </a:r>
          <a:endParaRPr lang="es-PA" dirty="0"/>
        </a:p>
      </dgm:t>
    </dgm:pt>
    <dgm:pt modelId="{028A6517-BE80-4CD2-A435-5AA4365928D4}" type="parTrans" cxnId="{49D6F5B3-7028-45C9-BBD4-DF54D9397FB4}">
      <dgm:prSet/>
      <dgm:spPr/>
      <dgm:t>
        <a:bodyPr/>
        <a:lstStyle/>
        <a:p>
          <a:endParaRPr lang="es-PA"/>
        </a:p>
      </dgm:t>
    </dgm:pt>
    <dgm:pt modelId="{33564774-20D4-4580-938B-784C8F6E26E2}" type="sibTrans" cxnId="{49D6F5B3-7028-45C9-BBD4-DF54D9397FB4}">
      <dgm:prSet/>
      <dgm:spPr/>
      <dgm:t>
        <a:bodyPr/>
        <a:lstStyle/>
        <a:p>
          <a:endParaRPr lang="es-PA"/>
        </a:p>
      </dgm:t>
    </dgm:pt>
    <dgm:pt modelId="{C4602E0E-E55D-431F-9841-1987BCB2A558}">
      <dgm:prSet phldrT="[Texto]"/>
      <dgm:spPr/>
      <dgm:t>
        <a:bodyPr/>
        <a:lstStyle/>
        <a:p>
          <a:r>
            <a:rPr lang="es-ES" dirty="0" smtClean="0"/>
            <a:t>I</a:t>
          </a:r>
          <a:endParaRPr lang="es-PA" dirty="0"/>
        </a:p>
      </dgm:t>
    </dgm:pt>
    <dgm:pt modelId="{6493A9EA-31F7-497D-825D-D8EE92B79C3B}" type="parTrans" cxnId="{3E6AA020-CD09-491F-9516-33457366496B}">
      <dgm:prSet/>
      <dgm:spPr/>
      <dgm:t>
        <a:bodyPr/>
        <a:lstStyle/>
        <a:p>
          <a:endParaRPr lang="es-PA"/>
        </a:p>
      </dgm:t>
    </dgm:pt>
    <dgm:pt modelId="{5E8EAE41-061D-4F64-B080-90F0B9FA637D}" type="sibTrans" cxnId="{3E6AA020-CD09-491F-9516-33457366496B}">
      <dgm:prSet/>
      <dgm:spPr/>
      <dgm:t>
        <a:bodyPr/>
        <a:lstStyle/>
        <a:p>
          <a:endParaRPr lang="es-PA"/>
        </a:p>
      </dgm:t>
    </dgm:pt>
    <dgm:pt modelId="{4C993145-D004-449D-ABDD-77E672DE1734}">
      <dgm:prSet phldrT="[Texto]"/>
      <dgm:spPr/>
      <dgm:t>
        <a:bodyPr/>
        <a:lstStyle/>
        <a:p>
          <a:r>
            <a:rPr lang="es-ES" dirty="0" smtClean="0"/>
            <a:t>O</a:t>
          </a:r>
          <a:endParaRPr lang="es-PA" dirty="0"/>
        </a:p>
      </dgm:t>
    </dgm:pt>
    <dgm:pt modelId="{6F8C0DE7-5B63-4701-8D1B-121E07A937B7}" type="parTrans" cxnId="{187186E2-640E-4710-9538-4097C3A5AA56}">
      <dgm:prSet/>
      <dgm:spPr/>
      <dgm:t>
        <a:bodyPr/>
        <a:lstStyle/>
        <a:p>
          <a:endParaRPr lang="es-PA"/>
        </a:p>
      </dgm:t>
    </dgm:pt>
    <dgm:pt modelId="{CC705CB6-C01D-44DF-8A8A-85E67F17AC29}" type="sibTrans" cxnId="{187186E2-640E-4710-9538-4097C3A5AA56}">
      <dgm:prSet/>
      <dgm:spPr/>
      <dgm:t>
        <a:bodyPr/>
        <a:lstStyle/>
        <a:p>
          <a:endParaRPr lang="es-PA"/>
        </a:p>
      </dgm:t>
    </dgm:pt>
    <dgm:pt modelId="{8C792EEC-E20B-472D-ACFC-2DA0D21D932E}">
      <dgm:prSet phldrT="[Texto]"/>
      <dgm:spPr/>
      <dgm:t>
        <a:bodyPr/>
        <a:lstStyle/>
        <a:p>
          <a:r>
            <a:rPr lang="es-ES" dirty="0" smtClean="0"/>
            <a:t>U</a:t>
          </a:r>
          <a:endParaRPr lang="es-PA" dirty="0"/>
        </a:p>
      </dgm:t>
    </dgm:pt>
    <dgm:pt modelId="{E99AE48D-31F4-4645-BA04-54A6F9071327}" type="parTrans" cxnId="{E7F11883-8E94-4ABF-BB83-689BEA25FCC6}">
      <dgm:prSet/>
      <dgm:spPr/>
      <dgm:t>
        <a:bodyPr/>
        <a:lstStyle/>
        <a:p>
          <a:endParaRPr lang="es-PA"/>
        </a:p>
      </dgm:t>
    </dgm:pt>
    <dgm:pt modelId="{65D62058-F6F1-44BD-8C72-AE1FDA889F2B}" type="sibTrans" cxnId="{E7F11883-8E94-4ABF-BB83-689BEA25FCC6}">
      <dgm:prSet/>
      <dgm:spPr/>
      <dgm:t>
        <a:bodyPr/>
        <a:lstStyle/>
        <a:p>
          <a:endParaRPr lang="es-PA"/>
        </a:p>
      </dgm:t>
    </dgm:pt>
    <dgm:pt modelId="{9AE1CE45-4E1E-44A3-A44D-3AD689B2EEC2}" type="pres">
      <dgm:prSet presAssocID="{A0D2740D-6D55-43C6-B7D7-40C60EE2C1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5E8A23A9-4382-48E2-961C-86E66D85FFA6}" type="pres">
      <dgm:prSet presAssocID="{DF415EB1-23F7-4384-83EB-6FA9E47A4A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F8631F2-7AC0-4F52-8F84-206A57D6D8C8}" type="pres">
      <dgm:prSet presAssocID="{9CFB5053-1B89-433F-B6DD-587A28D287BB}" presName="sibTrans" presStyleLbl="sibTrans2D1" presStyleIdx="0" presStyleCnt="5"/>
      <dgm:spPr/>
      <dgm:t>
        <a:bodyPr/>
        <a:lstStyle/>
        <a:p>
          <a:endParaRPr lang="es-PA"/>
        </a:p>
      </dgm:t>
    </dgm:pt>
    <dgm:pt modelId="{877CF53A-9442-4190-A09D-5491911988C3}" type="pres">
      <dgm:prSet presAssocID="{9CFB5053-1B89-433F-B6DD-587A28D287BB}" presName="connectorText" presStyleLbl="sibTrans2D1" presStyleIdx="0" presStyleCnt="5"/>
      <dgm:spPr/>
      <dgm:t>
        <a:bodyPr/>
        <a:lstStyle/>
        <a:p>
          <a:endParaRPr lang="es-PA"/>
        </a:p>
      </dgm:t>
    </dgm:pt>
    <dgm:pt modelId="{A27DFFD5-BCBD-49D6-B16D-BD00C1EFEF97}" type="pres">
      <dgm:prSet presAssocID="{C4A20999-87F8-4CCA-B505-41695676D8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D0747C8-B280-40C0-9E8E-779BED4F67FC}" type="pres">
      <dgm:prSet presAssocID="{33564774-20D4-4580-938B-784C8F6E26E2}" presName="sibTrans" presStyleLbl="sibTrans2D1" presStyleIdx="1" presStyleCnt="5"/>
      <dgm:spPr/>
      <dgm:t>
        <a:bodyPr/>
        <a:lstStyle/>
        <a:p>
          <a:endParaRPr lang="es-PA"/>
        </a:p>
      </dgm:t>
    </dgm:pt>
    <dgm:pt modelId="{BE844183-E90B-467D-8AE3-50AC20E6A6EC}" type="pres">
      <dgm:prSet presAssocID="{33564774-20D4-4580-938B-784C8F6E26E2}" presName="connectorText" presStyleLbl="sibTrans2D1" presStyleIdx="1" presStyleCnt="5"/>
      <dgm:spPr/>
      <dgm:t>
        <a:bodyPr/>
        <a:lstStyle/>
        <a:p>
          <a:endParaRPr lang="es-PA"/>
        </a:p>
      </dgm:t>
    </dgm:pt>
    <dgm:pt modelId="{DFD5E1E8-F67C-407D-AA1B-5B37505E8A1B}" type="pres">
      <dgm:prSet presAssocID="{C4602E0E-E55D-431F-9841-1987BCB2A5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DABF2D3-8938-4C8E-86D9-D5EE82436C28}" type="pres">
      <dgm:prSet presAssocID="{5E8EAE41-061D-4F64-B080-90F0B9FA637D}" presName="sibTrans" presStyleLbl="sibTrans2D1" presStyleIdx="2" presStyleCnt="5"/>
      <dgm:spPr/>
      <dgm:t>
        <a:bodyPr/>
        <a:lstStyle/>
        <a:p>
          <a:endParaRPr lang="es-PA"/>
        </a:p>
      </dgm:t>
    </dgm:pt>
    <dgm:pt modelId="{253B17F8-6929-46A4-97E6-7AC677BB9111}" type="pres">
      <dgm:prSet presAssocID="{5E8EAE41-061D-4F64-B080-90F0B9FA637D}" presName="connectorText" presStyleLbl="sibTrans2D1" presStyleIdx="2" presStyleCnt="5"/>
      <dgm:spPr/>
      <dgm:t>
        <a:bodyPr/>
        <a:lstStyle/>
        <a:p>
          <a:endParaRPr lang="es-PA"/>
        </a:p>
      </dgm:t>
    </dgm:pt>
    <dgm:pt modelId="{D668F31C-DE30-452F-9DE8-8B4E5ED32B0C}" type="pres">
      <dgm:prSet presAssocID="{4C993145-D004-449D-ABDD-77E672DE17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A18505E-B916-4FD4-9B26-345F6392710E}" type="pres">
      <dgm:prSet presAssocID="{CC705CB6-C01D-44DF-8A8A-85E67F17AC29}" presName="sibTrans" presStyleLbl="sibTrans2D1" presStyleIdx="3" presStyleCnt="5"/>
      <dgm:spPr/>
      <dgm:t>
        <a:bodyPr/>
        <a:lstStyle/>
        <a:p>
          <a:endParaRPr lang="es-PA"/>
        </a:p>
      </dgm:t>
    </dgm:pt>
    <dgm:pt modelId="{ECD0FCF1-AE73-4C00-A2B5-6A4E61E4A6E2}" type="pres">
      <dgm:prSet presAssocID="{CC705CB6-C01D-44DF-8A8A-85E67F17AC29}" presName="connectorText" presStyleLbl="sibTrans2D1" presStyleIdx="3" presStyleCnt="5"/>
      <dgm:spPr/>
      <dgm:t>
        <a:bodyPr/>
        <a:lstStyle/>
        <a:p>
          <a:endParaRPr lang="es-PA"/>
        </a:p>
      </dgm:t>
    </dgm:pt>
    <dgm:pt modelId="{9B8B820F-1E76-45F7-B940-63BCE0205198}" type="pres">
      <dgm:prSet presAssocID="{8C792EEC-E20B-472D-ACFC-2DA0D21D93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B71FE3B-45DE-425E-B8DC-B706B1A0A0DC}" type="pres">
      <dgm:prSet presAssocID="{65D62058-F6F1-44BD-8C72-AE1FDA889F2B}" presName="sibTrans" presStyleLbl="sibTrans2D1" presStyleIdx="4" presStyleCnt="5"/>
      <dgm:spPr/>
      <dgm:t>
        <a:bodyPr/>
        <a:lstStyle/>
        <a:p>
          <a:endParaRPr lang="es-PA"/>
        </a:p>
      </dgm:t>
    </dgm:pt>
    <dgm:pt modelId="{779186E4-95B1-4432-95ED-865FE5ED5DF1}" type="pres">
      <dgm:prSet presAssocID="{65D62058-F6F1-44BD-8C72-AE1FDA889F2B}" presName="connectorText" presStyleLbl="sibTrans2D1" presStyleIdx="4" presStyleCnt="5"/>
      <dgm:spPr/>
      <dgm:t>
        <a:bodyPr/>
        <a:lstStyle/>
        <a:p>
          <a:endParaRPr lang="es-PA"/>
        </a:p>
      </dgm:t>
    </dgm:pt>
  </dgm:ptLst>
  <dgm:cxnLst>
    <dgm:cxn modelId="{A39F0E5F-AC5F-425E-B879-34257D8E3582}" type="presOf" srcId="{65D62058-F6F1-44BD-8C72-AE1FDA889F2B}" destId="{779186E4-95B1-4432-95ED-865FE5ED5DF1}" srcOrd="1" destOrd="0" presId="urn:microsoft.com/office/officeart/2005/8/layout/cycle2"/>
    <dgm:cxn modelId="{255F117B-87BD-436A-92F3-D62FD2F3F5E6}" type="presOf" srcId="{9CFB5053-1B89-433F-B6DD-587A28D287BB}" destId="{9F8631F2-7AC0-4F52-8F84-206A57D6D8C8}" srcOrd="0" destOrd="0" presId="urn:microsoft.com/office/officeart/2005/8/layout/cycle2"/>
    <dgm:cxn modelId="{187186E2-640E-4710-9538-4097C3A5AA56}" srcId="{A0D2740D-6D55-43C6-B7D7-40C60EE2C1D2}" destId="{4C993145-D004-449D-ABDD-77E672DE1734}" srcOrd="3" destOrd="0" parTransId="{6F8C0DE7-5B63-4701-8D1B-121E07A937B7}" sibTransId="{CC705CB6-C01D-44DF-8A8A-85E67F17AC29}"/>
    <dgm:cxn modelId="{49D6F5B3-7028-45C9-BBD4-DF54D9397FB4}" srcId="{A0D2740D-6D55-43C6-B7D7-40C60EE2C1D2}" destId="{C4A20999-87F8-4CCA-B505-41695676D8BE}" srcOrd="1" destOrd="0" parTransId="{028A6517-BE80-4CD2-A435-5AA4365928D4}" sibTransId="{33564774-20D4-4580-938B-784C8F6E26E2}"/>
    <dgm:cxn modelId="{12645BBD-5B0E-4423-9673-655EF09CF1EE}" type="presOf" srcId="{65D62058-F6F1-44BD-8C72-AE1FDA889F2B}" destId="{4B71FE3B-45DE-425E-B8DC-B706B1A0A0DC}" srcOrd="0" destOrd="0" presId="urn:microsoft.com/office/officeart/2005/8/layout/cycle2"/>
    <dgm:cxn modelId="{5E09D116-D2BA-4935-86F4-2F9DF3640CCE}" srcId="{A0D2740D-6D55-43C6-B7D7-40C60EE2C1D2}" destId="{DF415EB1-23F7-4384-83EB-6FA9E47A4A3B}" srcOrd="0" destOrd="0" parTransId="{71A913F2-5889-4702-809E-515198FFB378}" sibTransId="{9CFB5053-1B89-433F-B6DD-587A28D287BB}"/>
    <dgm:cxn modelId="{761C30FF-13DE-406A-9237-699D97C1AB6C}" type="presOf" srcId="{33564774-20D4-4580-938B-784C8F6E26E2}" destId="{BE844183-E90B-467D-8AE3-50AC20E6A6EC}" srcOrd="1" destOrd="0" presId="urn:microsoft.com/office/officeart/2005/8/layout/cycle2"/>
    <dgm:cxn modelId="{304B719A-989D-407C-AA1F-F650F6CCFB77}" type="presOf" srcId="{4C993145-D004-449D-ABDD-77E672DE1734}" destId="{D668F31C-DE30-452F-9DE8-8B4E5ED32B0C}" srcOrd="0" destOrd="0" presId="urn:microsoft.com/office/officeart/2005/8/layout/cycle2"/>
    <dgm:cxn modelId="{A328FDF7-1E03-4CED-9120-2562A1303AB9}" type="presOf" srcId="{5E8EAE41-061D-4F64-B080-90F0B9FA637D}" destId="{253B17F8-6929-46A4-97E6-7AC677BB9111}" srcOrd="1" destOrd="0" presId="urn:microsoft.com/office/officeart/2005/8/layout/cycle2"/>
    <dgm:cxn modelId="{E7F11883-8E94-4ABF-BB83-689BEA25FCC6}" srcId="{A0D2740D-6D55-43C6-B7D7-40C60EE2C1D2}" destId="{8C792EEC-E20B-472D-ACFC-2DA0D21D932E}" srcOrd="4" destOrd="0" parTransId="{E99AE48D-31F4-4645-BA04-54A6F9071327}" sibTransId="{65D62058-F6F1-44BD-8C72-AE1FDA889F2B}"/>
    <dgm:cxn modelId="{DE019619-BB64-4726-8F68-D7E579B31CDB}" type="presOf" srcId="{8C792EEC-E20B-472D-ACFC-2DA0D21D932E}" destId="{9B8B820F-1E76-45F7-B940-63BCE0205198}" srcOrd="0" destOrd="0" presId="urn:microsoft.com/office/officeart/2005/8/layout/cycle2"/>
    <dgm:cxn modelId="{B1BC23C4-0B15-4BC2-9EA9-166666C961C6}" type="presOf" srcId="{5E8EAE41-061D-4F64-B080-90F0B9FA637D}" destId="{0DABF2D3-8938-4C8E-86D9-D5EE82436C28}" srcOrd="0" destOrd="0" presId="urn:microsoft.com/office/officeart/2005/8/layout/cycle2"/>
    <dgm:cxn modelId="{D9B40A70-8D90-41FD-BFF6-85BD9AB76EE2}" type="presOf" srcId="{C4A20999-87F8-4CCA-B505-41695676D8BE}" destId="{A27DFFD5-BCBD-49D6-B16D-BD00C1EFEF97}" srcOrd="0" destOrd="0" presId="urn:microsoft.com/office/officeart/2005/8/layout/cycle2"/>
    <dgm:cxn modelId="{B6601BA1-3EB2-4680-9967-1C6E424798A2}" type="presOf" srcId="{DF415EB1-23F7-4384-83EB-6FA9E47A4A3B}" destId="{5E8A23A9-4382-48E2-961C-86E66D85FFA6}" srcOrd="0" destOrd="0" presId="urn:microsoft.com/office/officeart/2005/8/layout/cycle2"/>
    <dgm:cxn modelId="{3E6AA020-CD09-491F-9516-33457366496B}" srcId="{A0D2740D-6D55-43C6-B7D7-40C60EE2C1D2}" destId="{C4602E0E-E55D-431F-9841-1987BCB2A558}" srcOrd="2" destOrd="0" parTransId="{6493A9EA-31F7-497D-825D-D8EE92B79C3B}" sibTransId="{5E8EAE41-061D-4F64-B080-90F0B9FA637D}"/>
    <dgm:cxn modelId="{CCBE7999-90DA-45A6-AD96-F90BE7DFD90F}" type="presOf" srcId="{C4602E0E-E55D-431F-9841-1987BCB2A558}" destId="{DFD5E1E8-F67C-407D-AA1B-5B37505E8A1B}" srcOrd="0" destOrd="0" presId="urn:microsoft.com/office/officeart/2005/8/layout/cycle2"/>
    <dgm:cxn modelId="{35FCDC8E-8263-43C0-B36F-551324533EDC}" type="presOf" srcId="{9CFB5053-1B89-433F-B6DD-587A28D287BB}" destId="{877CF53A-9442-4190-A09D-5491911988C3}" srcOrd="1" destOrd="0" presId="urn:microsoft.com/office/officeart/2005/8/layout/cycle2"/>
    <dgm:cxn modelId="{7CBBF57F-A848-4011-89B3-AE737B8344A8}" type="presOf" srcId="{A0D2740D-6D55-43C6-B7D7-40C60EE2C1D2}" destId="{9AE1CE45-4E1E-44A3-A44D-3AD689B2EEC2}" srcOrd="0" destOrd="0" presId="urn:microsoft.com/office/officeart/2005/8/layout/cycle2"/>
    <dgm:cxn modelId="{684D486A-F663-4CB4-8634-B51DE4AECBAE}" type="presOf" srcId="{33564774-20D4-4580-938B-784C8F6E26E2}" destId="{2D0747C8-B280-40C0-9E8E-779BED4F67FC}" srcOrd="0" destOrd="0" presId="urn:microsoft.com/office/officeart/2005/8/layout/cycle2"/>
    <dgm:cxn modelId="{2C7152BE-B061-4ACD-AA6A-311B5EEC6423}" type="presOf" srcId="{CC705CB6-C01D-44DF-8A8A-85E67F17AC29}" destId="{ECD0FCF1-AE73-4C00-A2B5-6A4E61E4A6E2}" srcOrd="1" destOrd="0" presId="urn:microsoft.com/office/officeart/2005/8/layout/cycle2"/>
    <dgm:cxn modelId="{1CA995BB-37F8-46F5-9738-33A8F99DA6D0}" type="presOf" srcId="{CC705CB6-C01D-44DF-8A8A-85E67F17AC29}" destId="{DA18505E-B916-4FD4-9B26-345F6392710E}" srcOrd="0" destOrd="0" presId="urn:microsoft.com/office/officeart/2005/8/layout/cycle2"/>
    <dgm:cxn modelId="{552EFF0D-9A70-4750-87F0-C7FCAFC310CE}" type="presParOf" srcId="{9AE1CE45-4E1E-44A3-A44D-3AD689B2EEC2}" destId="{5E8A23A9-4382-48E2-961C-86E66D85FFA6}" srcOrd="0" destOrd="0" presId="urn:microsoft.com/office/officeart/2005/8/layout/cycle2"/>
    <dgm:cxn modelId="{BED07393-9337-440B-B38F-E2A897FE498B}" type="presParOf" srcId="{9AE1CE45-4E1E-44A3-A44D-3AD689B2EEC2}" destId="{9F8631F2-7AC0-4F52-8F84-206A57D6D8C8}" srcOrd="1" destOrd="0" presId="urn:microsoft.com/office/officeart/2005/8/layout/cycle2"/>
    <dgm:cxn modelId="{39256611-D9EC-4660-BE95-95FB89A0B286}" type="presParOf" srcId="{9F8631F2-7AC0-4F52-8F84-206A57D6D8C8}" destId="{877CF53A-9442-4190-A09D-5491911988C3}" srcOrd="0" destOrd="0" presId="urn:microsoft.com/office/officeart/2005/8/layout/cycle2"/>
    <dgm:cxn modelId="{8D649268-9E8A-4E16-BD56-FA00185DB9A6}" type="presParOf" srcId="{9AE1CE45-4E1E-44A3-A44D-3AD689B2EEC2}" destId="{A27DFFD5-BCBD-49D6-B16D-BD00C1EFEF97}" srcOrd="2" destOrd="0" presId="urn:microsoft.com/office/officeart/2005/8/layout/cycle2"/>
    <dgm:cxn modelId="{EFBB69A3-8605-453D-8B3B-873684B5153B}" type="presParOf" srcId="{9AE1CE45-4E1E-44A3-A44D-3AD689B2EEC2}" destId="{2D0747C8-B280-40C0-9E8E-779BED4F67FC}" srcOrd="3" destOrd="0" presId="urn:microsoft.com/office/officeart/2005/8/layout/cycle2"/>
    <dgm:cxn modelId="{047449A2-871D-4EB9-9822-C1F746FDCFE4}" type="presParOf" srcId="{2D0747C8-B280-40C0-9E8E-779BED4F67FC}" destId="{BE844183-E90B-467D-8AE3-50AC20E6A6EC}" srcOrd="0" destOrd="0" presId="urn:microsoft.com/office/officeart/2005/8/layout/cycle2"/>
    <dgm:cxn modelId="{A62DB469-8D67-4935-AD6B-0A0D2E3EBD3F}" type="presParOf" srcId="{9AE1CE45-4E1E-44A3-A44D-3AD689B2EEC2}" destId="{DFD5E1E8-F67C-407D-AA1B-5B37505E8A1B}" srcOrd="4" destOrd="0" presId="urn:microsoft.com/office/officeart/2005/8/layout/cycle2"/>
    <dgm:cxn modelId="{42C487DE-2697-449E-AA3F-7ED129ECD08B}" type="presParOf" srcId="{9AE1CE45-4E1E-44A3-A44D-3AD689B2EEC2}" destId="{0DABF2D3-8938-4C8E-86D9-D5EE82436C28}" srcOrd="5" destOrd="0" presId="urn:microsoft.com/office/officeart/2005/8/layout/cycle2"/>
    <dgm:cxn modelId="{6C9D2152-EC1A-458E-B03C-A6C245A09942}" type="presParOf" srcId="{0DABF2D3-8938-4C8E-86D9-D5EE82436C28}" destId="{253B17F8-6929-46A4-97E6-7AC677BB9111}" srcOrd="0" destOrd="0" presId="urn:microsoft.com/office/officeart/2005/8/layout/cycle2"/>
    <dgm:cxn modelId="{BA21A7C7-A5FA-4A91-AF5E-1C6F13236170}" type="presParOf" srcId="{9AE1CE45-4E1E-44A3-A44D-3AD689B2EEC2}" destId="{D668F31C-DE30-452F-9DE8-8B4E5ED32B0C}" srcOrd="6" destOrd="0" presId="urn:microsoft.com/office/officeart/2005/8/layout/cycle2"/>
    <dgm:cxn modelId="{70E035D7-BDC7-4327-A0C2-E65FDE6508A6}" type="presParOf" srcId="{9AE1CE45-4E1E-44A3-A44D-3AD689B2EEC2}" destId="{DA18505E-B916-4FD4-9B26-345F6392710E}" srcOrd="7" destOrd="0" presId="urn:microsoft.com/office/officeart/2005/8/layout/cycle2"/>
    <dgm:cxn modelId="{77952B1D-A11F-47A3-B51D-6FBADCA85831}" type="presParOf" srcId="{DA18505E-B916-4FD4-9B26-345F6392710E}" destId="{ECD0FCF1-AE73-4C00-A2B5-6A4E61E4A6E2}" srcOrd="0" destOrd="0" presId="urn:microsoft.com/office/officeart/2005/8/layout/cycle2"/>
    <dgm:cxn modelId="{DC5E487C-1A79-4D3F-BF1B-9301CB858F1B}" type="presParOf" srcId="{9AE1CE45-4E1E-44A3-A44D-3AD689B2EEC2}" destId="{9B8B820F-1E76-45F7-B940-63BCE0205198}" srcOrd="8" destOrd="0" presId="urn:microsoft.com/office/officeart/2005/8/layout/cycle2"/>
    <dgm:cxn modelId="{865B45E4-1523-47DD-A2C0-85B6ADC39A3B}" type="presParOf" srcId="{9AE1CE45-4E1E-44A3-A44D-3AD689B2EEC2}" destId="{4B71FE3B-45DE-425E-B8DC-B706B1A0A0DC}" srcOrd="9" destOrd="0" presId="urn:microsoft.com/office/officeart/2005/8/layout/cycle2"/>
    <dgm:cxn modelId="{ED61EC2D-3C9D-4BEA-B2DA-22209EF0C23F}" type="presParOf" srcId="{4B71FE3B-45DE-425E-B8DC-B706B1A0A0DC}" destId="{779186E4-95B1-4432-95ED-865FE5ED5D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151E-BB4F-4184-BEB2-1552A1879A06}">
      <dsp:nvSpPr>
        <dsp:cNvPr id="0" name=""/>
        <dsp:cNvSpPr/>
      </dsp:nvSpPr>
      <dsp:spPr>
        <a:xfrm rot="5400000">
          <a:off x="1781067" y="66358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Rojo</a:t>
          </a:r>
          <a:endParaRPr lang="es-PA" sz="1300" kern="1200" dirty="0"/>
        </a:p>
      </dsp:txBody>
      <dsp:txXfrm rot="-5400000">
        <a:off x="1985685" y="159023"/>
        <a:ext cx="610923" cy="702209"/>
      </dsp:txXfrm>
    </dsp:sp>
    <dsp:sp modelId="{8963D43F-381F-4BEC-A218-5CD09F1E79AB}">
      <dsp:nvSpPr>
        <dsp:cNvPr id="0" name=""/>
        <dsp:cNvSpPr/>
      </dsp:nvSpPr>
      <dsp:spPr>
        <a:xfrm>
          <a:off x="3038134" y="428098"/>
          <a:ext cx="585928" cy="1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63B4F-B6C6-42C1-A171-102625DE2775}">
      <dsp:nvSpPr>
        <dsp:cNvPr id="0" name=""/>
        <dsp:cNvSpPr/>
      </dsp:nvSpPr>
      <dsp:spPr>
        <a:xfrm rot="5400000">
          <a:off x="821451" y="66310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Morado</a:t>
          </a:r>
          <a:endParaRPr lang="es-PA" sz="1300" kern="1200" dirty="0"/>
        </a:p>
      </dsp:txBody>
      <dsp:txXfrm rot="-5400000">
        <a:off x="1026069" y="158975"/>
        <a:ext cx="610923" cy="702209"/>
      </dsp:txXfrm>
    </dsp:sp>
    <dsp:sp modelId="{764DC473-0ED9-4169-8ADD-8C1FC3AE6715}">
      <dsp:nvSpPr>
        <dsp:cNvPr id="0" name=""/>
        <dsp:cNvSpPr/>
      </dsp:nvSpPr>
      <dsp:spPr>
        <a:xfrm rot="5400000">
          <a:off x="1299960" y="932270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Celeste</a:t>
          </a:r>
          <a:endParaRPr lang="es-PA" sz="1300" kern="1200" dirty="0"/>
        </a:p>
      </dsp:txBody>
      <dsp:txXfrm rot="-5400000">
        <a:off x="1504578" y="1024935"/>
        <a:ext cx="610923" cy="702209"/>
      </dsp:txXfrm>
    </dsp:sp>
    <dsp:sp modelId="{5D15AE18-1B82-4968-9EBB-9787C83A4AF3}">
      <dsp:nvSpPr>
        <dsp:cNvPr id="0" name=""/>
        <dsp:cNvSpPr/>
      </dsp:nvSpPr>
      <dsp:spPr>
        <a:xfrm>
          <a:off x="597549" y="1296146"/>
          <a:ext cx="362218" cy="15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88AEE-13A4-432B-A453-4A53E6D5A388}">
      <dsp:nvSpPr>
        <dsp:cNvPr id="0" name=""/>
        <dsp:cNvSpPr/>
      </dsp:nvSpPr>
      <dsp:spPr>
        <a:xfrm rot="5400000">
          <a:off x="2261608" y="858400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Verde</a:t>
          </a:r>
          <a:endParaRPr lang="es-PA" sz="1300" kern="1200" dirty="0"/>
        </a:p>
      </dsp:txBody>
      <dsp:txXfrm rot="-5400000">
        <a:off x="2466226" y="951065"/>
        <a:ext cx="610923" cy="702209"/>
      </dsp:txXfrm>
    </dsp:sp>
    <dsp:sp modelId="{BEF918AB-C53A-47F9-8165-7EC5643CACA4}">
      <dsp:nvSpPr>
        <dsp:cNvPr id="0" name=""/>
        <dsp:cNvSpPr/>
      </dsp:nvSpPr>
      <dsp:spPr>
        <a:xfrm rot="5400000">
          <a:off x="1781067" y="1798182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Rosado</a:t>
          </a:r>
          <a:endParaRPr lang="es-PA" sz="1300" kern="1200" dirty="0"/>
        </a:p>
      </dsp:txBody>
      <dsp:txXfrm rot="-5400000">
        <a:off x="1985685" y="1890847"/>
        <a:ext cx="610923" cy="702209"/>
      </dsp:txXfrm>
    </dsp:sp>
    <dsp:sp modelId="{7F923BDC-8167-4B3E-A94C-E6DC876AB4F9}">
      <dsp:nvSpPr>
        <dsp:cNvPr id="0" name=""/>
        <dsp:cNvSpPr/>
      </dsp:nvSpPr>
      <dsp:spPr>
        <a:xfrm>
          <a:off x="3038134" y="2219092"/>
          <a:ext cx="585928" cy="4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2A0B6-9713-47D8-BCDE-592441B64A84}">
      <dsp:nvSpPr>
        <dsp:cNvPr id="0" name=""/>
        <dsp:cNvSpPr/>
      </dsp:nvSpPr>
      <dsp:spPr>
        <a:xfrm rot="5400000">
          <a:off x="821451" y="1794499"/>
          <a:ext cx="1020159" cy="88753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hlinkClick xmlns:r="http://schemas.openxmlformats.org/officeDocument/2006/relationships" r:id="" action="ppaction://hlinksldjump"/>
            </a:rPr>
            <a:t>Naranja</a:t>
          </a:r>
          <a:endParaRPr lang="es-PA" sz="1300" kern="1200" dirty="0"/>
        </a:p>
      </dsp:txBody>
      <dsp:txXfrm rot="-5400000">
        <a:off x="1026069" y="1887164"/>
        <a:ext cx="610923" cy="70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23A9-4382-48E2-961C-86E66D85FFA6}">
      <dsp:nvSpPr>
        <dsp:cNvPr id="0" name=""/>
        <dsp:cNvSpPr/>
      </dsp:nvSpPr>
      <dsp:spPr>
        <a:xfrm>
          <a:off x="2019294" y="398"/>
          <a:ext cx="809611" cy="809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</a:t>
          </a:r>
          <a:endParaRPr lang="es-PA" sz="3400" kern="1200" dirty="0"/>
        </a:p>
      </dsp:txBody>
      <dsp:txXfrm>
        <a:off x="2137859" y="118963"/>
        <a:ext cx="572481" cy="572481"/>
      </dsp:txXfrm>
    </dsp:sp>
    <dsp:sp modelId="{9F8631F2-7AC0-4F52-8F84-206A57D6D8C8}">
      <dsp:nvSpPr>
        <dsp:cNvPr id="0" name=""/>
        <dsp:cNvSpPr/>
      </dsp:nvSpPr>
      <dsp:spPr>
        <a:xfrm rot="2160000">
          <a:off x="2803227" y="622082"/>
          <a:ext cx="214845" cy="273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100" kern="1200"/>
        </a:p>
      </dsp:txBody>
      <dsp:txXfrm>
        <a:off x="2809382" y="657789"/>
        <a:ext cx="150392" cy="163945"/>
      </dsp:txXfrm>
    </dsp:sp>
    <dsp:sp modelId="{A27DFFD5-BCBD-49D6-B16D-BD00C1EFEF97}">
      <dsp:nvSpPr>
        <dsp:cNvPr id="0" name=""/>
        <dsp:cNvSpPr/>
      </dsp:nvSpPr>
      <dsp:spPr>
        <a:xfrm>
          <a:off x="3002234" y="714546"/>
          <a:ext cx="809611" cy="809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</a:t>
          </a:r>
          <a:endParaRPr lang="es-PA" sz="3400" kern="1200" dirty="0"/>
        </a:p>
      </dsp:txBody>
      <dsp:txXfrm>
        <a:off x="3120799" y="833111"/>
        <a:ext cx="572481" cy="572481"/>
      </dsp:txXfrm>
    </dsp:sp>
    <dsp:sp modelId="{2D0747C8-B280-40C0-9E8E-779BED4F67FC}">
      <dsp:nvSpPr>
        <dsp:cNvPr id="0" name=""/>
        <dsp:cNvSpPr/>
      </dsp:nvSpPr>
      <dsp:spPr>
        <a:xfrm rot="6480000">
          <a:off x="3113771" y="1554704"/>
          <a:ext cx="214845" cy="273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100" kern="1200"/>
        </a:p>
      </dsp:txBody>
      <dsp:txXfrm rot="10800000">
        <a:off x="3155956" y="1578704"/>
        <a:ext cx="150392" cy="163945"/>
      </dsp:txXfrm>
    </dsp:sp>
    <dsp:sp modelId="{DFD5E1E8-F67C-407D-AA1B-5B37505E8A1B}">
      <dsp:nvSpPr>
        <dsp:cNvPr id="0" name=""/>
        <dsp:cNvSpPr/>
      </dsp:nvSpPr>
      <dsp:spPr>
        <a:xfrm>
          <a:off x="2626784" y="1870061"/>
          <a:ext cx="809611" cy="809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I</a:t>
          </a:r>
          <a:endParaRPr lang="es-PA" sz="3400" kern="1200" dirty="0"/>
        </a:p>
      </dsp:txBody>
      <dsp:txXfrm>
        <a:off x="2745349" y="1988626"/>
        <a:ext cx="572481" cy="572481"/>
      </dsp:txXfrm>
    </dsp:sp>
    <dsp:sp modelId="{0DABF2D3-8938-4C8E-86D9-D5EE82436C28}">
      <dsp:nvSpPr>
        <dsp:cNvPr id="0" name=""/>
        <dsp:cNvSpPr/>
      </dsp:nvSpPr>
      <dsp:spPr>
        <a:xfrm rot="10800000">
          <a:off x="2322757" y="2138245"/>
          <a:ext cx="214845" cy="273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100" kern="1200"/>
        </a:p>
      </dsp:txBody>
      <dsp:txXfrm rot="10800000">
        <a:off x="2387210" y="2192894"/>
        <a:ext cx="150392" cy="163945"/>
      </dsp:txXfrm>
    </dsp:sp>
    <dsp:sp modelId="{D668F31C-DE30-452F-9DE8-8B4E5ED32B0C}">
      <dsp:nvSpPr>
        <dsp:cNvPr id="0" name=""/>
        <dsp:cNvSpPr/>
      </dsp:nvSpPr>
      <dsp:spPr>
        <a:xfrm>
          <a:off x="1411803" y="1870061"/>
          <a:ext cx="809611" cy="809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O</a:t>
          </a:r>
          <a:endParaRPr lang="es-PA" sz="3400" kern="1200" dirty="0"/>
        </a:p>
      </dsp:txBody>
      <dsp:txXfrm>
        <a:off x="1530368" y="1988626"/>
        <a:ext cx="572481" cy="572481"/>
      </dsp:txXfrm>
    </dsp:sp>
    <dsp:sp modelId="{DA18505E-B916-4FD4-9B26-345F6392710E}">
      <dsp:nvSpPr>
        <dsp:cNvPr id="0" name=""/>
        <dsp:cNvSpPr/>
      </dsp:nvSpPr>
      <dsp:spPr>
        <a:xfrm rot="15120000">
          <a:off x="1523341" y="1566270"/>
          <a:ext cx="214845" cy="273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100" kern="1200"/>
        </a:p>
      </dsp:txBody>
      <dsp:txXfrm rot="10800000">
        <a:off x="1565526" y="1651568"/>
        <a:ext cx="150392" cy="163945"/>
      </dsp:txXfrm>
    </dsp:sp>
    <dsp:sp modelId="{9B8B820F-1E76-45F7-B940-63BCE0205198}">
      <dsp:nvSpPr>
        <dsp:cNvPr id="0" name=""/>
        <dsp:cNvSpPr/>
      </dsp:nvSpPr>
      <dsp:spPr>
        <a:xfrm>
          <a:off x="1036354" y="714546"/>
          <a:ext cx="809611" cy="8096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U</a:t>
          </a:r>
          <a:endParaRPr lang="es-PA" sz="3400" kern="1200" dirty="0"/>
        </a:p>
      </dsp:txBody>
      <dsp:txXfrm>
        <a:off x="1154919" y="833111"/>
        <a:ext cx="572481" cy="572481"/>
      </dsp:txXfrm>
    </dsp:sp>
    <dsp:sp modelId="{4B71FE3B-45DE-425E-B8DC-B706B1A0A0DC}">
      <dsp:nvSpPr>
        <dsp:cNvPr id="0" name=""/>
        <dsp:cNvSpPr/>
      </dsp:nvSpPr>
      <dsp:spPr>
        <a:xfrm rot="19440000">
          <a:off x="1820288" y="629230"/>
          <a:ext cx="214845" cy="273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100" kern="1200"/>
        </a:p>
      </dsp:txBody>
      <dsp:txXfrm>
        <a:off x="1826443" y="702821"/>
        <a:ext cx="150392" cy="16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283A2-0362-40A9-B6C8-6AF430F8AA92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FA33-749A-4FB0-B39B-D1838B20BC1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737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32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44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1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2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379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518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92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95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793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342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590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828D-2C9E-4E26-B7FA-01D35F9F655C}" type="datetimeFigureOut">
              <a:rPr lang="es-PA" smtClean="0"/>
              <a:t>06/01/2016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C103-D898-4E92-88A0-FEAB344A676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98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jpeg"/><Relationship Id="rId7" Type="http://schemas.openxmlformats.org/officeDocument/2006/relationships/diagramData" Target="../diagrams/data2.xml"/><Relationship Id="rId12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diagramDrawing" Target="../diagrams/drawing2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403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Técnicas de </a:t>
            </a:r>
            <a:r>
              <a:rPr lang="es-ES" dirty="0" smtClean="0"/>
              <a:t>Aprendizaje </a:t>
            </a:r>
            <a:endParaRPr lang="es-PA" dirty="0"/>
          </a:p>
        </p:txBody>
      </p:sp>
      <p:pic>
        <p:nvPicPr>
          <p:cNvPr id="2051" name="Picture 3" descr="C:\Documents and Settings\admin\Configuración local\Archivos temporales de Internet\Content.IE5\2NXB9AGK\mo9_circulo_de_amigos_clip_image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3071"/>
            <a:ext cx="6238358" cy="47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>
                <a:solidFill>
                  <a:schemeClr val="bg1"/>
                </a:solidFill>
              </a:rPr>
              <a:t>Preparado por: </a:t>
            </a:r>
            <a:r>
              <a:rPr lang="es-PA" dirty="0" err="1" smtClean="0">
                <a:solidFill>
                  <a:schemeClr val="bg1"/>
                </a:solidFill>
              </a:rPr>
              <a:t>Yuli</a:t>
            </a:r>
            <a:r>
              <a:rPr lang="es-PA" dirty="0" smtClean="0">
                <a:solidFill>
                  <a:schemeClr val="bg1"/>
                </a:solidFill>
              </a:rPr>
              <a:t> Domínguez. </a:t>
            </a:r>
          </a:p>
          <a:p>
            <a:r>
              <a:rPr lang="es-PA" dirty="0" smtClean="0">
                <a:solidFill>
                  <a:schemeClr val="bg1"/>
                </a:solidFill>
              </a:rPr>
              <a:t>Portal Educa Panamá</a:t>
            </a:r>
            <a:endParaRPr lang="es-P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71"/>
            <a:ext cx="9144000" cy="8320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¿Relacione las imágenes con las vocales ? </a:t>
            </a:r>
            <a:endParaRPr lang="es-PA" dirty="0"/>
          </a:p>
        </p:txBody>
      </p:sp>
      <p:pic>
        <p:nvPicPr>
          <p:cNvPr id="1028" name="Picture 4" descr="C:\Documents and Settings\admin\Configuración local\Archivos temporales de Internet\Content.IE5\C563K9IJ\Eastern_Grey_Squirrel_in_St_James%27s_Park%2C_London_-_Nov_2006_edi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3926" y="987127"/>
            <a:ext cx="1693691" cy="1389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Configuración local\Archivos temporales de Internet\Content.IE5\2NXB9AGK\elefant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70937"/>
            <a:ext cx="1512168" cy="154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5213988"/>
            <a:ext cx="1843666" cy="135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3" y="5152479"/>
            <a:ext cx="2123728" cy="14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5712"/>
            <a:ext cx="2210769" cy="187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81975248"/>
              </p:ext>
            </p:extLst>
          </p:nvPr>
        </p:nvGraphicFramePr>
        <p:xfrm>
          <a:off x="1835696" y="2259338"/>
          <a:ext cx="484820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Estrella de 6 puntas"/>
          <p:cNvSpPr/>
          <p:nvPr/>
        </p:nvSpPr>
        <p:spPr>
          <a:xfrm rot="10800000" flipH="1" flipV="1">
            <a:off x="7884368" y="5921898"/>
            <a:ext cx="1178421" cy="936102"/>
          </a:xfrm>
          <a:prstGeom prst="star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2" action="ppaction://hlinksldjump"/>
              </a:rPr>
              <a:t>inicio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806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11658 C -0.01076 -0.1263 -0.01389 -0.14319 -0.01909 -0.15013 C -0.02066 -0.15868 -0.02482 -0.16539 -0.02847 -0.17256 C -0.02899 -0.17372 -0.03541 -0.17788 -0.03593 -0.17812 C -0.04566 -0.18344 -0.05486 -0.1876 -0.06545 -0.18945 C -0.06753 -0.19038 -0.06962 -0.1913 -0.0717 -0.19223 C -0.07274 -0.19269 -0.07482 -0.19361 -0.07482 -0.19361 C -0.07482 -0.19361 -0.06996 -0.19176 -0.06753 -0.19084 C -0.06371 -0.18945 -0.06441 -0.18899 -0.06007 -0.18806 C -0.05521 -0.18691 -0.04531 -0.18529 -0.04531 -0.18529 C -0.03906 -0.17973 -0.03212 -0.17858 -0.02534 -0.17256 C -0.02326 -0.17071 -0.01909 -0.16701 -0.01909 -0.16701 C -0.01718 -0.16308 -0.01493 -0.15429 -0.01493 -0.15429 C -0.01458 -0.14642 -0.01441 -0.13833 -0.01371 -0.13046 C -0.01354 -0.12861 -0.01302 -0.12676 -0.01267 -0.12491 C -0.01215 -0.12098 -0.0125 -0.11358 -0.00955 -0.11358 C -0.00885 -0.11358 -0.00955 -0.11566 -0.00955 -0.11658 Z " pathEditMode="relative" ptsTypes="fffffffffffffffff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11775 C 0.01598 -0.12422 0.01545 -0.13093 0.01667 -0.13741 C 0.01702 -0.13903 0.01875 -0.13926 0.0198 -0.14018 C 0.02118 -0.14157 0.0224 -0.14342 0.02396 -0.14435 C 0.02813 -0.14712 0.03334 -0.14851 0.03768 -0.15129 C 0.04045 -0.15314 0.04289 -0.15638 0.04601 -0.15707 C 0.04809 -0.15753 0.05035 -0.158 0.05243 -0.15846 C 0.05417 -0.15892 0.05591 -0.15938 0.05764 -0.15985 C 0.06181 -0.16077 0.07032 -0.16262 0.07032 -0.16262 C 0.07136 -0.16355 0.07223 -0.16494 0.07344 -0.1654 C 0.07622 -0.16632 0.08473 -0.16679 0.08195 -0.16679 C 0.07327 -0.16679 0.06598 -0.1654 0.05764 -0.16401 C 0.05313 -0.16193 0.04688 -0.16193 0.04289 -0.15846 C 0.03993 -0.15568 0.03941 -0.15476 0.03559 -0.15406 C 0.02934 -0.15291 0.01667 -0.15129 0.01667 -0.15129 C 0.00764 -0.14735 0.01094 -0.13741 0.01233 -0.12469 C 0.01337 -0.11428 0.01302 -0.11474 0.01563 -0.11775 Z " pathEditMode="relative" ptsTypes="ffffffffffff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9 0.00093 C 0.13681 0.00255 0.14444 0.00509 0.15226 0.00648 C 0.15972 0.00972 0.15729 0.00671 0.16059 0.01342 C 0.16181 0.02938 0.16094 0.04603 0.16788 0.05968 C 0.1658 0.08027 0.16701 0.06685 0.16788 0.06246 C 0.16823 0.06107 0.16875 0.05968 0.1691 0.05829 C 0.16997 0.04997 0.17101 0.0458 0.1691 0.03724 C 0.16875 0.03586 0.16753 0.03563 0.16684 0.03447 C 0.16233 0.0266 0.16076 0.01758 0.15434 0.01203 C 0.15208 0.00764 0.15208 0.00648 0.14792 0.0037 C 0.14601 0.00231 0.14167 0.00093 0.14167 0.00093 C 0.13802 -0.00439 0.13351 -0.00254 0.12899 0.00093 Z " pathEditMode="relative" ptsTypes="ffffffffffff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 -0.00231 C -0.10729 0.0037 -0.10868 0.00555 -0.11354 0.00879 C -0.11459 0.01018 -0.11528 0.01226 -0.11667 0.01318 C -0.11858 0.01457 -0.12292 0.01596 -0.12292 0.01596 C -0.1342 0.03863 -0.12622 0.06176 -0.12622 0.09299 L -0.104 -0.00231 Z " pathEditMode="relative" ptsTypes="ffffAf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-0.00254 C -0.1698 -0.00069 -0.14115 -0.00092 -0.18316 -0.00092 C -0.16563 -0.00763 -0.18473 -0.00069 -0.13889 -0.00393 C -0.13195 -0.00439 -0.12483 -0.00601 -0.11789 -0.0067 C -0.11007 -0.0074 -0.10244 -0.00763 -0.09462 -0.00809 C -0.09288 -0.00763 -0.09045 -0.00855 -0.0894 -0.0067 C -0.08855 -0.00508 -0.09618 -0.00254 -0.09687 -0.00254 Z " pathEditMode="relative" ptsTypes="fffffff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Aplicado en Pre- escolar</a:t>
            </a:r>
            <a:endParaRPr lang="es-PA" dirty="0"/>
          </a:p>
        </p:txBody>
      </p:sp>
      <p:sp>
        <p:nvSpPr>
          <p:cNvPr id="3" name="2 Rectángulo redondeado"/>
          <p:cNvSpPr/>
          <p:nvPr/>
        </p:nvSpPr>
        <p:spPr>
          <a:xfrm>
            <a:off x="1178434" y="2204864"/>
            <a:ext cx="1233326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2" action="ppaction://hlinksldjump"/>
              </a:rPr>
              <a:t>Inicio</a:t>
            </a:r>
            <a:r>
              <a:rPr lang="es-ES" dirty="0" smtClean="0"/>
              <a:t> </a:t>
            </a:r>
            <a:endParaRPr lang="es-PA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1178434" y="3697647"/>
            <a:ext cx="123332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Salida </a:t>
            </a:r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9226"/>
            <a:ext cx="4968552" cy="3296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4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Configuración local\Archivos temporales de Internet\Content.IE5\B4V1VAZ2\felictaciones-aplauso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1706"/>
            <a:ext cx="6336704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>
            <a:hlinkClick r:id="rId3" action="ppaction://hlinksldjump"/>
          </p:cNvPr>
          <p:cNvSpPr/>
          <p:nvPr/>
        </p:nvSpPr>
        <p:spPr>
          <a:xfrm>
            <a:off x="7524328" y="5799867"/>
            <a:ext cx="1512168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792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\Configuración local\Archivos temporales de Internet\Content.IE5\KTYB49UR\1221699719355_f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704856" cy="54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8624" y="0"/>
            <a:ext cx="9152624" cy="91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Con la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práctica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lo harás  mejor </a:t>
            </a:r>
            <a:endParaRPr lang="es-P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Relaciona </a:t>
            </a:r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el color de la columna Izquierda con el objeto correspondiente de la derecha</a:t>
            </a:r>
            <a:endParaRPr lang="es-PA" sz="2800" dirty="0">
              <a:solidFill>
                <a:schemeClr val="bg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12775" y="2266975"/>
            <a:ext cx="144016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Elipse"/>
          <p:cNvSpPr/>
          <p:nvPr/>
        </p:nvSpPr>
        <p:spPr>
          <a:xfrm>
            <a:off x="509040" y="3695917"/>
            <a:ext cx="144016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5 Elipse"/>
          <p:cNvSpPr/>
          <p:nvPr/>
        </p:nvSpPr>
        <p:spPr>
          <a:xfrm>
            <a:off x="529653" y="5392064"/>
            <a:ext cx="144016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AutoShape 5" descr="Sombrero, Rojo, Fed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525">
            <a:off x="4863744" y="5005548"/>
            <a:ext cx="1114566" cy="154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228184" y="5849264"/>
            <a:ext cx="1296144" cy="5351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Manzana</a:t>
            </a:r>
            <a:endParaRPr lang="es-PA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385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03" y="3595541"/>
            <a:ext cx="1208081" cy="11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22" l="3482" r="89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53" y="1561930"/>
            <a:ext cx="1012523" cy="14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2" descr="De Coco, Frutas, Bebidas, Los Alimentos, Leche De Co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9" name="18 Rectángulo"/>
          <p:cNvSpPr/>
          <p:nvPr/>
        </p:nvSpPr>
        <p:spPr>
          <a:xfrm>
            <a:off x="6072349" y="3885550"/>
            <a:ext cx="1296144" cy="5351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Mandarina</a:t>
            </a:r>
            <a:endParaRPr lang="es-PA" dirty="0"/>
          </a:p>
        </p:txBody>
      </p:sp>
      <p:sp>
        <p:nvSpPr>
          <p:cNvPr id="20" name="19 Rectángulo"/>
          <p:cNvSpPr/>
          <p:nvPr/>
        </p:nvSpPr>
        <p:spPr>
          <a:xfrm>
            <a:off x="6071384" y="2266975"/>
            <a:ext cx="1296144" cy="535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Pipa</a:t>
            </a:r>
            <a:endParaRPr lang="es-PA" dirty="0"/>
          </a:p>
        </p:txBody>
      </p:sp>
      <p:sp>
        <p:nvSpPr>
          <p:cNvPr id="3" name="2 Elipse"/>
          <p:cNvSpPr/>
          <p:nvPr/>
        </p:nvSpPr>
        <p:spPr>
          <a:xfrm>
            <a:off x="7668344" y="6306464"/>
            <a:ext cx="1454678" cy="5515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8" action="ppaction://hlinksldjump"/>
              </a:rPr>
              <a:t>siguiente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989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62 0.15498 0.09965 0.16424 0.1158 0.27203 C 0.11614 0.27712 0.11614 0.28244 0.11684 0.28753 C 0.11753 0.29239 0.12083 0.30233 0.12205 0.30719 C 0.12465 0.31737 0.12656 0.32871 0.13055 0.33796 C 0.13489 0.34814 0.14149 0.35762 0.14739 0.36618 C 0.14983 0.37613 0.14635 0.36479 0.15156 0.37312 C 0.15503 0.3789 0.15694 0.38607 0.16111 0.39139 C 0.16285 0.3981 0.16684 0.40342 0.1684 0.40967 C 0.16996 0.41614 0.17274 0.42239 0.17587 0.42771 C 0.1783 0.43789 0.18194 0.44784 0.18733 0.45593 C 0.18924 0.45894 0.19375 0.46426 0.19375 0.46426 C 0.19549 0.47074 0.20017 0.47814 0.20521 0.48115 C 0.20729 0.4823 0.21163 0.48392 0.21163 0.48392 C 0.21285 0.48647 0.21476 0.49063 0.21684 0.49225 C 0.21875 0.49364 0.22309 0.49503 0.22309 0.49503 C 0.23559 0.50775 0.24878 0.51145 0.26424 0.51307 C 0.27552 0.51284 0.28663 0.51307 0.29792 0.51191 C 0.30295 0.51145 0.30694 0.50659 0.31163 0.50497 C 0.31371 0.49664 0.31476 0.48415 0.31059 0.47698 C 0.30868 0.47374 0.30625 0.4712 0.30417 0.46842 C 0.30121 0.46449 0.29983 0.45848 0.29687 0.45454 C 0.2934 0.44969 0.28819 0.44622 0.28524 0.44043 C 0.2809 0.43187 0.27708 0.42655 0.27049 0.42077 C 0.26632 0.41244 0.2618 0.40782 0.25573 0.4025 C 0.25434 0.40134 0.25382 0.3988 0.2526 0.39695 C 0.24913 0.39162 0.24583 0.38607 0.24201 0.38145 C 0.24132 0.3796 0.2408 0.37775 0.23993 0.37589 C 0.23871 0.37312 0.23576 0.36757 0.23576 0.36757 C 0.23299 0.35577 0.22795 0.34605 0.22205 0.33657 C 0.21944 0.33241 0.21267 0.32685 0.21267 0.32685 C 0.20972 0.32107 0.20642 0.31668 0.20208 0.31274 C 0.19913 0.30696 0.1934 0.30257 0.18837 0.30025 C 0.18125 0.29354 0.18455 0.29563 0.17899 0.29308 C 0.17396 0.2866 0.16927 0.28082 0.16528 0.27342 C 0.16267 0.26301 0.16649 0.2755 0.16111 0.26648 C 0.16042 0.26532 0.16059 0.26347 0.16007 0.26232 C 0.15885 0.25977 0.15694 0.25792 0.15573 0.25538 C 0.15295 0.24358 0.14635 0.23456 0.14097 0.22438 C 0.13889 0.21628 0.13385 0.2068 0.12847 0.20194 C 0.12726 0.19708 0.12465 0.19477 0.12205 0.19084 C 0.1191 0.18644 0.11528 0.18297 0.11267 0.17812 C 0.10833 0.16979 0.10208 0.1603 0.09479 0.15707 C 0.09149 0.1529 0.08819 0.14781 0.08524 0.14319 C 0.08299 0.13948 0.07899 0.13185 0.07899 0.13185 C 0.07743 0.12584 0.07222 0.11705 0.0684 0.11358 C 0.06701 0.1108 0.0651 0.10849 0.06424 0.10525 C 0.06389 0.10386 0.06371 0.10224 0.06319 0.10109 C 0.06146 0.09715 0.05781 0.09368 0.05573 0.08975 C 0.05 0.07888 0.0441 0.06916 0.0368 0.06037 C 0.03194 0.05459 0.02899 0.04858 0.02517 0.0421 C 0.02361 0.03955 0.02101 0.03377 0.02101 0.03377 C 0.01788 0.02035 0.00937 0.01318 0.00104 0.00555 C 0 0.00462 -0.00851 -0.00139 -0.00851 -0.00417 C -0.00851 -0.00578 -0.00642 -0.00208 -0.00521 -0.00139 C -0.00347 -0.00046 -0.00174 -0.00046 0 0 Z " pathEditMode="relative" ptsTypes="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9 -0.0007 C 0.09723 0.00485 0.09653 0.00508 0.10348 -0.0007 C 0.10851 -0.00486 0.10469 -0.00301 0.11198 -0.00486 C 0.11754 -0.00856 0.12032 -0.00926 0.12674 -0.01041 C 0.13924 -0.01504 0.1507 -0.02244 0.16355 -0.02452 C 0.16632 -0.02707 0.17292 -0.03008 0.17292 -0.03008 C 0.17639 -0.03424 0.18212 -0.03632 0.18664 -0.0384 C 0.19341 -0.04488 0.20313 -0.04627 0.21094 -0.04974 C 0.22014 -0.05367 0.22882 -0.05945 0.2382 -0.06246 C 0.24358 -0.06408 0.24948 -0.06524 0.25504 -0.06663 C 0.26233 -0.07287 0.2698 -0.07727 0.2783 -0.07912 C 0.28178 -0.08397 0.28803 -0.08698 0.29306 -0.08906 C 0.29723 -0.09323 0.30122 -0.09369 0.30556 -0.09739 C 0.31441 -0.10502 0.32344 -0.11497 0.33403 -0.11844 C 0.33507 -0.11937 0.33612 -0.12052 0.33716 -0.12122 C 0.3382 -0.12191 0.33941 -0.12191 0.34028 -0.1226 C 0.34202 -0.12399 0.34323 -0.12677 0.34462 -0.12839 C 0.34948 -0.13371 0.35504 -0.13787 0.36042 -0.14227 C 0.36407 -0.14527 0.36789 -0.15036 0.37188 -0.15221 C 0.37553 -0.15915 0.3731 -0.15545 0.38039 -0.16193 C 0.38403 -0.16517 0.38751 -0.17164 0.39098 -0.17604 C 0.39271 -0.18321 0.39688 -0.18737 0.40139 -0.19131 C 0.40435 -0.19755 0.40643 -0.1994 0.40782 -0.20681 C 0.40712 -0.20866 0.40712 -0.21166 0.40556 -0.21236 C 0.40452 -0.21282 0.40469 -0.20958 0.40452 -0.20819 C 0.404 -0.2031 0.40435 -0.19778 0.40348 -0.19269 C 0.40261 -0.18784 0.38994 -0.17465 0.3856 -0.17164 C 0.36754 -0.15892 0.34497 -0.16933 0.32466 -0.16887 C 0.31702 -0.16632 0.31042 -0.16563 0.30244 -0.16471 C 0.29063 -0.16147 0.2783 -0.15892 0.26667 -0.15499 C 0.25799 -0.14736 0.24862 -0.14342 0.23924 -0.1381 C 0.23299 -0.13463 0.22778 -0.12816 0.22136 -0.12538 C 0.21251 -0.11752 0.20244 -0.1122 0.19202 -0.10873 C 0.18664 -0.10202 0.19393 -0.11034 0.18455 -0.10433 C 0.1823 -0.10294 0.1783 -0.09878 0.1783 -0.09878 C 0.17518 -0.09276 0.17014 -0.08791 0.16563 -0.08351 C 0.16146 -0.07472 0.15712 -0.06986 0.14983 -0.06663 C 0.14844 -0.06107 0.14671 -0.05992 0.14254 -0.05807 C 0.13976 -0.05298 0.13542 -0.05043 0.13091 -0.04835 C 0.12674 -0.0428 0.12136 -0.04118 0.11719 -0.03563 C 0.1158 -0.03378 0.11459 -0.0317 0.11303 -0.03008 C 0.11094 -0.02799 0.10869 -0.02638 0.1066 -0.02452 C 0.10556 -0.0236 0.10348 -0.02175 0.10348 -0.02175 C 0.10139 -0.01597 0.09862 -0.01458 0.09723 -0.00903 C 0.09757 -0.00579 0.09896 -0.00232 0.09827 0.00069 C 0.09757 0.00393 0.09306 0.00786 0.09306 0.00786 L 0.09306 -0.0007 L 0.10139 -0.0007 Z " pathEditMode="relative" ptsTypes="fffffffffffffffffffffffffffffffffffffffffffffAA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0601 C 0.09271 -0.00047 0.10174 -0.00324 0.10868 -0.00532 C 0.11372 -0.00879 0.11806 -0.01411 0.12344 -0.01643 C 0.12865 -0.02105 0.12952 -0.0229 0.13594 -0.02499 C 0.14323 -0.03123 0.13993 -0.02938 0.14549 -0.03192 C 0.15521 -0.04488 0.17084 -0.04974 0.18229 -0.05991 C 0.1941 -0.07032 0.20556 -0.07958 0.21806 -0.08814 C 0.22483 -0.09276 0.2309 -0.10016 0.23802 -0.1034 C 0.24688 -0.11451 0.26111 -0.11728 0.26962 -0.12862 C 0.27674 -0.1381 0.27309 -0.13579 0.27917 -0.13856 C 0.28507 -0.14435 0.29115 -0.14967 0.29705 -0.15545 C 0.30278 -0.161 0.30816 -0.16771 0.31389 -0.17349 C 0.31962 -0.17928 0.33525 -0.18807 0.34236 -0.19038 C 0.34792 -0.19778 0.35504 -0.20125 0.36233 -0.20449 C 0.36858 -0.20727 0.37309 -0.2149 0.37813 -0.21999 C 0.38177 -0.22346 0.38542 -0.22554 0.38872 -0.2297 C 0.3915 -0.24081 0.38195 -0.23595 0.37604 -0.23526 C 0.35504 -0.23317 0.33542 -0.2297 0.31493 -0.22415 C 0.30504 -0.21536 0.29462 -0.20773 0.28438 -0.19894 C 0.27865 -0.19408 0.27327 -0.18714 0.26754 -0.18205 C 0.26181 -0.17072 0.26927 -0.18367 0.26233 -0.1765 C 0.25747 -0.17164 0.25556 -0.16493 0.24965 -0.16239 C 0.24531 -0.15661 0.24271 -0.15059 0.23698 -0.14828 C 0.23299 -0.14296 0.22136 -0.13093 0.21597 -0.12862 C 0.21337 -0.1233 0.21129 -0.12422 0.20764 -0.12029 C 0.19809 -0.11011 0.18577 -0.09346 0.17396 -0.08814 C 0.16511 -0.07958 0.15573 -0.07379 0.14653 -0.0657 C 0.14306 -0.06269 0.13941 -0.06015 0.13594 -0.05714 C 0.1342 -0.05575 0.13073 -0.05298 0.13073 -0.05298 C 0.12483 -0.04257 0.11354 -0.03563 0.10556 -0.02776 C 0.10313 -0.02545 0.10018 -0.02383 0.09809 -0.02082 C 0.09636 -0.01851 0.09288 -0.01365 0.09288 -0.01365 C 0.09202 -0.01041 0.09045 -0.0074 0.08976 -0.00394 C 0.08906 -0.0007 0.08941 0.00277 0.08872 0.00601 C 0.08854 0.00647 0.08785 0.00601 0.0875 0.00601 Z " pathEditMode="relative" ptsTypes="ffffffffffffffffffffffffffffff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¿</a:t>
            </a:r>
            <a:r>
              <a:rPr lang="es-ES" dirty="0" smtClean="0">
                <a:solidFill>
                  <a:schemeClr val="bg1"/>
                </a:solidFill>
              </a:rPr>
              <a:t>Cómo </a:t>
            </a:r>
            <a:r>
              <a:rPr lang="es-ES" dirty="0" smtClean="0">
                <a:solidFill>
                  <a:schemeClr val="bg1"/>
                </a:solidFill>
              </a:rPr>
              <a:t>se llaman estos animales? 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1"/>
          <a:stretch/>
        </p:blipFill>
        <p:spPr bwMode="auto">
          <a:xfrm>
            <a:off x="6156176" y="1772816"/>
            <a:ext cx="2016224" cy="20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0"/>
          <a:stretch/>
        </p:blipFill>
        <p:spPr bwMode="auto">
          <a:xfrm>
            <a:off x="600294" y="1772816"/>
            <a:ext cx="1793667" cy="20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8276" r="25369" b="14987"/>
          <a:stretch/>
        </p:blipFill>
        <p:spPr bwMode="auto">
          <a:xfrm>
            <a:off x="3491880" y="1780942"/>
            <a:ext cx="1842295" cy="21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5576" y="5589240"/>
            <a:ext cx="1296144" cy="535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Caballo</a:t>
            </a:r>
            <a:endParaRPr lang="es-PA" dirty="0"/>
          </a:p>
        </p:txBody>
      </p:sp>
      <p:sp>
        <p:nvSpPr>
          <p:cNvPr id="10" name="9 Rectángulo"/>
          <p:cNvSpPr/>
          <p:nvPr/>
        </p:nvSpPr>
        <p:spPr>
          <a:xfrm>
            <a:off x="3991382" y="5589239"/>
            <a:ext cx="1296144" cy="535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</a:t>
            </a:r>
            <a:r>
              <a:rPr lang="es-ES" dirty="0" smtClean="0"/>
              <a:t>erro</a:t>
            </a:r>
            <a:endParaRPr lang="es-PA" dirty="0"/>
          </a:p>
        </p:txBody>
      </p:sp>
      <p:sp>
        <p:nvSpPr>
          <p:cNvPr id="11" name="10 Rectángulo"/>
          <p:cNvSpPr/>
          <p:nvPr/>
        </p:nvSpPr>
        <p:spPr>
          <a:xfrm>
            <a:off x="6895056" y="5589240"/>
            <a:ext cx="1296144" cy="5351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Vaca</a:t>
            </a:r>
            <a:endParaRPr lang="es-PA" dirty="0"/>
          </a:p>
        </p:txBody>
      </p:sp>
      <p:sp>
        <p:nvSpPr>
          <p:cNvPr id="3" name="2 Elipse">
            <a:hlinkClick r:id="rId5" action="ppaction://hlinksldjump"/>
          </p:cNvPr>
          <p:cNvSpPr/>
          <p:nvPr/>
        </p:nvSpPr>
        <p:spPr>
          <a:xfrm>
            <a:off x="8279904" y="6099772"/>
            <a:ext cx="864096" cy="6983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salir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302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06083 C -0.02864 -0.06824 -0.02708 -0.07703 -0.01979 -0.09044 C -0.01857 -0.09715 -0.01562 -0.10224 -0.01354 -0.10849 C -0.0092 -0.12098 -0.00625 -0.13139 -0.00503 -0.14504 C -0.00555 -0.18737 0.00087 -0.21998 -0.01562 -0.25306 C -0.01684 -0.26208 -0.01771 -0.26833 -0.01771 -0.27828 C -0.01771 -0.28105 -0.01684 -0.27272 -0.01666 -0.26995 C -0.01545 -0.25746 -0.01545 -0.25052 -0.01458 -0.23756 C -0.01302 -0.21374 -0.01041 -0.18806 -0.00607 -0.1647 C -0.00642 -0.14966 -0.00625 -0.13463 -0.00712 -0.11982 C -0.00764 -0.11011 -0.01875 -0.09345 -0.02396 -0.08605 C -0.02639 -0.0761 -0.02291 -0.08744 -0.02812 -0.07911 C -0.02882 -0.07795 -0.02864 -0.0761 -0.02934 -0.07495 C -0.03021 -0.07333 -0.03142 -0.07217 -0.03246 -0.07078 C -0.03333 -0.06731 -0.03559 -0.05898 -0.03871 -0.05806 C -0.03975 -0.05783 -0.0401 -0.05991 -0.0408 -0.06083 Z " pathEditMode="relative" ptsTypes="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5945 C -0.02934 -0.12815 -0.0276 -0.19708 -0.02934 -0.26579 C -0.03229 -0.24543 -0.03125 -0.25121 -0.03038 -0.2179 C -0.03142 -0.15845 -0.02691 -0.17233 -0.03368 -0.14504 C -0.03246 -0.07911 -0.03403 -0.10756 -0.03038 -0.05945 Z " pathEditMode="relative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528 C -0.01563 -0.06222 -0.01545 -0.06939 -0.01632 -0.07633 C -0.01702 -0.08212 -0.02066 -0.08836 -0.0217 -0.09461 C -0.02379 -0.10687 -0.02535 -0.11936 -0.03108 -0.12954 C -0.0342 -0.14272 -0.03733 -0.15591 -0.04063 -0.16886 C -0.04219 -0.18598 -0.04427 -0.20541 -0.05018 -0.22091 C -0.05052 -0.22322 -0.05087 -0.22554 -0.05122 -0.22785 C -0.05191 -0.23386 -0.05295 -0.25237 -0.0533 -0.24612 C -0.05469 -0.22021 -0.05157 -0.20194 -0.04584 -0.17881 C -0.04375 -0.17048 -0.04323 -0.16238 -0.03959 -0.15498 C -0.03768 -0.14689 -0.03594 -0.13995 -0.03108 -0.13393 C -0.02986 -0.12283 -0.02552 -0.11288 -0.0217 -0.10294 C -0.01858 -0.09438 -0.01893 -0.08165 -0.01754 -0.07356 C -0.0165 -0.06754 -0.01632 -0.06083 -0.01424 -0.05528 C -0.01355 -0.05343 -0.01059 -0.04973 -0.01216 -0.04973 C -0.01389 -0.04973 -0.01424 -0.05343 -0.01528 -0.05528 Z " pathEditMode="relative" ptsTypes="fffffffffff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80729"/>
          </a:xfr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200" dirty="0" smtClean="0"/>
              <a:t>¿De qué </a:t>
            </a:r>
            <a:r>
              <a:rPr lang="es-ES" sz="3200" dirty="0" smtClean="0"/>
              <a:t>color es la cinta del regalo?</a:t>
            </a:r>
            <a:br>
              <a:rPr lang="es-ES" sz="3200" dirty="0" smtClean="0"/>
            </a:br>
            <a:r>
              <a:rPr lang="es-ES" sz="3200" dirty="0" smtClean="0"/>
              <a:t>Escoger la mejor respuesta</a:t>
            </a:r>
            <a:endParaRPr lang="es-PA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69817"/>
            <a:ext cx="4104456" cy="41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strella de 6 puntas">
            <a:hlinkClick r:id="rId4" action="ppaction://hlinksldjump"/>
          </p:cNvPr>
          <p:cNvSpPr/>
          <p:nvPr/>
        </p:nvSpPr>
        <p:spPr>
          <a:xfrm>
            <a:off x="324589" y="1531639"/>
            <a:ext cx="914400" cy="9144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A</a:t>
            </a:r>
            <a:endParaRPr lang="es-PA" dirty="0"/>
          </a:p>
        </p:txBody>
      </p:sp>
      <p:sp>
        <p:nvSpPr>
          <p:cNvPr id="7" name="6 Estrella de 6 puntas"/>
          <p:cNvSpPr/>
          <p:nvPr/>
        </p:nvSpPr>
        <p:spPr>
          <a:xfrm>
            <a:off x="300177" y="2852936"/>
            <a:ext cx="914400" cy="914400"/>
          </a:xfrm>
          <a:prstGeom prst="star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5" action="ppaction://hlinksldjump"/>
              </a:rPr>
              <a:t>B</a:t>
            </a:r>
            <a:endParaRPr lang="es-PA" dirty="0"/>
          </a:p>
        </p:txBody>
      </p:sp>
      <p:sp>
        <p:nvSpPr>
          <p:cNvPr id="8" name="7 Estrella de 6 puntas">
            <a:hlinkClick r:id="rId5" action="ppaction://hlinksldjump"/>
          </p:cNvPr>
          <p:cNvSpPr/>
          <p:nvPr/>
        </p:nvSpPr>
        <p:spPr>
          <a:xfrm>
            <a:off x="300177" y="4293096"/>
            <a:ext cx="914400" cy="914400"/>
          </a:xfrm>
          <a:prstGeom prst="star6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9" name="8 Estrella de 6 puntas">
            <a:hlinkClick r:id="rId5" action="ppaction://hlinksldjump"/>
          </p:cNvPr>
          <p:cNvSpPr/>
          <p:nvPr/>
        </p:nvSpPr>
        <p:spPr>
          <a:xfrm>
            <a:off x="324589" y="5661248"/>
            <a:ext cx="914400" cy="914400"/>
          </a:xfrm>
          <a:prstGeom prst="star6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</a:t>
            </a:r>
            <a:endParaRPr lang="es-PA" dirty="0"/>
          </a:p>
        </p:txBody>
      </p:sp>
      <p:sp>
        <p:nvSpPr>
          <p:cNvPr id="3" name="2 Elipse">
            <a:hlinkClick r:id="rId6" action="ppaction://hlinksldjump"/>
          </p:cNvPr>
          <p:cNvSpPr/>
          <p:nvPr/>
        </p:nvSpPr>
        <p:spPr>
          <a:xfrm>
            <a:off x="7020272" y="5805264"/>
            <a:ext cx="1943221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FF"/>
                </a:solidFill>
              </a:rPr>
              <a:t>siguiente</a:t>
            </a:r>
            <a:endParaRPr lang="es-PA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" y="-266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63888" y="476672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B050"/>
                </a:solidFill>
                <a:ea typeface="+mj-ea"/>
                <a:cs typeface="+mj-cs"/>
              </a:rPr>
              <a:t>¿Qué color NO tiene esta imagen?</a:t>
            </a:r>
            <a:endParaRPr lang="es-PA" dirty="0">
              <a:solidFill>
                <a:srgbClr val="00B050"/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90288825"/>
              </p:ext>
            </p:extLst>
          </p:nvPr>
        </p:nvGraphicFramePr>
        <p:xfrm>
          <a:off x="4764360" y="2996952"/>
          <a:ext cx="412812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Elipse"/>
          <p:cNvSpPr/>
          <p:nvPr/>
        </p:nvSpPr>
        <p:spPr>
          <a:xfrm>
            <a:off x="7596336" y="6165304"/>
            <a:ext cx="1547664" cy="5447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8" action="ppaction://hlinksldjump"/>
              </a:rPr>
              <a:t>siguiente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507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Contar las frutas y selecciona la respuesta correcta</a:t>
            </a:r>
            <a:endParaRPr lang="es-P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Configuración local\Archivos temporales de Internet\Content.IE5\C563K9IJ\manzana-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3825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0" r="94502">
                        <a14:foregroundMark x1="71363" y1="74444" x2="71363" y2="74444"/>
                        <a14:foregroundMark x1="67583" y1="50417" x2="67583" y2="50417"/>
                        <a14:foregroundMark x1="49255" y1="4583" x2="49255" y2="4583"/>
                        <a14:foregroundMark x1="63116" y1="5694" x2="63116" y2="5694"/>
                        <a14:foregroundMark x1="48110" y1="2778" x2="48110" y2="2778"/>
                        <a14:foregroundMark x1="47766" y1="1111" x2="47766" y2="1111"/>
                        <a14:foregroundMark x1="67563" y1="19130" x2="67563" y2="1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0397"/>
            <a:ext cx="2317859" cy="191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>
            <a:hlinkClick r:id="rId5" action="ppaction://hlinksldjump"/>
          </p:cNvPr>
          <p:cNvSpPr/>
          <p:nvPr/>
        </p:nvSpPr>
        <p:spPr>
          <a:xfrm>
            <a:off x="5868144" y="2518499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PA" dirty="0"/>
          </a:p>
        </p:txBody>
      </p:sp>
      <p:sp>
        <p:nvSpPr>
          <p:cNvPr id="6" name="5 Elipse"/>
          <p:cNvSpPr/>
          <p:nvPr/>
        </p:nvSpPr>
        <p:spPr>
          <a:xfrm>
            <a:off x="4572000" y="2467240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PA" dirty="0"/>
          </a:p>
        </p:txBody>
      </p:sp>
      <p:sp>
        <p:nvSpPr>
          <p:cNvPr id="11" name="10 Elipse"/>
          <p:cNvSpPr/>
          <p:nvPr/>
        </p:nvSpPr>
        <p:spPr>
          <a:xfrm>
            <a:off x="7236296" y="251849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s-PA" dirty="0"/>
          </a:p>
        </p:txBody>
      </p:sp>
      <p:sp>
        <p:nvSpPr>
          <p:cNvPr id="12" name="11 Elipse"/>
          <p:cNvSpPr/>
          <p:nvPr/>
        </p:nvSpPr>
        <p:spPr>
          <a:xfrm>
            <a:off x="4552387" y="501317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PA" dirty="0"/>
          </a:p>
        </p:txBody>
      </p:sp>
      <p:sp>
        <p:nvSpPr>
          <p:cNvPr id="13" name="12 Elipse"/>
          <p:cNvSpPr/>
          <p:nvPr/>
        </p:nvSpPr>
        <p:spPr>
          <a:xfrm>
            <a:off x="5952267" y="5013176"/>
            <a:ext cx="914400" cy="914400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</a:t>
            </a:r>
            <a:endParaRPr lang="es-PA" dirty="0"/>
          </a:p>
        </p:txBody>
      </p:sp>
      <p:sp>
        <p:nvSpPr>
          <p:cNvPr id="14" name="13 Elipse">
            <a:hlinkClick r:id="rId5" action="ppaction://hlinksldjump"/>
          </p:cNvPr>
          <p:cNvSpPr/>
          <p:nvPr/>
        </p:nvSpPr>
        <p:spPr>
          <a:xfrm>
            <a:off x="7380312" y="5016403"/>
            <a:ext cx="914400" cy="914400"/>
          </a:xfrm>
          <a:prstGeom prst="ellips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PA" dirty="0"/>
          </a:p>
        </p:txBody>
      </p:sp>
      <p:sp>
        <p:nvSpPr>
          <p:cNvPr id="3" name="2 Rectángulo redondeado">
            <a:hlinkClick r:id="rId6" action="ppaction://hlinksldjump"/>
          </p:cNvPr>
          <p:cNvSpPr/>
          <p:nvPr/>
        </p:nvSpPr>
        <p:spPr>
          <a:xfrm>
            <a:off x="7837512" y="6222033"/>
            <a:ext cx="1274440" cy="5727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82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0.00162 C -0.09809 0.0037 -0.13681 0.00486 -0.17535 0.00741 C -0.20139 0.01596 -0.19722 0.01319 -0.23524 0.01434 C -0.23733 0.01388 -0.24028 0.01527 -0.24149 0.01296 C -0.24236 0.01134 -0.23889 0.01018 -0.23733 0.01018 C -0.21354 0.00879 -0.18958 0.00926 -0.1658 0.00879 C -0.12274 -0.00555 -0.18924 0.0037 -0.07309 0.00162 C -0.0658 -0.00023 -0.05816 -0.00069 -0.05104 -0.00393 C -0.04792 0.00856 -0.05365 0.00625 -0.05955 0.00162 Z " pathEditMode="relative" ptsTypes="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8004 C -0.01198 -0.08143 -0.01372 -0.08235 -0.01476 -0.08421 C -0.01771 -0.08883 -0.01268 -0.09369 -0.02014 -0.09693 C -0.02361 -0.09855 -0.02604 -0.10086 -0.02952 -0.10248 C -0.03507 -0.1078 -0.03976 -0.10942 -0.04636 -0.11081 C -0.06476 -0.11937 -0.08351 -0.12538 -0.10226 -0.13325 C -0.10608 -0.1388 -0.11268 -0.13787 -0.11806 -0.13903 C -0.12622 -0.14342 -0.13473 -0.14435 -0.14323 -0.14597 C -0.15278 -0.15106 -0.16354 -0.15245 -0.17379 -0.1543 C -0.19445 -0.16355 -0.29028 -0.15383 -0.32327 -0.15291 C -0.32761 -0.15221 -0.33108 -0.15221 -0.3349 -0.15013 C -0.3375 -0.14874 -0.33959 -0.14574 -0.34219 -0.14458 C -0.3441 -0.14365 -0.35608 -0.14204 -0.35695 -0.1418 C -0.36094 -0.13995 -0.36858 -0.13486 -0.36858 -0.13486 C -0.37118 -0.13116 -0.37396 -0.13093 -0.37691 -0.12769 C -0.38073 -0.12353 -0.38368 -0.11867 -0.38854 -0.11659 C -0.3908 -0.1122 -0.39809 -0.10317 -0.38854 -0.10942 C -0.3842 -0.11567 -0.37865 -0.11913 -0.37275 -0.12214 C -0.37066 -0.1233 -0.36632 -0.12492 -0.36632 -0.12492 C -0.36216 -0.12908 -0.3599 -0.13024 -0.35486 -0.13186 C -0.34948 -0.13949 -0.3342 -0.14481 -0.32639 -0.14736 C -0.29566 -0.17465 -0.25278 -0.15383 -0.2158 -0.1543 C -0.20903 -0.15522 -0.20521 -0.15661 -0.19896 -0.15869 C -0.14341 -0.15684 -0.1757 -0.15915 -0.1474 -0.15568 C -0.13976 -0.15476 -0.12431 -0.15291 -0.12431 -0.15291 C -0.11424 -0.15013 -0.10504 -0.14759 -0.09479 -0.14597 C -0.08976 -0.14435 -0.08802 -0.14019 -0.08316 -0.13764 C -0.07743 -0.13463 -0.07014 -0.1344 -0.06528 -0.12908 C -0.06216 -0.12584 -0.06181 -0.11821 -0.05799 -0.11659 C -0.05591 -0.11567 -0.05174 -0.11381 -0.05174 -0.11381 C -0.04705 -0.10757 -0.03889 -0.10641 -0.03264 -0.10387 C -0.03073 -0.10132 -0.02969 -0.09762 -0.02743 -0.09554 C -0.02483 -0.09323 -0.01754 -0.09207 -0.01476 -0.09138 C -0.01407 -0.0886 -0.01337 -0.08559 -0.01268 -0.08282 C -0.01146 -0.07796 -0.01233 -0.07773 -0.01059 -0.08004 Z " pathEditMode="relative" ptsTypes="ffffffffffffffffffffffffffffff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11913E-6 C -0.00296 0.00832 -0.0066 0.01156 -0.01268 0.01549 C -0.02032 0.05574 -0.05348 0.06892 -0.08108 0.0717 C -0.10278 0.07887 -0.12761 0.0754 -0.14844 0.07586 C -0.20921 0.0791 -0.26806 0.07795 -0.32952 0.07725 C -0.33525 0.07586 -0.34046 0.07424 -0.34636 0.07309 C -0.35434 0.06962 -0.36233 0.06846 -0.37049 0.06592 C -0.37483 0.06198 -0.37952 0.06198 -0.38421 0.05898 C -0.38768 0.05666 -0.39115 0.05435 -0.39462 0.05204 C -0.40469 0.04556 -0.38837 0.05343 -0.40417 0.04649 C -0.40521 0.04602 -0.4073 0.0451 -0.4073 0.0451 C -0.41303 0.03955 -0.42153 0.03908 -0.42848 0.03793 C -0.45712 0.03353 -0.44358 0.03538 -0.48108 0.03376 C -0.48889 0.03122 -0.49289 0.02729 -0.5 0.02405 C -0.50695 0.01456 -0.50313 0.01873 -0.51146 0.01133 C -0.51841 0.00508 -0.5257 -0.00602 -0.5316 -0.01389 C -0.53247 -0.01505 -0.53039 -0.01088 -0.52952 -0.00973 C -0.52865 -0.00857 -0.52726 -0.00811 -0.52622 -0.00695 C -0.52084 -0.00047 -0.51754 0.00554 -0.51042 0.00855 C -0.50591 0.01456 -0.49966 0.02867 -0.49254 0.0296 C -0.48664 0.03029 -0.48056 0.03052 -0.47466 0.03099 C -0.45157 0.03538 -0.4283 0.03885 -0.40521 0.04348 C -0.40278 0.0451 -0.4 0.04556 -0.39792 0.04787 C -0.39688 0.04903 -0.39688 0.05111 -0.39584 0.05204 C -0.39306 0.05481 -0.38837 0.05412 -0.38525 0.0562 C -0.38421 0.0569 -0.38334 0.05875 -0.38212 0.05898 C -0.37622 0.0606 -0.36424 0.06175 -0.36424 0.06175 C -0.36042 0.06337 -0.35625 0.06268 -0.35261 0.06453 C -0.34323 0.06916 -0.34983 0.07031 -0.34306 0.0717 C -0.32136 0.07656 -0.29879 0.07702 -0.27674 0.07864 C -0.25903 0.07748 -0.24184 0.07563 -0.22414 0.07448 C -0.19619 0.06198 -0.16598 0.06545 -0.13681 0.06453 C -0.11146 0.05319 -0.10556 0.05343 -0.07362 0.05204 C -0.06355 0.04672 -0.0533 0.04371 -0.04306 0.03931 C -0.03803 0.03723 -0.03334 0.03376 -0.02848 0.03099 C -0.02084 0.02659 -0.01233 0.02451 -0.00521 0.01826 C -0.00365 0.01202 -0.00157 0.00647 4.16667E-6 -5.11913E-6 Z " pathEditMode="relative" ptsTypes="ffffffffffffffffffffffffffffffff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2 0.06547 C -0.08716 0.0694 -0.11077 0.06963 -0.1342 0.07241 C -0.16042 0.0812 -0.14341 0.07587 -0.20799 0.07241 C -0.21198 0.07217 -0.21563 0.06963 -0.21945 0.06824 C -0.2217 0.06755 -0.22587 0.06547 -0.22587 0.06547 C -0.22691 0.06408 -0.229 0.0613 -0.229 0.0613 C -0.20591 0.06755 -0.18125 0.06477 -0.15747 0.06685 C -0.12032 0.06616 -0.10521 0.07079 -0.07743 0.05991 C -0.07118 0.05737 -0.05903 0.05922 -0.05417 0.05274 L -0.06372 0.06547 Z " pathEditMode="relative" ptsTypes="ffffffffA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7911 C -0.05868 -0.08466 -0.0625 -0.08836 -0.06823 -0.09021 C -0.07188 -0.09345 -0.07465 -0.09438 -0.07882 -0.09577 C -0.08212 -0.10062 -0.08768 -0.10502 -0.09236 -0.1071 C -0.09601 -0.1115 -0.10278 -0.11404 -0.10712 -0.11682 C -0.11893 -0.12468 -0.13299 -0.13231 -0.14618 -0.13509 C -0.15452 -0.13879 -0.14149 -0.13324 -0.15764 -0.13787 C -0.1599 -0.13856 -0.16406 -0.14064 -0.16406 -0.14064 C -0.20295 -0.13995 -0.23073 -0.13879 -0.26615 -0.13509 C -0.27518 -0.13116 -0.28472 -0.13 -0.29358 -0.12537 C -0.30087 -0.12167 -0.30573 -0.11473 -0.31354 -0.11265 C -0.31875 -0.10803 -0.32483 -0.10664 -0.33038 -0.10294 C -0.34045 -0.09623 -0.34983 -0.08536 -0.36094 -0.08189 C -0.36788 -0.07495 -0.37448 -0.06731 -0.38299 -0.06361 C -0.3875 -0.0576 -0.39028 -0.05667 -0.3967 -0.05528 C -0.40018 -0.05366 -0.40278 -0.05135 -0.40608 -0.0495 C -0.41077 -0.04696 -0.41545 -0.04673 -0.41979 -0.04256 C -0.42118 -0.04117 -0.4224 -0.03932 -0.42396 -0.0384 C -0.4257 -0.03747 -0.43125 -0.03701 -0.42934 -0.03701 C -0.42587 -0.03701 -0.42222 -0.03793 -0.41875 -0.0384 C -0.41597 -0.03979 -0.41302 -0.04048 -0.41042 -0.04256 C -0.40955 -0.04326 -0.40903 -0.04464 -0.40816 -0.04534 C -0.40347 -0.04834 -0.39844 -0.04881 -0.39358 -0.05089 C -0.39063 -0.05343 -0.38715 -0.05621 -0.38403 -0.05806 C -0.38195 -0.05922 -0.37778 -0.06084 -0.37778 -0.06084 C -0.37483 -0.06616 -0.37205 -0.06616 -0.36823 -0.07055 C -0.3599 -0.08004 -0.34948 -0.08952 -0.33872 -0.09299 C -0.33698 -0.09415 -0.33351 -0.09669 -0.33143 -0.09715 C -0.32483 -0.09831 -0.31146 -0.10016 -0.31146 -0.10016 C -0.30434 -0.10617 -0.29445 -0.10849 -0.28611 -0.10988 C -0.28004 -0.11265 -0.27448 -0.11612 -0.26823 -0.1182 C -0.26441 -0.1219 -0.26059 -0.12237 -0.2566 -0.12537 C -0.24931 -0.13069 -0.24566 -0.13301 -0.23768 -0.13648 C -0.23646 -0.13694 -0.23577 -0.13879 -0.23455 -0.13925 C -0.23073 -0.14064 -0.22292 -0.14226 -0.22292 -0.14226 C -0.19358 -0.1411 -0.16597 -0.13763 -0.13663 -0.13648 C -0.12847 -0.13555 -0.12309 -0.13486 -0.11563 -0.13231 C -0.11146 -0.13093 -0.10712 -0.12954 -0.10295 -0.12815 C -0.10156 -0.12769 -0.09879 -0.12676 -0.09879 -0.12676 C -0.09288 -0.12144 -0.08906 -0.11242 -0.08403 -0.10571 C -0.07847 -0.09831 -0.07379 -0.09507 -0.06719 -0.09021 C -0.05625 -0.08212 -0.06511 -0.08651 -0.05764 -0.08327 C -0.05643 -0.08189 -0.04636 -0.06778 -0.05452 -0.07911 Z " pathEditMode="relative" ptsTypes="ffffffffffffffffffff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0.06501 C -0.07204 0.07912 -0.08524 0.08953 -0.0993 0.09577 C -0.10625 0.10248 -0.11545 0.10896 -0.12361 0.11266 C -0.13003 0.11913 -0.13611 0.12607 -0.14253 0.13232 C -0.14739 0.13718 -0.15243 0.13857 -0.15729 0.14342 C -0.16388 0.1499 -0.16996 0.15568 -0.17829 0.15753 C -0.20625 0.17558 -0.25052 0.16979 -0.28142 0.17164 C -0.30017 0.17419 -0.31666 0.17627 -0.33628 0.1772 C -0.3618 0.17627 -0.3875 0.17604 -0.41302 0.17442 C -0.41597 0.17419 -0.41857 0.17118 -0.42152 0.17026 C -0.43871 0.16517 -0.45555 0.15985 -0.47309 0.15753 C -0.48559 0.1543 -0.48541 0.14111 -0.49305 0.13093 C -0.49583 0.12723 -0.49965 0.12445 -0.5026 0.12099 C -0.51406 0.10757 -0.50451 0.11659 -0.51197 0.10988 C -0.51684 0.09993 -0.51371 0.10225 -0.51944 0.09993 C -0.52135 0.09253 -0.51979 0.09693 -0.52465 0.08744 C -0.52534 0.08629 -0.52447 0.09068 -0.52361 0.09161 C -0.5217 0.09392 -0.51927 0.09531 -0.51718 0.09716 C -0.51302 0.10086 -0.51197 0.10017 -0.50677 0.10132 C -0.50295 0.1034 -0.50191 0.10687 -0.49826 0.10988 C -0.49375 0.12792 -0.48663 0.12954 -0.47621 0.13787 C -0.4618 0.14944 -0.45225 0.15568 -0.43524 0.15892 C -0.4276 0.1654 -0.41753 0.16494 -0.40885 0.16586 C -0.39687 0.16979 -0.37204 0.17026 -0.37204 0.17026 C -0.34375 0.18275 -0.31232 0.17211 -0.28246 0.17164 C -0.27222 0.16702 -0.26128 0.16725 -0.25104 0.16309 C -0.24149 0.15938 -0.23038 0.15383 -0.22152 0.14782 C -0.22013 0.14689 -0.21875 0.14527 -0.21718 0.14481 C -0.21093 0.14319 -0.20451 0.14296 -0.19826 0.14204 C -0.19166 0.13903 -0.18645 0.13533 -0.17934 0.13371 C -0.16909 0.12908 -0.17517 0.13139 -0.16041 0.12816 C -0.15833 0.12723 -0.15572 0.12746 -0.15416 0.12538 C -0.15156 0.12168 -0.1493 0.11983 -0.14566 0.11821 C -0.13975 0.10641 -0.12673 0.10248 -0.11718 0.09855 C -0.11197 0.09392 -0.10642 0.09346 -0.10034 0.09161 C -0.09583 0.08767 -0.09079 0.08698 -0.08576 0.08467 C -0.08211 0.08027 -0.07743 0.08027 -0.07309 0.0775 C -0.06857 0.07449 -0.06441 0.07218 -0.05937 0.07056 C -0.05364 0.06547 -0.05781 0.06778 -0.0625 0.06362 C -0.06319 0.06501 -0.06475 0.06616 -0.06458 0.06778 C -0.06441 0.0694 -0.0625 0.07148 -0.06145 0.07056 C -0.06024 0.06963 -0.06145 0.06686 -0.06145 0.06501 Z " pathEditMode="relative" ptsTypes="ffffffffffffffffffffffffffffffffffffffffff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113</Words>
  <Application>Microsoft Office PowerPoint</Application>
  <PresentationFormat>Presentación en pantalla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Técnicas de Aprendizaje </vt:lpstr>
      <vt:lpstr>Aplicado en Pre- escolar</vt:lpstr>
      <vt:lpstr>Presentación de PowerPoint</vt:lpstr>
      <vt:lpstr>Presentación de PowerPoint</vt:lpstr>
      <vt:lpstr>Relaciona el color de la columna Izquierda con el objeto correspondiente de la derecha</vt:lpstr>
      <vt:lpstr>¿Cómo se llaman estos animales? </vt:lpstr>
      <vt:lpstr>¿De qué color es la cinta del regalo? Escoger la mejor respuesta</vt:lpstr>
      <vt:lpstr>Presentación de PowerPoint</vt:lpstr>
      <vt:lpstr>Contar las frutas y selecciona la respuesta correcta</vt:lpstr>
      <vt:lpstr>¿Relacione las imágenes con las vocales ? 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aprendizaje </dc:title>
  <dc:creator>portal-15</dc:creator>
  <cp:lastModifiedBy>portal-15</cp:lastModifiedBy>
  <cp:revision>50</cp:revision>
  <dcterms:created xsi:type="dcterms:W3CDTF">2016-05-25T20:36:41Z</dcterms:created>
  <dcterms:modified xsi:type="dcterms:W3CDTF">2016-06-01T21:13:48Z</dcterms:modified>
</cp:coreProperties>
</file>