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9" r:id="rId2"/>
    <p:sldId id="260" r:id="rId3"/>
    <p:sldId id="278" r:id="rId4"/>
    <p:sldId id="261" r:id="rId5"/>
    <p:sldId id="269" r:id="rId6"/>
    <p:sldId id="273" r:id="rId7"/>
    <p:sldId id="271" r:id="rId8"/>
    <p:sldId id="267" r:id="rId9"/>
    <p:sldId id="268" r:id="rId10"/>
    <p:sldId id="275" r:id="rId11"/>
    <p:sldId id="277" r:id="rId12"/>
  </p:sldIdLst>
  <p:sldSz cx="9144000" cy="6858000" type="screen4x3"/>
  <p:notesSz cx="6858000" cy="9144000"/>
  <p:defaultTextStyle>
    <a:defPPr>
      <a:defRPr lang="es-P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8402"/>
    <a:srgbClr val="FA1414"/>
    <a:srgbClr val="F21C2B"/>
    <a:srgbClr val="0DBD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Grupos%20Indgenas%20de%20Panam.wmv" TargetMode="External"/><Relationship Id="rId2" Type="http://schemas.openxmlformats.org/officeDocument/2006/relationships/hyperlink" Target="../../Documents/INDICACIONES%20DEL%20MAPA%20CONCEPTUAL.docx" TargetMode="External"/><Relationship Id="rId1" Type="http://schemas.openxmlformats.org/officeDocument/2006/relationships/hyperlink" Target="http://www.monografias.com/trabajos14/indigenas-panama/indigenas-panama.shtml" TargetMode="External"/><Relationship Id="rId4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../../Documents/INDICACIONES%20DEL%20MAPA%20CONCEPTUAL.docx" TargetMode="External"/><Relationship Id="rId2" Type="http://schemas.openxmlformats.org/officeDocument/2006/relationships/hyperlink" Target="http://www.monografias.com/trabajos14/indigenas-panama/indigenas-panama.shtml" TargetMode="External"/><Relationship Id="rId1" Type="http://schemas.openxmlformats.org/officeDocument/2006/relationships/hyperlink" Target="Grupos%20Indgenas%20de%20Panam.wmv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7FAA4D-5070-4B04-9A9E-3E5490FEACF8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A"/>
        </a:p>
      </dgm:t>
    </dgm:pt>
    <dgm:pt modelId="{64AF81DA-EF96-419D-A0B8-462DB3D9EB61}">
      <dgm:prSet phldrT="[Texto]" phldr="1"/>
      <dgm:spPr/>
      <dgm:t>
        <a:bodyPr/>
        <a:lstStyle/>
        <a:p>
          <a:endParaRPr lang="es-PA" dirty="0"/>
        </a:p>
      </dgm:t>
    </dgm:pt>
    <dgm:pt modelId="{F6E21187-A802-4A93-B4AB-0D9B6CAA8630}" type="parTrans" cxnId="{5E6808F3-B0E8-4F82-AE48-134BB0B0723B}">
      <dgm:prSet/>
      <dgm:spPr/>
      <dgm:t>
        <a:bodyPr/>
        <a:lstStyle/>
        <a:p>
          <a:endParaRPr lang="es-PA"/>
        </a:p>
      </dgm:t>
    </dgm:pt>
    <dgm:pt modelId="{443BBE6F-2A19-4BCF-8140-DFE0FD225A3F}" type="sibTrans" cxnId="{5E6808F3-B0E8-4F82-AE48-134BB0B0723B}">
      <dgm:prSet/>
      <dgm:spPr/>
      <dgm:t>
        <a:bodyPr/>
        <a:lstStyle/>
        <a:p>
          <a:endParaRPr lang="es-PA"/>
        </a:p>
      </dgm:t>
    </dgm:pt>
    <dgm:pt modelId="{1D5F0F06-7806-42B0-AA79-1045D3B594A3}" type="asst">
      <dgm:prSet phldrT="[Texto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PA" dirty="0" smtClean="0"/>
            <a:t>PREGUNTAS GUIÁS</a:t>
          </a:r>
          <a:endParaRPr lang="es-PA" dirty="0"/>
        </a:p>
      </dgm:t>
    </dgm:pt>
    <dgm:pt modelId="{551B5D5E-FCCF-41AB-8CD3-0EC20B5232D5}" type="parTrans" cxnId="{1DB30295-EF55-49D2-955D-7040F4B9004E}">
      <dgm:prSet/>
      <dgm:spPr/>
      <dgm:t>
        <a:bodyPr/>
        <a:lstStyle/>
        <a:p>
          <a:endParaRPr lang="es-PA"/>
        </a:p>
      </dgm:t>
    </dgm:pt>
    <dgm:pt modelId="{D33AD54C-4985-4620-8F0A-B01B56D71468}" type="sibTrans" cxnId="{1DB30295-EF55-49D2-955D-7040F4B9004E}">
      <dgm:prSet/>
      <dgm:spPr/>
      <dgm:t>
        <a:bodyPr/>
        <a:lstStyle/>
        <a:p>
          <a:endParaRPr lang="es-PA"/>
        </a:p>
      </dgm:t>
    </dgm:pt>
    <dgm:pt modelId="{522F0507-0CD4-4251-B609-53B4733ED2BD}">
      <dgm:prSet/>
      <dgm:spPr>
        <a:solidFill>
          <a:schemeClr val="tx2"/>
        </a:solidFill>
      </dgm:spPr>
      <dgm:t>
        <a:bodyPr/>
        <a:lstStyle/>
        <a:p>
          <a:r>
            <a:rPr lang="es-PA" dirty="0" smtClean="0"/>
            <a:t>¿Cómo tratarán los estudiantes a Magdiel de ahora en adelante  después de ver el documental? </a:t>
          </a:r>
          <a:endParaRPr lang="es-PA" dirty="0"/>
        </a:p>
      </dgm:t>
    </dgm:pt>
    <dgm:pt modelId="{973B92DD-2118-41AD-BE38-60FEB03AA494}" type="parTrans" cxnId="{1E153DCE-4253-49F3-A685-B8CC924B872E}">
      <dgm:prSet/>
      <dgm:spPr/>
      <dgm:t>
        <a:bodyPr/>
        <a:lstStyle/>
        <a:p>
          <a:endParaRPr lang="es-PA"/>
        </a:p>
      </dgm:t>
    </dgm:pt>
    <dgm:pt modelId="{423DAD22-7704-4444-870D-E6AD63660B1B}" type="sibTrans" cxnId="{1E153DCE-4253-49F3-A685-B8CC924B872E}">
      <dgm:prSet/>
      <dgm:spPr/>
      <dgm:t>
        <a:bodyPr/>
        <a:lstStyle/>
        <a:p>
          <a:endParaRPr lang="es-PA"/>
        </a:p>
      </dgm:t>
    </dgm:pt>
    <dgm:pt modelId="{B5D60221-1C02-4B4C-87B4-8C4B8C447D1A}">
      <dgm:prSet/>
      <dgm:spPr>
        <a:solidFill>
          <a:srgbClr val="0DBD2A"/>
        </a:solidFill>
      </dgm:spPr>
      <dgm:t>
        <a:bodyPr/>
        <a:lstStyle/>
        <a:p>
          <a:r>
            <a:rPr lang="es-PA" dirty="0" smtClean="0"/>
            <a:t>	Sabes que los indígenas  fueron los primeros pobladores de Panamá</a:t>
          </a:r>
          <a:endParaRPr lang="es-PA" dirty="0"/>
        </a:p>
      </dgm:t>
    </dgm:pt>
    <dgm:pt modelId="{BFCF4779-6AE6-431E-82F0-8BE35B98C64C}" type="parTrans" cxnId="{339FAB9F-2C36-48ED-A42C-138A4C56EA93}">
      <dgm:prSet/>
      <dgm:spPr/>
      <dgm:t>
        <a:bodyPr/>
        <a:lstStyle/>
        <a:p>
          <a:endParaRPr lang="es-PA"/>
        </a:p>
      </dgm:t>
    </dgm:pt>
    <dgm:pt modelId="{0F652905-6519-4C98-B26D-A395D8FC0A4B}" type="sibTrans" cxnId="{339FAB9F-2C36-48ED-A42C-138A4C56EA93}">
      <dgm:prSet/>
      <dgm:spPr/>
      <dgm:t>
        <a:bodyPr/>
        <a:lstStyle/>
        <a:p>
          <a:endParaRPr lang="es-PA"/>
        </a:p>
      </dgm:t>
    </dgm:pt>
    <dgm:pt modelId="{1D7ABC7A-86C2-40AB-AB86-1FEB8B22B2B1}">
      <dgm:prSet/>
      <dgm:spPr>
        <a:solidFill>
          <a:srgbClr val="0B8402"/>
        </a:solidFill>
      </dgm:spPr>
      <dgm:t>
        <a:bodyPr/>
        <a:lstStyle/>
        <a:p>
          <a:r>
            <a:rPr lang="es-PA" dirty="0" smtClean="0"/>
            <a:t>	Puedes imaginarte cuales son las condiciones de vida de los indígenas.</a:t>
          </a:r>
          <a:endParaRPr lang="es-PA" dirty="0"/>
        </a:p>
      </dgm:t>
    </dgm:pt>
    <dgm:pt modelId="{93A978C0-BF35-420D-B478-567BDACE4685}" type="parTrans" cxnId="{36C66570-39BC-48A3-8547-5E3436629C3E}">
      <dgm:prSet/>
      <dgm:spPr/>
      <dgm:t>
        <a:bodyPr/>
        <a:lstStyle/>
        <a:p>
          <a:endParaRPr lang="es-PA"/>
        </a:p>
      </dgm:t>
    </dgm:pt>
    <dgm:pt modelId="{B37ED88A-8A23-42B6-B986-ABD3808BF4F2}" type="sibTrans" cxnId="{36C66570-39BC-48A3-8547-5E3436629C3E}">
      <dgm:prSet/>
      <dgm:spPr/>
      <dgm:t>
        <a:bodyPr/>
        <a:lstStyle/>
        <a:p>
          <a:endParaRPr lang="es-PA"/>
        </a:p>
      </dgm:t>
    </dgm:pt>
    <dgm:pt modelId="{A5F4770D-8F75-40F8-AEC8-A3C92945F514}" type="pres">
      <dgm:prSet presAssocID="{1F7FAA4D-5070-4B04-9A9E-3E5490FEACF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PA"/>
        </a:p>
      </dgm:t>
    </dgm:pt>
    <dgm:pt modelId="{3D4975E6-DD56-4FE9-998D-03E3BFB943A8}" type="pres">
      <dgm:prSet presAssocID="{64AF81DA-EF96-419D-A0B8-462DB3D9EB61}" presName="hierRoot1" presStyleCnt="0">
        <dgm:presLayoutVars>
          <dgm:hierBranch val="init"/>
        </dgm:presLayoutVars>
      </dgm:prSet>
      <dgm:spPr/>
    </dgm:pt>
    <dgm:pt modelId="{6D538E3E-1ED1-4209-A496-A120EAD8EF4D}" type="pres">
      <dgm:prSet presAssocID="{64AF81DA-EF96-419D-A0B8-462DB3D9EB61}" presName="rootComposite1" presStyleCnt="0"/>
      <dgm:spPr/>
    </dgm:pt>
    <dgm:pt modelId="{76FE8D2A-9391-46C8-A197-129EA7ABEFFA}" type="pres">
      <dgm:prSet presAssocID="{64AF81DA-EF96-419D-A0B8-462DB3D9EB61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s-PA"/>
        </a:p>
      </dgm:t>
    </dgm:pt>
    <dgm:pt modelId="{145751EC-F9EA-4D02-883F-D7D959D106F4}" type="pres">
      <dgm:prSet presAssocID="{64AF81DA-EF96-419D-A0B8-462DB3D9EB61}" presName="rootConnector1" presStyleLbl="node1" presStyleIdx="0" presStyleCnt="0"/>
      <dgm:spPr/>
      <dgm:t>
        <a:bodyPr/>
        <a:lstStyle/>
        <a:p>
          <a:endParaRPr lang="es-PA"/>
        </a:p>
      </dgm:t>
    </dgm:pt>
    <dgm:pt modelId="{93B10A93-62BB-4746-90F4-09EDDEEE9B87}" type="pres">
      <dgm:prSet presAssocID="{64AF81DA-EF96-419D-A0B8-462DB3D9EB61}" presName="hierChild2" presStyleCnt="0"/>
      <dgm:spPr/>
    </dgm:pt>
    <dgm:pt modelId="{6D8686A3-D997-49D3-9BCB-797AA13AC3E5}" type="pres">
      <dgm:prSet presAssocID="{BFCF4779-6AE6-431E-82F0-8BE35B98C64C}" presName="Name64" presStyleLbl="parChTrans1D2" presStyleIdx="0" presStyleCnt="3"/>
      <dgm:spPr/>
      <dgm:t>
        <a:bodyPr/>
        <a:lstStyle/>
        <a:p>
          <a:endParaRPr lang="es-PA"/>
        </a:p>
      </dgm:t>
    </dgm:pt>
    <dgm:pt modelId="{A7486BF6-F6A6-4974-B940-813B7B9E3C6D}" type="pres">
      <dgm:prSet presAssocID="{B5D60221-1C02-4B4C-87B4-8C4B8C447D1A}" presName="hierRoot2" presStyleCnt="0">
        <dgm:presLayoutVars>
          <dgm:hierBranch val="init"/>
        </dgm:presLayoutVars>
      </dgm:prSet>
      <dgm:spPr/>
    </dgm:pt>
    <dgm:pt modelId="{4880A92F-69E8-4E1B-8CA0-5203EB6B9F51}" type="pres">
      <dgm:prSet presAssocID="{B5D60221-1C02-4B4C-87B4-8C4B8C447D1A}" presName="rootComposite" presStyleCnt="0"/>
      <dgm:spPr/>
    </dgm:pt>
    <dgm:pt modelId="{95C03ACD-8505-41FC-8F18-451FC80990F1}" type="pres">
      <dgm:prSet presAssocID="{B5D60221-1C02-4B4C-87B4-8C4B8C447D1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s-PA"/>
        </a:p>
      </dgm:t>
    </dgm:pt>
    <dgm:pt modelId="{E59D1EDA-F764-4090-9639-CCCDF77CBCAD}" type="pres">
      <dgm:prSet presAssocID="{B5D60221-1C02-4B4C-87B4-8C4B8C447D1A}" presName="rootConnector" presStyleLbl="node2" presStyleIdx="0" presStyleCnt="2"/>
      <dgm:spPr/>
      <dgm:t>
        <a:bodyPr/>
        <a:lstStyle/>
        <a:p>
          <a:endParaRPr lang="es-PA"/>
        </a:p>
      </dgm:t>
    </dgm:pt>
    <dgm:pt modelId="{91A6D61A-3DC6-4A89-A007-AE9781E65376}" type="pres">
      <dgm:prSet presAssocID="{B5D60221-1C02-4B4C-87B4-8C4B8C447D1A}" presName="hierChild4" presStyleCnt="0"/>
      <dgm:spPr/>
    </dgm:pt>
    <dgm:pt modelId="{7666581C-65E1-4AF6-AFEE-0A727915F690}" type="pres">
      <dgm:prSet presAssocID="{B5D60221-1C02-4B4C-87B4-8C4B8C447D1A}" presName="hierChild5" presStyleCnt="0"/>
      <dgm:spPr/>
    </dgm:pt>
    <dgm:pt modelId="{3D3198D8-1C1E-4B01-84B3-224EA533EB5F}" type="pres">
      <dgm:prSet presAssocID="{93A978C0-BF35-420D-B478-567BDACE4685}" presName="Name64" presStyleLbl="parChTrans1D2" presStyleIdx="1" presStyleCnt="3"/>
      <dgm:spPr/>
      <dgm:t>
        <a:bodyPr/>
        <a:lstStyle/>
        <a:p>
          <a:endParaRPr lang="es-PA"/>
        </a:p>
      </dgm:t>
    </dgm:pt>
    <dgm:pt modelId="{2E7FD9E6-387C-4691-AA99-91D231BED37F}" type="pres">
      <dgm:prSet presAssocID="{1D7ABC7A-86C2-40AB-AB86-1FEB8B22B2B1}" presName="hierRoot2" presStyleCnt="0">
        <dgm:presLayoutVars>
          <dgm:hierBranch val="init"/>
        </dgm:presLayoutVars>
      </dgm:prSet>
      <dgm:spPr/>
    </dgm:pt>
    <dgm:pt modelId="{1509C32B-085A-4C81-8B85-0DAA5F5C363B}" type="pres">
      <dgm:prSet presAssocID="{1D7ABC7A-86C2-40AB-AB86-1FEB8B22B2B1}" presName="rootComposite" presStyleCnt="0"/>
      <dgm:spPr/>
    </dgm:pt>
    <dgm:pt modelId="{A90EE64F-FCF7-4705-9186-743419EBD1A2}" type="pres">
      <dgm:prSet presAssocID="{1D7ABC7A-86C2-40AB-AB86-1FEB8B22B2B1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s-PA"/>
        </a:p>
      </dgm:t>
    </dgm:pt>
    <dgm:pt modelId="{BB10ADDF-42AD-4F74-81A3-8068EC71BEEE}" type="pres">
      <dgm:prSet presAssocID="{1D7ABC7A-86C2-40AB-AB86-1FEB8B22B2B1}" presName="rootConnector" presStyleLbl="node2" presStyleIdx="1" presStyleCnt="2"/>
      <dgm:spPr/>
      <dgm:t>
        <a:bodyPr/>
        <a:lstStyle/>
        <a:p>
          <a:endParaRPr lang="es-PA"/>
        </a:p>
      </dgm:t>
    </dgm:pt>
    <dgm:pt modelId="{407335E9-2E58-4F8C-AC7E-DAF4770A6086}" type="pres">
      <dgm:prSet presAssocID="{1D7ABC7A-86C2-40AB-AB86-1FEB8B22B2B1}" presName="hierChild4" presStyleCnt="0"/>
      <dgm:spPr/>
    </dgm:pt>
    <dgm:pt modelId="{8189A32A-3A9D-4712-A293-FCAD4C4299BA}" type="pres">
      <dgm:prSet presAssocID="{1D7ABC7A-86C2-40AB-AB86-1FEB8B22B2B1}" presName="hierChild5" presStyleCnt="0"/>
      <dgm:spPr/>
    </dgm:pt>
    <dgm:pt modelId="{5C4947BA-EA81-4D13-8612-33D0F734B7BE}" type="pres">
      <dgm:prSet presAssocID="{64AF81DA-EF96-419D-A0B8-462DB3D9EB61}" presName="hierChild3" presStyleCnt="0"/>
      <dgm:spPr/>
    </dgm:pt>
    <dgm:pt modelId="{FBED6856-5D77-49FD-96E1-0C25015CAFCD}" type="pres">
      <dgm:prSet presAssocID="{551B5D5E-FCCF-41AB-8CD3-0EC20B5232D5}" presName="Name115" presStyleLbl="parChTrans1D2" presStyleIdx="2" presStyleCnt="3"/>
      <dgm:spPr/>
      <dgm:t>
        <a:bodyPr/>
        <a:lstStyle/>
        <a:p>
          <a:endParaRPr lang="es-PA"/>
        </a:p>
      </dgm:t>
    </dgm:pt>
    <dgm:pt modelId="{48E8F10A-6355-47AE-A4E0-BCC38D9AC7A9}" type="pres">
      <dgm:prSet presAssocID="{1D5F0F06-7806-42B0-AA79-1045D3B594A3}" presName="hierRoot3" presStyleCnt="0">
        <dgm:presLayoutVars>
          <dgm:hierBranch val="init"/>
        </dgm:presLayoutVars>
      </dgm:prSet>
      <dgm:spPr/>
    </dgm:pt>
    <dgm:pt modelId="{A9059515-F23F-4AA6-8711-E1F8E881B700}" type="pres">
      <dgm:prSet presAssocID="{1D5F0F06-7806-42B0-AA79-1045D3B594A3}" presName="rootComposite3" presStyleCnt="0"/>
      <dgm:spPr/>
    </dgm:pt>
    <dgm:pt modelId="{6DB69BEA-DFEB-4B3D-8CF2-052F92F67D90}" type="pres">
      <dgm:prSet presAssocID="{1D5F0F06-7806-42B0-AA79-1045D3B594A3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s-PA"/>
        </a:p>
      </dgm:t>
    </dgm:pt>
    <dgm:pt modelId="{46CE2044-9A82-465C-84A2-B8D0D80D65CA}" type="pres">
      <dgm:prSet presAssocID="{1D5F0F06-7806-42B0-AA79-1045D3B594A3}" presName="rootConnector3" presStyleLbl="asst1" presStyleIdx="0" presStyleCnt="1"/>
      <dgm:spPr/>
      <dgm:t>
        <a:bodyPr/>
        <a:lstStyle/>
        <a:p>
          <a:endParaRPr lang="es-PA"/>
        </a:p>
      </dgm:t>
    </dgm:pt>
    <dgm:pt modelId="{A355EBE2-4EED-4FC5-9C94-656C28400970}" type="pres">
      <dgm:prSet presAssocID="{1D5F0F06-7806-42B0-AA79-1045D3B594A3}" presName="hierChild6" presStyleCnt="0"/>
      <dgm:spPr/>
    </dgm:pt>
    <dgm:pt modelId="{FD0FFB5C-7919-45E1-93E6-875939472FB9}" type="pres">
      <dgm:prSet presAssocID="{1D5F0F06-7806-42B0-AA79-1045D3B594A3}" presName="hierChild7" presStyleCnt="0"/>
      <dgm:spPr/>
    </dgm:pt>
    <dgm:pt modelId="{FA72DC75-59B7-4E4D-8B0B-0F3DAF18FE27}" type="pres">
      <dgm:prSet presAssocID="{522F0507-0CD4-4251-B609-53B4733ED2BD}" presName="hierRoot1" presStyleCnt="0">
        <dgm:presLayoutVars>
          <dgm:hierBranch val="init"/>
        </dgm:presLayoutVars>
      </dgm:prSet>
      <dgm:spPr/>
    </dgm:pt>
    <dgm:pt modelId="{564C4352-6A24-4988-B90A-561BC638448B}" type="pres">
      <dgm:prSet presAssocID="{522F0507-0CD4-4251-B609-53B4733ED2BD}" presName="rootComposite1" presStyleCnt="0"/>
      <dgm:spPr/>
    </dgm:pt>
    <dgm:pt modelId="{8FB19F01-B693-422C-9982-2E89714FB39E}" type="pres">
      <dgm:prSet presAssocID="{522F0507-0CD4-4251-B609-53B4733ED2BD}" presName="rootText1" presStyleLbl="node0" presStyleIdx="1" presStyleCnt="2" custScaleY="192851" custLinFactY="-40081" custLinFactNeighborX="293" custLinFactNeighborY="-100000">
        <dgm:presLayoutVars>
          <dgm:chPref val="3"/>
        </dgm:presLayoutVars>
      </dgm:prSet>
      <dgm:spPr/>
      <dgm:t>
        <a:bodyPr/>
        <a:lstStyle/>
        <a:p>
          <a:endParaRPr lang="es-PA"/>
        </a:p>
      </dgm:t>
    </dgm:pt>
    <dgm:pt modelId="{C5523C05-FEAF-4520-BE44-DD820D7CBBFB}" type="pres">
      <dgm:prSet presAssocID="{522F0507-0CD4-4251-B609-53B4733ED2BD}" presName="rootConnector1" presStyleLbl="node1" presStyleIdx="0" presStyleCnt="0"/>
      <dgm:spPr/>
      <dgm:t>
        <a:bodyPr/>
        <a:lstStyle/>
        <a:p>
          <a:endParaRPr lang="es-PA"/>
        </a:p>
      </dgm:t>
    </dgm:pt>
    <dgm:pt modelId="{41CF9FEA-311C-4EBC-B2C5-B3252E6762F7}" type="pres">
      <dgm:prSet presAssocID="{522F0507-0CD4-4251-B609-53B4733ED2BD}" presName="hierChild2" presStyleCnt="0"/>
      <dgm:spPr/>
    </dgm:pt>
    <dgm:pt modelId="{7A9C5383-0177-47C0-B019-6BE4B1AAF3AB}" type="pres">
      <dgm:prSet presAssocID="{522F0507-0CD4-4251-B609-53B4733ED2BD}" presName="hierChild3" presStyleCnt="0"/>
      <dgm:spPr/>
    </dgm:pt>
  </dgm:ptLst>
  <dgm:cxnLst>
    <dgm:cxn modelId="{5EE5363B-0E9F-4FEC-BAB1-2B0CBF8EF1F5}" type="presOf" srcId="{64AF81DA-EF96-419D-A0B8-462DB3D9EB61}" destId="{76FE8D2A-9391-46C8-A197-129EA7ABEFFA}" srcOrd="0" destOrd="0" presId="urn:microsoft.com/office/officeart/2009/3/layout/HorizontalOrganizationChart"/>
    <dgm:cxn modelId="{725EFFFE-A9D4-4039-BD65-026F8075065A}" type="presOf" srcId="{522F0507-0CD4-4251-B609-53B4733ED2BD}" destId="{8FB19F01-B693-422C-9982-2E89714FB39E}" srcOrd="0" destOrd="0" presId="urn:microsoft.com/office/officeart/2009/3/layout/HorizontalOrganizationChart"/>
    <dgm:cxn modelId="{7A58BCD0-F9C5-481A-AB3D-BF59B5AC665E}" type="presOf" srcId="{1D7ABC7A-86C2-40AB-AB86-1FEB8B22B2B1}" destId="{A90EE64F-FCF7-4705-9186-743419EBD1A2}" srcOrd="0" destOrd="0" presId="urn:microsoft.com/office/officeart/2009/3/layout/HorizontalOrganizationChart"/>
    <dgm:cxn modelId="{339FAB9F-2C36-48ED-A42C-138A4C56EA93}" srcId="{64AF81DA-EF96-419D-A0B8-462DB3D9EB61}" destId="{B5D60221-1C02-4B4C-87B4-8C4B8C447D1A}" srcOrd="1" destOrd="0" parTransId="{BFCF4779-6AE6-431E-82F0-8BE35B98C64C}" sibTransId="{0F652905-6519-4C98-B26D-A395D8FC0A4B}"/>
    <dgm:cxn modelId="{5F7B912B-6985-4481-B4DE-CEC54BDE7781}" type="presOf" srcId="{B5D60221-1C02-4B4C-87B4-8C4B8C447D1A}" destId="{95C03ACD-8505-41FC-8F18-451FC80990F1}" srcOrd="0" destOrd="0" presId="urn:microsoft.com/office/officeart/2009/3/layout/HorizontalOrganizationChart"/>
    <dgm:cxn modelId="{36C66570-39BC-48A3-8547-5E3436629C3E}" srcId="{64AF81DA-EF96-419D-A0B8-462DB3D9EB61}" destId="{1D7ABC7A-86C2-40AB-AB86-1FEB8B22B2B1}" srcOrd="2" destOrd="0" parTransId="{93A978C0-BF35-420D-B478-567BDACE4685}" sibTransId="{B37ED88A-8A23-42B6-B986-ABD3808BF4F2}"/>
    <dgm:cxn modelId="{1E153DCE-4253-49F3-A685-B8CC924B872E}" srcId="{1F7FAA4D-5070-4B04-9A9E-3E5490FEACF8}" destId="{522F0507-0CD4-4251-B609-53B4733ED2BD}" srcOrd="1" destOrd="0" parTransId="{973B92DD-2118-41AD-BE38-60FEB03AA494}" sibTransId="{423DAD22-7704-4444-870D-E6AD63660B1B}"/>
    <dgm:cxn modelId="{F74B75AD-0FBC-4D41-BA53-000ABFEE12EA}" type="presOf" srcId="{551B5D5E-FCCF-41AB-8CD3-0EC20B5232D5}" destId="{FBED6856-5D77-49FD-96E1-0C25015CAFCD}" srcOrd="0" destOrd="0" presId="urn:microsoft.com/office/officeart/2009/3/layout/HorizontalOrganizationChart"/>
    <dgm:cxn modelId="{E47DD771-9740-4626-9DE3-44F2944A14C2}" type="presOf" srcId="{1D7ABC7A-86C2-40AB-AB86-1FEB8B22B2B1}" destId="{BB10ADDF-42AD-4F74-81A3-8068EC71BEEE}" srcOrd="1" destOrd="0" presId="urn:microsoft.com/office/officeart/2009/3/layout/HorizontalOrganizationChart"/>
    <dgm:cxn modelId="{5E6808F3-B0E8-4F82-AE48-134BB0B0723B}" srcId="{1F7FAA4D-5070-4B04-9A9E-3E5490FEACF8}" destId="{64AF81DA-EF96-419D-A0B8-462DB3D9EB61}" srcOrd="0" destOrd="0" parTransId="{F6E21187-A802-4A93-B4AB-0D9B6CAA8630}" sibTransId="{443BBE6F-2A19-4BCF-8140-DFE0FD225A3F}"/>
    <dgm:cxn modelId="{938DA5F8-E6C3-411D-85D2-DAA76DD67E14}" type="presOf" srcId="{1D5F0F06-7806-42B0-AA79-1045D3B594A3}" destId="{6DB69BEA-DFEB-4B3D-8CF2-052F92F67D90}" srcOrd="0" destOrd="0" presId="urn:microsoft.com/office/officeart/2009/3/layout/HorizontalOrganizationChart"/>
    <dgm:cxn modelId="{46F59FBE-28E3-44D0-B1AD-7E894903C06C}" type="presOf" srcId="{1F7FAA4D-5070-4B04-9A9E-3E5490FEACF8}" destId="{A5F4770D-8F75-40F8-AEC8-A3C92945F514}" srcOrd="0" destOrd="0" presId="urn:microsoft.com/office/officeart/2009/3/layout/HorizontalOrganizationChart"/>
    <dgm:cxn modelId="{FE77F4E4-500D-42D0-80B1-B4933289C7C5}" type="presOf" srcId="{1D5F0F06-7806-42B0-AA79-1045D3B594A3}" destId="{46CE2044-9A82-465C-84A2-B8D0D80D65CA}" srcOrd="1" destOrd="0" presId="urn:microsoft.com/office/officeart/2009/3/layout/HorizontalOrganizationChart"/>
    <dgm:cxn modelId="{1DB30295-EF55-49D2-955D-7040F4B9004E}" srcId="{64AF81DA-EF96-419D-A0B8-462DB3D9EB61}" destId="{1D5F0F06-7806-42B0-AA79-1045D3B594A3}" srcOrd="0" destOrd="0" parTransId="{551B5D5E-FCCF-41AB-8CD3-0EC20B5232D5}" sibTransId="{D33AD54C-4985-4620-8F0A-B01B56D71468}"/>
    <dgm:cxn modelId="{867BC106-53C2-4122-B01F-C0E9A4B261EA}" type="presOf" srcId="{64AF81DA-EF96-419D-A0B8-462DB3D9EB61}" destId="{145751EC-F9EA-4D02-883F-D7D959D106F4}" srcOrd="1" destOrd="0" presId="urn:microsoft.com/office/officeart/2009/3/layout/HorizontalOrganizationChart"/>
    <dgm:cxn modelId="{C865C2B3-C5CA-4DBD-9A14-7912C9598A24}" type="presOf" srcId="{522F0507-0CD4-4251-B609-53B4733ED2BD}" destId="{C5523C05-FEAF-4520-BE44-DD820D7CBBFB}" srcOrd="1" destOrd="0" presId="urn:microsoft.com/office/officeart/2009/3/layout/HorizontalOrganizationChart"/>
    <dgm:cxn modelId="{7656FD28-4172-4078-AA3A-3D0970E066DF}" type="presOf" srcId="{BFCF4779-6AE6-431E-82F0-8BE35B98C64C}" destId="{6D8686A3-D997-49D3-9BCB-797AA13AC3E5}" srcOrd="0" destOrd="0" presId="urn:microsoft.com/office/officeart/2009/3/layout/HorizontalOrganizationChart"/>
    <dgm:cxn modelId="{28F97D8A-F34F-45A8-ACCF-A947B2B1A442}" type="presOf" srcId="{93A978C0-BF35-420D-B478-567BDACE4685}" destId="{3D3198D8-1C1E-4B01-84B3-224EA533EB5F}" srcOrd="0" destOrd="0" presId="urn:microsoft.com/office/officeart/2009/3/layout/HorizontalOrganizationChart"/>
    <dgm:cxn modelId="{40FD7A00-52B5-4910-9649-7C8B45630C5F}" type="presOf" srcId="{B5D60221-1C02-4B4C-87B4-8C4B8C447D1A}" destId="{E59D1EDA-F764-4090-9639-CCCDF77CBCAD}" srcOrd="1" destOrd="0" presId="urn:microsoft.com/office/officeart/2009/3/layout/HorizontalOrganizationChart"/>
    <dgm:cxn modelId="{6BE171C3-2E9E-43D0-8EBC-9C0FCEA0824B}" type="presParOf" srcId="{A5F4770D-8F75-40F8-AEC8-A3C92945F514}" destId="{3D4975E6-DD56-4FE9-998D-03E3BFB943A8}" srcOrd="0" destOrd="0" presId="urn:microsoft.com/office/officeart/2009/3/layout/HorizontalOrganizationChart"/>
    <dgm:cxn modelId="{2AC10932-A581-4EF7-A266-CAA5A07132B5}" type="presParOf" srcId="{3D4975E6-DD56-4FE9-998D-03E3BFB943A8}" destId="{6D538E3E-1ED1-4209-A496-A120EAD8EF4D}" srcOrd="0" destOrd="0" presId="urn:microsoft.com/office/officeart/2009/3/layout/HorizontalOrganizationChart"/>
    <dgm:cxn modelId="{456CAB96-F43A-4E54-B0F0-252367C2A285}" type="presParOf" srcId="{6D538E3E-1ED1-4209-A496-A120EAD8EF4D}" destId="{76FE8D2A-9391-46C8-A197-129EA7ABEFFA}" srcOrd="0" destOrd="0" presId="urn:microsoft.com/office/officeart/2009/3/layout/HorizontalOrganizationChart"/>
    <dgm:cxn modelId="{3BC092DD-0C26-4259-A920-1356E6A6DCE4}" type="presParOf" srcId="{6D538E3E-1ED1-4209-A496-A120EAD8EF4D}" destId="{145751EC-F9EA-4D02-883F-D7D959D106F4}" srcOrd="1" destOrd="0" presId="urn:microsoft.com/office/officeart/2009/3/layout/HorizontalOrganizationChart"/>
    <dgm:cxn modelId="{898C8CC6-918A-4E51-B3C4-72639A563791}" type="presParOf" srcId="{3D4975E6-DD56-4FE9-998D-03E3BFB943A8}" destId="{93B10A93-62BB-4746-90F4-09EDDEEE9B87}" srcOrd="1" destOrd="0" presId="urn:microsoft.com/office/officeart/2009/3/layout/HorizontalOrganizationChart"/>
    <dgm:cxn modelId="{53E1B82D-20AF-4FE0-A3EA-5CB827384924}" type="presParOf" srcId="{93B10A93-62BB-4746-90F4-09EDDEEE9B87}" destId="{6D8686A3-D997-49D3-9BCB-797AA13AC3E5}" srcOrd="0" destOrd="0" presId="urn:microsoft.com/office/officeart/2009/3/layout/HorizontalOrganizationChart"/>
    <dgm:cxn modelId="{9BA0812A-8761-4E4E-A99E-7ED801FD37B0}" type="presParOf" srcId="{93B10A93-62BB-4746-90F4-09EDDEEE9B87}" destId="{A7486BF6-F6A6-4974-B940-813B7B9E3C6D}" srcOrd="1" destOrd="0" presId="urn:microsoft.com/office/officeart/2009/3/layout/HorizontalOrganizationChart"/>
    <dgm:cxn modelId="{E2665763-5328-433C-B9FE-19677A9F344F}" type="presParOf" srcId="{A7486BF6-F6A6-4974-B940-813B7B9E3C6D}" destId="{4880A92F-69E8-4E1B-8CA0-5203EB6B9F51}" srcOrd="0" destOrd="0" presId="urn:microsoft.com/office/officeart/2009/3/layout/HorizontalOrganizationChart"/>
    <dgm:cxn modelId="{E732130A-5276-4D53-B469-432C2B59E777}" type="presParOf" srcId="{4880A92F-69E8-4E1B-8CA0-5203EB6B9F51}" destId="{95C03ACD-8505-41FC-8F18-451FC80990F1}" srcOrd="0" destOrd="0" presId="urn:microsoft.com/office/officeart/2009/3/layout/HorizontalOrganizationChart"/>
    <dgm:cxn modelId="{8C809FFA-B6C7-45D7-9737-58249FD72244}" type="presParOf" srcId="{4880A92F-69E8-4E1B-8CA0-5203EB6B9F51}" destId="{E59D1EDA-F764-4090-9639-CCCDF77CBCAD}" srcOrd="1" destOrd="0" presId="urn:microsoft.com/office/officeart/2009/3/layout/HorizontalOrganizationChart"/>
    <dgm:cxn modelId="{1546D230-5016-47C3-B82F-E0F42D73F26D}" type="presParOf" srcId="{A7486BF6-F6A6-4974-B940-813B7B9E3C6D}" destId="{91A6D61A-3DC6-4A89-A007-AE9781E65376}" srcOrd="1" destOrd="0" presId="urn:microsoft.com/office/officeart/2009/3/layout/HorizontalOrganizationChart"/>
    <dgm:cxn modelId="{A7837362-7901-4BC1-9DAC-92AB1E9E2FCC}" type="presParOf" srcId="{A7486BF6-F6A6-4974-B940-813B7B9E3C6D}" destId="{7666581C-65E1-4AF6-AFEE-0A727915F690}" srcOrd="2" destOrd="0" presId="urn:microsoft.com/office/officeart/2009/3/layout/HorizontalOrganizationChart"/>
    <dgm:cxn modelId="{820D3CC8-3138-4148-A228-41C7DD5B026C}" type="presParOf" srcId="{93B10A93-62BB-4746-90F4-09EDDEEE9B87}" destId="{3D3198D8-1C1E-4B01-84B3-224EA533EB5F}" srcOrd="2" destOrd="0" presId="urn:microsoft.com/office/officeart/2009/3/layout/HorizontalOrganizationChart"/>
    <dgm:cxn modelId="{32F34413-AE39-497C-83DB-72ECB73705AD}" type="presParOf" srcId="{93B10A93-62BB-4746-90F4-09EDDEEE9B87}" destId="{2E7FD9E6-387C-4691-AA99-91D231BED37F}" srcOrd="3" destOrd="0" presId="urn:microsoft.com/office/officeart/2009/3/layout/HorizontalOrganizationChart"/>
    <dgm:cxn modelId="{68259F79-9AA0-4890-88A4-265C10D430E1}" type="presParOf" srcId="{2E7FD9E6-387C-4691-AA99-91D231BED37F}" destId="{1509C32B-085A-4C81-8B85-0DAA5F5C363B}" srcOrd="0" destOrd="0" presId="urn:microsoft.com/office/officeart/2009/3/layout/HorizontalOrganizationChart"/>
    <dgm:cxn modelId="{43E4B690-1561-4EB2-91D8-C839F50B97F8}" type="presParOf" srcId="{1509C32B-085A-4C81-8B85-0DAA5F5C363B}" destId="{A90EE64F-FCF7-4705-9186-743419EBD1A2}" srcOrd="0" destOrd="0" presId="urn:microsoft.com/office/officeart/2009/3/layout/HorizontalOrganizationChart"/>
    <dgm:cxn modelId="{17191A03-7EA9-4EBD-AAC1-4555474D6698}" type="presParOf" srcId="{1509C32B-085A-4C81-8B85-0DAA5F5C363B}" destId="{BB10ADDF-42AD-4F74-81A3-8068EC71BEEE}" srcOrd="1" destOrd="0" presId="urn:microsoft.com/office/officeart/2009/3/layout/HorizontalOrganizationChart"/>
    <dgm:cxn modelId="{83E9C730-0C28-4CB2-AA98-688E9F9C80DD}" type="presParOf" srcId="{2E7FD9E6-387C-4691-AA99-91D231BED37F}" destId="{407335E9-2E58-4F8C-AC7E-DAF4770A6086}" srcOrd="1" destOrd="0" presId="urn:microsoft.com/office/officeart/2009/3/layout/HorizontalOrganizationChart"/>
    <dgm:cxn modelId="{268A20E4-056E-4F41-8651-C548ED812F60}" type="presParOf" srcId="{2E7FD9E6-387C-4691-AA99-91D231BED37F}" destId="{8189A32A-3A9D-4712-A293-FCAD4C4299BA}" srcOrd="2" destOrd="0" presId="urn:microsoft.com/office/officeart/2009/3/layout/HorizontalOrganizationChart"/>
    <dgm:cxn modelId="{1A150C61-5D0C-4A48-9520-97B8C9207903}" type="presParOf" srcId="{3D4975E6-DD56-4FE9-998D-03E3BFB943A8}" destId="{5C4947BA-EA81-4D13-8612-33D0F734B7BE}" srcOrd="2" destOrd="0" presId="urn:microsoft.com/office/officeart/2009/3/layout/HorizontalOrganizationChart"/>
    <dgm:cxn modelId="{8171FC9A-80F2-47D3-92BB-E641EA1BB65A}" type="presParOf" srcId="{5C4947BA-EA81-4D13-8612-33D0F734B7BE}" destId="{FBED6856-5D77-49FD-96E1-0C25015CAFCD}" srcOrd="0" destOrd="0" presId="urn:microsoft.com/office/officeart/2009/3/layout/HorizontalOrganizationChart"/>
    <dgm:cxn modelId="{821314A1-AF90-4B85-AFC9-E5261F8D373D}" type="presParOf" srcId="{5C4947BA-EA81-4D13-8612-33D0F734B7BE}" destId="{48E8F10A-6355-47AE-A4E0-BCC38D9AC7A9}" srcOrd="1" destOrd="0" presId="urn:microsoft.com/office/officeart/2009/3/layout/HorizontalOrganizationChart"/>
    <dgm:cxn modelId="{5CBDEE68-E1F1-487E-8C3F-670DEC70F1B1}" type="presParOf" srcId="{48E8F10A-6355-47AE-A4E0-BCC38D9AC7A9}" destId="{A9059515-F23F-4AA6-8711-E1F8E881B700}" srcOrd="0" destOrd="0" presId="urn:microsoft.com/office/officeart/2009/3/layout/HorizontalOrganizationChart"/>
    <dgm:cxn modelId="{492A209C-9BB2-4353-B2FB-D167D604BCB1}" type="presParOf" srcId="{A9059515-F23F-4AA6-8711-E1F8E881B700}" destId="{6DB69BEA-DFEB-4B3D-8CF2-052F92F67D90}" srcOrd="0" destOrd="0" presId="urn:microsoft.com/office/officeart/2009/3/layout/HorizontalOrganizationChart"/>
    <dgm:cxn modelId="{16B7BB27-52FC-41D4-927A-EEDB2AA36A15}" type="presParOf" srcId="{A9059515-F23F-4AA6-8711-E1F8E881B700}" destId="{46CE2044-9A82-465C-84A2-B8D0D80D65CA}" srcOrd="1" destOrd="0" presId="urn:microsoft.com/office/officeart/2009/3/layout/HorizontalOrganizationChart"/>
    <dgm:cxn modelId="{B103BBB7-18E2-4928-85A3-8634B2A55720}" type="presParOf" srcId="{48E8F10A-6355-47AE-A4E0-BCC38D9AC7A9}" destId="{A355EBE2-4EED-4FC5-9C94-656C28400970}" srcOrd="1" destOrd="0" presId="urn:microsoft.com/office/officeart/2009/3/layout/HorizontalOrganizationChart"/>
    <dgm:cxn modelId="{C00E5B34-CC90-405E-B068-D6F02F99C892}" type="presParOf" srcId="{48E8F10A-6355-47AE-A4E0-BCC38D9AC7A9}" destId="{FD0FFB5C-7919-45E1-93E6-875939472FB9}" srcOrd="2" destOrd="0" presId="urn:microsoft.com/office/officeart/2009/3/layout/HorizontalOrganizationChart"/>
    <dgm:cxn modelId="{F203D531-1CAC-4C89-AA88-4FF057379437}" type="presParOf" srcId="{A5F4770D-8F75-40F8-AEC8-A3C92945F514}" destId="{FA72DC75-59B7-4E4D-8B0B-0F3DAF18FE27}" srcOrd="1" destOrd="0" presId="urn:microsoft.com/office/officeart/2009/3/layout/HorizontalOrganizationChart"/>
    <dgm:cxn modelId="{39FBD7A3-9D56-4CFD-AEC9-4DA6453EDA44}" type="presParOf" srcId="{FA72DC75-59B7-4E4D-8B0B-0F3DAF18FE27}" destId="{564C4352-6A24-4988-B90A-561BC638448B}" srcOrd="0" destOrd="0" presId="urn:microsoft.com/office/officeart/2009/3/layout/HorizontalOrganizationChart"/>
    <dgm:cxn modelId="{49F06629-ADAC-4D61-9201-1BFB01D492E5}" type="presParOf" srcId="{564C4352-6A24-4988-B90A-561BC638448B}" destId="{8FB19F01-B693-422C-9982-2E89714FB39E}" srcOrd="0" destOrd="0" presId="urn:microsoft.com/office/officeart/2009/3/layout/HorizontalOrganizationChart"/>
    <dgm:cxn modelId="{87D2272E-44C0-4C9E-99A2-22D866783980}" type="presParOf" srcId="{564C4352-6A24-4988-B90A-561BC638448B}" destId="{C5523C05-FEAF-4520-BE44-DD820D7CBBFB}" srcOrd="1" destOrd="0" presId="urn:microsoft.com/office/officeart/2009/3/layout/HorizontalOrganizationChart"/>
    <dgm:cxn modelId="{3611EF6A-56FE-47F0-8446-1D20701D8C3B}" type="presParOf" srcId="{FA72DC75-59B7-4E4D-8B0B-0F3DAF18FE27}" destId="{41CF9FEA-311C-4EBC-B2C5-B3252E6762F7}" srcOrd="1" destOrd="0" presId="urn:microsoft.com/office/officeart/2009/3/layout/HorizontalOrganizationChart"/>
    <dgm:cxn modelId="{E6A22D35-3F85-45B4-B25F-7C4F4BA294BB}" type="presParOf" srcId="{FA72DC75-59B7-4E4D-8B0B-0F3DAF18FE27}" destId="{7A9C5383-0177-47C0-B019-6BE4B1AAF3AB}" srcOrd="2" destOrd="0" presId="urn:microsoft.com/office/officeart/2009/3/layout/HorizontalOrganizationChart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C21AA8-5002-4A64-B1DD-665FC7E62D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A"/>
        </a:p>
      </dgm:t>
    </dgm:pt>
    <dgm:pt modelId="{F4551A8B-0327-48F0-A6FE-33760CEB5BD5}">
      <dgm:prSet phldrT="[Texto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PA" dirty="0" smtClean="0">
              <a:solidFill>
                <a:schemeClr val="bg1"/>
              </a:solidFill>
            </a:rPr>
            <a:t>Investigarán en </a:t>
          </a:r>
          <a:r>
            <a:rPr lang="es-PA" dirty="0" smtClean="0">
              <a:solidFill>
                <a:schemeClr val="bg1"/>
              </a:solidFill>
              <a:hlinkClick xmlns:r="http://schemas.openxmlformats.org/officeDocument/2006/relationships" r:id="rId1"/>
            </a:rPr>
            <a:t>Internet </a:t>
          </a:r>
          <a:r>
            <a:rPr lang="es-PA" dirty="0" smtClean="0">
              <a:solidFill>
                <a:schemeClr val="bg1"/>
              </a:solidFill>
            </a:rPr>
            <a:t>con la p{agina que dé la profesora  todo lo concerniente a los grupos indígenas</a:t>
          </a:r>
          <a:r>
            <a:rPr lang="es-PA" dirty="0" smtClean="0">
              <a:solidFill>
                <a:schemeClr val="accent4">
                  <a:lumMod val="75000"/>
                </a:schemeClr>
              </a:solidFill>
            </a:rPr>
            <a:t>.</a:t>
          </a:r>
          <a:endParaRPr lang="es-PA" dirty="0">
            <a:solidFill>
              <a:schemeClr val="accent4">
                <a:lumMod val="75000"/>
              </a:schemeClr>
            </a:solidFill>
          </a:endParaRPr>
        </a:p>
      </dgm:t>
    </dgm:pt>
    <dgm:pt modelId="{B3553E00-AC39-4943-B691-06F7E028DAA2}" type="parTrans" cxnId="{AEC303DF-E25C-44A5-81B7-20E1AAEF2F2F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F2386D54-563D-495D-A9E4-409D5822EDEC}" type="sibTrans" cxnId="{AEC303DF-E25C-44A5-81B7-20E1AAEF2F2F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1C262D28-0AA4-4598-8426-DB852A0C28F4}">
      <dgm:prSet phldrT="[Texto]"/>
      <dgm:spPr>
        <a:solidFill>
          <a:schemeClr val="accent1">
            <a:lumMod val="50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es-PA" dirty="0" smtClean="0">
              <a:solidFill>
                <a:schemeClr val="bg1"/>
              </a:solidFill>
            </a:rPr>
            <a:t>Leerán del </a:t>
          </a:r>
          <a:r>
            <a:rPr lang="es-PA" dirty="0" smtClean="0">
              <a:solidFill>
                <a:schemeClr val="bg1"/>
              </a:solidFill>
              <a:hlinkClick xmlns:r="http://schemas.openxmlformats.org/officeDocument/2006/relationships" r:id="rId2" action="ppaction://hlinkfile"/>
            </a:rPr>
            <a:t>libro de texto</a:t>
          </a:r>
          <a:r>
            <a:rPr lang="es-PA" dirty="0" smtClean="0">
              <a:solidFill>
                <a:schemeClr val="bg1"/>
              </a:solidFill>
            </a:rPr>
            <a:t> las características de los grupos indígenas</a:t>
          </a:r>
          <a:r>
            <a:rPr lang="es-PA" dirty="0" smtClean="0">
              <a:solidFill>
                <a:schemeClr val="accent4">
                  <a:lumMod val="75000"/>
                </a:schemeClr>
              </a:solidFill>
            </a:rPr>
            <a:t>.</a:t>
          </a:r>
          <a:endParaRPr lang="es-PA" dirty="0">
            <a:solidFill>
              <a:schemeClr val="accent4">
                <a:lumMod val="75000"/>
              </a:schemeClr>
            </a:solidFill>
          </a:endParaRPr>
        </a:p>
      </dgm:t>
    </dgm:pt>
    <dgm:pt modelId="{8B3CDEEB-B0DD-41F2-A111-1F1860178250}" type="parTrans" cxnId="{FBA7F2A6-0763-4744-84ED-C34CB093A6DC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6F903A53-9A0B-475D-8AE6-7AD0AE80426D}" type="sibTrans" cxnId="{FBA7F2A6-0763-4744-84ED-C34CB093A6DC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19DD6C3D-C88D-4A9F-90E2-09D97E61EF83}">
      <dgm:prSet phldrT="[Texto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PA" dirty="0" smtClean="0">
              <a:solidFill>
                <a:schemeClr val="bg1"/>
              </a:solidFill>
            </a:rPr>
            <a:t>Presentarán un  </a:t>
          </a:r>
          <a:r>
            <a:rPr lang="es-PA" dirty="0" smtClean="0">
              <a:solidFill>
                <a:schemeClr val="bg1"/>
              </a:solidFill>
              <a:hlinkClick xmlns:r="http://schemas.openxmlformats.org/officeDocument/2006/relationships" r:id="rId2" action="ppaction://hlinkfile"/>
            </a:rPr>
            <a:t>mapa conceptual </a:t>
          </a:r>
          <a:r>
            <a:rPr lang="es-PA" dirty="0" smtClean="0">
              <a:solidFill>
                <a:schemeClr val="bg1"/>
              </a:solidFill>
            </a:rPr>
            <a:t>con las características de los grupos indígenas.</a:t>
          </a:r>
          <a:endParaRPr lang="es-PA" dirty="0">
            <a:solidFill>
              <a:schemeClr val="bg1"/>
            </a:solidFill>
          </a:endParaRPr>
        </a:p>
      </dgm:t>
    </dgm:pt>
    <dgm:pt modelId="{380A629E-CC02-4AEA-82DC-C82ED1F2E512}" type="parTrans" cxnId="{6F5CBAF1-2733-45CD-92B9-93DC185ECFBC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CA36A4C2-73A4-4F7D-AF18-DFFC502B016E}" type="sibTrans" cxnId="{6F5CBAF1-2733-45CD-92B9-93DC185ECFBC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3E0ECEBD-0296-490D-A3E2-160C1176348F}">
      <dgm:prSet phldrT="[Texto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PA" dirty="0" smtClean="0">
              <a:solidFill>
                <a:schemeClr val="bg1"/>
              </a:solidFill>
            </a:rPr>
            <a:t>Observarán un </a:t>
          </a:r>
          <a:r>
            <a:rPr lang="es-PA" dirty="0" smtClean="0">
              <a:solidFill>
                <a:schemeClr val="bg1"/>
              </a:solidFill>
              <a:hlinkClick xmlns:r="http://schemas.openxmlformats.org/officeDocument/2006/relationships" r:id="rId3" action="ppaction://hlinkfile"/>
            </a:rPr>
            <a:t>documenta</a:t>
          </a:r>
          <a:r>
            <a:rPr lang="es-PA" dirty="0" smtClean="0">
              <a:solidFill>
                <a:schemeClr val="bg1"/>
              </a:solidFill>
            </a:rPr>
            <a:t>l de los grupos indígenas con las principales características de cada uno de ellos</a:t>
          </a:r>
          <a:r>
            <a:rPr lang="es-PA" dirty="0" smtClean="0">
              <a:solidFill>
                <a:schemeClr val="accent4">
                  <a:lumMod val="75000"/>
                </a:schemeClr>
              </a:solidFill>
            </a:rPr>
            <a:t>.</a:t>
          </a:r>
          <a:endParaRPr lang="es-PA" dirty="0">
            <a:solidFill>
              <a:schemeClr val="accent4">
                <a:lumMod val="75000"/>
              </a:schemeClr>
            </a:solidFill>
          </a:endParaRPr>
        </a:p>
      </dgm:t>
    </dgm:pt>
    <dgm:pt modelId="{C398A600-09A9-44D0-AB02-BA47E35C2742}" type="sibTrans" cxnId="{33B34109-1F03-4616-B9D6-FDFDC29D0DA7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D1C08FCC-25F2-4927-98A6-B974978552D9}" type="parTrans" cxnId="{33B34109-1F03-4616-B9D6-FDFDC29D0DA7}">
      <dgm:prSet/>
      <dgm:spPr/>
      <dgm:t>
        <a:bodyPr/>
        <a:lstStyle/>
        <a:p>
          <a:endParaRPr lang="es-PA">
            <a:solidFill>
              <a:schemeClr val="accent4">
                <a:lumMod val="75000"/>
              </a:schemeClr>
            </a:solidFill>
          </a:endParaRPr>
        </a:p>
      </dgm:t>
    </dgm:pt>
    <dgm:pt modelId="{C1BAC418-50FE-4E84-9BA0-8B7E16FDEF5A}" type="pres">
      <dgm:prSet presAssocID="{EDC21AA8-5002-4A64-B1DD-665FC7E62D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A"/>
        </a:p>
      </dgm:t>
    </dgm:pt>
    <dgm:pt modelId="{2AE8EC26-3EDB-4F58-AE37-2D39F68E000B}" type="pres">
      <dgm:prSet presAssocID="{3E0ECEBD-0296-490D-A3E2-160C1176348F}" presName="node" presStyleLbl="node1" presStyleIdx="0" presStyleCnt="4" custScaleX="83223" custScaleY="35181" custLinFactNeighborX="2431" custLinFactNeighborY="-17112">
        <dgm:presLayoutVars>
          <dgm:bulletEnabled val="1"/>
        </dgm:presLayoutVars>
      </dgm:prSet>
      <dgm:spPr/>
      <dgm:t>
        <a:bodyPr/>
        <a:lstStyle/>
        <a:p>
          <a:endParaRPr lang="es-PA"/>
        </a:p>
      </dgm:t>
    </dgm:pt>
    <dgm:pt modelId="{60E87B72-843C-4619-BD0C-B9990B631A61}" type="pres">
      <dgm:prSet presAssocID="{C398A600-09A9-44D0-AB02-BA47E35C2742}" presName="sibTrans" presStyleCnt="0"/>
      <dgm:spPr/>
    </dgm:pt>
    <dgm:pt modelId="{13718B36-957A-4AED-B9CB-17485F999B10}" type="pres">
      <dgm:prSet presAssocID="{F4551A8B-0327-48F0-A6FE-33760CEB5BD5}" presName="node" presStyleLbl="node1" presStyleIdx="1" presStyleCnt="4" custScaleX="78377" custScaleY="35171" custLinFactNeighborX="160" custLinFactNeighborY="-17117">
        <dgm:presLayoutVars>
          <dgm:bulletEnabled val="1"/>
        </dgm:presLayoutVars>
      </dgm:prSet>
      <dgm:spPr/>
      <dgm:t>
        <a:bodyPr/>
        <a:lstStyle/>
        <a:p>
          <a:endParaRPr lang="es-PA"/>
        </a:p>
      </dgm:t>
    </dgm:pt>
    <dgm:pt modelId="{F43A7E19-FF14-498A-9899-C858AC3985CA}" type="pres">
      <dgm:prSet presAssocID="{F2386D54-563D-495D-A9E4-409D5822EDEC}" presName="sibTrans" presStyleCnt="0"/>
      <dgm:spPr/>
    </dgm:pt>
    <dgm:pt modelId="{419A1CFA-6BF9-42FD-8DAF-200AF43836F6}" type="pres">
      <dgm:prSet presAssocID="{1C262D28-0AA4-4598-8426-DB852A0C28F4}" presName="node" presStyleLbl="node1" presStyleIdx="2" presStyleCnt="4" custScaleX="72432" custScaleY="35911" custLinFactNeighborX="-788" custLinFactNeighborY="39816">
        <dgm:presLayoutVars>
          <dgm:bulletEnabled val="1"/>
        </dgm:presLayoutVars>
      </dgm:prSet>
      <dgm:spPr/>
      <dgm:t>
        <a:bodyPr/>
        <a:lstStyle/>
        <a:p>
          <a:endParaRPr lang="es-PA"/>
        </a:p>
      </dgm:t>
    </dgm:pt>
    <dgm:pt modelId="{10CFECA2-7A19-41B2-9550-0A8E7507C9E6}" type="pres">
      <dgm:prSet presAssocID="{6F903A53-9A0B-475D-8AE6-7AD0AE80426D}" presName="sibTrans" presStyleCnt="0"/>
      <dgm:spPr/>
    </dgm:pt>
    <dgm:pt modelId="{41468BEB-CFA5-4081-B343-957D193B4BA0}" type="pres">
      <dgm:prSet presAssocID="{19DD6C3D-C88D-4A9F-90E2-09D97E61EF83}" presName="node" presStyleLbl="node1" presStyleIdx="3" presStyleCnt="4" custScaleX="83764" custScaleY="36384" custLinFactNeighborX="666" custLinFactNeighborY="40052">
        <dgm:presLayoutVars>
          <dgm:bulletEnabled val="1"/>
        </dgm:presLayoutVars>
      </dgm:prSet>
      <dgm:spPr/>
      <dgm:t>
        <a:bodyPr/>
        <a:lstStyle/>
        <a:p>
          <a:endParaRPr lang="es-PA"/>
        </a:p>
      </dgm:t>
    </dgm:pt>
  </dgm:ptLst>
  <dgm:cxnLst>
    <dgm:cxn modelId="{FBA7F2A6-0763-4744-84ED-C34CB093A6DC}" srcId="{EDC21AA8-5002-4A64-B1DD-665FC7E62D3C}" destId="{1C262D28-0AA4-4598-8426-DB852A0C28F4}" srcOrd="2" destOrd="0" parTransId="{8B3CDEEB-B0DD-41F2-A111-1F1860178250}" sibTransId="{6F903A53-9A0B-475D-8AE6-7AD0AE80426D}"/>
    <dgm:cxn modelId="{3ED1882F-363D-4FB7-8C00-A79DFBB6C10C}" type="presOf" srcId="{F4551A8B-0327-48F0-A6FE-33760CEB5BD5}" destId="{13718B36-957A-4AED-B9CB-17485F999B10}" srcOrd="0" destOrd="0" presId="urn:microsoft.com/office/officeart/2005/8/layout/default"/>
    <dgm:cxn modelId="{6F5CBAF1-2733-45CD-92B9-93DC185ECFBC}" srcId="{EDC21AA8-5002-4A64-B1DD-665FC7E62D3C}" destId="{19DD6C3D-C88D-4A9F-90E2-09D97E61EF83}" srcOrd="3" destOrd="0" parTransId="{380A629E-CC02-4AEA-82DC-C82ED1F2E512}" sibTransId="{CA36A4C2-73A4-4F7D-AF18-DFFC502B016E}"/>
    <dgm:cxn modelId="{78D1DA17-8B33-4647-8D74-D1543336F7E2}" type="presOf" srcId="{3E0ECEBD-0296-490D-A3E2-160C1176348F}" destId="{2AE8EC26-3EDB-4F58-AE37-2D39F68E000B}" srcOrd="0" destOrd="0" presId="urn:microsoft.com/office/officeart/2005/8/layout/default"/>
    <dgm:cxn modelId="{A0A93F1D-540E-4D9B-91D5-BDABDFD0D3B2}" type="presOf" srcId="{19DD6C3D-C88D-4A9F-90E2-09D97E61EF83}" destId="{41468BEB-CFA5-4081-B343-957D193B4BA0}" srcOrd="0" destOrd="0" presId="urn:microsoft.com/office/officeart/2005/8/layout/default"/>
    <dgm:cxn modelId="{AEC303DF-E25C-44A5-81B7-20E1AAEF2F2F}" srcId="{EDC21AA8-5002-4A64-B1DD-665FC7E62D3C}" destId="{F4551A8B-0327-48F0-A6FE-33760CEB5BD5}" srcOrd="1" destOrd="0" parTransId="{B3553E00-AC39-4943-B691-06F7E028DAA2}" sibTransId="{F2386D54-563D-495D-A9E4-409D5822EDEC}"/>
    <dgm:cxn modelId="{04981189-C6AB-4913-B8BE-83AF35E947A9}" type="presOf" srcId="{1C262D28-0AA4-4598-8426-DB852A0C28F4}" destId="{419A1CFA-6BF9-42FD-8DAF-200AF43836F6}" srcOrd="0" destOrd="0" presId="urn:microsoft.com/office/officeart/2005/8/layout/default"/>
    <dgm:cxn modelId="{33B34109-1F03-4616-B9D6-FDFDC29D0DA7}" srcId="{EDC21AA8-5002-4A64-B1DD-665FC7E62D3C}" destId="{3E0ECEBD-0296-490D-A3E2-160C1176348F}" srcOrd="0" destOrd="0" parTransId="{D1C08FCC-25F2-4927-98A6-B974978552D9}" sibTransId="{C398A600-09A9-44D0-AB02-BA47E35C2742}"/>
    <dgm:cxn modelId="{9F4041ED-AEE3-4103-A45D-707E1F20C249}" type="presOf" srcId="{EDC21AA8-5002-4A64-B1DD-665FC7E62D3C}" destId="{C1BAC418-50FE-4E84-9BA0-8B7E16FDEF5A}" srcOrd="0" destOrd="0" presId="urn:microsoft.com/office/officeart/2005/8/layout/default"/>
    <dgm:cxn modelId="{0DD3B2B2-D213-4317-8402-2B42851273CB}" type="presParOf" srcId="{C1BAC418-50FE-4E84-9BA0-8B7E16FDEF5A}" destId="{2AE8EC26-3EDB-4F58-AE37-2D39F68E000B}" srcOrd="0" destOrd="0" presId="urn:microsoft.com/office/officeart/2005/8/layout/default"/>
    <dgm:cxn modelId="{E84E72EB-F8E3-4312-815E-C4819230C556}" type="presParOf" srcId="{C1BAC418-50FE-4E84-9BA0-8B7E16FDEF5A}" destId="{60E87B72-843C-4619-BD0C-B9990B631A61}" srcOrd="1" destOrd="0" presId="urn:microsoft.com/office/officeart/2005/8/layout/default"/>
    <dgm:cxn modelId="{08D9748D-29B2-44D0-B126-C57B4B9B5AB2}" type="presParOf" srcId="{C1BAC418-50FE-4E84-9BA0-8B7E16FDEF5A}" destId="{13718B36-957A-4AED-B9CB-17485F999B10}" srcOrd="2" destOrd="0" presId="urn:microsoft.com/office/officeart/2005/8/layout/default"/>
    <dgm:cxn modelId="{6681AD69-98EC-4ACA-807B-46B520222CBA}" type="presParOf" srcId="{C1BAC418-50FE-4E84-9BA0-8B7E16FDEF5A}" destId="{F43A7E19-FF14-498A-9899-C858AC3985CA}" srcOrd="3" destOrd="0" presId="urn:microsoft.com/office/officeart/2005/8/layout/default"/>
    <dgm:cxn modelId="{5FC476B6-4BFB-4F09-8E95-90C4012D4DAA}" type="presParOf" srcId="{C1BAC418-50FE-4E84-9BA0-8B7E16FDEF5A}" destId="{419A1CFA-6BF9-42FD-8DAF-200AF43836F6}" srcOrd="4" destOrd="0" presId="urn:microsoft.com/office/officeart/2005/8/layout/default"/>
    <dgm:cxn modelId="{59923E42-108F-47E0-81E2-50171ECD6D02}" type="presParOf" srcId="{C1BAC418-50FE-4E84-9BA0-8B7E16FDEF5A}" destId="{10CFECA2-7A19-41B2-9550-0A8E7507C9E6}" srcOrd="5" destOrd="0" presId="urn:microsoft.com/office/officeart/2005/8/layout/default"/>
    <dgm:cxn modelId="{CB19DC6E-8D84-4F03-B3E4-7952A62AFF9A}" type="presParOf" srcId="{C1BAC418-50FE-4E84-9BA0-8B7E16FDEF5A}" destId="{41468BEB-CFA5-4081-B343-957D193B4BA0}" srcOrd="6" destOrd="0" presId="urn:microsoft.com/office/officeart/2005/8/layout/default"/>
  </dgm:cxnLst>
  <dgm:bg>
    <a:blipFill>
      <a:blip xmlns:r="http://schemas.openxmlformats.org/officeDocument/2006/relationships" r:embed="rId4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D6856-5D77-49FD-96E1-0C25015CAFCD}">
      <dsp:nvSpPr>
        <dsp:cNvPr id="0" name=""/>
        <dsp:cNvSpPr/>
      </dsp:nvSpPr>
      <dsp:spPr>
        <a:xfrm>
          <a:off x="2606442" y="1781221"/>
          <a:ext cx="1822049" cy="162683"/>
        </a:xfrm>
        <a:custGeom>
          <a:avLst/>
          <a:gdLst/>
          <a:ahLst/>
          <a:cxnLst/>
          <a:rect l="0" t="0" r="0" b="0"/>
          <a:pathLst>
            <a:path>
              <a:moveTo>
                <a:pt x="0" y="162683"/>
              </a:moveTo>
              <a:lnTo>
                <a:pt x="1822049" y="162683"/>
              </a:lnTo>
              <a:lnTo>
                <a:pt x="182204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3198D8-1C1E-4B01-84B3-224EA533EB5F}">
      <dsp:nvSpPr>
        <dsp:cNvPr id="0" name=""/>
        <dsp:cNvSpPr/>
      </dsp:nvSpPr>
      <dsp:spPr>
        <a:xfrm>
          <a:off x="2606442" y="1943904"/>
          <a:ext cx="3644099" cy="559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83806" y="0"/>
              </a:lnTo>
              <a:lnTo>
                <a:pt x="3383806" y="559629"/>
              </a:lnTo>
              <a:lnTo>
                <a:pt x="3644099" y="55962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8686A3-D997-49D3-9BCB-797AA13AC3E5}">
      <dsp:nvSpPr>
        <dsp:cNvPr id="0" name=""/>
        <dsp:cNvSpPr/>
      </dsp:nvSpPr>
      <dsp:spPr>
        <a:xfrm>
          <a:off x="2606442" y="1384274"/>
          <a:ext cx="3644099" cy="559629"/>
        </a:xfrm>
        <a:custGeom>
          <a:avLst/>
          <a:gdLst/>
          <a:ahLst/>
          <a:cxnLst/>
          <a:rect l="0" t="0" r="0" b="0"/>
          <a:pathLst>
            <a:path>
              <a:moveTo>
                <a:pt x="0" y="559629"/>
              </a:moveTo>
              <a:lnTo>
                <a:pt x="3383806" y="559629"/>
              </a:lnTo>
              <a:lnTo>
                <a:pt x="3383806" y="0"/>
              </a:lnTo>
              <a:lnTo>
                <a:pt x="364409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FE8D2A-9391-46C8-A197-129EA7ABEFFA}">
      <dsp:nvSpPr>
        <dsp:cNvPr id="0" name=""/>
        <dsp:cNvSpPr/>
      </dsp:nvSpPr>
      <dsp:spPr>
        <a:xfrm>
          <a:off x="3513" y="1546957"/>
          <a:ext cx="2602928" cy="7938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A" sz="1400" kern="1200" dirty="0"/>
        </a:p>
      </dsp:txBody>
      <dsp:txXfrm>
        <a:off x="3513" y="1546957"/>
        <a:ext cx="2602928" cy="793893"/>
      </dsp:txXfrm>
    </dsp:sp>
    <dsp:sp modelId="{95C03ACD-8505-41FC-8F18-451FC80990F1}">
      <dsp:nvSpPr>
        <dsp:cNvPr id="0" name=""/>
        <dsp:cNvSpPr/>
      </dsp:nvSpPr>
      <dsp:spPr>
        <a:xfrm>
          <a:off x="6250541" y="987328"/>
          <a:ext cx="2602928" cy="793893"/>
        </a:xfrm>
        <a:prstGeom prst="rect">
          <a:avLst/>
        </a:prstGeom>
        <a:solidFill>
          <a:srgbClr val="0DBD2A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400" kern="1200" dirty="0" smtClean="0"/>
            <a:t>	Sabes que los indígenas  fueron los primeros pobladores de Panamá</a:t>
          </a:r>
          <a:endParaRPr lang="es-PA" sz="1400" kern="1200" dirty="0"/>
        </a:p>
      </dsp:txBody>
      <dsp:txXfrm>
        <a:off x="6250541" y="987328"/>
        <a:ext cx="2602928" cy="793893"/>
      </dsp:txXfrm>
    </dsp:sp>
    <dsp:sp modelId="{A90EE64F-FCF7-4705-9186-743419EBD1A2}">
      <dsp:nvSpPr>
        <dsp:cNvPr id="0" name=""/>
        <dsp:cNvSpPr/>
      </dsp:nvSpPr>
      <dsp:spPr>
        <a:xfrm>
          <a:off x="6250541" y="2106587"/>
          <a:ext cx="2602928" cy="793893"/>
        </a:xfrm>
        <a:prstGeom prst="rect">
          <a:avLst/>
        </a:prstGeom>
        <a:solidFill>
          <a:srgbClr val="0B840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400" kern="1200" dirty="0" smtClean="0"/>
            <a:t>	Puedes imaginarte cuales son las condiciones de vida de los indígenas.</a:t>
          </a:r>
          <a:endParaRPr lang="es-PA" sz="1400" kern="1200" dirty="0"/>
        </a:p>
      </dsp:txBody>
      <dsp:txXfrm>
        <a:off x="6250541" y="2106587"/>
        <a:ext cx="2602928" cy="793893"/>
      </dsp:txXfrm>
    </dsp:sp>
    <dsp:sp modelId="{6DB69BEA-DFEB-4B3D-8CF2-052F92F67D90}">
      <dsp:nvSpPr>
        <dsp:cNvPr id="0" name=""/>
        <dsp:cNvSpPr/>
      </dsp:nvSpPr>
      <dsp:spPr>
        <a:xfrm>
          <a:off x="3127027" y="987328"/>
          <a:ext cx="2602928" cy="793893"/>
        </a:xfrm>
        <a:prstGeom prst="rect">
          <a:avLst/>
        </a:prstGeom>
        <a:solidFill>
          <a:schemeClr val="accent3"/>
        </a:solidFill>
        <a:ln w="15875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400" kern="1200" dirty="0" smtClean="0"/>
            <a:t>PREGUNTAS GUIÁS</a:t>
          </a:r>
          <a:endParaRPr lang="es-PA" sz="1400" kern="1200" dirty="0"/>
        </a:p>
      </dsp:txBody>
      <dsp:txXfrm>
        <a:off x="3127027" y="987328"/>
        <a:ext cx="2602928" cy="793893"/>
      </dsp:txXfrm>
    </dsp:sp>
    <dsp:sp modelId="{8FB19F01-B693-422C-9982-2E89714FB39E}">
      <dsp:nvSpPr>
        <dsp:cNvPr id="0" name=""/>
        <dsp:cNvSpPr/>
      </dsp:nvSpPr>
      <dsp:spPr>
        <a:xfrm>
          <a:off x="11140" y="1554123"/>
          <a:ext cx="2602928" cy="1531030"/>
        </a:xfrm>
        <a:prstGeom prst="rect">
          <a:avLst/>
        </a:prstGeom>
        <a:solidFill>
          <a:schemeClr val="tx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400" kern="1200" dirty="0" smtClean="0"/>
            <a:t>¿Cómo tratarán los estudiantes a Magdiel de ahora en adelante  después de ver el documental? </a:t>
          </a:r>
          <a:endParaRPr lang="es-PA" sz="1400" kern="1200" dirty="0"/>
        </a:p>
      </dsp:txBody>
      <dsp:txXfrm>
        <a:off x="11140" y="1554123"/>
        <a:ext cx="2602928" cy="15310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E8EC26-3EDB-4F58-AE37-2D39F68E000B}">
      <dsp:nvSpPr>
        <dsp:cNvPr id="0" name=""/>
        <dsp:cNvSpPr/>
      </dsp:nvSpPr>
      <dsp:spPr>
        <a:xfrm>
          <a:off x="131848" y="971131"/>
          <a:ext cx="4325059" cy="1097003"/>
        </a:xfrm>
        <a:prstGeom prst="rect">
          <a:avLst/>
        </a:prstGeom>
        <a:solidFill>
          <a:schemeClr val="accent1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700" kern="1200" dirty="0" smtClean="0">
              <a:solidFill>
                <a:schemeClr val="bg1"/>
              </a:solidFill>
            </a:rPr>
            <a:t>Observarán un </a:t>
          </a:r>
          <a:r>
            <a:rPr lang="es-PA" sz="1700" kern="1200" dirty="0" smtClean="0">
              <a:solidFill>
                <a:schemeClr val="bg1"/>
              </a:solidFill>
              <a:hlinkClick xmlns:r="http://schemas.openxmlformats.org/officeDocument/2006/relationships" r:id="rId1" action="ppaction://hlinkfile"/>
            </a:rPr>
            <a:t>documenta</a:t>
          </a:r>
          <a:r>
            <a:rPr lang="es-PA" sz="1700" kern="1200" dirty="0" smtClean="0">
              <a:solidFill>
                <a:schemeClr val="bg1"/>
              </a:solidFill>
            </a:rPr>
            <a:t>l de los grupos indígenas con las principales características de cada uno de ellos</a:t>
          </a:r>
          <a:r>
            <a:rPr lang="es-PA" sz="1700" kern="1200" dirty="0" smtClean="0">
              <a:solidFill>
                <a:schemeClr val="accent4">
                  <a:lumMod val="75000"/>
                </a:schemeClr>
              </a:solidFill>
            </a:rPr>
            <a:t>.</a:t>
          </a:r>
          <a:endParaRPr lang="es-PA" sz="1700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131848" y="971131"/>
        <a:ext cx="4325059" cy="1097003"/>
      </dsp:txXfrm>
    </dsp:sp>
    <dsp:sp modelId="{13718B36-957A-4AED-B9CB-17485F999B10}">
      <dsp:nvSpPr>
        <dsp:cNvPr id="0" name=""/>
        <dsp:cNvSpPr/>
      </dsp:nvSpPr>
      <dsp:spPr>
        <a:xfrm>
          <a:off x="4855776" y="971131"/>
          <a:ext cx="4073215" cy="1096692"/>
        </a:xfrm>
        <a:prstGeom prst="rect">
          <a:avLst/>
        </a:prstGeom>
        <a:solidFill>
          <a:schemeClr val="accent1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700" kern="1200" dirty="0" smtClean="0">
              <a:solidFill>
                <a:schemeClr val="bg1"/>
              </a:solidFill>
            </a:rPr>
            <a:t>Investigarán en </a:t>
          </a:r>
          <a:r>
            <a:rPr lang="es-PA" sz="1700" kern="1200" dirty="0" smtClean="0">
              <a:solidFill>
                <a:schemeClr val="bg1"/>
              </a:solidFill>
              <a:hlinkClick xmlns:r="http://schemas.openxmlformats.org/officeDocument/2006/relationships" r:id="rId2"/>
            </a:rPr>
            <a:t>Internet </a:t>
          </a:r>
          <a:r>
            <a:rPr lang="es-PA" sz="1700" kern="1200" dirty="0" smtClean="0">
              <a:solidFill>
                <a:schemeClr val="bg1"/>
              </a:solidFill>
            </a:rPr>
            <a:t>con la p{agina que dé la profesora  todo lo concerniente a los grupos indígenas</a:t>
          </a:r>
          <a:r>
            <a:rPr lang="es-PA" sz="1700" kern="1200" dirty="0" smtClean="0">
              <a:solidFill>
                <a:schemeClr val="accent4">
                  <a:lumMod val="75000"/>
                </a:schemeClr>
              </a:solidFill>
            </a:rPr>
            <a:t>.</a:t>
          </a:r>
          <a:endParaRPr lang="es-PA" sz="1700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4855776" y="971131"/>
        <a:ext cx="4073215" cy="1096692"/>
      </dsp:txXfrm>
    </dsp:sp>
    <dsp:sp modelId="{419A1CFA-6BF9-42FD-8DAF-200AF43836F6}">
      <dsp:nvSpPr>
        <dsp:cNvPr id="0" name=""/>
        <dsp:cNvSpPr/>
      </dsp:nvSpPr>
      <dsp:spPr>
        <a:xfrm>
          <a:off x="104980" y="4370317"/>
          <a:ext cx="3764256" cy="1119766"/>
        </a:xfrm>
        <a:prstGeom prst="rect">
          <a:avLst/>
        </a:prstGeom>
        <a:solidFill>
          <a:schemeClr val="accent1">
            <a:lumMod val="50000"/>
          </a:schemeClr>
        </a:solidFill>
        <a:ln w="15875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700" kern="1200" dirty="0" smtClean="0">
              <a:solidFill>
                <a:schemeClr val="bg1"/>
              </a:solidFill>
            </a:rPr>
            <a:t>Leerán del </a:t>
          </a:r>
          <a:r>
            <a:rPr lang="es-PA" sz="1700" kern="1200" dirty="0" smtClean="0">
              <a:solidFill>
                <a:schemeClr val="bg1"/>
              </a:solidFill>
              <a:hlinkClick xmlns:r="http://schemas.openxmlformats.org/officeDocument/2006/relationships" r:id="rId3" action="ppaction://hlinkfile"/>
            </a:rPr>
            <a:t>libro de texto</a:t>
          </a:r>
          <a:r>
            <a:rPr lang="es-PA" sz="1700" kern="1200" dirty="0" smtClean="0">
              <a:solidFill>
                <a:schemeClr val="bg1"/>
              </a:solidFill>
            </a:rPr>
            <a:t> las características de los grupos indígenas</a:t>
          </a:r>
          <a:r>
            <a:rPr lang="es-PA" sz="1700" kern="1200" dirty="0" smtClean="0">
              <a:solidFill>
                <a:schemeClr val="accent4">
                  <a:lumMod val="75000"/>
                </a:schemeClr>
              </a:solidFill>
            </a:rPr>
            <a:t>.</a:t>
          </a:r>
          <a:endParaRPr lang="es-PA" sz="1700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104980" y="4370317"/>
        <a:ext cx="3764256" cy="1119766"/>
      </dsp:txXfrm>
    </dsp:sp>
    <dsp:sp modelId="{41468BEB-CFA5-4081-B343-957D193B4BA0}">
      <dsp:nvSpPr>
        <dsp:cNvPr id="0" name=""/>
        <dsp:cNvSpPr/>
      </dsp:nvSpPr>
      <dsp:spPr>
        <a:xfrm>
          <a:off x="4464496" y="4370301"/>
          <a:ext cx="4353175" cy="1134515"/>
        </a:xfrm>
        <a:prstGeom prst="rect">
          <a:avLst/>
        </a:prstGeom>
        <a:solidFill>
          <a:schemeClr val="accent1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A" sz="1700" kern="1200" dirty="0" smtClean="0">
              <a:solidFill>
                <a:schemeClr val="bg1"/>
              </a:solidFill>
            </a:rPr>
            <a:t>Presentarán un  </a:t>
          </a:r>
          <a:r>
            <a:rPr lang="es-PA" sz="1700" kern="1200" dirty="0" smtClean="0">
              <a:solidFill>
                <a:schemeClr val="bg1"/>
              </a:solidFill>
              <a:hlinkClick xmlns:r="http://schemas.openxmlformats.org/officeDocument/2006/relationships" r:id="rId3" action="ppaction://hlinkfile"/>
            </a:rPr>
            <a:t>mapa conceptual </a:t>
          </a:r>
          <a:r>
            <a:rPr lang="es-PA" sz="1700" kern="1200" dirty="0" smtClean="0">
              <a:solidFill>
                <a:schemeClr val="bg1"/>
              </a:solidFill>
            </a:rPr>
            <a:t>con las características de los grupos indígenas.</a:t>
          </a:r>
          <a:endParaRPr lang="es-PA" sz="1700" kern="1200" dirty="0">
            <a:solidFill>
              <a:schemeClr val="bg1"/>
            </a:solidFill>
          </a:endParaRPr>
        </a:p>
      </dsp:txBody>
      <dsp:txXfrm>
        <a:off x="4464496" y="4370301"/>
        <a:ext cx="4353175" cy="11345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A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D2CF7-D271-4AD4-BE66-90E449ECF644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A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A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A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97937-C0D8-45CA-B5F9-13D9EEDF58E8}" type="slidenum">
              <a:rPr lang="es-PA" smtClean="0"/>
              <a:t>‹Nº›</a:t>
            </a:fld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1393274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97937-C0D8-45CA-B5F9-13D9EEDF58E8}" type="slidenum">
              <a:rPr lang="es-PA" smtClean="0"/>
              <a:t>1</a:t>
            </a:fld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3691017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97937-C0D8-45CA-B5F9-13D9EEDF58E8}" type="slidenum">
              <a:rPr lang="es-PA" smtClean="0"/>
              <a:t>7</a:t>
            </a:fld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241076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s-P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s-P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s-P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7ED3988-7D33-44C2-95D9-DE68625E2B02}" type="datetimeFigureOut">
              <a:rPr lang="es-PA" smtClean="0"/>
              <a:t>04/07/2011</a:t>
            </a:fld>
            <a:endParaRPr lang="es-P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s-P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BED3EE5-4B68-4ACF-96BB-D182F01ACE69}" type="slidenum">
              <a:rPr lang="es-PA" smtClean="0"/>
              <a:t>‹Nº›</a:t>
            </a:fld>
            <a:endParaRPr lang="es-P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ografias.com/trabajos10/grupos/grupos.shtml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studiante\Pictures\imagesCAKC5X4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44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11560" y="2306311"/>
            <a:ext cx="8229600" cy="1143000"/>
          </a:xfrm>
          <a:noFill/>
        </p:spPr>
        <p:txBody>
          <a:bodyPr>
            <a:normAutofit fontScale="90000"/>
          </a:bodyPr>
          <a:lstStyle/>
          <a:p>
            <a:r>
              <a:rPr lang="es-PA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golian Baiti" pitchFamily="66" charset="0"/>
                <a:cs typeface="Mongolian Baiti" pitchFamily="66" charset="0"/>
              </a:rPr>
              <a:t>ENTREMOS AL FASCINANTE MUNDO DE LOS INDÍGENAS</a:t>
            </a:r>
            <a:r>
              <a:rPr lang="es-PA" dirty="0" smtClean="0">
                <a:latin typeface="Berlin Sans FB Demi" pitchFamily="34" charset="0"/>
              </a:rPr>
              <a:t>.</a:t>
            </a:r>
            <a:endParaRPr lang="es-PA" dirty="0">
              <a:latin typeface="Berlin Sans FB Demi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228184" y="6381328"/>
            <a:ext cx="2808312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A" sz="1400" dirty="0" smtClean="0">
                <a:latin typeface="Magneto" pitchFamily="82" charset="0"/>
              </a:rPr>
              <a:t>Por: Yanina Vergara</a:t>
            </a:r>
            <a:r>
              <a:rPr lang="es-PA" dirty="0" smtClean="0">
                <a:latin typeface="Magneto" pitchFamily="82" charset="0"/>
              </a:rPr>
              <a:t>.</a:t>
            </a:r>
            <a:endParaRPr lang="es-PA" dirty="0">
              <a:latin typeface="Magneto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8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studiante\Pictures\imagesCA68YBE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6552728"/>
          </a:xfrm>
          <a:prstGeom prst="rect">
            <a:avLst/>
          </a:prstGeom>
          <a:solidFill>
            <a:srgbClr val="00B050"/>
          </a:solidFill>
          <a:ln w="76200">
            <a:solidFill>
              <a:schemeClr val="tx1"/>
            </a:solidFill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204" y="908720"/>
            <a:ext cx="8229600" cy="1080120"/>
          </a:xfrm>
          <a:ln w="190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PA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TIEMPO</a:t>
            </a:r>
            <a:endParaRPr lang="es-PA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s-PA" dirty="0" smtClean="0"/>
          </a:p>
          <a:p>
            <a:pPr algn="ctr"/>
            <a:endParaRPr lang="es-PA" dirty="0"/>
          </a:p>
          <a:p>
            <a:pPr algn="ctr"/>
            <a:endParaRPr lang="es-PA" dirty="0" smtClean="0"/>
          </a:p>
          <a:p>
            <a:pPr algn="ctr"/>
            <a:r>
              <a:rPr lang="es-PA" sz="4400" b="1" dirty="0" smtClean="0">
                <a:solidFill>
                  <a:schemeClr val="tx1"/>
                </a:solidFill>
              </a:rPr>
              <a:t>TRES SESIONES DE 45 MINUTOS</a:t>
            </a:r>
            <a:r>
              <a:rPr lang="es-PA" dirty="0" smtClean="0"/>
              <a:t>.</a:t>
            </a:r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424636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440113" y="2081213"/>
            <a:ext cx="1506537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-66654" tIns="-88872" rIns="-66654" bIns="-88872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A" dirty="0"/>
          </a:p>
        </p:txBody>
      </p:sp>
      <p:pic>
        <p:nvPicPr>
          <p:cNvPr id="2052" name="Picture 4" descr="C:\Users\Estudiante\Pictures\6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71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studiante\Pictures\imagesCA27T2N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597" y="-22186"/>
            <a:ext cx="9143999" cy="92697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PA" dirty="0" smtClean="0">
                <a:solidFill>
                  <a:schemeClr val="accent6">
                    <a:lumMod val="75000"/>
                  </a:schemeClr>
                </a:solidFill>
              </a:rPr>
              <a:t>OBJETIVO</a:t>
            </a:r>
            <a:endParaRPr lang="es-PA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A" dirty="0" smtClean="0">
                <a:solidFill>
                  <a:schemeClr val="bg1"/>
                </a:solidFill>
              </a:rPr>
              <a:t>Valorar la importancia que tienen los grupos indígenas de Panamá, describiendo sus caracteríscas   mediante la proyección de un documental  y ellos en Word confeccionarán un mapa conceptual de  los indígenas y puedan  reconocer  su evolución con el paso de los tiempos, porque son parte de nuestra identidad cultural.</a:t>
            </a:r>
          </a:p>
          <a:p>
            <a:endParaRPr lang="es-PA" dirty="0" smtClean="0"/>
          </a:p>
          <a:p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287827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PA" dirty="0" smtClean="0"/>
              <a:t>UBICACIÓN DE LOS GRUPOS INDÍGENAS DE PANAMÁ</a:t>
            </a:r>
            <a:endParaRPr lang="es-PA" dirty="0"/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88840"/>
            <a:ext cx="7272808" cy="4032448"/>
          </a:xfrm>
        </p:spPr>
      </p:pic>
    </p:spTree>
    <p:extLst>
      <p:ext uri="{BB962C8B-B14F-4D97-AF65-F5344CB8AC3E}">
        <p14:creationId xmlns:p14="http://schemas.microsoft.com/office/powerpoint/2010/main" val="308367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studiante\Pictures\untitled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5" y="1052736"/>
            <a:ext cx="9144000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" y="0"/>
            <a:ext cx="9114114" cy="1052736"/>
          </a:xfr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PA" dirty="0" smtClean="0">
                <a:solidFill>
                  <a:schemeClr val="accent6">
                    <a:lumMod val="75000"/>
                  </a:schemeClr>
                </a:solidFill>
              </a:rPr>
              <a:t>SITUACIÓN DE APRENDISAJE</a:t>
            </a:r>
            <a:endParaRPr lang="es-PA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P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Magdiel, ya no quería asistir a la escuela  estaba cansada de que sus compañeros se burlaran de ella por ser indígena, y quería regresar a su comarca  pero la profesora que le tenía mucho aprecio quería mejorar esta situación en el aula de clases  llevó  a sus estudiantes a un  área indígena a través de un documental para que conocieran el maravilloso mundo de los indígenas  y ellos cambiaran su mentalidad y trataran con mucho cariño a Magdiel</a:t>
            </a:r>
            <a:endParaRPr lang="es-P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53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56984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PA" dirty="0" smtClean="0">
                <a:solidFill>
                  <a:srgbClr val="F21C2B"/>
                </a:solidFill>
              </a:rPr>
              <a:t>PREGUNTA GENERADORA</a:t>
            </a:r>
            <a:endParaRPr lang="es-PA" dirty="0">
              <a:solidFill>
                <a:srgbClr val="F21C2B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6790843"/>
              </p:ext>
            </p:extLst>
          </p:nvPr>
        </p:nvGraphicFramePr>
        <p:xfrm>
          <a:off x="107504" y="1484784"/>
          <a:ext cx="885698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796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Estudiante\Picture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92899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16632"/>
            <a:ext cx="9143998" cy="1164776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PA" dirty="0" smtClean="0">
                <a:solidFill>
                  <a:srgbClr val="FF0000"/>
                </a:solidFill>
              </a:rPr>
              <a:t>PRODUCTO FINAL</a:t>
            </a:r>
            <a:endParaRPr lang="es-PA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Lograrán confeccionar en Word un mapa conceptual con las principales características de los indígenas de  Panamá.</a:t>
            </a:r>
            <a:endParaRPr lang="es-PA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5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101247266"/>
              </p:ext>
            </p:extLst>
          </p:nvPr>
        </p:nvGraphicFramePr>
        <p:xfrm>
          <a:off x="107504" y="980728"/>
          <a:ext cx="8928992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2 Rectángulo"/>
          <p:cNvSpPr/>
          <p:nvPr/>
        </p:nvSpPr>
        <p:spPr>
          <a:xfrm>
            <a:off x="0" y="188640"/>
            <a:ext cx="9144000" cy="792088"/>
          </a:xfrm>
          <a:prstGeom prst="rect">
            <a:avLst/>
          </a:prstGeom>
          <a:solidFill>
            <a:srgbClr val="0B840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A" sz="4000" dirty="0" smtClean="0">
                <a:solidFill>
                  <a:schemeClr val="accent6">
                    <a:lumMod val="75000"/>
                  </a:schemeClr>
                </a:solidFill>
              </a:rPr>
              <a:t>ACTIVIDADES DE APRENDIZAJE</a:t>
            </a:r>
            <a:endParaRPr lang="es-PA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96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Estudiante\Pictures\imagesCA3ZKW6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s-PA" dirty="0" smtClean="0"/>
              <a:t>CRITERIOS DE EVALUACIÓN</a:t>
            </a:r>
            <a:endParaRPr lang="es-PA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3617761"/>
              </p:ext>
            </p:extLst>
          </p:nvPr>
        </p:nvGraphicFramePr>
        <p:xfrm>
          <a:off x="-1" y="1844825"/>
          <a:ext cx="8964488" cy="5013176"/>
        </p:xfrm>
        <a:graphic>
          <a:graphicData uri="http://schemas.openxmlformats.org/drawingml/2006/table">
            <a:tbl>
              <a:tblPr firstRow="1" firstCol="1" bandRow="1"/>
              <a:tblGrid>
                <a:gridCol w="1763689"/>
                <a:gridCol w="1664020"/>
                <a:gridCol w="1454288"/>
                <a:gridCol w="1931832"/>
                <a:gridCol w="2150659"/>
              </a:tblGrid>
              <a:tr h="179067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Mapa Conceptual</a:t>
                      </a:r>
                      <a:endParaRPr lang="es-PA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Muy Bien</a:t>
                      </a:r>
                      <a:endParaRPr lang="es-PA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Bien</a:t>
                      </a:r>
                      <a:endParaRPr lang="es-PA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Regular</a:t>
                      </a:r>
                      <a:endParaRPr lang="es-PA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Deficiente</a:t>
                      </a:r>
                      <a:endParaRPr lang="es-PA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62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Presentación</a:t>
                      </a:r>
                      <a:endParaRPr lang="es-PA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62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Contenido</a:t>
                      </a:r>
                      <a:endParaRPr lang="es-PA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62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Coherencia</a:t>
                      </a:r>
                      <a:endParaRPr lang="es-PA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6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62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Ilustración</a:t>
                      </a:r>
                      <a:endParaRPr lang="es-PA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s-PA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9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008112"/>
          </a:xfrm>
          <a:ln w="3810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PA" dirty="0" smtClean="0">
                <a:solidFill>
                  <a:schemeClr val="tx1"/>
                </a:solidFill>
              </a:rPr>
              <a:t>REFERENCIAS</a:t>
            </a:r>
            <a:endParaRPr lang="es-PA" dirty="0">
              <a:solidFill>
                <a:schemeClr val="tx1"/>
              </a:solidFill>
            </a:endParaRPr>
          </a:p>
        </p:txBody>
      </p:sp>
      <p:pic>
        <p:nvPicPr>
          <p:cNvPr id="8195" name="Picture 3" descr="C:\Users\Estudiante\Pictures\imagesCA35O48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579" y="1136998"/>
            <a:ext cx="875090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07504" y="2708920"/>
            <a:ext cx="88569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2" indent="-285750">
              <a:buFont typeface="Arial" pitchFamily="34" charset="0"/>
              <a:buChar char="•"/>
            </a:pPr>
            <a:r>
              <a:rPr lang="es-PA" dirty="0" smtClean="0">
                <a:solidFill>
                  <a:schemeClr val="bg1"/>
                </a:solidFill>
                <a:hlinkClick r:id="rId3"/>
              </a:rPr>
              <a:t>Herramientas de andamiaje: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dirty="0" smtClean="0">
                <a:hlinkClick r:id="rId3"/>
              </a:rPr>
              <a:t>http://www.monografias.com/trabajos10/grupos/grupos.shtml</a:t>
            </a:r>
            <a:endParaRPr lang="es-PA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s-PA" dirty="0" smtClean="0">
                <a:solidFill>
                  <a:schemeClr val="bg1"/>
                </a:solidFill>
              </a:rPr>
              <a:t>A tube catcher.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b="1" dirty="0" smtClean="0">
                <a:solidFill>
                  <a:schemeClr val="bg1"/>
                </a:solidFill>
              </a:rPr>
              <a:t>Créditos </a:t>
            </a:r>
            <a:r>
              <a:rPr lang="es-PA" b="1" dirty="0">
                <a:solidFill>
                  <a:schemeClr val="bg1"/>
                </a:solidFill>
              </a:rPr>
              <a:t>de </a:t>
            </a:r>
            <a:r>
              <a:rPr lang="es-PA" b="1" dirty="0" smtClean="0">
                <a:solidFill>
                  <a:schemeClr val="bg1"/>
                </a:solidFill>
              </a:rPr>
              <a:t>imagen</a:t>
            </a:r>
            <a:r>
              <a:rPr lang="es-PA" dirty="0" smtClean="0">
                <a:solidFill>
                  <a:schemeClr val="bg1"/>
                </a:solidFill>
              </a:rPr>
              <a:t>:chulameelperfil.com </a:t>
            </a:r>
            <a:r>
              <a:rPr lang="es-PA" dirty="0">
                <a:solidFill>
                  <a:schemeClr val="bg1"/>
                </a:solidFill>
              </a:rPr>
              <a:t>en</a:t>
            </a:r>
            <a:r>
              <a:rPr lang="es-PA" dirty="0" smtClean="0">
                <a:solidFill>
                  <a:schemeClr val="bg1"/>
                </a:solidFill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dirty="0">
                <a:solidFill>
                  <a:schemeClr val="bg1"/>
                </a:solidFill>
              </a:rPr>
              <a:t>blogalaxia.com COCIENDO. adn.es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dirty="0">
                <a:solidFill>
                  <a:schemeClr val="bg1"/>
                </a:solidFill>
              </a:rPr>
              <a:t>redindigena.info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dirty="0">
                <a:solidFill>
                  <a:schemeClr val="bg1"/>
                </a:solidFill>
              </a:rPr>
              <a:t>biodiversidadla.org NINO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dirty="0">
                <a:solidFill>
                  <a:schemeClr val="bg1"/>
                </a:solidFill>
              </a:rPr>
              <a:t>redindigzarzablog.blogia.com 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dirty="0">
                <a:solidFill>
                  <a:schemeClr val="bg1"/>
                </a:solidFill>
              </a:rPr>
              <a:t>zarzablog.blogia.com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A" dirty="0">
                <a:solidFill>
                  <a:schemeClr val="bg1"/>
                </a:solidFill>
              </a:rPr>
              <a:t>fjcasadop.blogspot.com</a:t>
            </a:r>
          </a:p>
          <a:p>
            <a:pPr marL="285750" indent="-285750">
              <a:buFont typeface="Arial" pitchFamily="34" charset="0"/>
              <a:buChar char="•"/>
            </a:pPr>
            <a:endParaRPr lang="es-PA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PA" b="1" dirty="0" smtClean="0">
                <a:solidFill>
                  <a:schemeClr val="bg1"/>
                </a:solidFill>
              </a:rPr>
              <a:t>Información:</a:t>
            </a:r>
            <a:r>
              <a:rPr lang="es-PA" dirty="0" smtClean="0">
                <a:solidFill>
                  <a:schemeClr val="bg1"/>
                </a:solidFill>
              </a:rPr>
              <a:t> libro de texto : Historia de Panamá. Luis H. Tapia. Susaeta 2010.</a:t>
            </a:r>
            <a:endParaRPr lang="es-PA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s-PA" dirty="0"/>
          </a:p>
        </p:txBody>
      </p:sp>
    </p:spTree>
    <p:extLst>
      <p:ext uri="{BB962C8B-B14F-4D97-AF65-F5344CB8AC3E}">
        <p14:creationId xmlns:p14="http://schemas.microsoft.com/office/powerpoint/2010/main" val="124641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554</TotalTime>
  <Words>327</Words>
  <Application>Microsoft Office PowerPoint</Application>
  <PresentationFormat>Presentación en pantalla (4:3)</PresentationFormat>
  <Paragraphs>65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Austin</vt:lpstr>
      <vt:lpstr>ENTREMOS AL FASCINANTE MUNDO DE LOS INDÍGENAS.</vt:lpstr>
      <vt:lpstr>OBJETIVO</vt:lpstr>
      <vt:lpstr>UBICACIÓN DE LOS GRUPOS INDÍGENAS DE PANAMÁ</vt:lpstr>
      <vt:lpstr>SITUACIÓN DE APRENDISAJE</vt:lpstr>
      <vt:lpstr>PREGUNTA GENERADORA</vt:lpstr>
      <vt:lpstr>PRODUCTO FINAL</vt:lpstr>
      <vt:lpstr>Presentación de PowerPoint</vt:lpstr>
      <vt:lpstr>CRITERIOS DE EVALUACIÓN</vt:lpstr>
      <vt:lpstr>REFERENCIAS</vt:lpstr>
      <vt:lpstr>TIEMPO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Estudiante</dc:creator>
  <cp:lastModifiedBy>Rogelio</cp:lastModifiedBy>
  <cp:revision>36</cp:revision>
  <dcterms:created xsi:type="dcterms:W3CDTF">2011-04-01T05:38:14Z</dcterms:created>
  <dcterms:modified xsi:type="dcterms:W3CDTF">2011-04-07T14:40:41Z</dcterms:modified>
</cp:coreProperties>
</file>