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3053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77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3761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89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5827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25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650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86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2574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261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27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EAC2-5F65-4F43-8311-055484D2B313}" type="datetimeFigureOut">
              <a:rPr lang="es-PA" smtClean="0"/>
              <a:t>13/07/12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9A67-5AB6-4329-980F-03E9A88275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576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alboaradio.com/portal/wp-content/uploads/2010/06/moneda-nacional-de-panam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hyperlink" Target="http://upload.wikimedia.org/wikipedia/commons/b/b9/Un_cuarto_de_Balboa.jpg" TargetMode="External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JUEGO DE LAS MONEDAS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65097" y="3616295"/>
            <a:ext cx="6400800" cy="1752600"/>
          </a:xfrm>
        </p:spPr>
        <p:txBody>
          <a:bodyPr/>
          <a:lstStyle/>
          <a:p>
            <a:r>
              <a:rPr lang="es-PA" dirty="0" smtClean="0"/>
              <a:t>PRIMER GRADO</a:t>
            </a:r>
            <a:endParaRPr lang="es-PA" dirty="0"/>
          </a:p>
        </p:txBody>
      </p:sp>
      <p:pic>
        <p:nvPicPr>
          <p:cNvPr id="4" name="3 Imagen" descr="http://www.panamatour.net/images/Monedas/balboa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9" r="50293"/>
          <a:stretch/>
        </p:blipFill>
        <p:spPr bwMode="auto">
          <a:xfrm>
            <a:off x="3563888" y="468630"/>
            <a:ext cx="2025312" cy="1973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http://panamatour.net/images/Monedas/re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 bwMode="auto">
          <a:xfrm>
            <a:off x="5849967" y="4887570"/>
            <a:ext cx="1170305" cy="1103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://www.panamatour.net/images/Monedas/centav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67744" y="4851581"/>
            <a:ext cx="1512168" cy="10998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22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2511152"/>
          </a:xfrm>
        </p:spPr>
        <p:txBody>
          <a:bodyPr>
            <a:noAutofit/>
          </a:bodyPr>
          <a:lstStyle/>
          <a:p>
            <a:r>
              <a:rPr lang="es-PA" sz="6000" dirty="0" smtClean="0"/>
              <a:t>COLOCA CADA MONEDA EN EL CÍRCULO QUE CORRESPONDE</a:t>
            </a:r>
            <a:endParaRPr lang="es-PA" sz="6000" dirty="0"/>
          </a:p>
        </p:txBody>
      </p:sp>
      <p:pic>
        <p:nvPicPr>
          <p:cNvPr id="3" name="2 Imagen" descr="http://www.balboaradio.com/portal/wp-content/uploads/2010/06/moneda-nacional-de-panama-300x136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4" t="-3247" b="-1"/>
          <a:stretch/>
        </p:blipFill>
        <p:spPr bwMode="auto">
          <a:xfrm>
            <a:off x="899592" y="4581128"/>
            <a:ext cx="1418590" cy="1772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http://3.bp.blogspot.com/_a3ctuUgQ96s/TTCOnYPLnlI/AAAAAAAAIZc/WZbh-LUYvy4/s1600/medio-balboa-reverso-h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2407"/>
            <a:ext cx="2374900" cy="179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62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92586" y="4904750"/>
            <a:ext cx="1895475" cy="195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UN BALBOA</a:t>
            </a:r>
            <a:endParaRPr lang="es-PA" b="1" dirty="0">
              <a:solidFill>
                <a:schemeClr val="tx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851920" y="3029787"/>
            <a:ext cx="813752" cy="77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800" b="1" dirty="0" smtClean="0">
                <a:solidFill>
                  <a:schemeClr val="tx1"/>
                </a:solidFill>
              </a:rPr>
              <a:t>UN DÉCIMO DE BALBOA</a:t>
            </a:r>
            <a:endParaRPr lang="es-PA" sz="800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92585" y="3640272"/>
            <a:ext cx="947737" cy="8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800" b="1" dirty="0" smtClean="0">
                <a:solidFill>
                  <a:schemeClr val="tx1"/>
                </a:solidFill>
              </a:rPr>
              <a:t>UN  CENTESIMO DE BALBOA</a:t>
            </a:r>
            <a:endParaRPr lang="es-PA" sz="800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3346" y="1700808"/>
            <a:ext cx="1096579" cy="110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800" b="1" dirty="0" smtClean="0">
                <a:solidFill>
                  <a:schemeClr val="tx1"/>
                </a:solidFill>
                <a:latin typeface="Arial Black" pitchFamily="34" charset="0"/>
              </a:rPr>
              <a:t>CINCO CENTESIMOS</a:t>
            </a:r>
            <a:endParaRPr lang="es-PA" sz="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907668" y="5024014"/>
            <a:ext cx="1499783" cy="15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UN CUARTO DE BALBOA</a:t>
            </a:r>
            <a:endParaRPr lang="es-PA" b="1" dirty="0">
              <a:solidFill>
                <a:schemeClr val="tx1"/>
              </a:solidFill>
            </a:endParaRPr>
          </a:p>
        </p:txBody>
      </p:sp>
      <p:pic>
        <p:nvPicPr>
          <p:cNvPr id="17" name="16 Imagen" descr="File:Un cuarto de Balboa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7" b="89610" l="9778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05" y="4904750"/>
            <a:ext cx="1944480" cy="20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34 Elipse"/>
          <p:cNvSpPr/>
          <p:nvPr/>
        </p:nvSpPr>
        <p:spPr>
          <a:xfrm>
            <a:off x="1283806" y="2301886"/>
            <a:ext cx="2300557" cy="2244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UNBALBOA</a:t>
            </a:r>
            <a:endParaRPr lang="es-PA" b="1" dirty="0">
              <a:solidFill>
                <a:schemeClr val="tx1"/>
              </a:solidFill>
            </a:endParaRPr>
          </a:p>
        </p:txBody>
      </p:sp>
      <p:pic>
        <p:nvPicPr>
          <p:cNvPr id="33" name="32 Imagen" descr="http://www.panamatour.net/images/Monedas/balboan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509" r="50293"/>
          <a:stretch/>
        </p:blipFill>
        <p:spPr bwMode="auto">
          <a:xfrm>
            <a:off x="4407451" y="4701403"/>
            <a:ext cx="1948336" cy="2179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33 Imagen" descr="http://www.panamatour.net/images/Monedas/balboa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5" b="96098" l="50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92" t="-3429" b="1"/>
          <a:stretch/>
        </p:blipFill>
        <p:spPr bwMode="auto">
          <a:xfrm rot="20879222">
            <a:off x="6414759" y="1960260"/>
            <a:ext cx="2473596" cy="2716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 descr="http://www.panamatour.net/images/Monedas/centavo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34" l="0" r="4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2494" y="3640272"/>
            <a:ext cx="898108" cy="97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36 Imagen" descr="http://panamatour.net/images/Monedas/real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4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 bwMode="auto">
          <a:xfrm>
            <a:off x="4076461" y="1885524"/>
            <a:ext cx="1305158" cy="1231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37 Imagen" descr="http://www.fototravel.net/image/8388/B1C575/PANA-00532-01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28" b="89851" l="480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20" t="-10508" b="-1"/>
          <a:stretch/>
        </p:blipFill>
        <p:spPr bwMode="auto">
          <a:xfrm>
            <a:off x="4353179" y="-41315"/>
            <a:ext cx="869315" cy="1289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39 Elipse"/>
          <p:cNvSpPr/>
          <p:nvPr/>
        </p:nvSpPr>
        <p:spPr>
          <a:xfrm flipH="1">
            <a:off x="1752510" y="332887"/>
            <a:ext cx="1905049" cy="189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MEDIO BALBOA</a:t>
            </a:r>
            <a:endParaRPr lang="es-PA" b="1" dirty="0">
              <a:solidFill>
                <a:schemeClr val="tx1"/>
              </a:solidFill>
            </a:endParaRPr>
          </a:p>
        </p:txBody>
      </p:sp>
      <p:pic>
        <p:nvPicPr>
          <p:cNvPr id="39" name="38 Imagen" descr="http://3.bp.blogspot.com/_a3ctuUgQ96s/TTCOnYPLnlI/AAAAAAAAIZc/WZbh-LUYvy4/s1600/medio-balboa-reverso-hi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500" l="6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94" y="237848"/>
            <a:ext cx="2320965" cy="198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21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33</Words>
  <Application>Microsoft Office PowerPoint</Application>
  <PresentationFormat>Presentación en pantalla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JUEGO DE LAS MONEDAS</vt:lpstr>
      <vt:lpstr>COLOCA CADA MONEDA EN EL CÍRCULO QUE CORRESPONDE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 DE LAS MONEDAS</dc:title>
  <dc:creator>meduca</dc:creator>
  <cp:lastModifiedBy>PC-12</cp:lastModifiedBy>
  <cp:revision>22</cp:revision>
  <dcterms:created xsi:type="dcterms:W3CDTF">2012-07-11T14:32:32Z</dcterms:created>
  <dcterms:modified xsi:type="dcterms:W3CDTF">2012-07-13T13:38:21Z</dcterms:modified>
</cp:coreProperties>
</file>