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 id="257" r:id="rId4"/>
    <p:sldId id="258" r:id="rId5"/>
    <p:sldId id="259" r:id="rId6"/>
    <p:sldId id="260" r:id="rId7"/>
    <p:sldId id="261" r:id="rId8"/>
    <p:sldId id="266" r:id="rId9"/>
    <p:sldId id="262" r:id="rId10"/>
    <p:sldId id="264" r:id="rId11"/>
    <p:sldId id="265" r:id="rId12"/>
    <p:sldId id="263" r:id="rId13"/>
    <p:sldId id="272" r:id="rId14"/>
    <p:sldId id="267" r:id="rId1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E445B125-7E28-4BC1-8445-5152C791DA1C}">
          <p14:sldIdLst>
            <p14:sldId id="256"/>
            <p14:sldId id="257"/>
            <p14:sldId id="258"/>
            <p14:sldId id="259"/>
            <p14:sldId id="260"/>
          </p14:sldIdLst>
        </p14:section>
        <p14:section name="Sección sin título" id="{2CF832D6-27C5-4E36-BA0F-5341F61B3463}">
          <p14:sldIdLst>
            <p14:sldId id="261"/>
            <p14:sldId id="266"/>
            <p14:sldId id="262"/>
            <p14:sldId id="264"/>
            <p14:sldId id="265"/>
            <p14:sldId id="263"/>
            <p14:sldId id="272"/>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CC"/>
    <a:srgbClr val="3366FF"/>
    <a:srgbClr val="CCECFF"/>
    <a:srgbClr val="99FFCC"/>
    <a:srgbClr val="FF9933"/>
    <a:srgbClr val="3399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18" autoAdjust="0"/>
    <p:restoredTop sz="86387" autoAdjust="0"/>
  </p:normalViewPr>
  <p:slideViewPr>
    <p:cSldViewPr>
      <p:cViewPr varScale="1">
        <p:scale>
          <a:sx n="71" d="100"/>
          <a:sy n="71" d="100"/>
        </p:scale>
        <p:origin x="-143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6 Imagen" descr="GlobalCompetition.jpg"/>
          <p:cNvPicPr>
            <a:picLocks noChangeAspect="1"/>
          </p:cNvPicPr>
          <p:nvPr userDrawn="1"/>
        </p:nvPicPr>
        <p:blipFill>
          <a:blip r:embed="rId2" cstate="print"/>
          <a:stretch>
            <a:fillRect/>
          </a:stretch>
        </p:blipFill>
        <p:spPr>
          <a:xfrm>
            <a:off x="0" y="-21"/>
            <a:ext cx="9144000" cy="6858021"/>
          </a:xfrm>
          <a:prstGeom prst="rect">
            <a:avLst/>
          </a:prstGeom>
        </p:spPr>
      </p:pic>
      <p:sp>
        <p:nvSpPr>
          <p:cNvPr id="2" name="1 Título"/>
          <p:cNvSpPr>
            <a:spLocks noGrp="1"/>
          </p:cNvSpPr>
          <p:nvPr>
            <p:ph type="ctrTitle"/>
          </p:nvPr>
        </p:nvSpPr>
        <p:spPr>
          <a:xfrm>
            <a:off x="611560" y="1484784"/>
            <a:ext cx="7772400" cy="1470025"/>
          </a:xfrm>
        </p:spPr>
        <p:txBody>
          <a:bodyPr/>
          <a:lstStyle/>
          <a:p>
            <a:r>
              <a:rPr lang="es-PA" smtClean="0"/>
              <a:t>Haga clic para modificar el estilo de título del patrón</a:t>
            </a:r>
            <a:endParaRPr lang="es-PA" dirty="0"/>
          </a:p>
        </p:txBody>
      </p:sp>
      <p:sp>
        <p:nvSpPr>
          <p:cNvPr id="3" name="2 Subtítulo"/>
          <p:cNvSpPr>
            <a:spLocks noGrp="1"/>
          </p:cNvSpPr>
          <p:nvPr>
            <p:ph type="subTitle" idx="1"/>
          </p:nvPr>
        </p:nvSpPr>
        <p:spPr>
          <a:xfrm>
            <a:off x="176792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PA" smtClean="0"/>
              <a:t>Haga clic para modificar el estilo de subtítulo del patrón</a:t>
            </a:r>
            <a:endParaRPr lang="es-PA" dirty="0"/>
          </a:p>
        </p:txBody>
      </p:sp>
      <p:sp>
        <p:nvSpPr>
          <p:cNvPr id="4" name="3 Marcador de fecha"/>
          <p:cNvSpPr>
            <a:spLocks noGrp="1"/>
          </p:cNvSpPr>
          <p:nvPr>
            <p:ph type="dt" sz="half" idx="10"/>
          </p:nvPr>
        </p:nvSpPr>
        <p:spPr>
          <a:xfrm>
            <a:off x="853520" y="6356350"/>
            <a:ext cx="2133600" cy="365125"/>
          </a:xfrm>
        </p:spPr>
        <p:txBody>
          <a:bodyPr/>
          <a:lstStyle/>
          <a:p>
            <a:fld id="{AC6BE576-A59F-4DEB-97DD-05D1E25F0D33}" type="datetimeFigureOut">
              <a:rPr lang="es-PA" smtClean="0"/>
              <a:pPr/>
              <a:t>07/13/2012</a:t>
            </a:fld>
            <a:endParaRPr lang="es-PA" dirty="0"/>
          </a:p>
        </p:txBody>
      </p:sp>
      <p:sp>
        <p:nvSpPr>
          <p:cNvPr id="5" name="4 Marcador de pie de página"/>
          <p:cNvSpPr>
            <a:spLocks noGrp="1"/>
          </p:cNvSpPr>
          <p:nvPr>
            <p:ph type="ftr" sz="quarter" idx="11"/>
          </p:nvPr>
        </p:nvSpPr>
        <p:spPr>
          <a:xfrm>
            <a:off x="3520520" y="6356350"/>
            <a:ext cx="2895600" cy="365125"/>
          </a:xfrm>
        </p:spPr>
        <p:txBody>
          <a:bodyPr/>
          <a:lstStyle/>
          <a:p>
            <a:endParaRPr lang="es-PA" dirty="0"/>
          </a:p>
        </p:txBody>
      </p:sp>
      <p:sp>
        <p:nvSpPr>
          <p:cNvPr id="6" name="5 Marcador de número de diapositiva"/>
          <p:cNvSpPr>
            <a:spLocks noGrp="1"/>
          </p:cNvSpPr>
          <p:nvPr>
            <p:ph type="sldNum" sz="quarter" idx="12"/>
          </p:nvPr>
        </p:nvSpPr>
        <p:spPr/>
        <p:txBody>
          <a:bodyPr/>
          <a:lstStyle/>
          <a:p>
            <a:fld id="{25E695B6-AD1C-4469-8F10-025F1027F5A9}" type="slidenum">
              <a:rPr lang="es-PA" smtClean="0"/>
              <a:pPr/>
              <a:t>‹Nº›</a:t>
            </a:fld>
            <a:endParaRPr lang="es-PA" dirty="0"/>
          </a:p>
        </p:txBody>
      </p:sp>
      <p:sp>
        <p:nvSpPr>
          <p:cNvPr id="13" name="Rectangle 121"/>
          <p:cNvSpPr>
            <a:spLocks noChangeArrowheads="1"/>
          </p:cNvSpPr>
          <p:nvPr userDrawn="1"/>
        </p:nvSpPr>
        <p:spPr bwMode="auto">
          <a:xfrm>
            <a:off x="0" y="5373688"/>
            <a:ext cx="9144000" cy="1484312"/>
          </a:xfrm>
          <a:prstGeom prst="rect">
            <a:avLst/>
          </a:prstGeom>
          <a:gradFill rotWithShape="1">
            <a:gsLst>
              <a:gs pos="0">
                <a:schemeClr val="tx2">
                  <a:gamma/>
                  <a:tint val="0"/>
                  <a:invGamma/>
                  <a:alpha val="0"/>
                </a:schemeClr>
              </a:gs>
              <a:gs pos="100000">
                <a:schemeClr val="tx2"/>
              </a:gs>
            </a:gsLst>
            <a:lin ang="5400000" scaled="1"/>
          </a:gradFill>
          <a:ln w="9525" algn="ctr">
            <a:noFill/>
            <a:miter lim="800000"/>
            <a:headEnd/>
            <a:tailEnd/>
          </a:ln>
          <a:effectLst/>
        </p:spPr>
        <p:txBody>
          <a:bodyPr wrap="none" anchor="ctr"/>
          <a:lstStyle/>
          <a:p>
            <a:endParaRPr lang="es-ES" dirty="0"/>
          </a:p>
        </p:txBody>
      </p:sp>
      <p:grpSp>
        <p:nvGrpSpPr>
          <p:cNvPr id="31" name="Group 48"/>
          <p:cNvGrpSpPr/>
          <p:nvPr userDrawn="1"/>
        </p:nvGrpSpPr>
        <p:grpSpPr bwMode="invGray">
          <a:xfrm>
            <a:off x="432000" y="0"/>
            <a:ext cx="1181656" cy="6858000"/>
            <a:chOff x="1754222" y="0"/>
            <a:chExt cx="1181656" cy="3815366"/>
          </a:xfrm>
        </p:grpSpPr>
        <p:grpSp>
          <p:nvGrpSpPr>
            <p:cNvPr id="32" name="Group 11"/>
            <p:cNvGrpSpPr/>
            <p:nvPr userDrawn="1"/>
          </p:nvGrpSpPr>
          <p:grpSpPr bwMode="invGray">
            <a:xfrm>
              <a:off x="1754222" y="0"/>
              <a:ext cx="340408" cy="3815366"/>
              <a:chOff x="702662" y="-3778"/>
              <a:chExt cx="340408" cy="1581912"/>
            </a:xfrm>
          </p:grpSpPr>
          <p:cxnSp>
            <p:nvCxnSpPr>
              <p:cNvPr id="57" name="Straight Connector 74"/>
              <p:cNvCxnSpPr/>
              <p:nvPr userDrawn="1"/>
            </p:nvCxnSpPr>
            <p:spPr bwMode="invGray">
              <a:xfrm rot="5400000">
                <a:off x="-8750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58" name="Straight Connector 75"/>
              <p:cNvCxnSpPr/>
              <p:nvPr userDrawn="1"/>
            </p:nvCxnSpPr>
            <p:spPr bwMode="invGray">
              <a:xfrm rot="5400000">
                <a:off x="25132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59" name="Straight Connector 76"/>
              <p:cNvCxnSpPr/>
              <p:nvPr userDrawn="1"/>
            </p:nvCxnSpPr>
            <p:spPr bwMode="invGray">
              <a:xfrm rot="5400000">
                <a:off x="-49256"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60" name="Straight Connector 77"/>
              <p:cNvCxnSpPr/>
              <p:nvPr userDrawn="1"/>
            </p:nvCxnSpPr>
            <p:spPr bwMode="invGray">
              <a:xfrm rot="5400000">
                <a:off x="-11011"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61" name="Straight Connector 78"/>
              <p:cNvCxnSpPr/>
              <p:nvPr userDrawn="1"/>
            </p:nvCxnSpPr>
            <p:spPr bwMode="invGray">
              <a:xfrm rot="5400000">
                <a:off x="27235"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62" name="Straight Connector 79"/>
              <p:cNvCxnSpPr/>
              <p:nvPr userDrawn="1"/>
            </p:nvCxnSpPr>
            <p:spPr bwMode="invGray">
              <a:xfrm rot="5400000">
                <a:off x="65479"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63" name="Straight Connector 80"/>
              <p:cNvCxnSpPr/>
              <p:nvPr userDrawn="1"/>
            </p:nvCxnSpPr>
            <p:spPr bwMode="invGray">
              <a:xfrm rot="5400000">
                <a:off x="10372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64" name="Straight Connector 81"/>
              <p:cNvCxnSpPr/>
              <p:nvPr userDrawn="1"/>
            </p:nvCxnSpPr>
            <p:spPr bwMode="invGray">
              <a:xfrm rot="5400000">
                <a:off x="14196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65" name="Straight Connector 82"/>
              <p:cNvCxnSpPr/>
              <p:nvPr userDrawn="1"/>
            </p:nvCxnSpPr>
            <p:spPr bwMode="invGray">
              <a:xfrm rot="5400000">
                <a:off x="18021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66" name="Straight Connector 83"/>
              <p:cNvCxnSpPr/>
              <p:nvPr userDrawn="1"/>
            </p:nvCxnSpPr>
            <p:spPr bwMode="invGray">
              <a:xfrm rot="5400000">
                <a:off x="21845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nvGrpSpPr>
            <p:cNvPr id="33" name="Group 22"/>
            <p:cNvGrpSpPr/>
            <p:nvPr userDrawn="1"/>
          </p:nvGrpSpPr>
          <p:grpSpPr bwMode="invGray">
            <a:xfrm>
              <a:off x="2138270" y="0"/>
              <a:ext cx="340408" cy="3815366"/>
              <a:chOff x="702662" y="-3778"/>
              <a:chExt cx="340408" cy="1581912"/>
            </a:xfrm>
          </p:grpSpPr>
          <p:cxnSp>
            <p:nvCxnSpPr>
              <p:cNvPr id="47" name="Straight Connector 64"/>
              <p:cNvCxnSpPr/>
              <p:nvPr userDrawn="1"/>
            </p:nvCxnSpPr>
            <p:spPr bwMode="invGray">
              <a:xfrm rot="5400000">
                <a:off x="-8750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48" name="Straight Connector 65"/>
              <p:cNvCxnSpPr/>
              <p:nvPr userDrawn="1"/>
            </p:nvCxnSpPr>
            <p:spPr bwMode="invGray">
              <a:xfrm rot="5400000">
                <a:off x="25132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49" name="Straight Connector 66"/>
              <p:cNvCxnSpPr/>
              <p:nvPr userDrawn="1"/>
            </p:nvCxnSpPr>
            <p:spPr bwMode="invGray">
              <a:xfrm rot="5400000">
                <a:off x="-49256"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50" name="Straight Connector 67"/>
              <p:cNvCxnSpPr/>
              <p:nvPr userDrawn="1"/>
            </p:nvCxnSpPr>
            <p:spPr bwMode="invGray">
              <a:xfrm rot="5400000">
                <a:off x="-11011"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51" name="Straight Connector 68"/>
              <p:cNvCxnSpPr/>
              <p:nvPr userDrawn="1"/>
            </p:nvCxnSpPr>
            <p:spPr bwMode="invGray">
              <a:xfrm rot="5400000">
                <a:off x="27235"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52" name="Straight Connector 69"/>
              <p:cNvCxnSpPr/>
              <p:nvPr userDrawn="1"/>
            </p:nvCxnSpPr>
            <p:spPr bwMode="invGray">
              <a:xfrm rot="5400000">
                <a:off x="65479"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53" name="Straight Connector 70"/>
              <p:cNvCxnSpPr/>
              <p:nvPr userDrawn="1"/>
            </p:nvCxnSpPr>
            <p:spPr bwMode="invGray">
              <a:xfrm rot="5400000">
                <a:off x="10372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54" name="Straight Connector 71"/>
              <p:cNvCxnSpPr/>
              <p:nvPr userDrawn="1"/>
            </p:nvCxnSpPr>
            <p:spPr bwMode="invGray">
              <a:xfrm rot="5400000">
                <a:off x="14196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55" name="Straight Connector 72"/>
              <p:cNvCxnSpPr/>
              <p:nvPr userDrawn="1"/>
            </p:nvCxnSpPr>
            <p:spPr bwMode="invGray">
              <a:xfrm rot="5400000">
                <a:off x="18021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56" name="Straight Connector 73"/>
              <p:cNvCxnSpPr/>
              <p:nvPr userDrawn="1"/>
            </p:nvCxnSpPr>
            <p:spPr bwMode="invGray">
              <a:xfrm rot="5400000">
                <a:off x="21845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nvGrpSpPr>
            <p:cNvPr id="34" name="Group 46"/>
            <p:cNvGrpSpPr/>
            <p:nvPr userDrawn="1"/>
          </p:nvGrpSpPr>
          <p:grpSpPr bwMode="invGray">
            <a:xfrm>
              <a:off x="2522318" y="0"/>
              <a:ext cx="413560" cy="3815366"/>
              <a:chOff x="2522318" y="0"/>
              <a:chExt cx="413560" cy="3815366"/>
            </a:xfrm>
          </p:grpSpPr>
          <p:cxnSp>
            <p:nvCxnSpPr>
              <p:cNvPr id="35" name="Straight Connector 52"/>
              <p:cNvCxnSpPr/>
              <p:nvPr userDrawn="1"/>
            </p:nvCxnSpPr>
            <p:spPr bwMode="invGray">
              <a:xfrm rot="5400000">
                <a:off x="61542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36" name="Straight Connector 53"/>
              <p:cNvCxnSpPr/>
              <p:nvPr userDrawn="1"/>
            </p:nvCxnSpPr>
            <p:spPr bwMode="invGray">
              <a:xfrm rot="5400000">
                <a:off x="95424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37" name="Straight Connector 54"/>
              <p:cNvCxnSpPr/>
              <p:nvPr userDrawn="1"/>
            </p:nvCxnSpPr>
            <p:spPr bwMode="invGray">
              <a:xfrm rot="5400000">
                <a:off x="65367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38" name="Straight Connector 55"/>
              <p:cNvCxnSpPr/>
              <p:nvPr userDrawn="1"/>
            </p:nvCxnSpPr>
            <p:spPr bwMode="invGray">
              <a:xfrm rot="5400000">
                <a:off x="691918"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39" name="Straight Connector 56"/>
              <p:cNvCxnSpPr/>
              <p:nvPr userDrawn="1"/>
            </p:nvCxnSpPr>
            <p:spPr bwMode="invGray">
              <a:xfrm rot="5400000">
                <a:off x="730164"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40" name="Straight Connector 57"/>
              <p:cNvCxnSpPr/>
              <p:nvPr userDrawn="1"/>
            </p:nvCxnSpPr>
            <p:spPr bwMode="invGray">
              <a:xfrm rot="5400000">
                <a:off x="768408"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41" name="Straight Connector 58"/>
              <p:cNvCxnSpPr/>
              <p:nvPr userDrawn="1"/>
            </p:nvCxnSpPr>
            <p:spPr bwMode="invGray">
              <a:xfrm rot="5400000">
                <a:off x="80665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42" name="Straight Connector 59"/>
              <p:cNvCxnSpPr/>
              <p:nvPr userDrawn="1"/>
            </p:nvCxnSpPr>
            <p:spPr bwMode="invGray">
              <a:xfrm rot="5400000">
                <a:off x="844897"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43" name="Straight Connector 60"/>
              <p:cNvCxnSpPr/>
              <p:nvPr userDrawn="1"/>
            </p:nvCxnSpPr>
            <p:spPr bwMode="invGray">
              <a:xfrm rot="5400000">
                <a:off x="88314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44" name="Straight Connector 61"/>
              <p:cNvCxnSpPr/>
              <p:nvPr userDrawn="1"/>
            </p:nvCxnSpPr>
            <p:spPr bwMode="invGray">
              <a:xfrm rot="5400000">
                <a:off x="921387"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45" name="Straight Connector 62"/>
              <p:cNvCxnSpPr/>
              <p:nvPr userDrawn="1"/>
            </p:nvCxnSpPr>
            <p:spPr bwMode="invGray">
              <a:xfrm rot="5400000">
                <a:off x="1027401"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46" name="Straight Connector 63"/>
              <p:cNvCxnSpPr/>
              <p:nvPr userDrawn="1"/>
            </p:nvCxnSpPr>
            <p:spPr bwMode="invGray">
              <a:xfrm rot="5400000">
                <a:off x="99453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grpSp>
        <p:nvGrpSpPr>
          <p:cNvPr id="103" name="Group 47"/>
          <p:cNvGrpSpPr/>
          <p:nvPr userDrawn="1"/>
        </p:nvGrpSpPr>
        <p:grpSpPr bwMode="gray">
          <a:xfrm>
            <a:off x="2160000" y="0"/>
            <a:ext cx="1181656" cy="6858000"/>
            <a:chOff x="1754222" y="0"/>
            <a:chExt cx="1181656" cy="3815366"/>
          </a:xfrm>
        </p:grpSpPr>
        <p:grpSp>
          <p:nvGrpSpPr>
            <p:cNvPr id="104" name="Group 11"/>
            <p:cNvGrpSpPr/>
            <p:nvPr userDrawn="1"/>
          </p:nvGrpSpPr>
          <p:grpSpPr bwMode="gray">
            <a:xfrm>
              <a:off x="1754222" y="0"/>
              <a:ext cx="340408" cy="3815366"/>
              <a:chOff x="702662" y="-3778"/>
              <a:chExt cx="340408" cy="1581912"/>
            </a:xfrm>
          </p:grpSpPr>
          <p:cxnSp>
            <p:nvCxnSpPr>
              <p:cNvPr id="129" name="Straight Connector 12"/>
              <p:cNvCxnSpPr/>
              <p:nvPr userDrawn="1"/>
            </p:nvCxnSpPr>
            <p:spPr bwMode="gray">
              <a:xfrm rot="5400000">
                <a:off x="-8750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3"/>
              <p:cNvCxnSpPr/>
              <p:nvPr userDrawn="1"/>
            </p:nvCxnSpPr>
            <p:spPr bwMode="gray">
              <a:xfrm rot="5400000">
                <a:off x="25132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31" name="Straight Connector 14"/>
              <p:cNvCxnSpPr/>
              <p:nvPr userDrawn="1"/>
            </p:nvCxnSpPr>
            <p:spPr bwMode="gray">
              <a:xfrm rot="5400000">
                <a:off x="-49256"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5"/>
              <p:cNvCxnSpPr/>
              <p:nvPr userDrawn="1"/>
            </p:nvCxnSpPr>
            <p:spPr bwMode="gray">
              <a:xfrm rot="5400000">
                <a:off x="-11011"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6"/>
              <p:cNvCxnSpPr/>
              <p:nvPr userDrawn="1"/>
            </p:nvCxnSpPr>
            <p:spPr bwMode="gray">
              <a:xfrm rot="5400000">
                <a:off x="27235"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7"/>
              <p:cNvCxnSpPr/>
              <p:nvPr userDrawn="1"/>
            </p:nvCxnSpPr>
            <p:spPr bwMode="gray">
              <a:xfrm rot="5400000">
                <a:off x="65479"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8"/>
              <p:cNvCxnSpPr/>
              <p:nvPr userDrawn="1"/>
            </p:nvCxnSpPr>
            <p:spPr bwMode="gray">
              <a:xfrm rot="5400000">
                <a:off x="10372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9"/>
              <p:cNvCxnSpPr/>
              <p:nvPr userDrawn="1"/>
            </p:nvCxnSpPr>
            <p:spPr bwMode="gray">
              <a:xfrm rot="5400000">
                <a:off x="14196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37" name="Straight Connector 20"/>
              <p:cNvCxnSpPr/>
              <p:nvPr userDrawn="1"/>
            </p:nvCxnSpPr>
            <p:spPr bwMode="gray">
              <a:xfrm rot="5400000">
                <a:off x="18021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21"/>
              <p:cNvCxnSpPr/>
              <p:nvPr userDrawn="1"/>
            </p:nvCxnSpPr>
            <p:spPr bwMode="gray">
              <a:xfrm rot="5400000">
                <a:off x="21845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nvGrpSpPr>
            <p:cNvPr id="105" name="Group 22"/>
            <p:cNvGrpSpPr/>
            <p:nvPr userDrawn="1"/>
          </p:nvGrpSpPr>
          <p:grpSpPr bwMode="gray">
            <a:xfrm>
              <a:off x="2138270" y="0"/>
              <a:ext cx="340408" cy="3815366"/>
              <a:chOff x="702662" y="-3778"/>
              <a:chExt cx="340408" cy="1581912"/>
            </a:xfrm>
          </p:grpSpPr>
          <p:cxnSp>
            <p:nvCxnSpPr>
              <p:cNvPr id="119" name="Straight Connector 23"/>
              <p:cNvCxnSpPr/>
              <p:nvPr userDrawn="1"/>
            </p:nvCxnSpPr>
            <p:spPr bwMode="gray">
              <a:xfrm rot="5400000">
                <a:off x="-8750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20" name="Straight Connector 24"/>
              <p:cNvCxnSpPr/>
              <p:nvPr userDrawn="1"/>
            </p:nvCxnSpPr>
            <p:spPr bwMode="gray">
              <a:xfrm rot="5400000">
                <a:off x="25132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25"/>
              <p:cNvCxnSpPr/>
              <p:nvPr userDrawn="1"/>
            </p:nvCxnSpPr>
            <p:spPr bwMode="gray">
              <a:xfrm rot="5400000">
                <a:off x="-49256"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26"/>
              <p:cNvCxnSpPr/>
              <p:nvPr userDrawn="1"/>
            </p:nvCxnSpPr>
            <p:spPr bwMode="gray">
              <a:xfrm rot="5400000">
                <a:off x="-11011"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27"/>
              <p:cNvCxnSpPr/>
              <p:nvPr userDrawn="1"/>
            </p:nvCxnSpPr>
            <p:spPr bwMode="gray">
              <a:xfrm rot="5400000">
                <a:off x="27235"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28"/>
              <p:cNvCxnSpPr/>
              <p:nvPr userDrawn="1"/>
            </p:nvCxnSpPr>
            <p:spPr bwMode="gray">
              <a:xfrm rot="5400000">
                <a:off x="65479"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29"/>
              <p:cNvCxnSpPr/>
              <p:nvPr userDrawn="1"/>
            </p:nvCxnSpPr>
            <p:spPr bwMode="gray">
              <a:xfrm rot="5400000">
                <a:off x="10372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26" name="Straight Connector 30"/>
              <p:cNvCxnSpPr/>
              <p:nvPr userDrawn="1"/>
            </p:nvCxnSpPr>
            <p:spPr bwMode="gray">
              <a:xfrm rot="5400000">
                <a:off x="14196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31"/>
              <p:cNvCxnSpPr/>
              <p:nvPr userDrawn="1"/>
            </p:nvCxnSpPr>
            <p:spPr bwMode="gray">
              <a:xfrm rot="5400000">
                <a:off x="18021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32"/>
              <p:cNvCxnSpPr/>
              <p:nvPr userDrawn="1"/>
            </p:nvCxnSpPr>
            <p:spPr bwMode="gray">
              <a:xfrm rot="5400000">
                <a:off x="21845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nvGrpSpPr>
            <p:cNvPr id="106" name="Group 46"/>
            <p:cNvGrpSpPr/>
            <p:nvPr userDrawn="1"/>
          </p:nvGrpSpPr>
          <p:grpSpPr bwMode="gray">
            <a:xfrm>
              <a:off x="2522318" y="0"/>
              <a:ext cx="413560" cy="3815366"/>
              <a:chOff x="2522318" y="0"/>
              <a:chExt cx="413560" cy="3815366"/>
            </a:xfrm>
          </p:grpSpPr>
          <p:cxnSp>
            <p:nvCxnSpPr>
              <p:cNvPr id="107" name="Straight Connector 34"/>
              <p:cNvCxnSpPr/>
              <p:nvPr userDrawn="1"/>
            </p:nvCxnSpPr>
            <p:spPr bwMode="gray">
              <a:xfrm rot="5400000">
                <a:off x="61542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35"/>
              <p:cNvCxnSpPr/>
              <p:nvPr userDrawn="1"/>
            </p:nvCxnSpPr>
            <p:spPr bwMode="gray">
              <a:xfrm rot="5400000">
                <a:off x="95424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36"/>
              <p:cNvCxnSpPr/>
              <p:nvPr userDrawn="1"/>
            </p:nvCxnSpPr>
            <p:spPr bwMode="gray">
              <a:xfrm rot="5400000">
                <a:off x="65367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37"/>
              <p:cNvCxnSpPr/>
              <p:nvPr userDrawn="1"/>
            </p:nvCxnSpPr>
            <p:spPr bwMode="gray">
              <a:xfrm rot="5400000">
                <a:off x="691918"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38"/>
              <p:cNvCxnSpPr/>
              <p:nvPr userDrawn="1"/>
            </p:nvCxnSpPr>
            <p:spPr bwMode="gray">
              <a:xfrm rot="5400000">
                <a:off x="730164"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39"/>
              <p:cNvCxnSpPr/>
              <p:nvPr userDrawn="1"/>
            </p:nvCxnSpPr>
            <p:spPr bwMode="gray">
              <a:xfrm rot="5400000">
                <a:off x="768408"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13" name="Straight Connector 40"/>
              <p:cNvCxnSpPr/>
              <p:nvPr userDrawn="1"/>
            </p:nvCxnSpPr>
            <p:spPr bwMode="gray">
              <a:xfrm rot="5400000">
                <a:off x="80665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14" name="Straight Connector 41"/>
              <p:cNvCxnSpPr/>
              <p:nvPr userDrawn="1"/>
            </p:nvCxnSpPr>
            <p:spPr bwMode="gray">
              <a:xfrm rot="5400000">
                <a:off x="844897"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15" name="Straight Connector 42"/>
              <p:cNvCxnSpPr/>
              <p:nvPr userDrawn="1"/>
            </p:nvCxnSpPr>
            <p:spPr bwMode="gray">
              <a:xfrm rot="5400000">
                <a:off x="88314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43"/>
              <p:cNvCxnSpPr/>
              <p:nvPr userDrawn="1"/>
            </p:nvCxnSpPr>
            <p:spPr bwMode="gray">
              <a:xfrm rot="5400000">
                <a:off x="921387"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44"/>
              <p:cNvCxnSpPr/>
              <p:nvPr userDrawn="1"/>
            </p:nvCxnSpPr>
            <p:spPr bwMode="gray">
              <a:xfrm rot="5400000">
                <a:off x="1027401"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45"/>
              <p:cNvCxnSpPr/>
              <p:nvPr userDrawn="1"/>
            </p:nvCxnSpPr>
            <p:spPr bwMode="gray">
              <a:xfrm rot="5400000">
                <a:off x="99453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grpSp>
        <p:nvGrpSpPr>
          <p:cNvPr id="139" name="Group 47"/>
          <p:cNvGrpSpPr/>
          <p:nvPr userDrawn="1"/>
        </p:nvGrpSpPr>
        <p:grpSpPr bwMode="gray">
          <a:xfrm>
            <a:off x="3960000" y="0"/>
            <a:ext cx="1181656" cy="6858000"/>
            <a:chOff x="1754222" y="0"/>
            <a:chExt cx="1181656" cy="3815366"/>
          </a:xfrm>
        </p:grpSpPr>
        <p:grpSp>
          <p:nvGrpSpPr>
            <p:cNvPr id="140" name="Group 11"/>
            <p:cNvGrpSpPr/>
            <p:nvPr userDrawn="1"/>
          </p:nvGrpSpPr>
          <p:grpSpPr bwMode="gray">
            <a:xfrm>
              <a:off x="1754222" y="0"/>
              <a:ext cx="340408" cy="3815366"/>
              <a:chOff x="702662" y="-3778"/>
              <a:chExt cx="340408" cy="1581912"/>
            </a:xfrm>
          </p:grpSpPr>
          <p:cxnSp>
            <p:nvCxnSpPr>
              <p:cNvPr id="165" name="Straight Connector 12"/>
              <p:cNvCxnSpPr/>
              <p:nvPr userDrawn="1"/>
            </p:nvCxnSpPr>
            <p:spPr bwMode="gray">
              <a:xfrm rot="5400000">
                <a:off x="-8750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3"/>
              <p:cNvCxnSpPr/>
              <p:nvPr userDrawn="1"/>
            </p:nvCxnSpPr>
            <p:spPr bwMode="gray">
              <a:xfrm rot="5400000">
                <a:off x="25132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4"/>
              <p:cNvCxnSpPr/>
              <p:nvPr userDrawn="1"/>
            </p:nvCxnSpPr>
            <p:spPr bwMode="gray">
              <a:xfrm rot="5400000">
                <a:off x="-49256"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5"/>
              <p:cNvCxnSpPr/>
              <p:nvPr userDrawn="1"/>
            </p:nvCxnSpPr>
            <p:spPr bwMode="gray">
              <a:xfrm rot="5400000">
                <a:off x="-11011"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6"/>
              <p:cNvCxnSpPr/>
              <p:nvPr userDrawn="1"/>
            </p:nvCxnSpPr>
            <p:spPr bwMode="gray">
              <a:xfrm rot="5400000">
                <a:off x="27235"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7"/>
              <p:cNvCxnSpPr/>
              <p:nvPr userDrawn="1"/>
            </p:nvCxnSpPr>
            <p:spPr bwMode="gray">
              <a:xfrm rot="5400000">
                <a:off x="65479"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8"/>
              <p:cNvCxnSpPr/>
              <p:nvPr userDrawn="1"/>
            </p:nvCxnSpPr>
            <p:spPr bwMode="gray">
              <a:xfrm rot="5400000">
                <a:off x="10372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9"/>
              <p:cNvCxnSpPr/>
              <p:nvPr userDrawn="1"/>
            </p:nvCxnSpPr>
            <p:spPr bwMode="gray">
              <a:xfrm rot="5400000">
                <a:off x="14196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20"/>
              <p:cNvCxnSpPr/>
              <p:nvPr userDrawn="1"/>
            </p:nvCxnSpPr>
            <p:spPr bwMode="gray">
              <a:xfrm rot="5400000">
                <a:off x="18021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21"/>
              <p:cNvCxnSpPr/>
              <p:nvPr userDrawn="1"/>
            </p:nvCxnSpPr>
            <p:spPr bwMode="gray">
              <a:xfrm rot="5400000">
                <a:off x="21845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nvGrpSpPr>
            <p:cNvPr id="141" name="Group 22"/>
            <p:cNvGrpSpPr/>
            <p:nvPr userDrawn="1"/>
          </p:nvGrpSpPr>
          <p:grpSpPr bwMode="gray">
            <a:xfrm>
              <a:off x="2138270" y="0"/>
              <a:ext cx="340408" cy="3815366"/>
              <a:chOff x="702662" y="-3778"/>
              <a:chExt cx="340408" cy="1581912"/>
            </a:xfrm>
          </p:grpSpPr>
          <p:cxnSp>
            <p:nvCxnSpPr>
              <p:cNvPr id="155" name="Straight Connector 23"/>
              <p:cNvCxnSpPr/>
              <p:nvPr userDrawn="1"/>
            </p:nvCxnSpPr>
            <p:spPr bwMode="gray">
              <a:xfrm rot="5400000">
                <a:off x="-8750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24"/>
              <p:cNvCxnSpPr/>
              <p:nvPr userDrawn="1"/>
            </p:nvCxnSpPr>
            <p:spPr bwMode="gray">
              <a:xfrm rot="5400000">
                <a:off x="25132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25"/>
              <p:cNvCxnSpPr/>
              <p:nvPr userDrawn="1"/>
            </p:nvCxnSpPr>
            <p:spPr bwMode="gray">
              <a:xfrm rot="5400000">
                <a:off x="-49256"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26"/>
              <p:cNvCxnSpPr/>
              <p:nvPr userDrawn="1"/>
            </p:nvCxnSpPr>
            <p:spPr bwMode="gray">
              <a:xfrm rot="5400000">
                <a:off x="-11011"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27"/>
              <p:cNvCxnSpPr/>
              <p:nvPr userDrawn="1"/>
            </p:nvCxnSpPr>
            <p:spPr bwMode="gray">
              <a:xfrm rot="5400000">
                <a:off x="27235"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60" name="Straight Connector 28"/>
              <p:cNvCxnSpPr/>
              <p:nvPr userDrawn="1"/>
            </p:nvCxnSpPr>
            <p:spPr bwMode="gray">
              <a:xfrm rot="5400000">
                <a:off x="65479"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61" name="Straight Connector 29"/>
              <p:cNvCxnSpPr/>
              <p:nvPr userDrawn="1"/>
            </p:nvCxnSpPr>
            <p:spPr bwMode="gray">
              <a:xfrm rot="5400000">
                <a:off x="10372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30"/>
              <p:cNvCxnSpPr/>
              <p:nvPr userDrawn="1"/>
            </p:nvCxnSpPr>
            <p:spPr bwMode="gray">
              <a:xfrm rot="5400000">
                <a:off x="14196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31"/>
              <p:cNvCxnSpPr/>
              <p:nvPr userDrawn="1"/>
            </p:nvCxnSpPr>
            <p:spPr bwMode="gray">
              <a:xfrm rot="5400000">
                <a:off x="18021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32"/>
              <p:cNvCxnSpPr/>
              <p:nvPr userDrawn="1"/>
            </p:nvCxnSpPr>
            <p:spPr bwMode="gray">
              <a:xfrm rot="5400000">
                <a:off x="21845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nvGrpSpPr>
            <p:cNvPr id="142" name="Group 46"/>
            <p:cNvGrpSpPr/>
            <p:nvPr userDrawn="1"/>
          </p:nvGrpSpPr>
          <p:grpSpPr bwMode="gray">
            <a:xfrm>
              <a:off x="2522318" y="0"/>
              <a:ext cx="413560" cy="3815366"/>
              <a:chOff x="2522318" y="0"/>
              <a:chExt cx="413560" cy="3815366"/>
            </a:xfrm>
          </p:grpSpPr>
          <p:cxnSp>
            <p:nvCxnSpPr>
              <p:cNvPr id="143" name="Straight Connector 34"/>
              <p:cNvCxnSpPr/>
              <p:nvPr userDrawn="1"/>
            </p:nvCxnSpPr>
            <p:spPr bwMode="gray">
              <a:xfrm rot="5400000">
                <a:off x="61542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35"/>
              <p:cNvCxnSpPr/>
              <p:nvPr userDrawn="1"/>
            </p:nvCxnSpPr>
            <p:spPr bwMode="gray">
              <a:xfrm rot="5400000">
                <a:off x="95424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36"/>
              <p:cNvCxnSpPr/>
              <p:nvPr userDrawn="1"/>
            </p:nvCxnSpPr>
            <p:spPr bwMode="gray">
              <a:xfrm rot="5400000">
                <a:off x="65367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37"/>
              <p:cNvCxnSpPr/>
              <p:nvPr userDrawn="1"/>
            </p:nvCxnSpPr>
            <p:spPr bwMode="gray">
              <a:xfrm rot="5400000">
                <a:off x="691918"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47" name="Straight Connector 38"/>
              <p:cNvCxnSpPr/>
              <p:nvPr userDrawn="1"/>
            </p:nvCxnSpPr>
            <p:spPr bwMode="gray">
              <a:xfrm rot="5400000">
                <a:off x="730164"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48" name="Straight Connector 39"/>
              <p:cNvCxnSpPr/>
              <p:nvPr userDrawn="1"/>
            </p:nvCxnSpPr>
            <p:spPr bwMode="gray">
              <a:xfrm rot="5400000">
                <a:off x="768408"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49" name="Straight Connector 40"/>
              <p:cNvCxnSpPr/>
              <p:nvPr userDrawn="1"/>
            </p:nvCxnSpPr>
            <p:spPr bwMode="gray">
              <a:xfrm rot="5400000">
                <a:off x="80665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50" name="Straight Connector 41"/>
              <p:cNvCxnSpPr/>
              <p:nvPr userDrawn="1"/>
            </p:nvCxnSpPr>
            <p:spPr bwMode="gray">
              <a:xfrm rot="5400000">
                <a:off x="844897"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51" name="Straight Connector 42"/>
              <p:cNvCxnSpPr/>
              <p:nvPr userDrawn="1"/>
            </p:nvCxnSpPr>
            <p:spPr bwMode="gray">
              <a:xfrm rot="5400000">
                <a:off x="88314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52" name="Straight Connector 43"/>
              <p:cNvCxnSpPr/>
              <p:nvPr userDrawn="1"/>
            </p:nvCxnSpPr>
            <p:spPr bwMode="gray">
              <a:xfrm rot="5400000">
                <a:off x="921387"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53" name="Straight Connector 44"/>
              <p:cNvCxnSpPr/>
              <p:nvPr userDrawn="1"/>
            </p:nvCxnSpPr>
            <p:spPr bwMode="gray">
              <a:xfrm rot="5400000">
                <a:off x="1027401"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54" name="Straight Connector 45"/>
              <p:cNvCxnSpPr/>
              <p:nvPr userDrawn="1"/>
            </p:nvCxnSpPr>
            <p:spPr bwMode="gray">
              <a:xfrm rot="5400000">
                <a:off x="99453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grpSp>
        <p:nvGrpSpPr>
          <p:cNvPr id="175" name="Group 47"/>
          <p:cNvGrpSpPr/>
          <p:nvPr userDrawn="1"/>
        </p:nvGrpSpPr>
        <p:grpSpPr bwMode="gray">
          <a:xfrm>
            <a:off x="5724000" y="0"/>
            <a:ext cx="1181656" cy="6858000"/>
            <a:chOff x="1754222" y="0"/>
            <a:chExt cx="1181656" cy="3815366"/>
          </a:xfrm>
        </p:grpSpPr>
        <p:grpSp>
          <p:nvGrpSpPr>
            <p:cNvPr id="176" name="Group 11"/>
            <p:cNvGrpSpPr/>
            <p:nvPr userDrawn="1"/>
          </p:nvGrpSpPr>
          <p:grpSpPr bwMode="gray">
            <a:xfrm>
              <a:off x="1754222" y="0"/>
              <a:ext cx="340408" cy="3815366"/>
              <a:chOff x="702662" y="-3778"/>
              <a:chExt cx="340408" cy="1581912"/>
            </a:xfrm>
          </p:grpSpPr>
          <p:cxnSp>
            <p:nvCxnSpPr>
              <p:cNvPr id="201" name="Straight Connector 12"/>
              <p:cNvCxnSpPr/>
              <p:nvPr userDrawn="1"/>
            </p:nvCxnSpPr>
            <p:spPr bwMode="gray">
              <a:xfrm rot="5400000">
                <a:off x="-8750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02" name="Straight Connector 13"/>
              <p:cNvCxnSpPr/>
              <p:nvPr userDrawn="1"/>
            </p:nvCxnSpPr>
            <p:spPr bwMode="gray">
              <a:xfrm rot="5400000">
                <a:off x="25132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03" name="Straight Connector 14"/>
              <p:cNvCxnSpPr/>
              <p:nvPr userDrawn="1"/>
            </p:nvCxnSpPr>
            <p:spPr bwMode="gray">
              <a:xfrm rot="5400000">
                <a:off x="-49256"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04" name="Straight Connector 15"/>
              <p:cNvCxnSpPr/>
              <p:nvPr userDrawn="1"/>
            </p:nvCxnSpPr>
            <p:spPr bwMode="gray">
              <a:xfrm rot="5400000">
                <a:off x="-11011"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05" name="Straight Connector 16"/>
              <p:cNvCxnSpPr/>
              <p:nvPr userDrawn="1"/>
            </p:nvCxnSpPr>
            <p:spPr bwMode="gray">
              <a:xfrm rot="5400000">
                <a:off x="27235"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17"/>
              <p:cNvCxnSpPr/>
              <p:nvPr userDrawn="1"/>
            </p:nvCxnSpPr>
            <p:spPr bwMode="gray">
              <a:xfrm rot="5400000">
                <a:off x="65479"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07" name="Straight Connector 18"/>
              <p:cNvCxnSpPr/>
              <p:nvPr userDrawn="1"/>
            </p:nvCxnSpPr>
            <p:spPr bwMode="gray">
              <a:xfrm rot="5400000">
                <a:off x="10372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19"/>
              <p:cNvCxnSpPr/>
              <p:nvPr userDrawn="1"/>
            </p:nvCxnSpPr>
            <p:spPr bwMode="gray">
              <a:xfrm rot="5400000">
                <a:off x="14196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
              <p:cNvCxnSpPr/>
              <p:nvPr userDrawn="1"/>
            </p:nvCxnSpPr>
            <p:spPr bwMode="gray">
              <a:xfrm rot="5400000">
                <a:off x="18021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1"/>
              <p:cNvCxnSpPr/>
              <p:nvPr userDrawn="1"/>
            </p:nvCxnSpPr>
            <p:spPr bwMode="gray">
              <a:xfrm rot="5400000">
                <a:off x="21845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nvGrpSpPr>
            <p:cNvPr id="177" name="Group 22"/>
            <p:cNvGrpSpPr/>
            <p:nvPr userDrawn="1"/>
          </p:nvGrpSpPr>
          <p:grpSpPr bwMode="gray">
            <a:xfrm>
              <a:off x="2138270" y="0"/>
              <a:ext cx="340408" cy="3815366"/>
              <a:chOff x="702662" y="-3778"/>
              <a:chExt cx="340408" cy="1581912"/>
            </a:xfrm>
          </p:grpSpPr>
          <p:cxnSp>
            <p:nvCxnSpPr>
              <p:cNvPr id="191" name="Straight Connector 23"/>
              <p:cNvCxnSpPr/>
              <p:nvPr userDrawn="1"/>
            </p:nvCxnSpPr>
            <p:spPr bwMode="gray">
              <a:xfrm rot="5400000">
                <a:off x="-8750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24"/>
              <p:cNvCxnSpPr/>
              <p:nvPr userDrawn="1"/>
            </p:nvCxnSpPr>
            <p:spPr bwMode="gray">
              <a:xfrm rot="5400000">
                <a:off x="25132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25"/>
              <p:cNvCxnSpPr/>
              <p:nvPr userDrawn="1"/>
            </p:nvCxnSpPr>
            <p:spPr bwMode="gray">
              <a:xfrm rot="5400000">
                <a:off x="-49256"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94" name="Straight Connector 26"/>
              <p:cNvCxnSpPr/>
              <p:nvPr userDrawn="1"/>
            </p:nvCxnSpPr>
            <p:spPr bwMode="gray">
              <a:xfrm rot="5400000">
                <a:off x="-11011"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27"/>
              <p:cNvCxnSpPr/>
              <p:nvPr userDrawn="1"/>
            </p:nvCxnSpPr>
            <p:spPr bwMode="gray">
              <a:xfrm rot="5400000">
                <a:off x="27235"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96" name="Straight Connector 28"/>
              <p:cNvCxnSpPr/>
              <p:nvPr userDrawn="1"/>
            </p:nvCxnSpPr>
            <p:spPr bwMode="gray">
              <a:xfrm rot="5400000">
                <a:off x="65479"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29"/>
              <p:cNvCxnSpPr/>
              <p:nvPr userDrawn="1"/>
            </p:nvCxnSpPr>
            <p:spPr bwMode="gray">
              <a:xfrm rot="5400000">
                <a:off x="10372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98" name="Straight Connector 30"/>
              <p:cNvCxnSpPr/>
              <p:nvPr userDrawn="1"/>
            </p:nvCxnSpPr>
            <p:spPr bwMode="gray">
              <a:xfrm rot="5400000">
                <a:off x="14196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99" name="Straight Connector 31"/>
              <p:cNvCxnSpPr/>
              <p:nvPr userDrawn="1"/>
            </p:nvCxnSpPr>
            <p:spPr bwMode="gray">
              <a:xfrm rot="5400000">
                <a:off x="18021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00" name="Straight Connector 32"/>
              <p:cNvCxnSpPr/>
              <p:nvPr userDrawn="1"/>
            </p:nvCxnSpPr>
            <p:spPr bwMode="gray">
              <a:xfrm rot="5400000">
                <a:off x="21845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nvGrpSpPr>
            <p:cNvPr id="178" name="Group 46"/>
            <p:cNvGrpSpPr/>
            <p:nvPr userDrawn="1"/>
          </p:nvGrpSpPr>
          <p:grpSpPr bwMode="gray">
            <a:xfrm>
              <a:off x="2522318" y="0"/>
              <a:ext cx="413560" cy="3815366"/>
              <a:chOff x="2522318" y="0"/>
              <a:chExt cx="413560" cy="3815366"/>
            </a:xfrm>
          </p:grpSpPr>
          <p:cxnSp>
            <p:nvCxnSpPr>
              <p:cNvPr id="179" name="Straight Connector 34"/>
              <p:cNvCxnSpPr/>
              <p:nvPr userDrawn="1"/>
            </p:nvCxnSpPr>
            <p:spPr bwMode="gray">
              <a:xfrm rot="5400000">
                <a:off x="61542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80" name="Straight Connector 35"/>
              <p:cNvCxnSpPr/>
              <p:nvPr userDrawn="1"/>
            </p:nvCxnSpPr>
            <p:spPr bwMode="gray">
              <a:xfrm rot="5400000">
                <a:off x="95424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36"/>
              <p:cNvCxnSpPr/>
              <p:nvPr userDrawn="1"/>
            </p:nvCxnSpPr>
            <p:spPr bwMode="gray">
              <a:xfrm rot="5400000">
                <a:off x="65367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37"/>
              <p:cNvCxnSpPr/>
              <p:nvPr userDrawn="1"/>
            </p:nvCxnSpPr>
            <p:spPr bwMode="gray">
              <a:xfrm rot="5400000">
                <a:off x="691918"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38"/>
              <p:cNvCxnSpPr/>
              <p:nvPr userDrawn="1"/>
            </p:nvCxnSpPr>
            <p:spPr bwMode="gray">
              <a:xfrm rot="5400000">
                <a:off x="730164"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39"/>
              <p:cNvCxnSpPr/>
              <p:nvPr userDrawn="1"/>
            </p:nvCxnSpPr>
            <p:spPr bwMode="gray">
              <a:xfrm rot="5400000">
                <a:off x="768408"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40"/>
              <p:cNvCxnSpPr/>
              <p:nvPr userDrawn="1"/>
            </p:nvCxnSpPr>
            <p:spPr bwMode="gray">
              <a:xfrm rot="5400000">
                <a:off x="80665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86" name="Straight Connector 41"/>
              <p:cNvCxnSpPr/>
              <p:nvPr userDrawn="1"/>
            </p:nvCxnSpPr>
            <p:spPr bwMode="gray">
              <a:xfrm rot="5400000">
                <a:off x="844897"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42"/>
              <p:cNvCxnSpPr/>
              <p:nvPr userDrawn="1"/>
            </p:nvCxnSpPr>
            <p:spPr bwMode="gray">
              <a:xfrm rot="5400000">
                <a:off x="88314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43"/>
              <p:cNvCxnSpPr/>
              <p:nvPr userDrawn="1"/>
            </p:nvCxnSpPr>
            <p:spPr bwMode="gray">
              <a:xfrm rot="5400000">
                <a:off x="921387"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44"/>
              <p:cNvCxnSpPr/>
              <p:nvPr userDrawn="1"/>
            </p:nvCxnSpPr>
            <p:spPr bwMode="gray">
              <a:xfrm rot="5400000">
                <a:off x="1027401"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45"/>
              <p:cNvCxnSpPr/>
              <p:nvPr userDrawn="1"/>
            </p:nvCxnSpPr>
            <p:spPr bwMode="gray">
              <a:xfrm rot="5400000">
                <a:off x="99453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grpSp>
        <p:nvGrpSpPr>
          <p:cNvPr id="211" name="Group 47"/>
          <p:cNvGrpSpPr/>
          <p:nvPr userDrawn="1"/>
        </p:nvGrpSpPr>
        <p:grpSpPr bwMode="gray">
          <a:xfrm>
            <a:off x="7488000" y="0"/>
            <a:ext cx="1181656" cy="6858000"/>
            <a:chOff x="1754222" y="0"/>
            <a:chExt cx="1181656" cy="3815366"/>
          </a:xfrm>
        </p:grpSpPr>
        <p:grpSp>
          <p:nvGrpSpPr>
            <p:cNvPr id="212" name="Group 11"/>
            <p:cNvGrpSpPr/>
            <p:nvPr userDrawn="1"/>
          </p:nvGrpSpPr>
          <p:grpSpPr bwMode="gray">
            <a:xfrm>
              <a:off x="1754222" y="0"/>
              <a:ext cx="340408" cy="3815366"/>
              <a:chOff x="702662" y="-3778"/>
              <a:chExt cx="340408" cy="1581912"/>
            </a:xfrm>
          </p:grpSpPr>
          <p:cxnSp>
            <p:nvCxnSpPr>
              <p:cNvPr id="237" name="Straight Connector 12"/>
              <p:cNvCxnSpPr/>
              <p:nvPr userDrawn="1"/>
            </p:nvCxnSpPr>
            <p:spPr bwMode="gray">
              <a:xfrm rot="5400000">
                <a:off x="-8750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13"/>
              <p:cNvCxnSpPr/>
              <p:nvPr userDrawn="1"/>
            </p:nvCxnSpPr>
            <p:spPr bwMode="gray">
              <a:xfrm rot="5400000">
                <a:off x="25132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39" name="Straight Connector 14"/>
              <p:cNvCxnSpPr/>
              <p:nvPr userDrawn="1"/>
            </p:nvCxnSpPr>
            <p:spPr bwMode="gray">
              <a:xfrm rot="5400000">
                <a:off x="-49256"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40" name="Straight Connector 15"/>
              <p:cNvCxnSpPr/>
              <p:nvPr userDrawn="1"/>
            </p:nvCxnSpPr>
            <p:spPr bwMode="gray">
              <a:xfrm rot="5400000">
                <a:off x="-11011"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16"/>
              <p:cNvCxnSpPr/>
              <p:nvPr userDrawn="1"/>
            </p:nvCxnSpPr>
            <p:spPr bwMode="gray">
              <a:xfrm rot="5400000">
                <a:off x="27235"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17"/>
              <p:cNvCxnSpPr/>
              <p:nvPr userDrawn="1"/>
            </p:nvCxnSpPr>
            <p:spPr bwMode="gray">
              <a:xfrm rot="5400000">
                <a:off x="65479"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43" name="Straight Connector 18"/>
              <p:cNvCxnSpPr/>
              <p:nvPr userDrawn="1"/>
            </p:nvCxnSpPr>
            <p:spPr bwMode="gray">
              <a:xfrm rot="5400000">
                <a:off x="10372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19"/>
              <p:cNvCxnSpPr/>
              <p:nvPr userDrawn="1"/>
            </p:nvCxnSpPr>
            <p:spPr bwMode="gray">
              <a:xfrm rot="5400000">
                <a:off x="14196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45" name="Straight Connector 20"/>
              <p:cNvCxnSpPr/>
              <p:nvPr userDrawn="1"/>
            </p:nvCxnSpPr>
            <p:spPr bwMode="gray">
              <a:xfrm rot="5400000">
                <a:off x="18021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46" name="Straight Connector 21"/>
              <p:cNvCxnSpPr/>
              <p:nvPr userDrawn="1"/>
            </p:nvCxnSpPr>
            <p:spPr bwMode="gray">
              <a:xfrm rot="5400000">
                <a:off x="21845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nvGrpSpPr>
            <p:cNvPr id="213" name="Group 22"/>
            <p:cNvGrpSpPr/>
            <p:nvPr userDrawn="1"/>
          </p:nvGrpSpPr>
          <p:grpSpPr bwMode="gray">
            <a:xfrm>
              <a:off x="2138270" y="0"/>
              <a:ext cx="340408" cy="3815366"/>
              <a:chOff x="702662" y="-3778"/>
              <a:chExt cx="340408" cy="1581912"/>
            </a:xfrm>
          </p:grpSpPr>
          <p:cxnSp>
            <p:nvCxnSpPr>
              <p:cNvPr id="227" name="Straight Connector 23"/>
              <p:cNvCxnSpPr/>
              <p:nvPr userDrawn="1"/>
            </p:nvCxnSpPr>
            <p:spPr bwMode="gray">
              <a:xfrm rot="5400000">
                <a:off x="-8750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28" name="Straight Connector 24"/>
              <p:cNvCxnSpPr/>
              <p:nvPr userDrawn="1"/>
            </p:nvCxnSpPr>
            <p:spPr bwMode="gray">
              <a:xfrm rot="5400000">
                <a:off x="251320"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29" name="Straight Connector 25"/>
              <p:cNvCxnSpPr/>
              <p:nvPr userDrawn="1"/>
            </p:nvCxnSpPr>
            <p:spPr bwMode="gray">
              <a:xfrm rot="5400000">
                <a:off x="-49256"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30" name="Straight Connector 26"/>
              <p:cNvCxnSpPr/>
              <p:nvPr userDrawn="1"/>
            </p:nvCxnSpPr>
            <p:spPr bwMode="gray">
              <a:xfrm rot="5400000">
                <a:off x="-11011"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31" name="Straight Connector 27"/>
              <p:cNvCxnSpPr/>
              <p:nvPr userDrawn="1"/>
            </p:nvCxnSpPr>
            <p:spPr bwMode="gray">
              <a:xfrm rot="5400000">
                <a:off x="27235"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32" name="Straight Connector 28"/>
              <p:cNvCxnSpPr/>
              <p:nvPr userDrawn="1"/>
            </p:nvCxnSpPr>
            <p:spPr bwMode="gray">
              <a:xfrm rot="5400000">
                <a:off x="65479"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33" name="Straight Connector 29"/>
              <p:cNvCxnSpPr/>
              <p:nvPr userDrawn="1"/>
            </p:nvCxnSpPr>
            <p:spPr bwMode="gray">
              <a:xfrm rot="5400000">
                <a:off x="10372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34" name="Straight Connector 30"/>
              <p:cNvCxnSpPr/>
              <p:nvPr userDrawn="1"/>
            </p:nvCxnSpPr>
            <p:spPr bwMode="gray">
              <a:xfrm rot="5400000">
                <a:off x="14196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35" name="Straight Connector 31"/>
              <p:cNvCxnSpPr/>
              <p:nvPr userDrawn="1"/>
            </p:nvCxnSpPr>
            <p:spPr bwMode="gray">
              <a:xfrm rot="5400000">
                <a:off x="180214"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36" name="Straight Connector 32"/>
              <p:cNvCxnSpPr/>
              <p:nvPr userDrawn="1"/>
            </p:nvCxnSpPr>
            <p:spPr bwMode="gray">
              <a:xfrm rot="5400000">
                <a:off x="218458" y="786384"/>
                <a:ext cx="1581912"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nvGrpSpPr>
            <p:cNvPr id="214" name="Group 46"/>
            <p:cNvGrpSpPr/>
            <p:nvPr userDrawn="1"/>
          </p:nvGrpSpPr>
          <p:grpSpPr bwMode="gray">
            <a:xfrm>
              <a:off x="2522318" y="0"/>
              <a:ext cx="413560" cy="3815366"/>
              <a:chOff x="2522318" y="0"/>
              <a:chExt cx="413560" cy="3815366"/>
            </a:xfrm>
          </p:grpSpPr>
          <p:cxnSp>
            <p:nvCxnSpPr>
              <p:cNvPr id="215" name="Straight Connector 34"/>
              <p:cNvCxnSpPr/>
              <p:nvPr userDrawn="1"/>
            </p:nvCxnSpPr>
            <p:spPr bwMode="gray">
              <a:xfrm rot="5400000">
                <a:off x="61542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35"/>
              <p:cNvCxnSpPr/>
              <p:nvPr userDrawn="1"/>
            </p:nvCxnSpPr>
            <p:spPr bwMode="gray">
              <a:xfrm rot="5400000">
                <a:off x="95424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36"/>
              <p:cNvCxnSpPr/>
              <p:nvPr userDrawn="1"/>
            </p:nvCxnSpPr>
            <p:spPr bwMode="gray">
              <a:xfrm rot="5400000">
                <a:off x="65367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37"/>
              <p:cNvCxnSpPr/>
              <p:nvPr userDrawn="1"/>
            </p:nvCxnSpPr>
            <p:spPr bwMode="gray">
              <a:xfrm rot="5400000">
                <a:off x="691918"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38"/>
              <p:cNvCxnSpPr/>
              <p:nvPr userDrawn="1"/>
            </p:nvCxnSpPr>
            <p:spPr bwMode="gray">
              <a:xfrm rot="5400000">
                <a:off x="730164"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20" name="Straight Connector 39"/>
              <p:cNvCxnSpPr/>
              <p:nvPr userDrawn="1"/>
            </p:nvCxnSpPr>
            <p:spPr bwMode="gray">
              <a:xfrm rot="5400000">
                <a:off x="768408"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40"/>
              <p:cNvCxnSpPr/>
              <p:nvPr userDrawn="1"/>
            </p:nvCxnSpPr>
            <p:spPr bwMode="gray">
              <a:xfrm rot="5400000">
                <a:off x="80665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22" name="Straight Connector 41"/>
              <p:cNvCxnSpPr/>
              <p:nvPr userDrawn="1"/>
            </p:nvCxnSpPr>
            <p:spPr bwMode="gray">
              <a:xfrm rot="5400000">
                <a:off x="844897"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23" name="Straight Connector 42"/>
              <p:cNvCxnSpPr/>
              <p:nvPr userDrawn="1"/>
            </p:nvCxnSpPr>
            <p:spPr bwMode="gray">
              <a:xfrm rot="5400000">
                <a:off x="883143"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43"/>
              <p:cNvCxnSpPr/>
              <p:nvPr userDrawn="1"/>
            </p:nvCxnSpPr>
            <p:spPr bwMode="gray">
              <a:xfrm rot="5400000">
                <a:off x="921387"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25" name="Straight Connector 44"/>
              <p:cNvCxnSpPr/>
              <p:nvPr userDrawn="1"/>
            </p:nvCxnSpPr>
            <p:spPr bwMode="gray">
              <a:xfrm rot="5400000">
                <a:off x="1027401"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cxnSp>
            <p:nvCxnSpPr>
              <p:cNvPr id="226" name="Straight Connector 45"/>
              <p:cNvCxnSpPr/>
              <p:nvPr userDrawn="1"/>
            </p:nvCxnSpPr>
            <p:spPr bwMode="gray">
              <a:xfrm rot="5400000">
                <a:off x="994539" y="1906889"/>
                <a:ext cx="3815366" cy="1588"/>
              </a:xfrm>
              <a:prstGeom prst="line">
                <a:avLst/>
              </a:prstGeom>
              <a:ln w="9525">
                <a:solidFill>
                  <a:srgbClr val="FFFFFF">
                    <a:alpha val="30196"/>
                  </a:srgbClr>
                </a:solidFill>
              </a:ln>
            </p:spPr>
            <p:style>
              <a:lnRef idx="1">
                <a:schemeClr val="accent1"/>
              </a:lnRef>
              <a:fillRef idx="0">
                <a:schemeClr val="accent1"/>
              </a:fillRef>
              <a:effectRef idx="0">
                <a:schemeClr val="accent1"/>
              </a:effectRef>
              <a:fontRef idx="minor">
                <a:schemeClr val="tx1"/>
              </a:fontRef>
            </p:style>
          </p:cxnSp>
        </p:grpSp>
      </p:grpSp>
      <p:grpSp>
        <p:nvGrpSpPr>
          <p:cNvPr id="247" name="Group 24"/>
          <p:cNvGrpSpPr>
            <a:grpSpLocks/>
          </p:cNvGrpSpPr>
          <p:nvPr userDrawn="1"/>
        </p:nvGrpSpPr>
        <p:grpSpPr bwMode="auto">
          <a:xfrm>
            <a:off x="4427984" y="2780929"/>
            <a:ext cx="1368152" cy="1440160"/>
            <a:chOff x="1248" y="576"/>
            <a:chExt cx="3264" cy="3166"/>
          </a:xfrm>
        </p:grpSpPr>
        <p:sp>
          <p:nvSpPr>
            <p:cNvPr id="248" name="Oval 20"/>
            <p:cNvSpPr>
              <a:spLocks noChangeArrowheads="1"/>
            </p:cNvSpPr>
            <p:nvPr userDrawn="1"/>
          </p:nvSpPr>
          <p:spPr bwMode="ltGray">
            <a:xfrm>
              <a:off x="2352" y="1656"/>
              <a:ext cx="1056" cy="1008"/>
            </a:xfrm>
            <a:prstGeom prst="ellipse">
              <a:avLst/>
            </a:prstGeom>
            <a:noFill/>
            <a:ln w="9525">
              <a:solidFill>
                <a:schemeClr val="bg1"/>
              </a:solidFill>
              <a:round/>
              <a:headEnd/>
              <a:tailEnd/>
            </a:ln>
            <a:effectLst/>
          </p:spPr>
          <p:txBody>
            <a:bodyPr wrap="none" anchor="ctr"/>
            <a:lstStyle/>
            <a:p>
              <a:endParaRPr lang="es-ES" dirty="0"/>
            </a:p>
          </p:txBody>
        </p:sp>
        <p:sp>
          <p:nvSpPr>
            <p:cNvPr id="249" name="Oval 21"/>
            <p:cNvSpPr>
              <a:spLocks noChangeArrowheads="1"/>
            </p:cNvSpPr>
            <p:nvPr userDrawn="1"/>
          </p:nvSpPr>
          <p:spPr bwMode="ltGray">
            <a:xfrm>
              <a:off x="2112" y="1430"/>
              <a:ext cx="1536" cy="1426"/>
            </a:xfrm>
            <a:prstGeom prst="ellipse">
              <a:avLst/>
            </a:prstGeom>
            <a:noFill/>
            <a:ln w="9525">
              <a:solidFill>
                <a:schemeClr val="bg1"/>
              </a:solidFill>
              <a:round/>
              <a:headEnd/>
              <a:tailEnd/>
            </a:ln>
            <a:effectLst/>
          </p:spPr>
          <p:txBody>
            <a:bodyPr wrap="none" anchor="ctr"/>
            <a:lstStyle/>
            <a:p>
              <a:endParaRPr lang="es-ES" dirty="0"/>
            </a:p>
          </p:txBody>
        </p:sp>
        <p:sp>
          <p:nvSpPr>
            <p:cNvPr id="250" name="Oval 22"/>
            <p:cNvSpPr>
              <a:spLocks noChangeArrowheads="1"/>
            </p:cNvSpPr>
            <p:nvPr userDrawn="1"/>
          </p:nvSpPr>
          <p:spPr bwMode="ltGray">
            <a:xfrm>
              <a:off x="1776" y="1050"/>
              <a:ext cx="2208" cy="2190"/>
            </a:xfrm>
            <a:prstGeom prst="ellipse">
              <a:avLst/>
            </a:prstGeom>
            <a:noFill/>
            <a:ln w="9525">
              <a:solidFill>
                <a:schemeClr val="bg1"/>
              </a:solidFill>
              <a:round/>
              <a:headEnd/>
              <a:tailEnd/>
            </a:ln>
            <a:effectLst/>
          </p:spPr>
          <p:txBody>
            <a:bodyPr wrap="none" anchor="ctr"/>
            <a:lstStyle/>
            <a:p>
              <a:endParaRPr lang="es-ES" dirty="0"/>
            </a:p>
          </p:txBody>
        </p:sp>
        <p:sp>
          <p:nvSpPr>
            <p:cNvPr id="251" name="Oval 23"/>
            <p:cNvSpPr>
              <a:spLocks noChangeArrowheads="1"/>
            </p:cNvSpPr>
            <p:nvPr userDrawn="1"/>
          </p:nvSpPr>
          <p:spPr bwMode="ltGray">
            <a:xfrm>
              <a:off x="1248" y="576"/>
              <a:ext cx="3264" cy="3166"/>
            </a:xfrm>
            <a:prstGeom prst="ellipse">
              <a:avLst/>
            </a:prstGeom>
            <a:noFill/>
            <a:ln w="9525">
              <a:solidFill>
                <a:schemeClr val="bg1"/>
              </a:solidFill>
              <a:round/>
              <a:headEnd/>
              <a:tailEnd/>
            </a:ln>
            <a:effectLst/>
          </p:spPr>
          <p:txBody>
            <a:bodyPr wrap="none" anchor="ctr"/>
            <a:lstStyle/>
            <a:p>
              <a:endParaRPr lang="es-E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247"/>
                                        </p:tgtEl>
                                        <p:attrNameLst>
                                          <p:attrName>style.visibility</p:attrName>
                                        </p:attrNameLst>
                                      </p:cBhvr>
                                      <p:to>
                                        <p:strVal val="visible"/>
                                      </p:to>
                                    </p:set>
                                    <p:anim calcmode="lin" valueType="num">
                                      <p:cBhvr>
                                        <p:cTn id="7" dur="500" fill="hold"/>
                                        <p:tgtEl>
                                          <p:spTgt spid="247"/>
                                        </p:tgtEl>
                                        <p:attrNameLst>
                                          <p:attrName>ppt_w</p:attrName>
                                        </p:attrNameLst>
                                      </p:cBhvr>
                                      <p:tavLst>
                                        <p:tav tm="0">
                                          <p:val>
                                            <p:fltVal val="0"/>
                                          </p:val>
                                        </p:tav>
                                        <p:tav tm="100000">
                                          <p:val>
                                            <p:strVal val="#ppt_w"/>
                                          </p:val>
                                        </p:tav>
                                      </p:tavLst>
                                    </p:anim>
                                    <p:anim calcmode="lin" valueType="num">
                                      <p:cBhvr>
                                        <p:cTn id="8" dur="500" fill="hold"/>
                                        <p:tgtEl>
                                          <p:spTgt spid="247"/>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 presetClass="exit" presetSubtype="0" fill="hold" nodeType="afterEffect">
                                  <p:stCondLst>
                                    <p:cond delay="0"/>
                                  </p:stCondLst>
                                  <p:childTnLst>
                                    <p:set>
                                      <p:cBhvr>
                                        <p:cTn id="11" dur="1" fill="hold">
                                          <p:stCondLst>
                                            <p:cond delay="0"/>
                                          </p:stCondLst>
                                        </p:cTn>
                                        <p:tgtEl>
                                          <p:spTgt spid="24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smtClean="0"/>
              <a:t>Haga clic para modificar el estilo de título del patrón</a:t>
            </a:r>
            <a:endParaRPr lang="es-PA"/>
          </a:p>
        </p:txBody>
      </p:sp>
      <p:sp>
        <p:nvSpPr>
          <p:cNvPr id="3" name="2 Marcador de texto vertical"/>
          <p:cNvSpPr>
            <a:spLocks noGrp="1"/>
          </p:cNvSpPr>
          <p:nvPr>
            <p:ph type="body" orient="vert" idx="1"/>
          </p:nvPr>
        </p:nvSpPr>
        <p:spPr/>
        <p:txBody>
          <a:bodyPr vert="eaVert"/>
          <a:lstStyle/>
          <a:p>
            <a:pPr lvl="0"/>
            <a:r>
              <a:rPr lang="es-PA" smtClean="0"/>
              <a:t>Haga clic para modificar el estilo de texto del patrón</a:t>
            </a:r>
          </a:p>
          <a:p>
            <a:pPr lvl="1"/>
            <a:r>
              <a:rPr lang="es-PA" smtClean="0"/>
              <a:t>Segundo nivel</a:t>
            </a:r>
          </a:p>
          <a:p>
            <a:pPr lvl="2"/>
            <a:r>
              <a:rPr lang="es-PA" smtClean="0"/>
              <a:t>Tercer nivel</a:t>
            </a:r>
          </a:p>
          <a:p>
            <a:pPr lvl="3"/>
            <a:r>
              <a:rPr lang="es-PA" smtClean="0"/>
              <a:t>Cuarto nivel</a:t>
            </a:r>
          </a:p>
          <a:p>
            <a:pPr lvl="4"/>
            <a:r>
              <a:rPr lang="es-PA" smtClean="0"/>
              <a:t>Quinto nivel</a:t>
            </a:r>
            <a:endParaRPr lang="es-PA"/>
          </a:p>
        </p:txBody>
      </p:sp>
      <p:sp>
        <p:nvSpPr>
          <p:cNvPr id="4" name="3 Marcador de fecha"/>
          <p:cNvSpPr>
            <a:spLocks noGrp="1"/>
          </p:cNvSpPr>
          <p:nvPr>
            <p:ph type="dt" sz="half" idx="10"/>
          </p:nvPr>
        </p:nvSpPr>
        <p:spPr/>
        <p:txBody>
          <a:bodyPr/>
          <a:lstStyle/>
          <a:p>
            <a:fld id="{AC6BE576-A59F-4DEB-97DD-05D1E25F0D33}" type="datetimeFigureOut">
              <a:rPr lang="es-PA" smtClean="0"/>
              <a:pPr/>
              <a:t>07/13/2012</a:t>
            </a:fld>
            <a:endParaRPr lang="es-PA" dirty="0"/>
          </a:p>
        </p:txBody>
      </p:sp>
      <p:sp>
        <p:nvSpPr>
          <p:cNvPr id="5" name="4 Marcador de pie de página"/>
          <p:cNvSpPr>
            <a:spLocks noGrp="1"/>
          </p:cNvSpPr>
          <p:nvPr>
            <p:ph type="ftr" sz="quarter" idx="11"/>
          </p:nvPr>
        </p:nvSpPr>
        <p:spPr/>
        <p:txBody>
          <a:bodyPr/>
          <a:lstStyle/>
          <a:p>
            <a:endParaRPr lang="es-PA" dirty="0"/>
          </a:p>
        </p:txBody>
      </p:sp>
      <p:sp>
        <p:nvSpPr>
          <p:cNvPr id="6" name="5 Marcador de número de diapositiva"/>
          <p:cNvSpPr>
            <a:spLocks noGrp="1"/>
          </p:cNvSpPr>
          <p:nvPr>
            <p:ph type="sldNum" sz="quarter" idx="12"/>
          </p:nvPr>
        </p:nvSpPr>
        <p:spPr/>
        <p:txBody>
          <a:bodyPr/>
          <a:lstStyle/>
          <a:p>
            <a:fld id="{25E695B6-AD1C-4469-8F10-025F1027F5A9}" type="slidenum">
              <a:rPr lang="es-PA" smtClean="0"/>
              <a:pPr/>
              <a:t>‹Nº›</a:t>
            </a:fld>
            <a:endParaRPr lang="es-P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PA" smtClean="0"/>
              <a:t>Haga clic para modificar el estilo de título del patrón</a:t>
            </a:r>
            <a:endParaRPr lang="es-PA"/>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PA" smtClean="0"/>
              <a:t>Haga clic para modificar el estilo de texto del patrón</a:t>
            </a:r>
          </a:p>
          <a:p>
            <a:pPr lvl="1"/>
            <a:r>
              <a:rPr lang="es-PA" smtClean="0"/>
              <a:t>Segundo nivel</a:t>
            </a:r>
          </a:p>
          <a:p>
            <a:pPr lvl="2"/>
            <a:r>
              <a:rPr lang="es-PA" smtClean="0"/>
              <a:t>Tercer nivel</a:t>
            </a:r>
          </a:p>
          <a:p>
            <a:pPr lvl="3"/>
            <a:r>
              <a:rPr lang="es-PA" smtClean="0"/>
              <a:t>Cuarto nivel</a:t>
            </a:r>
          </a:p>
          <a:p>
            <a:pPr lvl="4"/>
            <a:r>
              <a:rPr lang="es-PA" smtClean="0"/>
              <a:t>Quinto nivel</a:t>
            </a:r>
            <a:endParaRPr lang="es-PA"/>
          </a:p>
        </p:txBody>
      </p:sp>
      <p:sp>
        <p:nvSpPr>
          <p:cNvPr id="4" name="3 Marcador de fecha"/>
          <p:cNvSpPr>
            <a:spLocks noGrp="1"/>
          </p:cNvSpPr>
          <p:nvPr>
            <p:ph type="dt" sz="half" idx="10"/>
          </p:nvPr>
        </p:nvSpPr>
        <p:spPr/>
        <p:txBody>
          <a:bodyPr/>
          <a:lstStyle/>
          <a:p>
            <a:fld id="{AC6BE576-A59F-4DEB-97DD-05D1E25F0D33}" type="datetimeFigureOut">
              <a:rPr lang="es-PA" smtClean="0"/>
              <a:pPr/>
              <a:t>07/13/2012</a:t>
            </a:fld>
            <a:endParaRPr lang="es-PA" dirty="0"/>
          </a:p>
        </p:txBody>
      </p:sp>
      <p:sp>
        <p:nvSpPr>
          <p:cNvPr id="5" name="4 Marcador de pie de página"/>
          <p:cNvSpPr>
            <a:spLocks noGrp="1"/>
          </p:cNvSpPr>
          <p:nvPr>
            <p:ph type="ftr" sz="quarter" idx="11"/>
          </p:nvPr>
        </p:nvSpPr>
        <p:spPr/>
        <p:txBody>
          <a:bodyPr/>
          <a:lstStyle/>
          <a:p>
            <a:endParaRPr lang="es-PA" dirty="0"/>
          </a:p>
        </p:txBody>
      </p:sp>
      <p:sp>
        <p:nvSpPr>
          <p:cNvPr id="6" name="5 Marcador de número de diapositiva"/>
          <p:cNvSpPr>
            <a:spLocks noGrp="1"/>
          </p:cNvSpPr>
          <p:nvPr>
            <p:ph type="sldNum" sz="quarter" idx="12"/>
          </p:nvPr>
        </p:nvSpPr>
        <p:spPr/>
        <p:txBody>
          <a:bodyPr/>
          <a:lstStyle/>
          <a:p>
            <a:fld id="{25E695B6-AD1C-4469-8F10-025F1027F5A9}" type="slidenum">
              <a:rPr lang="es-PA" smtClean="0"/>
              <a:pPr/>
              <a:t>‹Nº›</a:t>
            </a:fld>
            <a:endParaRPr lang="es-P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smtClean="0"/>
              <a:t>Haga clic para modificar el estilo de título del patrón</a:t>
            </a:r>
            <a:endParaRPr lang="es-PA"/>
          </a:p>
        </p:txBody>
      </p:sp>
      <p:sp>
        <p:nvSpPr>
          <p:cNvPr id="3" name="2 Marcador de contenido"/>
          <p:cNvSpPr>
            <a:spLocks noGrp="1"/>
          </p:cNvSpPr>
          <p:nvPr>
            <p:ph idx="1"/>
          </p:nvPr>
        </p:nvSpPr>
        <p:spPr/>
        <p:txBody>
          <a:bodyPr/>
          <a:lstStyle/>
          <a:p>
            <a:pPr lvl="0"/>
            <a:r>
              <a:rPr lang="es-PA" smtClean="0"/>
              <a:t>Haga clic para modificar el estilo de texto del patrón</a:t>
            </a:r>
          </a:p>
          <a:p>
            <a:pPr lvl="1"/>
            <a:r>
              <a:rPr lang="es-PA" smtClean="0"/>
              <a:t>Segundo nivel</a:t>
            </a:r>
          </a:p>
          <a:p>
            <a:pPr lvl="2"/>
            <a:r>
              <a:rPr lang="es-PA" smtClean="0"/>
              <a:t>Tercer nivel</a:t>
            </a:r>
          </a:p>
          <a:p>
            <a:pPr lvl="3"/>
            <a:r>
              <a:rPr lang="es-PA" smtClean="0"/>
              <a:t>Cuarto nivel</a:t>
            </a:r>
          </a:p>
          <a:p>
            <a:pPr lvl="4"/>
            <a:r>
              <a:rPr lang="es-PA" smtClean="0"/>
              <a:t>Quinto nivel</a:t>
            </a:r>
            <a:endParaRPr lang="es-PA"/>
          </a:p>
        </p:txBody>
      </p:sp>
      <p:sp>
        <p:nvSpPr>
          <p:cNvPr id="4" name="3 Marcador de fecha"/>
          <p:cNvSpPr>
            <a:spLocks noGrp="1"/>
          </p:cNvSpPr>
          <p:nvPr>
            <p:ph type="dt" sz="half" idx="10"/>
          </p:nvPr>
        </p:nvSpPr>
        <p:spPr/>
        <p:txBody>
          <a:bodyPr/>
          <a:lstStyle/>
          <a:p>
            <a:fld id="{AC6BE576-A59F-4DEB-97DD-05D1E25F0D33}" type="datetimeFigureOut">
              <a:rPr lang="es-PA" smtClean="0"/>
              <a:pPr/>
              <a:t>07/13/2012</a:t>
            </a:fld>
            <a:endParaRPr lang="es-PA" dirty="0"/>
          </a:p>
        </p:txBody>
      </p:sp>
      <p:sp>
        <p:nvSpPr>
          <p:cNvPr id="5" name="4 Marcador de pie de página"/>
          <p:cNvSpPr>
            <a:spLocks noGrp="1"/>
          </p:cNvSpPr>
          <p:nvPr>
            <p:ph type="ftr" sz="quarter" idx="11"/>
          </p:nvPr>
        </p:nvSpPr>
        <p:spPr/>
        <p:txBody>
          <a:bodyPr/>
          <a:lstStyle/>
          <a:p>
            <a:endParaRPr lang="es-PA" dirty="0"/>
          </a:p>
        </p:txBody>
      </p:sp>
      <p:sp>
        <p:nvSpPr>
          <p:cNvPr id="6" name="5 Marcador de número de diapositiva"/>
          <p:cNvSpPr>
            <a:spLocks noGrp="1"/>
          </p:cNvSpPr>
          <p:nvPr>
            <p:ph type="sldNum" sz="quarter" idx="12"/>
          </p:nvPr>
        </p:nvSpPr>
        <p:spPr/>
        <p:txBody>
          <a:bodyPr/>
          <a:lstStyle/>
          <a:p>
            <a:fld id="{25E695B6-AD1C-4469-8F10-025F1027F5A9}" type="slidenum">
              <a:rPr lang="es-PA" smtClean="0"/>
              <a:pPr/>
              <a:t>‹Nº›</a:t>
            </a:fld>
            <a:endParaRPr lang="es-PA"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PA" smtClean="0"/>
              <a:t>Haga clic para modificar el estilo de título del patrón</a:t>
            </a:r>
            <a:endParaRPr lang="es-PA"/>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PA" smtClean="0"/>
              <a:t>Haga clic para modificar el estilo de texto del patrón</a:t>
            </a:r>
          </a:p>
        </p:txBody>
      </p:sp>
      <p:sp>
        <p:nvSpPr>
          <p:cNvPr id="4" name="3 Marcador de fecha"/>
          <p:cNvSpPr>
            <a:spLocks noGrp="1"/>
          </p:cNvSpPr>
          <p:nvPr>
            <p:ph type="dt" sz="half" idx="10"/>
          </p:nvPr>
        </p:nvSpPr>
        <p:spPr/>
        <p:txBody>
          <a:bodyPr/>
          <a:lstStyle/>
          <a:p>
            <a:fld id="{AC6BE576-A59F-4DEB-97DD-05D1E25F0D33}" type="datetimeFigureOut">
              <a:rPr lang="es-PA" smtClean="0"/>
              <a:pPr/>
              <a:t>07/13/2012</a:t>
            </a:fld>
            <a:endParaRPr lang="es-PA" dirty="0"/>
          </a:p>
        </p:txBody>
      </p:sp>
      <p:sp>
        <p:nvSpPr>
          <p:cNvPr id="5" name="4 Marcador de pie de página"/>
          <p:cNvSpPr>
            <a:spLocks noGrp="1"/>
          </p:cNvSpPr>
          <p:nvPr>
            <p:ph type="ftr" sz="quarter" idx="11"/>
          </p:nvPr>
        </p:nvSpPr>
        <p:spPr/>
        <p:txBody>
          <a:bodyPr/>
          <a:lstStyle/>
          <a:p>
            <a:endParaRPr lang="es-PA" dirty="0"/>
          </a:p>
        </p:txBody>
      </p:sp>
      <p:sp>
        <p:nvSpPr>
          <p:cNvPr id="6" name="5 Marcador de número de diapositiva"/>
          <p:cNvSpPr>
            <a:spLocks noGrp="1"/>
          </p:cNvSpPr>
          <p:nvPr>
            <p:ph type="sldNum" sz="quarter" idx="12"/>
          </p:nvPr>
        </p:nvSpPr>
        <p:spPr/>
        <p:txBody>
          <a:bodyPr/>
          <a:lstStyle/>
          <a:p>
            <a:fld id="{25E695B6-AD1C-4469-8F10-025F1027F5A9}" type="slidenum">
              <a:rPr lang="es-PA" smtClean="0"/>
              <a:pPr/>
              <a:t>‹Nº›</a:t>
            </a:fld>
            <a:endParaRPr lang="es-P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smtClean="0"/>
              <a:t>Haga clic para modificar el estilo de título del patrón</a:t>
            </a:r>
            <a:endParaRPr lang="es-PA"/>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PA" smtClean="0"/>
              <a:t>Haga clic para modificar el estilo de texto del patrón</a:t>
            </a:r>
          </a:p>
          <a:p>
            <a:pPr lvl="1"/>
            <a:r>
              <a:rPr lang="es-PA" smtClean="0"/>
              <a:t>Segundo nivel</a:t>
            </a:r>
          </a:p>
          <a:p>
            <a:pPr lvl="2"/>
            <a:r>
              <a:rPr lang="es-PA" smtClean="0"/>
              <a:t>Tercer nivel</a:t>
            </a:r>
          </a:p>
          <a:p>
            <a:pPr lvl="3"/>
            <a:r>
              <a:rPr lang="es-PA" smtClean="0"/>
              <a:t>Cuarto nivel</a:t>
            </a:r>
          </a:p>
          <a:p>
            <a:pPr lvl="4"/>
            <a:r>
              <a:rPr lang="es-PA" smtClean="0"/>
              <a:t>Quinto nivel</a:t>
            </a:r>
            <a:endParaRPr lang="es-PA"/>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PA" smtClean="0"/>
              <a:t>Haga clic para modificar el estilo de texto del patrón</a:t>
            </a:r>
          </a:p>
          <a:p>
            <a:pPr lvl="1"/>
            <a:r>
              <a:rPr lang="es-PA" smtClean="0"/>
              <a:t>Segundo nivel</a:t>
            </a:r>
          </a:p>
          <a:p>
            <a:pPr lvl="2"/>
            <a:r>
              <a:rPr lang="es-PA" smtClean="0"/>
              <a:t>Tercer nivel</a:t>
            </a:r>
          </a:p>
          <a:p>
            <a:pPr lvl="3"/>
            <a:r>
              <a:rPr lang="es-PA" smtClean="0"/>
              <a:t>Cuarto nivel</a:t>
            </a:r>
          </a:p>
          <a:p>
            <a:pPr lvl="4"/>
            <a:r>
              <a:rPr lang="es-PA" smtClean="0"/>
              <a:t>Quinto nivel</a:t>
            </a:r>
            <a:endParaRPr lang="es-PA"/>
          </a:p>
        </p:txBody>
      </p:sp>
      <p:sp>
        <p:nvSpPr>
          <p:cNvPr id="5" name="4 Marcador de fecha"/>
          <p:cNvSpPr>
            <a:spLocks noGrp="1"/>
          </p:cNvSpPr>
          <p:nvPr>
            <p:ph type="dt" sz="half" idx="10"/>
          </p:nvPr>
        </p:nvSpPr>
        <p:spPr/>
        <p:txBody>
          <a:bodyPr/>
          <a:lstStyle/>
          <a:p>
            <a:fld id="{AC6BE576-A59F-4DEB-97DD-05D1E25F0D33}" type="datetimeFigureOut">
              <a:rPr lang="es-PA" smtClean="0"/>
              <a:pPr/>
              <a:t>07/13/2012</a:t>
            </a:fld>
            <a:endParaRPr lang="es-PA" dirty="0"/>
          </a:p>
        </p:txBody>
      </p:sp>
      <p:sp>
        <p:nvSpPr>
          <p:cNvPr id="6" name="5 Marcador de pie de página"/>
          <p:cNvSpPr>
            <a:spLocks noGrp="1"/>
          </p:cNvSpPr>
          <p:nvPr>
            <p:ph type="ftr" sz="quarter" idx="11"/>
          </p:nvPr>
        </p:nvSpPr>
        <p:spPr/>
        <p:txBody>
          <a:bodyPr/>
          <a:lstStyle/>
          <a:p>
            <a:endParaRPr lang="es-PA" dirty="0"/>
          </a:p>
        </p:txBody>
      </p:sp>
      <p:sp>
        <p:nvSpPr>
          <p:cNvPr id="7" name="6 Marcador de número de diapositiva"/>
          <p:cNvSpPr>
            <a:spLocks noGrp="1"/>
          </p:cNvSpPr>
          <p:nvPr>
            <p:ph type="sldNum" sz="quarter" idx="12"/>
          </p:nvPr>
        </p:nvSpPr>
        <p:spPr/>
        <p:txBody>
          <a:bodyPr/>
          <a:lstStyle/>
          <a:p>
            <a:fld id="{25E695B6-AD1C-4469-8F10-025F1027F5A9}" type="slidenum">
              <a:rPr lang="es-PA" smtClean="0"/>
              <a:pPr/>
              <a:t>‹Nº›</a:t>
            </a:fld>
            <a:endParaRPr lang="es-P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PA" smtClean="0"/>
              <a:t>Haga clic para modificar el estilo de título del patrón</a:t>
            </a:r>
            <a:endParaRPr lang="es-PA"/>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PA"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PA" smtClean="0"/>
              <a:t>Haga clic para modificar el estilo de texto del patrón</a:t>
            </a:r>
          </a:p>
          <a:p>
            <a:pPr lvl="1"/>
            <a:r>
              <a:rPr lang="es-PA" smtClean="0"/>
              <a:t>Segundo nivel</a:t>
            </a:r>
          </a:p>
          <a:p>
            <a:pPr lvl="2"/>
            <a:r>
              <a:rPr lang="es-PA" smtClean="0"/>
              <a:t>Tercer nivel</a:t>
            </a:r>
          </a:p>
          <a:p>
            <a:pPr lvl="3"/>
            <a:r>
              <a:rPr lang="es-PA" smtClean="0"/>
              <a:t>Cuarto nivel</a:t>
            </a:r>
          </a:p>
          <a:p>
            <a:pPr lvl="4"/>
            <a:r>
              <a:rPr lang="es-PA" smtClean="0"/>
              <a:t>Quinto nivel</a:t>
            </a:r>
            <a:endParaRPr lang="es-PA"/>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PA"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PA" smtClean="0"/>
              <a:t>Haga clic para modificar el estilo de texto del patrón</a:t>
            </a:r>
          </a:p>
          <a:p>
            <a:pPr lvl="1"/>
            <a:r>
              <a:rPr lang="es-PA" smtClean="0"/>
              <a:t>Segundo nivel</a:t>
            </a:r>
          </a:p>
          <a:p>
            <a:pPr lvl="2"/>
            <a:r>
              <a:rPr lang="es-PA" smtClean="0"/>
              <a:t>Tercer nivel</a:t>
            </a:r>
          </a:p>
          <a:p>
            <a:pPr lvl="3"/>
            <a:r>
              <a:rPr lang="es-PA" smtClean="0"/>
              <a:t>Cuarto nivel</a:t>
            </a:r>
          </a:p>
          <a:p>
            <a:pPr lvl="4"/>
            <a:r>
              <a:rPr lang="es-PA" smtClean="0"/>
              <a:t>Quinto nivel</a:t>
            </a:r>
            <a:endParaRPr lang="es-PA"/>
          </a:p>
        </p:txBody>
      </p:sp>
      <p:sp>
        <p:nvSpPr>
          <p:cNvPr id="7" name="6 Marcador de fecha"/>
          <p:cNvSpPr>
            <a:spLocks noGrp="1"/>
          </p:cNvSpPr>
          <p:nvPr>
            <p:ph type="dt" sz="half" idx="10"/>
          </p:nvPr>
        </p:nvSpPr>
        <p:spPr/>
        <p:txBody>
          <a:bodyPr/>
          <a:lstStyle/>
          <a:p>
            <a:fld id="{AC6BE576-A59F-4DEB-97DD-05D1E25F0D33}" type="datetimeFigureOut">
              <a:rPr lang="es-PA" smtClean="0"/>
              <a:pPr/>
              <a:t>07/13/2012</a:t>
            </a:fld>
            <a:endParaRPr lang="es-PA" dirty="0"/>
          </a:p>
        </p:txBody>
      </p:sp>
      <p:sp>
        <p:nvSpPr>
          <p:cNvPr id="8" name="7 Marcador de pie de página"/>
          <p:cNvSpPr>
            <a:spLocks noGrp="1"/>
          </p:cNvSpPr>
          <p:nvPr>
            <p:ph type="ftr" sz="quarter" idx="11"/>
          </p:nvPr>
        </p:nvSpPr>
        <p:spPr/>
        <p:txBody>
          <a:bodyPr/>
          <a:lstStyle/>
          <a:p>
            <a:endParaRPr lang="es-PA" dirty="0"/>
          </a:p>
        </p:txBody>
      </p:sp>
      <p:sp>
        <p:nvSpPr>
          <p:cNvPr id="9" name="8 Marcador de número de diapositiva"/>
          <p:cNvSpPr>
            <a:spLocks noGrp="1"/>
          </p:cNvSpPr>
          <p:nvPr>
            <p:ph type="sldNum" sz="quarter" idx="12"/>
          </p:nvPr>
        </p:nvSpPr>
        <p:spPr/>
        <p:txBody>
          <a:bodyPr/>
          <a:lstStyle/>
          <a:p>
            <a:fld id="{25E695B6-AD1C-4469-8F10-025F1027F5A9}" type="slidenum">
              <a:rPr lang="es-PA" smtClean="0"/>
              <a:pPr/>
              <a:t>‹Nº›</a:t>
            </a:fld>
            <a:endParaRPr lang="es-P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smtClean="0"/>
              <a:t>Haga clic para modificar el estilo de título del patrón</a:t>
            </a:r>
            <a:endParaRPr lang="es-PA"/>
          </a:p>
        </p:txBody>
      </p:sp>
      <p:sp>
        <p:nvSpPr>
          <p:cNvPr id="3" name="2 Marcador de fecha"/>
          <p:cNvSpPr>
            <a:spLocks noGrp="1"/>
          </p:cNvSpPr>
          <p:nvPr>
            <p:ph type="dt" sz="half" idx="10"/>
          </p:nvPr>
        </p:nvSpPr>
        <p:spPr/>
        <p:txBody>
          <a:bodyPr/>
          <a:lstStyle/>
          <a:p>
            <a:fld id="{AC6BE576-A59F-4DEB-97DD-05D1E25F0D33}" type="datetimeFigureOut">
              <a:rPr lang="es-PA" smtClean="0"/>
              <a:pPr/>
              <a:t>07/13/2012</a:t>
            </a:fld>
            <a:endParaRPr lang="es-PA" dirty="0"/>
          </a:p>
        </p:txBody>
      </p:sp>
      <p:sp>
        <p:nvSpPr>
          <p:cNvPr id="4" name="3 Marcador de pie de página"/>
          <p:cNvSpPr>
            <a:spLocks noGrp="1"/>
          </p:cNvSpPr>
          <p:nvPr>
            <p:ph type="ftr" sz="quarter" idx="11"/>
          </p:nvPr>
        </p:nvSpPr>
        <p:spPr/>
        <p:txBody>
          <a:bodyPr/>
          <a:lstStyle/>
          <a:p>
            <a:endParaRPr lang="es-PA" dirty="0"/>
          </a:p>
        </p:txBody>
      </p:sp>
      <p:sp>
        <p:nvSpPr>
          <p:cNvPr id="5" name="4 Marcador de número de diapositiva"/>
          <p:cNvSpPr>
            <a:spLocks noGrp="1"/>
          </p:cNvSpPr>
          <p:nvPr>
            <p:ph type="sldNum" sz="quarter" idx="12"/>
          </p:nvPr>
        </p:nvSpPr>
        <p:spPr/>
        <p:txBody>
          <a:bodyPr/>
          <a:lstStyle/>
          <a:p>
            <a:fld id="{25E695B6-AD1C-4469-8F10-025F1027F5A9}" type="slidenum">
              <a:rPr lang="es-PA" smtClean="0"/>
              <a:pPr/>
              <a:t>‹Nº›</a:t>
            </a:fld>
            <a:endParaRPr lang="es-P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C6BE576-A59F-4DEB-97DD-05D1E25F0D33}" type="datetimeFigureOut">
              <a:rPr lang="es-PA" smtClean="0"/>
              <a:pPr/>
              <a:t>07/13/2012</a:t>
            </a:fld>
            <a:endParaRPr lang="es-PA" dirty="0"/>
          </a:p>
        </p:txBody>
      </p:sp>
      <p:sp>
        <p:nvSpPr>
          <p:cNvPr id="3" name="2 Marcador de pie de página"/>
          <p:cNvSpPr>
            <a:spLocks noGrp="1"/>
          </p:cNvSpPr>
          <p:nvPr>
            <p:ph type="ftr" sz="quarter" idx="11"/>
          </p:nvPr>
        </p:nvSpPr>
        <p:spPr/>
        <p:txBody>
          <a:bodyPr/>
          <a:lstStyle/>
          <a:p>
            <a:endParaRPr lang="es-PA" dirty="0"/>
          </a:p>
        </p:txBody>
      </p:sp>
      <p:sp>
        <p:nvSpPr>
          <p:cNvPr id="4" name="3 Marcador de número de diapositiva"/>
          <p:cNvSpPr>
            <a:spLocks noGrp="1"/>
          </p:cNvSpPr>
          <p:nvPr>
            <p:ph type="sldNum" sz="quarter" idx="12"/>
          </p:nvPr>
        </p:nvSpPr>
        <p:spPr/>
        <p:txBody>
          <a:bodyPr/>
          <a:lstStyle/>
          <a:p>
            <a:fld id="{25E695B6-AD1C-4469-8F10-025F1027F5A9}" type="slidenum">
              <a:rPr lang="es-PA" smtClean="0"/>
              <a:pPr/>
              <a:t>‹Nº›</a:t>
            </a:fld>
            <a:endParaRPr lang="es-P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PA" smtClean="0"/>
              <a:t>Haga clic para modificar el estilo de título del patrón</a:t>
            </a:r>
            <a:endParaRPr lang="es-PA"/>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PA" smtClean="0"/>
              <a:t>Haga clic para modificar el estilo de texto del patrón</a:t>
            </a:r>
          </a:p>
          <a:p>
            <a:pPr lvl="1"/>
            <a:r>
              <a:rPr lang="es-PA" smtClean="0"/>
              <a:t>Segundo nivel</a:t>
            </a:r>
          </a:p>
          <a:p>
            <a:pPr lvl="2"/>
            <a:r>
              <a:rPr lang="es-PA" smtClean="0"/>
              <a:t>Tercer nivel</a:t>
            </a:r>
          </a:p>
          <a:p>
            <a:pPr lvl="3"/>
            <a:r>
              <a:rPr lang="es-PA" smtClean="0"/>
              <a:t>Cuarto nivel</a:t>
            </a:r>
          </a:p>
          <a:p>
            <a:pPr lvl="4"/>
            <a:r>
              <a:rPr lang="es-PA" smtClean="0"/>
              <a:t>Quinto nivel</a:t>
            </a:r>
            <a:endParaRPr lang="es-PA"/>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PA" smtClean="0"/>
              <a:t>Haga clic para modificar el estilo de texto del patrón</a:t>
            </a:r>
          </a:p>
        </p:txBody>
      </p:sp>
      <p:sp>
        <p:nvSpPr>
          <p:cNvPr id="5" name="4 Marcador de fecha"/>
          <p:cNvSpPr>
            <a:spLocks noGrp="1"/>
          </p:cNvSpPr>
          <p:nvPr>
            <p:ph type="dt" sz="half" idx="10"/>
          </p:nvPr>
        </p:nvSpPr>
        <p:spPr/>
        <p:txBody>
          <a:bodyPr/>
          <a:lstStyle/>
          <a:p>
            <a:fld id="{AC6BE576-A59F-4DEB-97DD-05D1E25F0D33}" type="datetimeFigureOut">
              <a:rPr lang="es-PA" smtClean="0"/>
              <a:pPr/>
              <a:t>07/13/2012</a:t>
            </a:fld>
            <a:endParaRPr lang="es-PA" dirty="0"/>
          </a:p>
        </p:txBody>
      </p:sp>
      <p:sp>
        <p:nvSpPr>
          <p:cNvPr id="6" name="5 Marcador de pie de página"/>
          <p:cNvSpPr>
            <a:spLocks noGrp="1"/>
          </p:cNvSpPr>
          <p:nvPr>
            <p:ph type="ftr" sz="quarter" idx="11"/>
          </p:nvPr>
        </p:nvSpPr>
        <p:spPr/>
        <p:txBody>
          <a:bodyPr/>
          <a:lstStyle/>
          <a:p>
            <a:endParaRPr lang="es-PA" dirty="0"/>
          </a:p>
        </p:txBody>
      </p:sp>
      <p:sp>
        <p:nvSpPr>
          <p:cNvPr id="7" name="6 Marcador de número de diapositiva"/>
          <p:cNvSpPr>
            <a:spLocks noGrp="1"/>
          </p:cNvSpPr>
          <p:nvPr>
            <p:ph type="sldNum" sz="quarter" idx="12"/>
          </p:nvPr>
        </p:nvSpPr>
        <p:spPr/>
        <p:txBody>
          <a:bodyPr/>
          <a:lstStyle/>
          <a:p>
            <a:fld id="{25E695B6-AD1C-4469-8F10-025F1027F5A9}" type="slidenum">
              <a:rPr lang="es-PA" smtClean="0"/>
              <a:pPr/>
              <a:t>‹Nº›</a:t>
            </a:fld>
            <a:endParaRPr lang="es-P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PA" smtClean="0"/>
              <a:t>Haga clic para modificar el estilo de título del patrón</a:t>
            </a:r>
            <a:endParaRPr lang="es-PA"/>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PA" dirty="0" smtClean="0"/>
              <a:t>Haga clic en el icono para agregar una imagen</a:t>
            </a:r>
            <a:endParaRPr lang="es-PA"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PA" smtClean="0"/>
              <a:t>Haga clic para modificar el estilo de texto del patrón</a:t>
            </a:r>
          </a:p>
        </p:txBody>
      </p:sp>
      <p:sp>
        <p:nvSpPr>
          <p:cNvPr id="5" name="4 Marcador de fecha"/>
          <p:cNvSpPr>
            <a:spLocks noGrp="1"/>
          </p:cNvSpPr>
          <p:nvPr>
            <p:ph type="dt" sz="half" idx="10"/>
          </p:nvPr>
        </p:nvSpPr>
        <p:spPr/>
        <p:txBody>
          <a:bodyPr/>
          <a:lstStyle/>
          <a:p>
            <a:fld id="{AC6BE576-A59F-4DEB-97DD-05D1E25F0D33}" type="datetimeFigureOut">
              <a:rPr lang="es-PA" smtClean="0"/>
              <a:pPr/>
              <a:t>07/13/2012</a:t>
            </a:fld>
            <a:endParaRPr lang="es-PA" dirty="0"/>
          </a:p>
        </p:txBody>
      </p:sp>
      <p:sp>
        <p:nvSpPr>
          <p:cNvPr id="6" name="5 Marcador de pie de página"/>
          <p:cNvSpPr>
            <a:spLocks noGrp="1"/>
          </p:cNvSpPr>
          <p:nvPr>
            <p:ph type="ftr" sz="quarter" idx="11"/>
          </p:nvPr>
        </p:nvSpPr>
        <p:spPr/>
        <p:txBody>
          <a:bodyPr/>
          <a:lstStyle/>
          <a:p>
            <a:endParaRPr lang="es-PA" dirty="0"/>
          </a:p>
        </p:txBody>
      </p:sp>
      <p:sp>
        <p:nvSpPr>
          <p:cNvPr id="7" name="6 Marcador de número de diapositiva"/>
          <p:cNvSpPr>
            <a:spLocks noGrp="1"/>
          </p:cNvSpPr>
          <p:nvPr>
            <p:ph type="sldNum" sz="quarter" idx="12"/>
          </p:nvPr>
        </p:nvSpPr>
        <p:spPr/>
        <p:txBody>
          <a:bodyPr/>
          <a:lstStyle/>
          <a:p>
            <a:fld id="{25E695B6-AD1C-4469-8F10-025F1027F5A9}" type="slidenum">
              <a:rPr lang="es-PA" smtClean="0"/>
              <a:pPr/>
              <a:t>‹Nº›</a:t>
            </a:fld>
            <a:endParaRPr lang="es-P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7 Imagen" descr="Globalizando.jpg"/>
          <p:cNvPicPr>
            <a:picLocks noChangeAspect="1"/>
          </p:cNvPicPr>
          <p:nvPr/>
        </p:nvPicPr>
        <p:blipFill>
          <a:blip r:embed="rId13" cstate="print"/>
          <a:stretch>
            <a:fillRect/>
          </a:stretch>
        </p:blipFill>
        <p:spPr>
          <a:xfrm>
            <a:off x="0" y="0"/>
            <a:ext cx="9144000" cy="6858000"/>
          </a:xfrm>
          <a:prstGeom prst="rect">
            <a:avLst/>
          </a:prstGeom>
        </p:spPr>
      </p:pic>
      <p:sp>
        <p:nvSpPr>
          <p:cNvPr id="2" name="1 Marcador de título"/>
          <p:cNvSpPr>
            <a:spLocks noGrp="1"/>
          </p:cNvSpPr>
          <p:nvPr>
            <p:ph type="title"/>
          </p:nvPr>
        </p:nvSpPr>
        <p:spPr>
          <a:xfrm>
            <a:off x="457200" y="188640"/>
            <a:ext cx="8229600" cy="936104"/>
          </a:xfrm>
          <a:prstGeom prst="rect">
            <a:avLst/>
          </a:prstGeom>
        </p:spPr>
        <p:txBody>
          <a:bodyPr vert="horz" lIns="91440" tIns="45720" rIns="91440" bIns="45720" rtlCol="0" anchor="ctr">
            <a:normAutofit/>
          </a:bodyPr>
          <a:lstStyle/>
          <a:p>
            <a:r>
              <a:rPr lang="es-PA" smtClean="0"/>
              <a:t>Haga clic para modificar el estilo de título del patrón</a:t>
            </a:r>
            <a:endParaRPr lang="es-PA" dirty="0"/>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PA" smtClean="0"/>
              <a:t>Haga clic para modificar el estilo de texto del patrón</a:t>
            </a:r>
          </a:p>
          <a:p>
            <a:pPr lvl="1"/>
            <a:r>
              <a:rPr lang="es-PA" smtClean="0"/>
              <a:t>Segundo nivel</a:t>
            </a:r>
          </a:p>
          <a:p>
            <a:pPr lvl="2"/>
            <a:r>
              <a:rPr lang="es-PA" smtClean="0"/>
              <a:t>Tercer nivel</a:t>
            </a:r>
          </a:p>
          <a:p>
            <a:pPr lvl="3"/>
            <a:r>
              <a:rPr lang="es-PA" smtClean="0"/>
              <a:t>Cuarto nivel</a:t>
            </a:r>
          </a:p>
          <a:p>
            <a:pPr lvl="4"/>
            <a:r>
              <a:rPr lang="es-PA" smtClean="0"/>
              <a:t>Quinto nivel</a:t>
            </a:r>
            <a:endParaRPr lang="es-PA" dirty="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6BE576-A59F-4DEB-97DD-05D1E25F0D33}" type="datetimeFigureOut">
              <a:rPr lang="es-PA" smtClean="0"/>
              <a:pPr/>
              <a:t>07/13/2012</a:t>
            </a:fld>
            <a:endParaRPr lang="es-PA"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A"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E695B6-AD1C-4469-8F10-025F1027F5A9}" type="slidenum">
              <a:rPr lang="es-PA" smtClean="0"/>
              <a:pPr/>
              <a:t>‹Nº›</a:t>
            </a:fld>
            <a:endParaRPr lang="es-P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3600" b="1" kern="1200" cap="none" spc="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Comic Sans MS" pitchFamily="66" charset="0"/>
          <a:ea typeface="+mj-ea"/>
          <a:cs typeface="+mj-cs"/>
        </a:defRPr>
      </a:lvl1pPr>
    </p:titleStyle>
    <p:bodyStyle>
      <a:lvl1pPr marL="342900" indent="-342900" algn="just" defTabSz="914400" rtl="0" eaLnBrk="1" latinLnBrk="0" hangingPunct="1">
        <a:spcBef>
          <a:spcPct val="20000"/>
        </a:spcBef>
        <a:buClr>
          <a:srgbClr val="FFFF99"/>
        </a:buClr>
        <a:buFont typeface="Comic Sans MS" pitchFamily="66" charset="0"/>
        <a:buChar char="–"/>
        <a:defRPr sz="2400" b="1" kern="1200" cap="none" spc="0">
          <a:ln>
            <a:solidFill>
              <a:sysClr val="windowText" lastClr="000000"/>
            </a:solidFill>
          </a:ln>
          <a:solidFill>
            <a:srgbClr val="FFFF99"/>
          </a:solidFill>
          <a:effectLst>
            <a:innerShdw blurRad="63500" dist="50800" dir="18900000">
              <a:prstClr val="black"/>
            </a:innerShdw>
          </a:effectLst>
          <a:latin typeface="Comic Sans MS" pitchFamily="66" charset="0"/>
          <a:ea typeface="+mn-ea"/>
          <a:cs typeface="Arial" pitchFamily="34" charset="0"/>
        </a:defRPr>
      </a:lvl1pPr>
      <a:lvl2pPr marL="742950" indent="-285750" algn="just" defTabSz="914400" rtl="0" eaLnBrk="1" latinLnBrk="0" hangingPunct="1">
        <a:spcBef>
          <a:spcPct val="20000"/>
        </a:spcBef>
        <a:buClr>
          <a:srgbClr val="FFFF99"/>
        </a:buClr>
        <a:buFont typeface="Comic Sans MS" pitchFamily="66" charset="0"/>
        <a:buChar char="–"/>
        <a:defRPr sz="2200" b="1" kern="1200" cap="none" spc="0">
          <a:ln>
            <a:solidFill>
              <a:sysClr val="windowText" lastClr="000000"/>
            </a:solidFill>
          </a:ln>
          <a:solidFill>
            <a:srgbClr val="FFFF99"/>
          </a:solidFill>
          <a:effectLst/>
          <a:latin typeface="Comic Sans MS" pitchFamily="66" charset="0"/>
          <a:ea typeface="+mn-ea"/>
          <a:cs typeface="Arial" pitchFamily="34" charset="0"/>
        </a:defRPr>
      </a:lvl2pPr>
      <a:lvl3pPr marL="1143000" indent="-228600" algn="just" defTabSz="914400" rtl="0" eaLnBrk="1" latinLnBrk="0" hangingPunct="1">
        <a:spcBef>
          <a:spcPct val="20000"/>
        </a:spcBef>
        <a:buClr>
          <a:srgbClr val="FFFF99"/>
        </a:buClr>
        <a:buFont typeface="Comic Sans MS" pitchFamily="66" charset="0"/>
        <a:buChar char="–"/>
        <a:defRPr sz="2000" b="1" kern="1200" cap="none" spc="0">
          <a:ln>
            <a:solidFill>
              <a:sysClr val="windowText" lastClr="000000"/>
            </a:solidFill>
          </a:ln>
          <a:solidFill>
            <a:srgbClr val="FFFF99"/>
          </a:solidFill>
          <a:effectLst/>
          <a:latin typeface="Comic Sans MS" pitchFamily="66" charset="0"/>
          <a:ea typeface="+mn-ea"/>
          <a:cs typeface="Arial" pitchFamily="34" charset="0"/>
        </a:defRPr>
      </a:lvl3pPr>
      <a:lvl4pPr marL="1600200" indent="-228600" algn="just" defTabSz="914400" rtl="0" eaLnBrk="1" latinLnBrk="0" hangingPunct="1">
        <a:spcBef>
          <a:spcPct val="20000"/>
        </a:spcBef>
        <a:buClr>
          <a:srgbClr val="FFFF99"/>
        </a:buClr>
        <a:buFont typeface="Comic Sans MS" pitchFamily="66" charset="0"/>
        <a:buChar char="–"/>
        <a:defRPr sz="2000" b="1" kern="1200" cap="none" spc="0">
          <a:ln>
            <a:solidFill>
              <a:sysClr val="windowText" lastClr="000000"/>
            </a:solidFill>
          </a:ln>
          <a:solidFill>
            <a:srgbClr val="FFFF99"/>
          </a:solidFill>
          <a:effectLst/>
          <a:latin typeface="Comic Sans MS" pitchFamily="66" charset="0"/>
          <a:ea typeface="+mn-ea"/>
          <a:cs typeface="Arial" pitchFamily="34" charset="0"/>
        </a:defRPr>
      </a:lvl4pPr>
      <a:lvl5pPr marL="2057400" indent="-228600" algn="just" defTabSz="914400" rtl="0" eaLnBrk="1" latinLnBrk="0" hangingPunct="1">
        <a:spcBef>
          <a:spcPct val="20000"/>
        </a:spcBef>
        <a:buClr>
          <a:srgbClr val="FFFF99"/>
        </a:buClr>
        <a:buFont typeface="Comic Sans MS" pitchFamily="66" charset="0"/>
        <a:buChar char="–"/>
        <a:defRPr sz="2000" b="1" kern="1200" cap="none" spc="0">
          <a:ln>
            <a:solidFill>
              <a:sysClr val="windowText" lastClr="000000"/>
            </a:solidFill>
          </a:ln>
          <a:solidFill>
            <a:srgbClr val="FFFF99"/>
          </a:solidFill>
          <a:effectLst/>
          <a:latin typeface="Comic Sans MS" pitchFamily="66"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Vielkapinto@gmail.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google.com/search?hl=es&amp;cp=7&amp;gs_id=q&amp;xhr=t&amp;q=aire+puro&amp;bav=on.2,or.r_gc.r_pw.r_qf.,cf.osb&amp;biw=694&amp;bih=378&amp;wrapid=tljp1341948222593012&amp;um=1&amp;ie=UTF-8&amp;tbm=isch&amp;source=og&amp;sa=N&amp;tab=wi&amp;ei=QoH8T-ZaosnrAdvSqdEG" TargetMode="External"/><Relationship Id="rId2" Type="http://schemas.openxmlformats.org/officeDocument/2006/relationships/hyperlink" Target="http://www.envtox.ucdavis.edu/CEHS/TOXINS/SPANISH/airpollution.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es.wikipedia.org/wiki/Atm%C3%B3sfera" TargetMode="External"/><Relationship Id="rId2" Type="http://schemas.openxmlformats.org/officeDocument/2006/relationships/hyperlink" Target="http://es.wikipedia.org/wiki/Fluorocarbono"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VE" sz="4400" dirty="0" smtClean="0"/>
              <a:t>Globalizando</a:t>
            </a:r>
            <a:endParaRPr lang="es-ES" sz="4400" dirty="0"/>
          </a:p>
        </p:txBody>
      </p:sp>
      <p:sp>
        <p:nvSpPr>
          <p:cNvPr id="3" name="2 Subtítulo"/>
          <p:cNvSpPr>
            <a:spLocks noGrp="1"/>
          </p:cNvSpPr>
          <p:nvPr>
            <p:ph type="subTitle" idx="1"/>
          </p:nvPr>
        </p:nvSpPr>
        <p:spPr>
          <a:xfrm>
            <a:off x="1047564" y="188640"/>
            <a:ext cx="7048872" cy="1752600"/>
          </a:xfrm>
        </p:spPr>
        <p:txBody>
          <a:bodyPr>
            <a:normAutofit fontScale="55000" lnSpcReduction="20000"/>
            <a:scene3d>
              <a:camera prst="orthographicFront"/>
              <a:lightRig rig="soft" dir="t">
                <a:rot lat="0" lon="0" rev="10800000"/>
              </a:lightRig>
            </a:scene3d>
            <a:sp3d>
              <a:bevelT w="27940" h="12700"/>
              <a:contourClr>
                <a:srgbClr val="DDDDDD"/>
              </a:contourClr>
            </a:sp3d>
          </a:bodyPr>
          <a:lstStyle/>
          <a:p>
            <a:r>
              <a:rPr lang="es-PA" sz="5700" spc="150" dirty="0">
                <a:ln w="11430">
                  <a:solidFill>
                    <a:schemeClr val="accent5">
                      <a:lumMod val="75000"/>
                    </a:schemeClr>
                  </a:solidFill>
                </a:ln>
                <a:solidFill>
                  <a:srgbClr val="F8F8F8"/>
                </a:solidFill>
                <a:effectLst>
                  <a:outerShdw blurRad="25400" algn="tl" rotWithShape="0">
                    <a:srgbClr val="000000">
                      <a:alpha val="43000"/>
                    </a:srgbClr>
                  </a:outerShdw>
                </a:effectLst>
              </a:rPr>
              <a:t>“CONTAMINACIÓN DEL AIRE POR FLUOROCARBONATO”</a:t>
            </a:r>
          </a:p>
          <a:p>
            <a:r>
              <a:rPr lang="es-PA" sz="5700" spc="150" dirty="0">
                <a:ln w="11430">
                  <a:solidFill>
                    <a:schemeClr val="accent5">
                      <a:lumMod val="75000"/>
                    </a:schemeClr>
                  </a:solidFill>
                </a:ln>
                <a:solidFill>
                  <a:srgbClr val="F8F8F8"/>
                </a:solidFill>
                <a:effectLst>
                  <a:outerShdw blurRad="25400" algn="tl" rotWithShape="0">
                    <a:srgbClr val="000000">
                      <a:alpha val="43000"/>
                    </a:srgbClr>
                  </a:outerShdw>
                </a:effectLst>
              </a:rPr>
              <a:t> </a:t>
            </a:r>
          </a:p>
          <a:p>
            <a:endParaRPr lang="es-ES" spc="150" dirty="0">
              <a:ln w="11430"/>
              <a:solidFill>
                <a:srgbClr val="F8F8F8"/>
              </a:solidFill>
              <a:effectLst>
                <a:outerShdw blurRad="25400" algn="tl" rotWithShape="0">
                  <a:srgbClr val="000000">
                    <a:alpha val="43000"/>
                  </a:srgbClr>
                </a:outerShdw>
              </a:effectLst>
            </a:endParaRPr>
          </a:p>
        </p:txBody>
      </p:sp>
      <p:sp>
        <p:nvSpPr>
          <p:cNvPr id="4" name="Rectangle 121"/>
          <p:cNvSpPr>
            <a:spLocks noChangeArrowheads="1"/>
          </p:cNvSpPr>
          <p:nvPr/>
        </p:nvSpPr>
        <p:spPr bwMode="auto">
          <a:xfrm>
            <a:off x="0" y="5373688"/>
            <a:ext cx="9144000" cy="1484312"/>
          </a:xfrm>
          <a:prstGeom prst="rect">
            <a:avLst/>
          </a:prstGeom>
          <a:gradFill rotWithShape="1">
            <a:gsLst>
              <a:gs pos="0">
                <a:schemeClr val="tx2">
                  <a:gamma/>
                  <a:tint val="0"/>
                  <a:invGamma/>
                  <a:alpha val="0"/>
                </a:schemeClr>
              </a:gs>
              <a:gs pos="100000">
                <a:schemeClr val="tx2"/>
              </a:gs>
            </a:gsLst>
            <a:lin ang="5400000" scaled="1"/>
          </a:gradFill>
          <a:ln w="9525" algn="ctr">
            <a:noFill/>
            <a:miter lim="800000"/>
            <a:headEnd/>
            <a:tailEnd/>
          </a:ln>
          <a:effectLst/>
        </p:spPr>
        <p:txBody>
          <a:bodyPr wrap="none" anchor="ctr"/>
          <a:lstStyle/>
          <a:p>
            <a:endParaRPr lang="es-ES" dirty="0"/>
          </a:p>
        </p:txBody>
      </p:sp>
      <p:sp>
        <p:nvSpPr>
          <p:cNvPr id="5" name="4 Rectángulo"/>
          <p:cNvSpPr/>
          <p:nvPr/>
        </p:nvSpPr>
        <p:spPr>
          <a:xfrm>
            <a:off x="3995936" y="4925199"/>
            <a:ext cx="4643964" cy="400110"/>
          </a:xfrm>
          <a:prstGeom prst="rect">
            <a:avLst/>
          </a:prstGeom>
        </p:spPr>
        <p:txBody>
          <a:bodyPr wrap="none">
            <a:spAutoFit/>
          </a:bodyPr>
          <a:lstStyle/>
          <a:p>
            <a:r>
              <a:rPr lang="es-PA" sz="2000" dirty="0">
                <a:ln w="18415" cmpd="sng">
                  <a:solidFill>
                    <a:srgbClr val="FFFFFF"/>
                  </a:solidFill>
                  <a:prstDash val="solid"/>
                </a:ln>
                <a:solidFill>
                  <a:srgbClr val="FFFFFF"/>
                </a:solidFill>
                <a:effectLst>
                  <a:outerShdw blurRad="63500" dir="3600000" algn="tl" rotWithShape="0">
                    <a:srgbClr val="000000">
                      <a:alpha val="70000"/>
                    </a:srgbClr>
                  </a:outerShdw>
                </a:effectLst>
              </a:rPr>
              <a:t>AUTOR (A): VIELKA EYRA PINTO GONZÁLEZ</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buNone/>
            </a:pPr>
            <a:endParaRPr lang="es-PA" i="1" dirty="0" smtClean="0">
              <a:effectLst/>
            </a:endParaRPr>
          </a:p>
          <a:p>
            <a:endParaRPr lang="es-PA" i="1" dirty="0">
              <a:effectLst/>
            </a:endParaRPr>
          </a:p>
          <a:p>
            <a:endParaRPr lang="es-PA" dirty="0" smtClean="0"/>
          </a:p>
          <a:p>
            <a:endParaRPr lang="es-PA" dirty="0"/>
          </a:p>
        </p:txBody>
      </p:sp>
      <p:sp>
        <p:nvSpPr>
          <p:cNvPr id="5" name="Rectangle 1"/>
          <p:cNvSpPr>
            <a:spLocks noChangeArrowheads="1"/>
          </p:cNvSpPr>
          <p:nvPr/>
        </p:nvSpPr>
        <p:spPr bwMode="auto">
          <a:xfrm>
            <a:off x="2620963" y="1600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PA"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7" name="6 Tabla"/>
          <p:cNvGraphicFramePr>
            <a:graphicFrameLocks noGrp="1"/>
          </p:cNvGraphicFramePr>
          <p:nvPr>
            <p:extLst>
              <p:ext uri="{D42A27DB-BD31-4B8C-83A1-F6EECF244321}">
                <p14:modId xmlns:p14="http://schemas.microsoft.com/office/powerpoint/2010/main" val="2743131981"/>
              </p:ext>
            </p:extLst>
          </p:nvPr>
        </p:nvGraphicFramePr>
        <p:xfrm>
          <a:off x="-2" y="620688"/>
          <a:ext cx="9144001" cy="8382000"/>
        </p:xfrm>
        <a:graphic>
          <a:graphicData uri="http://schemas.openxmlformats.org/drawingml/2006/table">
            <a:tbl>
              <a:tblPr firstRow="1" firstCol="1" bandRow="1">
                <a:tableStyleId>{5C22544A-7EE6-4342-B048-85BDC9FD1C3A}</a:tableStyleId>
              </a:tblPr>
              <a:tblGrid>
                <a:gridCol w="1790916"/>
                <a:gridCol w="1701943"/>
                <a:gridCol w="1677068"/>
                <a:gridCol w="2097056"/>
                <a:gridCol w="1877018"/>
              </a:tblGrid>
              <a:tr h="1107981">
                <a:tc>
                  <a:txBody>
                    <a:bodyPr/>
                    <a:lstStyle/>
                    <a:p>
                      <a:pPr algn="l"/>
                      <a:r>
                        <a:rPr lang="es-ES" sz="1400" dirty="0">
                          <a:effectLst/>
                        </a:rPr>
                        <a:t> </a:t>
                      </a:r>
                      <a:endParaRPr lang="es-PA" sz="1400" dirty="0">
                        <a:effectLst/>
                        <a:latin typeface="Times New Roman"/>
                        <a:ea typeface="Times New Roman"/>
                      </a:endParaRPr>
                    </a:p>
                  </a:txBody>
                  <a:tcPr marL="44076" marR="44076" marT="0" marB="0"/>
                </a:tc>
                <a:tc>
                  <a:txBody>
                    <a:bodyPr/>
                    <a:lstStyle/>
                    <a:p>
                      <a:pPr algn="l"/>
                      <a:r>
                        <a:rPr lang="es-ES" sz="2000" dirty="0">
                          <a:effectLst/>
                        </a:rPr>
                        <a:t>Destacado</a:t>
                      </a:r>
                      <a:endParaRPr lang="es-PA" sz="1400" dirty="0">
                        <a:effectLst/>
                        <a:latin typeface="Times New Roman"/>
                        <a:ea typeface="Times New Roman"/>
                      </a:endParaRPr>
                    </a:p>
                  </a:txBody>
                  <a:tcPr marL="44076" marR="44076" marT="0" marB="0" anchor="ctr"/>
                </a:tc>
                <a:tc>
                  <a:txBody>
                    <a:bodyPr/>
                    <a:lstStyle/>
                    <a:p>
                      <a:pPr algn="l"/>
                      <a:r>
                        <a:rPr lang="es-ES" sz="2000" dirty="0">
                          <a:effectLst/>
                        </a:rPr>
                        <a:t>Satisfactorio</a:t>
                      </a:r>
                      <a:endParaRPr lang="es-PA" sz="1400" dirty="0">
                        <a:effectLst/>
                        <a:latin typeface="Times New Roman"/>
                        <a:ea typeface="Times New Roman"/>
                      </a:endParaRPr>
                    </a:p>
                  </a:txBody>
                  <a:tcPr marL="44076" marR="44076" marT="0" marB="0" anchor="ctr"/>
                </a:tc>
                <a:tc>
                  <a:txBody>
                    <a:bodyPr/>
                    <a:lstStyle/>
                    <a:p>
                      <a:pPr algn="l"/>
                      <a:r>
                        <a:rPr lang="es-ES" sz="2000" dirty="0">
                          <a:effectLst/>
                        </a:rPr>
                        <a:t> </a:t>
                      </a:r>
                      <a:endParaRPr lang="es-PA" sz="1400" dirty="0">
                        <a:effectLst/>
                      </a:endParaRPr>
                    </a:p>
                    <a:p>
                      <a:pPr algn="l"/>
                      <a:r>
                        <a:rPr lang="es-ES" sz="2000" dirty="0">
                          <a:effectLst/>
                        </a:rPr>
                        <a:t>Moderadamente satisfactorio</a:t>
                      </a:r>
                      <a:endParaRPr lang="es-PA" sz="1400" dirty="0">
                        <a:effectLst/>
                      </a:endParaRPr>
                    </a:p>
                    <a:p>
                      <a:pPr algn="l"/>
                      <a:r>
                        <a:rPr lang="es-ES" sz="1400" dirty="0">
                          <a:effectLst/>
                        </a:rPr>
                        <a:t> </a:t>
                      </a:r>
                      <a:endParaRPr lang="es-PA" sz="1400" dirty="0">
                        <a:effectLst/>
                      </a:endParaRPr>
                    </a:p>
                    <a:p>
                      <a:pPr algn="l"/>
                      <a:r>
                        <a:rPr lang="es-ES" sz="1400" dirty="0">
                          <a:effectLst/>
                        </a:rPr>
                        <a:t> </a:t>
                      </a:r>
                      <a:endParaRPr lang="es-PA" sz="1400" dirty="0">
                        <a:effectLst/>
                        <a:latin typeface="Times New Roman"/>
                        <a:ea typeface="Times New Roman"/>
                      </a:endParaRPr>
                    </a:p>
                  </a:txBody>
                  <a:tcPr marL="44076" marR="44076" marT="0" marB="0" anchor="ctr"/>
                </a:tc>
                <a:tc>
                  <a:txBody>
                    <a:bodyPr/>
                    <a:lstStyle/>
                    <a:p>
                      <a:pPr algn="l"/>
                      <a:r>
                        <a:rPr lang="es-ES" sz="2000">
                          <a:effectLst/>
                        </a:rPr>
                        <a:t>Deficiente</a:t>
                      </a:r>
                      <a:endParaRPr lang="es-PA" sz="1400">
                        <a:effectLst/>
                        <a:latin typeface="Times New Roman"/>
                        <a:ea typeface="Times New Roman"/>
                      </a:endParaRPr>
                    </a:p>
                  </a:txBody>
                  <a:tcPr marL="44076" marR="44076" marT="0" marB="0" anchor="ctr"/>
                </a:tc>
              </a:tr>
              <a:tr h="809895">
                <a:tc>
                  <a:txBody>
                    <a:bodyPr/>
                    <a:lstStyle/>
                    <a:p>
                      <a:pPr algn="l"/>
                      <a:r>
                        <a:rPr lang="es-ES" sz="1400">
                          <a:effectLst/>
                        </a:rPr>
                        <a:t>Contenido</a:t>
                      </a:r>
                      <a:endParaRPr lang="es-PA" sz="1400">
                        <a:effectLst/>
                        <a:latin typeface="Times New Roman"/>
                        <a:ea typeface="Times New Roman"/>
                      </a:endParaRPr>
                    </a:p>
                  </a:txBody>
                  <a:tcPr marL="44076" marR="44076" marT="0" marB="0"/>
                </a:tc>
                <a:tc>
                  <a:txBody>
                    <a:bodyPr/>
                    <a:lstStyle/>
                    <a:p>
                      <a:pPr algn="l"/>
                      <a:r>
                        <a:rPr lang="es-ES" sz="1400">
                          <a:effectLst/>
                        </a:rPr>
                        <a:t>Cubre los temas a profundidad con detalles y ejemplos. El conocimiento   del tema es excelente.</a:t>
                      </a:r>
                      <a:endParaRPr lang="es-PA" sz="1400">
                        <a:effectLst/>
                        <a:latin typeface="Times New Roman"/>
                        <a:ea typeface="Times New Roman"/>
                      </a:endParaRPr>
                    </a:p>
                  </a:txBody>
                  <a:tcPr marL="44076" marR="44076" marT="0" marB="0"/>
                </a:tc>
                <a:tc>
                  <a:txBody>
                    <a:bodyPr/>
                    <a:lstStyle/>
                    <a:p>
                      <a:pPr algn="l"/>
                      <a:r>
                        <a:rPr lang="es-ES" sz="1400">
                          <a:effectLst/>
                        </a:rPr>
                        <a:t>Incluye conocimiento básico sobre el tema. El contenido parece ser bueno.</a:t>
                      </a:r>
                      <a:endParaRPr lang="es-PA" sz="1400">
                        <a:effectLst/>
                        <a:latin typeface="Times New Roman"/>
                        <a:ea typeface="Times New Roman"/>
                      </a:endParaRPr>
                    </a:p>
                  </a:txBody>
                  <a:tcPr marL="44076" marR="44076" marT="0" marB="0"/>
                </a:tc>
                <a:tc>
                  <a:txBody>
                    <a:bodyPr/>
                    <a:lstStyle/>
                    <a:p>
                      <a:pPr algn="l"/>
                      <a:r>
                        <a:rPr lang="es-ES" sz="1400" dirty="0">
                          <a:effectLst/>
                        </a:rPr>
                        <a:t>Incluye información esencial sobre el tema, pero tiene 1-2 errores en los hechos.</a:t>
                      </a:r>
                      <a:endParaRPr lang="es-PA" sz="1400" dirty="0">
                        <a:effectLst/>
                        <a:latin typeface="Times New Roman"/>
                        <a:ea typeface="Times New Roman"/>
                      </a:endParaRPr>
                    </a:p>
                  </a:txBody>
                  <a:tcPr marL="44076" marR="44076" marT="0" marB="0"/>
                </a:tc>
                <a:tc>
                  <a:txBody>
                    <a:bodyPr/>
                    <a:lstStyle/>
                    <a:p>
                      <a:pPr algn="l"/>
                      <a:r>
                        <a:rPr lang="es-ES" sz="1400" dirty="0">
                          <a:effectLst/>
                        </a:rPr>
                        <a:t>El contenido es mínimo y tiene varios errores en los hechos.</a:t>
                      </a:r>
                      <a:endParaRPr lang="es-PA" sz="1400" dirty="0">
                        <a:effectLst/>
                        <a:latin typeface="Times New Roman"/>
                        <a:ea typeface="Times New Roman"/>
                      </a:endParaRPr>
                    </a:p>
                  </a:txBody>
                  <a:tcPr marL="44076" marR="44076" marT="0" marB="0"/>
                </a:tc>
              </a:tr>
              <a:tr h="944876">
                <a:tc>
                  <a:txBody>
                    <a:bodyPr/>
                    <a:lstStyle/>
                    <a:p>
                      <a:pPr algn="l"/>
                      <a:r>
                        <a:rPr lang="es-ES" sz="1400">
                          <a:effectLst/>
                        </a:rPr>
                        <a:t>Estructura</a:t>
                      </a:r>
                      <a:endParaRPr lang="es-PA" sz="1400">
                        <a:effectLst/>
                        <a:latin typeface="Times New Roman"/>
                        <a:ea typeface="Times New Roman"/>
                      </a:endParaRPr>
                    </a:p>
                  </a:txBody>
                  <a:tcPr marL="44076" marR="44076" marT="0" marB="0"/>
                </a:tc>
                <a:tc>
                  <a:txBody>
                    <a:bodyPr/>
                    <a:lstStyle/>
                    <a:p>
                      <a:pPr algn="l"/>
                      <a:r>
                        <a:rPr lang="es-ES" sz="1400">
                          <a:effectLst/>
                        </a:rPr>
                        <a:t>La cantidad de trabajo es dividida equitativamente y compartida por todos los miembros del grupo.</a:t>
                      </a:r>
                      <a:endParaRPr lang="es-PA" sz="1400">
                        <a:effectLst/>
                        <a:latin typeface="Times New Roman"/>
                        <a:ea typeface="Times New Roman"/>
                      </a:endParaRPr>
                    </a:p>
                  </a:txBody>
                  <a:tcPr marL="44076" marR="44076" marT="0" marB="0"/>
                </a:tc>
                <a:tc>
                  <a:txBody>
                    <a:bodyPr/>
                    <a:lstStyle/>
                    <a:p>
                      <a:pPr algn="l"/>
                      <a:r>
                        <a:rPr lang="es-ES" sz="1400">
                          <a:effectLst/>
                        </a:rPr>
                        <a:t>La cantidad de trabajo es dividida y compartida equitativamente entre los miembros del equipo.</a:t>
                      </a:r>
                      <a:endParaRPr lang="es-PA" sz="1400">
                        <a:effectLst/>
                        <a:latin typeface="Times New Roman"/>
                        <a:ea typeface="Times New Roman"/>
                      </a:endParaRPr>
                    </a:p>
                  </a:txBody>
                  <a:tcPr marL="44076" marR="44076" marT="0" marB="0"/>
                </a:tc>
                <a:tc>
                  <a:txBody>
                    <a:bodyPr/>
                    <a:lstStyle/>
                    <a:p>
                      <a:pPr algn="l"/>
                      <a:r>
                        <a:rPr lang="es-ES" sz="1400" dirty="0">
                          <a:effectLst/>
                        </a:rPr>
                        <a:t>Una persona en el grupo no hizo su parte del trabajo.</a:t>
                      </a:r>
                      <a:endParaRPr lang="es-PA" sz="1400" dirty="0">
                        <a:effectLst/>
                        <a:latin typeface="Times New Roman"/>
                        <a:ea typeface="Times New Roman"/>
                      </a:endParaRPr>
                    </a:p>
                  </a:txBody>
                  <a:tcPr marL="44076" marR="44076" marT="0" marB="0"/>
                </a:tc>
                <a:tc>
                  <a:txBody>
                    <a:bodyPr/>
                    <a:lstStyle/>
                    <a:p>
                      <a:pPr algn="l"/>
                      <a:r>
                        <a:rPr lang="es-ES" sz="1400" dirty="0">
                          <a:effectLst/>
                        </a:rPr>
                        <a:t>Varias personas en el grupo no hicieron su parte del trabajo.</a:t>
                      </a:r>
                      <a:endParaRPr lang="es-PA" sz="1400" dirty="0">
                        <a:effectLst/>
                        <a:latin typeface="Times New Roman"/>
                        <a:ea typeface="Times New Roman"/>
                      </a:endParaRPr>
                    </a:p>
                  </a:txBody>
                  <a:tcPr marL="44076" marR="44076" marT="0" marB="0"/>
                </a:tc>
              </a:tr>
              <a:tr h="674912">
                <a:tc>
                  <a:txBody>
                    <a:bodyPr/>
                    <a:lstStyle/>
                    <a:p>
                      <a:pPr algn="l"/>
                      <a:r>
                        <a:rPr lang="es-ES" sz="1400">
                          <a:effectLst/>
                        </a:rPr>
                        <a:t>Elaboración</a:t>
                      </a:r>
                      <a:endParaRPr lang="es-PA" sz="1400">
                        <a:effectLst/>
                        <a:latin typeface="Times New Roman"/>
                        <a:ea typeface="Times New Roman"/>
                      </a:endParaRPr>
                    </a:p>
                  </a:txBody>
                  <a:tcPr marL="44076" marR="44076" marT="0" marB="0"/>
                </a:tc>
                <a:tc>
                  <a:txBody>
                    <a:bodyPr/>
                    <a:lstStyle/>
                    <a:p>
                      <a:pPr algn="l"/>
                      <a:r>
                        <a:rPr lang="es-ES" sz="1400">
                          <a:effectLst/>
                        </a:rPr>
                        <a:t>Interesante y muy bien presentada.</a:t>
                      </a:r>
                      <a:endParaRPr lang="es-PA" sz="1400">
                        <a:effectLst/>
                        <a:latin typeface="Times New Roman"/>
                        <a:ea typeface="Times New Roman"/>
                      </a:endParaRPr>
                    </a:p>
                  </a:txBody>
                  <a:tcPr marL="44076" marR="44076" marT="0" marB="0"/>
                </a:tc>
                <a:tc>
                  <a:txBody>
                    <a:bodyPr/>
                    <a:lstStyle/>
                    <a:p>
                      <a:pPr algn="l"/>
                      <a:r>
                        <a:rPr lang="es-ES" sz="1400">
                          <a:effectLst/>
                        </a:rPr>
                        <a:t>Relativamente interesante; presentada con bastante propiedad.</a:t>
                      </a:r>
                      <a:endParaRPr lang="es-PA" sz="1400">
                        <a:effectLst/>
                        <a:latin typeface="Times New Roman"/>
                        <a:ea typeface="Times New Roman"/>
                      </a:endParaRPr>
                    </a:p>
                  </a:txBody>
                  <a:tcPr marL="44076" marR="44076" marT="0" marB="0"/>
                </a:tc>
                <a:tc>
                  <a:txBody>
                    <a:bodyPr/>
                    <a:lstStyle/>
                    <a:p>
                      <a:pPr algn="l"/>
                      <a:r>
                        <a:rPr lang="es-ES" sz="1400">
                          <a:effectLst/>
                        </a:rPr>
                        <a:t>Algunos problemas en la presentación, pero fue capaz de mantener el interés de la audiencia.</a:t>
                      </a:r>
                      <a:endParaRPr lang="es-PA" sz="1400">
                        <a:effectLst/>
                        <a:latin typeface="Times New Roman"/>
                        <a:ea typeface="Times New Roman"/>
                      </a:endParaRPr>
                    </a:p>
                  </a:txBody>
                  <a:tcPr marL="44076" marR="44076" marT="0" marB="0"/>
                </a:tc>
                <a:tc>
                  <a:txBody>
                    <a:bodyPr/>
                    <a:lstStyle/>
                    <a:p>
                      <a:pPr algn="l"/>
                      <a:r>
                        <a:rPr lang="es-ES" sz="1400" dirty="0">
                          <a:effectLst/>
                        </a:rPr>
                        <a:t>Mal presentada y no logró la atención de la audiencia.</a:t>
                      </a:r>
                      <a:endParaRPr lang="es-PA" sz="1400" dirty="0">
                        <a:effectLst/>
                        <a:latin typeface="Times New Roman"/>
                        <a:ea typeface="Times New Roman"/>
                      </a:endParaRPr>
                    </a:p>
                  </a:txBody>
                  <a:tcPr marL="44076" marR="44076" marT="0" marB="0"/>
                </a:tc>
              </a:tr>
              <a:tr h="674912">
                <a:tc>
                  <a:txBody>
                    <a:bodyPr/>
                    <a:lstStyle/>
                    <a:p>
                      <a:pPr algn="l"/>
                      <a:r>
                        <a:rPr lang="es-ES" sz="1400">
                          <a:effectLst/>
                        </a:rPr>
                        <a:t>Investigación</a:t>
                      </a:r>
                      <a:endParaRPr lang="es-PA" sz="1400">
                        <a:effectLst/>
                        <a:latin typeface="Times New Roman"/>
                        <a:ea typeface="Times New Roman"/>
                      </a:endParaRPr>
                    </a:p>
                  </a:txBody>
                  <a:tcPr marL="44076" marR="44076" marT="0" marB="0"/>
                </a:tc>
                <a:tc>
                  <a:txBody>
                    <a:bodyPr/>
                    <a:lstStyle/>
                    <a:p>
                      <a:pPr algn="l"/>
                      <a:r>
                        <a:rPr lang="es-ES" sz="1400">
                          <a:effectLst/>
                        </a:rPr>
                        <a:t>El producto demuestra  gran originalidad. Las ideas son creativas e ingeniosas.</a:t>
                      </a:r>
                      <a:endParaRPr lang="es-PA" sz="1400">
                        <a:effectLst/>
                        <a:latin typeface="Times New Roman"/>
                        <a:ea typeface="Times New Roman"/>
                      </a:endParaRPr>
                    </a:p>
                  </a:txBody>
                  <a:tcPr marL="44076" marR="44076" marT="0" marB="0"/>
                </a:tc>
                <a:tc>
                  <a:txBody>
                    <a:bodyPr/>
                    <a:lstStyle/>
                    <a:p>
                      <a:pPr algn="l"/>
                      <a:r>
                        <a:rPr lang="es-ES" sz="1400">
                          <a:effectLst/>
                        </a:rPr>
                        <a:t>El trabajo demuestra el uso de nuevas ideas y de perspicacia.</a:t>
                      </a:r>
                      <a:endParaRPr lang="es-PA" sz="1400">
                        <a:effectLst/>
                        <a:latin typeface="Times New Roman"/>
                        <a:ea typeface="Times New Roman"/>
                      </a:endParaRPr>
                    </a:p>
                  </a:txBody>
                  <a:tcPr marL="44076" marR="44076" marT="0" marB="0"/>
                </a:tc>
                <a:tc>
                  <a:txBody>
                    <a:bodyPr/>
                    <a:lstStyle/>
                    <a:p>
                      <a:pPr algn="l"/>
                      <a:r>
                        <a:rPr lang="es-ES" sz="1400">
                          <a:effectLst/>
                        </a:rPr>
                        <a:t>Usa ideas de otras personas (dándoles crédito), pero no hay casi evidencia de ideas originales.</a:t>
                      </a:r>
                      <a:endParaRPr lang="es-PA" sz="1400">
                        <a:effectLst/>
                        <a:latin typeface="Times New Roman"/>
                        <a:ea typeface="Times New Roman"/>
                      </a:endParaRPr>
                    </a:p>
                  </a:txBody>
                  <a:tcPr marL="44076" marR="44076" marT="0" marB="0"/>
                </a:tc>
                <a:tc>
                  <a:txBody>
                    <a:bodyPr/>
                    <a:lstStyle/>
                    <a:p>
                      <a:pPr algn="l"/>
                      <a:r>
                        <a:rPr lang="es-ES" sz="1400" dirty="0">
                          <a:effectLst/>
                        </a:rPr>
                        <a:t>Usa ideas de otras personas, pero no les da crédito.</a:t>
                      </a:r>
                      <a:endParaRPr lang="es-PA" sz="1400" dirty="0">
                        <a:effectLst/>
                        <a:latin typeface="Times New Roman"/>
                        <a:ea typeface="Times New Roman"/>
                      </a:endParaRPr>
                    </a:p>
                  </a:txBody>
                  <a:tcPr marL="44076" marR="44076" marT="0" marB="0"/>
                </a:tc>
              </a:tr>
              <a:tr h="1349825">
                <a:tc>
                  <a:txBody>
                    <a:bodyPr/>
                    <a:lstStyle/>
                    <a:p>
                      <a:pPr algn="l"/>
                      <a:r>
                        <a:rPr lang="es-ES" sz="1400">
                          <a:effectLst/>
                        </a:rPr>
                        <a:t>Trabajo Colaborativo</a:t>
                      </a:r>
                      <a:endParaRPr lang="es-PA" sz="1400">
                        <a:effectLst/>
                        <a:latin typeface="Times New Roman"/>
                        <a:ea typeface="Times New Roman"/>
                      </a:endParaRPr>
                    </a:p>
                  </a:txBody>
                  <a:tcPr marL="44076" marR="44076" marT="0" marB="0"/>
                </a:tc>
                <a:tc>
                  <a:txBody>
                    <a:bodyPr/>
                    <a:lstStyle/>
                    <a:p>
                      <a:pPr algn="l"/>
                      <a:r>
                        <a:rPr lang="es-ES" sz="1400">
                          <a:effectLst/>
                        </a:rPr>
                        <a:t>Se trajo el borrador en la fecha de vencimiento. El estudiante comparte con sus compañeros y hace una redacción extensa basada en la reacción de éstos.</a:t>
                      </a:r>
                      <a:endParaRPr lang="es-PA" sz="1400">
                        <a:effectLst/>
                        <a:latin typeface="Times New Roman"/>
                        <a:ea typeface="Times New Roman"/>
                      </a:endParaRPr>
                    </a:p>
                  </a:txBody>
                  <a:tcPr marL="44076" marR="44076" marT="0" marB="0"/>
                </a:tc>
                <a:tc>
                  <a:txBody>
                    <a:bodyPr/>
                    <a:lstStyle/>
                    <a:p>
                      <a:pPr algn="l"/>
                      <a:r>
                        <a:rPr lang="es-ES" sz="1400">
                          <a:effectLst/>
                        </a:rPr>
                        <a:t>Se trajo el borrador en la fecha de vencimiento. El estudiante comparte con los compañeros y éstos hacen las ediciones.</a:t>
                      </a:r>
                      <a:endParaRPr lang="es-PA" sz="1400">
                        <a:effectLst/>
                        <a:latin typeface="Times New Roman"/>
                        <a:ea typeface="Times New Roman"/>
                      </a:endParaRPr>
                    </a:p>
                  </a:txBody>
                  <a:tcPr marL="44076" marR="44076" marT="0" marB="0"/>
                </a:tc>
                <a:tc>
                  <a:txBody>
                    <a:bodyPr/>
                    <a:lstStyle/>
                    <a:p>
                      <a:pPr algn="l"/>
                      <a:r>
                        <a:rPr lang="es-ES" sz="1400" dirty="0">
                          <a:effectLst/>
                        </a:rPr>
                        <a:t>Provee una redacción y/o edición de los compañeros, pero el borrador no estaba listo para ser editado.</a:t>
                      </a:r>
                      <a:endParaRPr lang="es-PA" sz="1400" dirty="0">
                        <a:effectLst/>
                        <a:latin typeface="Times New Roman"/>
                        <a:ea typeface="Times New Roman"/>
                      </a:endParaRPr>
                    </a:p>
                  </a:txBody>
                  <a:tcPr marL="44076" marR="44076" marT="0" marB="0"/>
                </a:tc>
                <a:tc>
                  <a:txBody>
                    <a:bodyPr/>
                    <a:lstStyle/>
                    <a:p>
                      <a:pPr algn="l"/>
                      <a:r>
                        <a:rPr lang="es-ES" sz="1400" dirty="0">
                          <a:effectLst/>
                        </a:rPr>
                        <a:t>El borrador no está listo para editar y no participa en el repaso del borrador de sus compañeros.</a:t>
                      </a:r>
                      <a:endParaRPr lang="es-PA" sz="1400" dirty="0">
                        <a:effectLst/>
                        <a:latin typeface="Times New Roman"/>
                        <a:ea typeface="Times New Roman"/>
                      </a:endParaRPr>
                    </a:p>
                  </a:txBody>
                  <a:tcPr marL="44076" marR="44076" marT="0" marB="0"/>
                </a:tc>
              </a:tr>
              <a:tr h="674912">
                <a:tc>
                  <a:txBody>
                    <a:bodyPr/>
                    <a:lstStyle/>
                    <a:p>
                      <a:pPr algn="l"/>
                      <a:r>
                        <a:rPr lang="es-ES" sz="1400">
                          <a:effectLst/>
                        </a:rPr>
                        <a:t>Herramientas de    Andamiaje</a:t>
                      </a:r>
                      <a:endParaRPr lang="es-PA" sz="1400">
                        <a:effectLst/>
                        <a:latin typeface="Times New Roman"/>
                        <a:ea typeface="Times New Roman"/>
                      </a:endParaRPr>
                    </a:p>
                  </a:txBody>
                  <a:tcPr marL="44076" marR="44076" marT="0" marB="0"/>
                </a:tc>
                <a:tc>
                  <a:txBody>
                    <a:bodyPr/>
                    <a:lstStyle/>
                    <a:p>
                      <a:pPr algn="l"/>
                      <a:r>
                        <a:rPr lang="es-ES" sz="1400">
                          <a:effectLst/>
                        </a:rPr>
                        <a:t>Cumplió con todos los requisitos de tecnológicos para la elaboración de Power Point</a:t>
                      </a:r>
                      <a:endParaRPr lang="es-PA" sz="1400">
                        <a:effectLst/>
                        <a:latin typeface="Times New Roman"/>
                        <a:ea typeface="Times New Roman"/>
                      </a:endParaRPr>
                    </a:p>
                  </a:txBody>
                  <a:tcPr marL="44076" marR="44076" marT="0" marB="0"/>
                </a:tc>
                <a:tc>
                  <a:txBody>
                    <a:bodyPr/>
                    <a:lstStyle/>
                    <a:p>
                      <a:pPr algn="l"/>
                      <a:r>
                        <a:rPr lang="es-ES" sz="1400">
                          <a:effectLst/>
                        </a:rPr>
                        <a:t>Todos los requisitos fueron cumplidos.</a:t>
                      </a:r>
                      <a:endParaRPr lang="es-PA" sz="1400">
                        <a:effectLst/>
                        <a:latin typeface="Times New Roman"/>
                        <a:ea typeface="Times New Roman"/>
                      </a:endParaRPr>
                    </a:p>
                  </a:txBody>
                  <a:tcPr marL="44076" marR="44076" marT="0" marB="0"/>
                </a:tc>
                <a:tc>
                  <a:txBody>
                    <a:bodyPr/>
                    <a:lstStyle/>
                    <a:p>
                      <a:pPr algn="l"/>
                      <a:r>
                        <a:rPr lang="es-ES" sz="1400" dirty="0">
                          <a:effectLst/>
                        </a:rPr>
                        <a:t>No cumple satisfactoria-  mente con un requisito.</a:t>
                      </a:r>
                      <a:endParaRPr lang="es-PA" sz="1400" dirty="0">
                        <a:effectLst/>
                        <a:latin typeface="Times New Roman"/>
                        <a:ea typeface="Times New Roman"/>
                      </a:endParaRPr>
                    </a:p>
                  </a:txBody>
                  <a:tcPr marL="44076" marR="44076" marT="0" marB="0"/>
                </a:tc>
                <a:tc>
                  <a:txBody>
                    <a:bodyPr/>
                    <a:lstStyle/>
                    <a:p>
                      <a:pPr algn="l"/>
                      <a:r>
                        <a:rPr lang="es-ES" sz="1400" dirty="0">
                          <a:effectLst/>
                        </a:rPr>
                        <a:t>Más de un requisito no fue  cumplido satisfactoria-  mente.</a:t>
                      </a:r>
                      <a:endParaRPr lang="es-PA" sz="1400" dirty="0">
                        <a:effectLst/>
                        <a:latin typeface="Times New Roman"/>
                        <a:ea typeface="Times New Roman"/>
                      </a:endParaRPr>
                    </a:p>
                  </a:txBody>
                  <a:tcPr marL="44076" marR="44076" marT="0" marB="0"/>
                </a:tc>
              </a:tr>
            </a:tbl>
          </a:graphicData>
        </a:graphic>
      </p:graphicFrame>
      <p:sp>
        <p:nvSpPr>
          <p:cNvPr id="8" name="7 CuadroTexto"/>
          <p:cNvSpPr txBox="1"/>
          <p:nvPr/>
        </p:nvSpPr>
        <p:spPr>
          <a:xfrm>
            <a:off x="0" y="0"/>
            <a:ext cx="9144000" cy="584775"/>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s-PA" sz="3200" dirty="0" smtClean="0"/>
              <a:t>RÚBRIC</a:t>
            </a:r>
            <a:r>
              <a:rPr lang="es-PA" sz="3200" b="1" dirty="0" smtClean="0"/>
              <a:t>A</a:t>
            </a:r>
            <a:endParaRPr lang="es-PA" sz="3200" b="1" dirty="0"/>
          </a:p>
        </p:txBody>
      </p:sp>
    </p:spTree>
    <p:extLst>
      <p:ext uri="{BB962C8B-B14F-4D97-AF65-F5344CB8AC3E}">
        <p14:creationId xmlns:p14="http://schemas.microsoft.com/office/powerpoint/2010/main" val="344809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spcAft>
                <a:spcPts val="0"/>
              </a:spcAft>
            </a:pPr>
            <a:r>
              <a:rPr lang="es-PA" dirty="0">
                <a:effectLst/>
                <a:latin typeface="Comic Sans MS"/>
                <a:ea typeface="Times New Roman"/>
              </a:rPr>
              <a:t>FICHA TÉCNICA DE ACTIVIDAD</a:t>
            </a:r>
            <a:endParaRPr lang="es-PA" dirty="0">
              <a:effectLst/>
              <a:latin typeface="Times New Roman"/>
              <a:ea typeface="Times New Roman"/>
            </a:endParaRPr>
          </a:p>
        </p:txBody>
      </p:sp>
      <p:sp>
        <p:nvSpPr>
          <p:cNvPr id="3" name="2 Marcador de contenido"/>
          <p:cNvSpPr>
            <a:spLocks noGrp="1"/>
          </p:cNvSpPr>
          <p:nvPr>
            <p:ph idx="1"/>
          </p:nvPr>
        </p:nvSpPr>
        <p:spPr>
          <a:xfrm>
            <a:off x="457200" y="1268760"/>
            <a:ext cx="8229600" cy="5472608"/>
          </a:xfrm>
        </p:spPr>
        <p:txBody>
          <a:bodyPr>
            <a:normAutofit fontScale="92500" lnSpcReduction="10000"/>
          </a:bodyPr>
          <a:lstStyle/>
          <a:p>
            <a:pPr marL="0" indent="0">
              <a:spcAft>
                <a:spcPts val="0"/>
              </a:spcAft>
              <a:buNone/>
            </a:pPr>
            <a:r>
              <a:rPr lang="es-PA" dirty="0" smtClean="0">
                <a:effectLst/>
                <a:latin typeface="Comic Sans MS"/>
                <a:ea typeface="Times New Roman"/>
              </a:rPr>
              <a:t>TÍTULO</a:t>
            </a:r>
            <a:r>
              <a:rPr lang="es-PA" dirty="0">
                <a:effectLst/>
                <a:latin typeface="Comic Sans MS"/>
                <a:ea typeface="Times New Roman"/>
              </a:rPr>
              <a:t>: </a:t>
            </a:r>
            <a:r>
              <a:rPr lang="es-PA" dirty="0">
                <a:effectLst/>
                <a:latin typeface="Times New Roman"/>
                <a:ea typeface="Times New Roman"/>
              </a:rPr>
              <a:t>“CONTAMINACIÓN DEL AIRE POR FLUOROCARBONATO</a:t>
            </a:r>
            <a:r>
              <a:rPr lang="es-PA" dirty="0" smtClean="0">
                <a:effectLst/>
                <a:latin typeface="Times New Roman"/>
                <a:ea typeface="Times New Roman"/>
              </a:rPr>
              <a:t>”</a:t>
            </a:r>
            <a:r>
              <a:rPr lang="es-PA" dirty="0">
                <a:effectLst/>
                <a:latin typeface="Times New Roman"/>
                <a:ea typeface="Times New Roman"/>
              </a:rPr>
              <a:t> </a:t>
            </a:r>
            <a:endParaRPr lang="es-PA" dirty="0" smtClean="0">
              <a:effectLst/>
              <a:latin typeface="Times New Roman"/>
              <a:ea typeface="Times New Roman"/>
            </a:endParaRPr>
          </a:p>
          <a:p>
            <a:pPr marL="0" indent="0">
              <a:spcAft>
                <a:spcPts val="0"/>
              </a:spcAft>
              <a:buNone/>
            </a:pPr>
            <a:endParaRPr lang="es-PA" dirty="0">
              <a:effectLst/>
              <a:latin typeface="Times New Roman"/>
              <a:ea typeface="Times New Roman"/>
            </a:endParaRPr>
          </a:p>
          <a:p>
            <a:pPr marL="0" indent="0">
              <a:spcAft>
                <a:spcPts val="0"/>
              </a:spcAft>
              <a:buNone/>
            </a:pPr>
            <a:r>
              <a:rPr lang="es-PA" dirty="0" smtClean="0">
                <a:effectLst/>
                <a:latin typeface="Comic Sans MS"/>
                <a:ea typeface="Times New Roman"/>
              </a:rPr>
              <a:t>AUTORA</a:t>
            </a:r>
            <a:r>
              <a:rPr lang="es-PA" dirty="0">
                <a:effectLst/>
                <a:latin typeface="Comic Sans MS"/>
                <a:ea typeface="Times New Roman"/>
              </a:rPr>
              <a:t>:</a:t>
            </a:r>
            <a:r>
              <a:rPr lang="es-PA" dirty="0">
                <a:effectLst/>
                <a:latin typeface="Times New Roman"/>
                <a:ea typeface="Times New Roman"/>
              </a:rPr>
              <a:t> VIELKA EYRA PINTO </a:t>
            </a:r>
            <a:r>
              <a:rPr lang="es-PA" dirty="0" smtClean="0">
                <a:effectLst/>
                <a:latin typeface="Times New Roman"/>
                <a:ea typeface="Times New Roman"/>
              </a:rPr>
              <a:t>GONZÁLEZ</a:t>
            </a:r>
            <a:endParaRPr lang="es-PA" dirty="0">
              <a:effectLst/>
              <a:latin typeface="Times New Roman"/>
              <a:ea typeface="Times New Roman"/>
            </a:endParaRPr>
          </a:p>
          <a:p>
            <a:pPr marL="0" indent="0">
              <a:spcAft>
                <a:spcPts val="0"/>
              </a:spcAft>
              <a:buNone/>
            </a:pPr>
            <a:endParaRPr lang="es-PA" dirty="0" smtClean="0">
              <a:effectLst/>
              <a:latin typeface="Comic Sans MS"/>
              <a:ea typeface="Times New Roman"/>
            </a:endParaRPr>
          </a:p>
          <a:p>
            <a:pPr marL="0" indent="0">
              <a:spcAft>
                <a:spcPts val="0"/>
              </a:spcAft>
              <a:buNone/>
            </a:pPr>
            <a:r>
              <a:rPr lang="es-PA" dirty="0" smtClean="0">
                <a:effectLst/>
                <a:latin typeface="Comic Sans MS"/>
                <a:ea typeface="Times New Roman"/>
              </a:rPr>
              <a:t>CONTACTOS </a:t>
            </a:r>
            <a:r>
              <a:rPr lang="es-PA" sz="2800" u="sng" dirty="0">
                <a:solidFill>
                  <a:srgbClr val="0000FF"/>
                </a:solidFill>
                <a:effectLst/>
                <a:latin typeface="Baskerville Old Face"/>
                <a:ea typeface="Times New Roman"/>
                <a:hlinkClick r:id="rId2"/>
              </a:rPr>
              <a:t>Vielkapinto@gmail.com</a:t>
            </a:r>
            <a:endParaRPr lang="es-PA" dirty="0">
              <a:effectLst/>
              <a:latin typeface="Times New Roman"/>
              <a:ea typeface="Times New Roman"/>
            </a:endParaRPr>
          </a:p>
          <a:p>
            <a:pPr marL="0" indent="0">
              <a:buNone/>
            </a:pPr>
            <a:r>
              <a:rPr lang="es-PA" u="sng" dirty="0" smtClean="0">
                <a:solidFill>
                  <a:srgbClr val="0000FF"/>
                </a:solidFill>
                <a:effectLst/>
                <a:latin typeface="Times New Roman"/>
                <a:ea typeface="Times New Roman"/>
              </a:rPr>
              <a:t>Vilkapinto22@educapanamá.edu.pa</a:t>
            </a:r>
          </a:p>
          <a:p>
            <a:pPr marL="0" indent="0">
              <a:lnSpc>
                <a:spcPct val="200000"/>
              </a:lnSpc>
              <a:spcAft>
                <a:spcPts val="0"/>
              </a:spcAft>
              <a:buNone/>
              <a:tabLst>
                <a:tab pos="2806065" algn="ctr"/>
              </a:tabLst>
            </a:pPr>
            <a:r>
              <a:rPr lang="es-PA" dirty="0" smtClean="0">
                <a:effectLst/>
                <a:latin typeface="Comic Sans MS"/>
                <a:ea typeface="Times New Roman"/>
              </a:rPr>
              <a:t>MATERIA: Ciencias Naturales</a:t>
            </a:r>
            <a:endParaRPr lang="es-PA" dirty="0" smtClean="0">
              <a:effectLst/>
              <a:latin typeface="Times New Roman"/>
              <a:ea typeface="Times New Roman"/>
            </a:endParaRPr>
          </a:p>
          <a:p>
            <a:pPr marL="0" indent="0">
              <a:lnSpc>
                <a:spcPct val="200000"/>
              </a:lnSpc>
              <a:spcAft>
                <a:spcPts val="0"/>
              </a:spcAft>
              <a:buNone/>
            </a:pPr>
            <a:r>
              <a:rPr lang="es-PA" dirty="0" smtClean="0">
                <a:effectLst/>
                <a:latin typeface="Comic Sans MS"/>
                <a:ea typeface="Times New Roman"/>
              </a:rPr>
              <a:t>NIVEL </a:t>
            </a:r>
            <a:r>
              <a:rPr lang="es-PA" dirty="0">
                <a:effectLst/>
                <a:latin typeface="Comic Sans MS"/>
                <a:ea typeface="Times New Roman"/>
              </a:rPr>
              <a:t>ESCOLAR: Primaria 6°</a:t>
            </a:r>
            <a:endParaRPr lang="es-PA" dirty="0">
              <a:effectLst/>
              <a:latin typeface="Times New Roman"/>
              <a:ea typeface="Times New Roman"/>
            </a:endParaRPr>
          </a:p>
          <a:p>
            <a:pPr marL="0" indent="0">
              <a:lnSpc>
                <a:spcPct val="200000"/>
              </a:lnSpc>
              <a:spcAft>
                <a:spcPts val="0"/>
              </a:spcAft>
              <a:buNone/>
            </a:pPr>
            <a:r>
              <a:rPr lang="es-PA" dirty="0">
                <a:effectLst/>
                <a:latin typeface="Comic Sans MS"/>
                <a:ea typeface="Times New Roman"/>
              </a:rPr>
              <a:t>ESCUELA: PARTÍ</a:t>
            </a:r>
            <a:endParaRPr lang="es-PA" dirty="0">
              <a:effectLst/>
              <a:latin typeface="Times New Roman"/>
              <a:ea typeface="Times New Roman"/>
            </a:endParaRPr>
          </a:p>
          <a:p>
            <a:pPr marL="0" indent="0">
              <a:lnSpc>
                <a:spcPct val="200000"/>
              </a:lnSpc>
              <a:spcAft>
                <a:spcPts val="0"/>
              </a:spcAft>
              <a:buNone/>
            </a:pPr>
            <a:r>
              <a:rPr lang="es-PA" dirty="0">
                <a:effectLst/>
                <a:latin typeface="Comic Sans MS"/>
                <a:ea typeface="Times New Roman"/>
              </a:rPr>
              <a:t>DERECHOS:  Libre para uso educativo</a:t>
            </a:r>
            <a:endParaRPr lang="es-PA" dirty="0">
              <a:effectLst/>
              <a:latin typeface="Times New Roman"/>
              <a:ea typeface="Times New Roman"/>
            </a:endParaRPr>
          </a:p>
          <a:p>
            <a:endParaRPr lang="es-PA" dirty="0"/>
          </a:p>
        </p:txBody>
      </p:sp>
    </p:spTree>
    <p:extLst>
      <p:ext uri="{BB962C8B-B14F-4D97-AF65-F5344CB8AC3E}">
        <p14:creationId xmlns:p14="http://schemas.microsoft.com/office/powerpoint/2010/main" val="1384257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additive="base">
                                        <p:cTn id="3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additive="base">
                                        <p:cTn id="42"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anim calcmode="lin" valueType="num">
                                      <p:cBhvr additive="base">
                                        <p:cTn id="48"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9" end="9"/>
                                            </p:txEl>
                                          </p:spTgt>
                                        </p:tgtEl>
                                        <p:attrNameLst>
                                          <p:attrName>style.visibility</p:attrName>
                                        </p:attrNameLst>
                                      </p:cBhvr>
                                      <p:to>
                                        <p:strVal val="visible"/>
                                      </p:to>
                                    </p:set>
                                    <p:anim calcmode="lin" valueType="num">
                                      <p:cBhvr additive="base">
                                        <p:cTn id="54"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DESCRIPCIÓN</a:t>
            </a:r>
            <a:endParaRPr lang="es-PA"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2 Marcador de contenido"/>
          <p:cNvSpPr>
            <a:spLocks noGrp="1"/>
          </p:cNvSpPr>
          <p:nvPr>
            <p:ph idx="1"/>
          </p:nvPr>
        </p:nvSpPr>
        <p:spPr/>
        <p:txBody>
          <a:bodyPr/>
          <a:lstStyle/>
          <a:p>
            <a:pPr marL="0" indent="0">
              <a:buNone/>
            </a:pPr>
            <a:r>
              <a:rPr lang="es-PA" dirty="0">
                <a:effectLst/>
              </a:rPr>
              <a:t>Este proyecto se ha asignado a los y las estudiantes para que aprendan a seguir parámetros y lineamientos empleando la tecnología de manera tal que sus trabajos se les faciliten y les sea más interesantes para ellos y ellas, ya que de esta forma se despierta más su interés y se interesan a la vez por el tema obteniendo buenos resultados y un aprendizaje más significativo en donde el estudiante no solamente trabajará con tecnología sino que formará un pensamiento crítico reflexivo acerca de la importancia de respirar aire puro y el cuidado que le debemos tener. </a:t>
            </a:r>
          </a:p>
          <a:p>
            <a:pPr marL="0" indent="0">
              <a:buNone/>
            </a:pPr>
            <a:endParaRPr lang="es-PA" dirty="0"/>
          </a:p>
        </p:txBody>
      </p:sp>
    </p:spTree>
    <p:extLst>
      <p:ext uri="{BB962C8B-B14F-4D97-AF65-F5344CB8AC3E}">
        <p14:creationId xmlns:p14="http://schemas.microsoft.com/office/powerpoint/2010/main" val="21493357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12549" y="260648"/>
            <a:ext cx="6787843" cy="958225"/>
          </a:xfrm>
        </p:spPr>
        <p:txBody>
          <a:bodyPr>
            <a:normAutofit/>
          </a:bodyPr>
          <a:lstStyle/>
          <a:p>
            <a:r>
              <a:rPr lang="es-PA" sz="5400"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LOGROS</a:t>
            </a:r>
            <a:endParaRPr lang="es-PA" sz="5400"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
        <p:nvSpPr>
          <p:cNvPr id="3" name="2 Marcador de contenido"/>
          <p:cNvSpPr>
            <a:spLocks noGrp="1"/>
          </p:cNvSpPr>
          <p:nvPr>
            <p:ph idx="1"/>
          </p:nvPr>
        </p:nvSpPr>
        <p:spPr>
          <a:xfrm>
            <a:off x="395536" y="2060848"/>
            <a:ext cx="8229600" cy="4065315"/>
          </a:xfrm>
        </p:spPr>
        <p:txBody>
          <a:bodyPr/>
          <a:lstStyle/>
          <a:p>
            <a:r>
              <a:rPr lang="es-PA" dirty="0" smtClean="0"/>
              <a:t>FORTALECIMIENTO DE LOS VALORES DE PARTE DE LOS Y LAS ESTUDIANTES EN CUANTO AL USO DE LA TECNOLOGÍA EN EL PLANTEAMIENTO  Y EJECUCIÓN DEL PROYECTO, DANDO USO </a:t>
            </a:r>
            <a:r>
              <a:rPr lang="es-PA" dirty="0" smtClean="0"/>
              <a:t>CORRECTO </a:t>
            </a:r>
            <a:r>
              <a:rPr lang="es-PA" dirty="0" smtClean="0"/>
              <a:t>DE LAS DIVERSA HERRAMIENTAS </a:t>
            </a:r>
            <a:r>
              <a:rPr lang="es-PA" dirty="0" smtClean="0"/>
              <a:t>TECNOLÓGICAS </a:t>
            </a:r>
            <a:r>
              <a:rPr lang="es-PA" dirty="0" smtClean="0"/>
              <a:t>DESPERTANDO EN ELLOS UN PENSAMIENTO CRÍTICO Y REFLEXIVO PARA SU MAYOR APRENDIZAJE</a:t>
            </a:r>
            <a:r>
              <a:rPr lang="es-PA" dirty="0" smtClean="0"/>
              <a:t>. </a:t>
            </a:r>
            <a:r>
              <a:rPr lang="es-PA" dirty="0" smtClean="0"/>
              <a:t>ASÍ COMO TAMBIÉN EL VALOR POR LA NATURALEZA.</a:t>
            </a:r>
            <a:endParaRPr lang="es-PA" dirty="0"/>
          </a:p>
        </p:txBody>
      </p:sp>
    </p:spTree>
    <p:extLst>
      <p:ext uri="{BB962C8B-B14F-4D97-AF65-F5344CB8AC3E}">
        <p14:creationId xmlns:p14="http://schemas.microsoft.com/office/powerpoint/2010/main" val="2762877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1340768"/>
            <a:ext cx="8157592" cy="2880320"/>
          </a:xfrm>
        </p:spPr>
        <p:txBody>
          <a:bodyPr>
            <a:prstTxWarp prst="textArchUp">
              <a:avLst/>
            </a:prstTxWarp>
            <a:normAutofit/>
          </a:bodyPr>
          <a:lstStyle/>
          <a:p>
            <a:r>
              <a:rPr lang="es-PA" dirty="0">
                <a:effectLst/>
              </a:rPr>
              <a:t>OBJETIVO</a:t>
            </a:r>
            <a:br>
              <a:rPr lang="es-PA" dirty="0">
                <a:effectLst/>
              </a:rPr>
            </a:br>
            <a:endParaRPr lang="es-ES" dirty="0"/>
          </a:p>
        </p:txBody>
      </p:sp>
      <p:sp>
        <p:nvSpPr>
          <p:cNvPr id="3" name="2 Marcador de contenido"/>
          <p:cNvSpPr>
            <a:spLocks noGrp="1"/>
          </p:cNvSpPr>
          <p:nvPr>
            <p:ph idx="1"/>
          </p:nvPr>
        </p:nvSpPr>
        <p:spPr>
          <a:xfrm>
            <a:off x="467544" y="2204864"/>
            <a:ext cx="8229600" cy="2592288"/>
          </a:xfrm>
        </p:spPr>
        <p:txBody>
          <a:bodyPr/>
          <a:lstStyle/>
          <a:p>
            <a:r>
              <a:rPr lang="es-PA" dirty="0" smtClean="0">
                <a:effectLst/>
              </a:rPr>
              <a:t>Lograr </a:t>
            </a:r>
            <a:r>
              <a:rPr lang="es-PA" dirty="0">
                <a:effectLst/>
              </a:rPr>
              <a:t>que el estudiante valore y despierte interés por conocer hasta que punto se puede contaminar el aire, afectando la salud para que ponga en práctica actividades destinadas a proteger el ambiente.</a:t>
            </a:r>
          </a:p>
          <a:p>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96752" y="476672"/>
            <a:ext cx="12169352" cy="1582436"/>
          </a:xfrm>
        </p:spPr>
        <p:txBody>
          <a:bodyPr>
            <a:normAutofit/>
          </a:bodyPr>
          <a:lstStyle/>
          <a:p>
            <a:r>
              <a:rPr lang="es-PA" dirty="0" smtClean="0"/>
              <a:t>SITUACIÓN DE APRENDIZAJE</a:t>
            </a:r>
            <a:br>
              <a:rPr lang="es-PA" dirty="0" smtClean="0"/>
            </a:br>
            <a:endParaRPr lang="es-PA" dirty="0"/>
          </a:p>
        </p:txBody>
      </p:sp>
      <p:sp>
        <p:nvSpPr>
          <p:cNvPr id="5" name="4 Rectángulo"/>
          <p:cNvSpPr/>
          <p:nvPr/>
        </p:nvSpPr>
        <p:spPr>
          <a:xfrm>
            <a:off x="2339752" y="1412777"/>
            <a:ext cx="5112568" cy="646331"/>
          </a:xfrm>
          <a:prstGeom prst="rect">
            <a:avLst/>
          </a:prstGeom>
        </p:spPr>
        <p:txBody>
          <a:bodyPr wrap="square">
            <a:spAutoFit/>
          </a:bodyPr>
          <a:lstStyle/>
          <a:p>
            <a:r>
              <a:rPr lang="es-PA" sz="3600" b="1" dirty="0">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omic Sans MS" pitchFamily="66" charset="0"/>
                <a:ea typeface="+mj-ea"/>
                <a:cs typeface="+mj-cs"/>
              </a:rPr>
              <a:t>ISLA  </a:t>
            </a:r>
            <a:r>
              <a:rPr lang="es-PA" sz="3600" b="1" dirty="0" smtClean="0">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omic Sans MS" pitchFamily="66" charset="0"/>
                <a:ea typeface="+mj-ea"/>
                <a:cs typeface="+mj-cs"/>
              </a:rPr>
              <a:t>VUELO</a:t>
            </a:r>
            <a:r>
              <a:rPr lang="es-PA" b="1" dirty="0" smtClean="0">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omic Sans MS" pitchFamily="66" charset="0"/>
                <a:ea typeface="+mj-ea"/>
                <a:cs typeface="+mj-cs"/>
              </a:rPr>
              <a:t> </a:t>
            </a:r>
            <a:endParaRPr lang="es-PA" dirty="0"/>
          </a:p>
        </p:txBody>
      </p:sp>
      <p:sp>
        <p:nvSpPr>
          <p:cNvPr id="4" name="3 Marcador de contenido"/>
          <p:cNvSpPr>
            <a:spLocks noGrp="1"/>
          </p:cNvSpPr>
          <p:nvPr>
            <p:ph idx="1"/>
          </p:nvPr>
        </p:nvSpPr>
        <p:spPr>
          <a:xfrm>
            <a:off x="467544" y="1916832"/>
            <a:ext cx="8229600" cy="4525963"/>
          </a:xfrm>
        </p:spPr>
        <p:txBody>
          <a:bodyPr>
            <a:normAutofit fontScale="85000" lnSpcReduction="10000"/>
          </a:bodyPr>
          <a:lstStyle/>
          <a:p>
            <a:pPr marL="0" indent="0">
              <a:buNone/>
            </a:pPr>
            <a:endParaRPr lang="es-PA" dirty="0" smtClean="0">
              <a:effectLst/>
            </a:endParaRPr>
          </a:p>
          <a:p>
            <a:pPr marL="0" indent="0">
              <a:buNone/>
            </a:pPr>
            <a:r>
              <a:rPr lang="es-PA" dirty="0" smtClean="0">
                <a:effectLst/>
              </a:rPr>
              <a:t>En </a:t>
            </a:r>
            <a:r>
              <a:rPr lang="es-PA" dirty="0">
                <a:effectLst/>
              </a:rPr>
              <a:t>una isla no muy lejana del globo terráqueo llamada isla el vuelo, sus habitantes gozaban del respiro de un gran aire puro que les alargaba sus vidas casi nunca se enfermaban a no ser por la fuerza suprema. Los habitantes de la isla tenían gran aprecio y admiración por la naturaleza; nunca les faltaban los alimentos  situación esta que no los obligaba a destruir el ambiente que los rodeaba por que los niños hasta jugaban con  los animales más feroces de la isla.  Pero…una tarde llegaron unos forasteros a la isla procedentes de un país de EUROPA y que sus costumbres eran muy diferentes a las de los habitantes de  la isla el vuelo.  La presencia de estas personas fue cohibiendo a sus habitantes  al  extremo de que los niños no salían al campo a jugar y a convivir con los animales porque estas personas no inspiraban aprecio por la naturaleza.</a:t>
            </a:r>
          </a:p>
          <a:p>
            <a:endParaRPr lang="es-PA" dirty="0"/>
          </a:p>
        </p:txBody>
      </p:sp>
    </p:spTree>
    <p:extLst>
      <p:ext uri="{BB962C8B-B14F-4D97-AF65-F5344CB8AC3E}">
        <p14:creationId xmlns:p14="http://schemas.microsoft.com/office/powerpoint/2010/main" val="3174234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6" presetClass="entr" presetSubtype="0" fill="hold" nodeType="clickEffect">
                                  <p:stCondLst>
                                    <p:cond delay="0"/>
                                  </p:stCondLst>
                                  <p:iterate type="lt">
                                    <p:tmPct val="10000"/>
                                  </p:iterate>
                                  <p:childTnLst>
                                    <p:set>
                                      <p:cBhvr>
                                        <p:cTn id="10" dur="1" fill="hold">
                                          <p:stCondLst>
                                            <p:cond delay="0"/>
                                          </p:stCondLst>
                                        </p:cTn>
                                        <p:tgtEl>
                                          <p:spTgt spid="4">
                                            <p:txEl>
                                              <p:pRg st="1" end="1"/>
                                            </p:txEl>
                                          </p:spTgt>
                                        </p:tgtEl>
                                        <p:attrNameLst>
                                          <p:attrName>style.visibility</p:attrName>
                                        </p:attrNameLst>
                                      </p:cBhvr>
                                      <p:to>
                                        <p:strVal val="visible"/>
                                      </p:to>
                                    </p:set>
                                    <p:anim by="(-#ppt_w*2)" calcmode="lin" valueType="num">
                                      <p:cBhvr rctx="PPT">
                                        <p:cTn id="11" dur="500" autoRev="1" fill="hold">
                                          <p:stCondLst>
                                            <p:cond delay="0"/>
                                          </p:stCondLst>
                                        </p:cTn>
                                        <p:tgtEl>
                                          <p:spTgt spid="4">
                                            <p:txEl>
                                              <p:pRg st="1" end="1"/>
                                            </p:txEl>
                                          </p:spTgt>
                                        </p:tgtEl>
                                        <p:attrNameLst>
                                          <p:attrName>ppt_w</p:attrName>
                                        </p:attrNameLst>
                                      </p:cBhvr>
                                    </p:anim>
                                    <p:anim by="(#ppt_w*0.50)" calcmode="lin" valueType="num">
                                      <p:cBhvr>
                                        <p:cTn id="12" dur="500" decel="50000" autoRev="1" fill="hold">
                                          <p:stCondLst>
                                            <p:cond delay="0"/>
                                          </p:stCondLst>
                                        </p:cTn>
                                        <p:tgtEl>
                                          <p:spTgt spid="4">
                                            <p:txEl>
                                              <p:pRg st="1" end="1"/>
                                            </p:txEl>
                                          </p:spTgt>
                                        </p:tgtEl>
                                        <p:attrNameLst>
                                          <p:attrName>ppt_x</p:attrName>
                                        </p:attrNameLst>
                                      </p:cBhvr>
                                    </p:anim>
                                    <p:anim from="(-#ppt_h/2)" to="(#ppt_y)" calcmode="lin" valueType="num">
                                      <p:cBhvr>
                                        <p:cTn id="13" dur="1000" fill="hold">
                                          <p:stCondLst>
                                            <p:cond delay="0"/>
                                          </p:stCondLst>
                                        </p:cTn>
                                        <p:tgtEl>
                                          <p:spTgt spid="4">
                                            <p:txEl>
                                              <p:pRg st="1" end="1"/>
                                            </p:txEl>
                                          </p:spTgt>
                                        </p:tgtEl>
                                        <p:attrNameLst>
                                          <p:attrName>ppt_y</p:attrName>
                                        </p:attrNameLst>
                                      </p:cBhvr>
                                    </p:anim>
                                    <p:animRot by="21600000">
                                      <p:cBhvr>
                                        <p:cTn id="14" dur="1000" fill="hold">
                                          <p:stCondLst>
                                            <p:cond delay="0"/>
                                          </p:stCondLst>
                                        </p:cTn>
                                        <p:tgtEl>
                                          <p:spTgt spid="4">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332656"/>
            <a:ext cx="8229600" cy="936104"/>
          </a:xfrm>
        </p:spPr>
        <p:txBody>
          <a:bodyPr>
            <a:scene3d>
              <a:camera prst="orthographicFront"/>
              <a:lightRig rig="soft" dir="t">
                <a:rot lat="0" lon="0" rev="10800000"/>
              </a:lightRig>
            </a:scene3d>
            <a:sp3d>
              <a:bevelT w="27940" h="12700"/>
              <a:contourClr>
                <a:srgbClr val="DDDDDD"/>
              </a:contourClr>
            </a:sp3d>
          </a:bodyPr>
          <a:lstStyle/>
          <a:p>
            <a:r>
              <a:rPr lang="es-PA" spc="150" dirty="0">
                <a:ln w="11430"/>
                <a:solidFill>
                  <a:srgbClr val="F8F8F8"/>
                </a:solidFill>
                <a:effectLst>
                  <a:outerShdw blurRad="25400" algn="tl" rotWithShape="0">
                    <a:srgbClr val="000000">
                      <a:alpha val="43000"/>
                    </a:srgbClr>
                  </a:outerShdw>
                </a:effectLst>
              </a:rPr>
              <a:t>PREGUNTAS GENERADORAS</a:t>
            </a:r>
          </a:p>
        </p:txBody>
      </p:sp>
      <p:sp>
        <p:nvSpPr>
          <p:cNvPr id="3" name="2 Marcador de contenido"/>
          <p:cNvSpPr>
            <a:spLocks noGrp="1"/>
          </p:cNvSpPr>
          <p:nvPr>
            <p:ph idx="1"/>
          </p:nvPr>
        </p:nvSpPr>
        <p:spPr/>
        <p:txBody>
          <a:bodyPr/>
          <a:lstStyle/>
          <a:p>
            <a:pPr>
              <a:lnSpc>
                <a:spcPct val="200000"/>
              </a:lnSpc>
            </a:pPr>
            <a:r>
              <a:rPr lang="es-PA" b="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a:ea typeface="Times New Roman"/>
              </a:rPr>
              <a:t>¿</a:t>
            </a:r>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a:ea typeface="Times New Roman"/>
              </a:rPr>
              <a:t>Por qué debemos interesarnos por cuidar de no contaminar el aire?</a:t>
            </a:r>
            <a:endParaRPr lang="es-PA"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a:ea typeface="Times New Roman"/>
            </a:endParaRPr>
          </a:p>
          <a:p>
            <a:pPr>
              <a:lnSpc>
                <a:spcPct val="200000"/>
              </a:lnSpc>
            </a:pPr>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a:ea typeface="Times New Roman"/>
              </a:rPr>
              <a:t>¿Cuáles son los objetos u aparatos que contienen </a:t>
            </a:r>
            <a:r>
              <a:rPr lang="es-PA" b="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a:ea typeface="Times New Roman"/>
              </a:rPr>
              <a:t>fluorocarbonato</a:t>
            </a:r>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a:ea typeface="Times New Roman"/>
              </a:rPr>
              <a:t>?</a:t>
            </a:r>
          </a:p>
        </p:txBody>
      </p:sp>
    </p:spTree>
    <p:extLst>
      <p:ext uri="{BB962C8B-B14F-4D97-AF65-F5344CB8AC3E}">
        <p14:creationId xmlns:p14="http://schemas.microsoft.com/office/powerpoint/2010/main" val="3810811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32656"/>
            <a:ext cx="8229600" cy="936104"/>
          </a:xfrm>
        </p:spPr>
        <p:txBody>
          <a:bodyPr/>
          <a:lstStyle/>
          <a:p>
            <a:r>
              <a:rPr lang="es-PA" dirty="0"/>
              <a:t>PRODUCTO PRINCIPAL </a:t>
            </a:r>
          </a:p>
        </p:txBody>
      </p:sp>
      <p:sp>
        <p:nvSpPr>
          <p:cNvPr id="3" name="2 Marcador de contenido"/>
          <p:cNvSpPr>
            <a:spLocks noGrp="1"/>
          </p:cNvSpPr>
          <p:nvPr>
            <p:ph idx="1"/>
          </p:nvPr>
        </p:nvSpPr>
        <p:spPr>
          <a:xfrm>
            <a:off x="467544" y="2348880"/>
            <a:ext cx="8568952" cy="3781200"/>
          </a:xfrm>
        </p:spPr>
        <p:txBody>
          <a:bodyPr/>
          <a:lstStyle/>
          <a:p>
            <a:r>
              <a:rPr lang="es-PA" sz="36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Elabora </a:t>
            </a:r>
            <a:r>
              <a:rPr lang="es-PA" sz="3600" b="0" dirty="0">
                <a:ln w="18415" cmpd="sng">
                  <a:solidFill>
                    <a:srgbClr val="FFFFFF"/>
                  </a:solidFill>
                  <a:prstDash val="solid"/>
                </a:ln>
                <a:solidFill>
                  <a:srgbClr val="FFFFFF"/>
                </a:solidFill>
                <a:effectLst>
                  <a:outerShdw blurRad="63500" dir="3600000" algn="tl" rotWithShape="0">
                    <a:srgbClr val="000000">
                      <a:alpha val="70000"/>
                    </a:srgbClr>
                  </a:outerShdw>
                </a:effectLst>
              </a:rPr>
              <a:t>en Power Point el tema sobre la contaminación del aire por </a:t>
            </a:r>
            <a:r>
              <a:rPr lang="es-PA" sz="3600" b="0" dirty="0" err="1">
                <a:ln w="18415" cmpd="sng">
                  <a:solidFill>
                    <a:srgbClr val="FFFFFF"/>
                  </a:solidFill>
                  <a:prstDash val="solid"/>
                </a:ln>
                <a:solidFill>
                  <a:srgbClr val="FFFFFF"/>
                </a:solidFill>
                <a:effectLst>
                  <a:outerShdw blurRad="63500" dir="3600000" algn="tl" rotWithShape="0">
                    <a:srgbClr val="000000">
                      <a:alpha val="70000"/>
                    </a:srgbClr>
                  </a:outerShdw>
                </a:effectLst>
              </a:rPr>
              <a:t>fluorocarbonato</a:t>
            </a:r>
            <a:r>
              <a:rPr lang="es-PA" sz="3600" b="0" dirty="0">
                <a:ln w="18415" cmpd="sng">
                  <a:solidFill>
                    <a:srgbClr val="FFFFFF"/>
                  </a:solidFill>
                  <a:prstDash val="solid"/>
                </a:ln>
                <a:solidFill>
                  <a:srgbClr val="FFFFFF"/>
                </a:solidFill>
                <a:effectLst>
                  <a:outerShdw blurRad="63500" dir="3600000" algn="tl" rotWithShape="0">
                    <a:srgbClr val="000000">
                      <a:alpha val="70000"/>
                    </a:srgbClr>
                  </a:outerShdw>
                </a:effectLst>
              </a:rPr>
              <a:t> que son agentes de alta peligrosidad para la salud de los seres vivos.</a:t>
            </a:r>
          </a:p>
          <a:p>
            <a:endPar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503641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a:t>ACTIVIDAD #1</a:t>
            </a:r>
          </a:p>
        </p:txBody>
      </p:sp>
      <p:sp>
        <p:nvSpPr>
          <p:cNvPr id="3" name="2 Marcador de contenido"/>
          <p:cNvSpPr>
            <a:spLocks noGrp="1"/>
          </p:cNvSpPr>
          <p:nvPr>
            <p:ph idx="1"/>
          </p:nvPr>
        </p:nvSpPr>
        <p:spPr/>
        <p:txBody>
          <a:bodyPr>
            <a:normAutofit fontScale="85000" lnSpcReduction="10000"/>
          </a:bodyPr>
          <a:lstStyle/>
          <a:p>
            <a:r>
              <a:rPr lang="es-PA" sz="28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t>
            </a:r>
            <a:r>
              <a:rPr lang="es-PA" sz="2800" b="0" dirty="0">
                <a:ln w="18415" cmpd="sng">
                  <a:solidFill>
                    <a:srgbClr val="FFFFFF"/>
                  </a:solidFill>
                  <a:prstDash val="solid"/>
                </a:ln>
                <a:solidFill>
                  <a:srgbClr val="FFFFFF"/>
                </a:solidFill>
                <a:effectLst>
                  <a:outerShdw blurRad="63500" dir="3600000" algn="tl" rotWithShape="0">
                    <a:srgbClr val="000000">
                      <a:alpha val="70000"/>
                    </a:srgbClr>
                  </a:outerShdw>
                </a:effectLst>
              </a:rPr>
              <a:t>Por qué debemos interesarnos por cuidar de no contaminar el aire?</a:t>
            </a:r>
          </a:p>
          <a:p>
            <a:pPr lvl="0"/>
            <a:r>
              <a:rPr lang="es-PA" sz="2800" b="0" dirty="0">
                <a:ln w="18415" cmpd="sng">
                  <a:solidFill>
                    <a:srgbClr val="FFFFFF"/>
                  </a:solidFill>
                  <a:prstDash val="solid"/>
                </a:ln>
                <a:solidFill>
                  <a:srgbClr val="FFFFFF"/>
                </a:solidFill>
                <a:effectLst>
                  <a:outerShdw blurRad="63500" dir="3600000" algn="tl" rotWithShape="0">
                    <a:srgbClr val="000000">
                      <a:alpha val="70000"/>
                    </a:srgbClr>
                  </a:outerShdw>
                </a:effectLst>
              </a:rPr>
              <a:t>Formo equipo de 4 estudiantes por grupo</a:t>
            </a:r>
          </a:p>
          <a:p>
            <a:pPr lvl="0"/>
            <a:r>
              <a:rPr lang="es-PA" sz="2800" b="0" dirty="0">
                <a:ln w="18415" cmpd="sng">
                  <a:solidFill>
                    <a:srgbClr val="FFFFFF"/>
                  </a:solidFill>
                  <a:prstDash val="solid"/>
                </a:ln>
                <a:solidFill>
                  <a:srgbClr val="FFFFFF"/>
                </a:solidFill>
                <a:effectLst>
                  <a:outerShdw blurRad="63500" dir="3600000" algn="tl" rotWithShape="0">
                    <a:srgbClr val="000000">
                      <a:alpha val="70000"/>
                    </a:srgbClr>
                  </a:outerShdw>
                </a:effectLst>
              </a:rPr>
              <a:t>Busca información en </a:t>
            </a:r>
            <a:r>
              <a:rPr lang="es-PA" sz="2800" b="0" u="sng" dirty="0">
                <a:ln w="18415" cmpd="sng">
                  <a:solidFill>
                    <a:srgbClr val="FFFFFF"/>
                  </a:solidFill>
                  <a:prstDash val="solid"/>
                </a:ln>
                <a:solidFill>
                  <a:srgbClr val="FFFFFF"/>
                </a:solidFill>
                <a:effectLst>
                  <a:outerShdw blurRad="63500" dir="3600000" algn="tl" rotWithShape="0">
                    <a:srgbClr val="000000">
                      <a:alpha val="70000"/>
                    </a:srgbClr>
                  </a:outerShdw>
                </a:effectLst>
                <a:hlinkClick r:id="rId2"/>
              </a:rPr>
              <a:t>Internet</a:t>
            </a:r>
            <a:r>
              <a:rPr lang="es-PA" sz="2800" b="0" dirty="0">
                <a:ln w="18415" cmpd="sng">
                  <a:solidFill>
                    <a:srgbClr val="FFFFFF"/>
                  </a:solidFill>
                  <a:prstDash val="solid"/>
                </a:ln>
                <a:solidFill>
                  <a:srgbClr val="FFFFFF"/>
                </a:solidFill>
                <a:effectLst>
                  <a:outerShdw blurRad="63500" dir="3600000" algn="tl" rotWithShape="0">
                    <a:srgbClr val="000000">
                      <a:alpha val="70000"/>
                    </a:srgbClr>
                  </a:outerShdw>
                </a:effectLst>
              </a:rPr>
              <a:t>  acerca de la contaminación del aire.</a:t>
            </a:r>
          </a:p>
          <a:p>
            <a:pPr lvl="0"/>
            <a:r>
              <a:rPr lang="es-PA" sz="2800" b="0" dirty="0">
                <a:ln w="18415" cmpd="sng">
                  <a:solidFill>
                    <a:srgbClr val="FFFFFF"/>
                  </a:solidFill>
                  <a:prstDash val="solid"/>
                </a:ln>
                <a:solidFill>
                  <a:srgbClr val="FFFFFF"/>
                </a:solidFill>
                <a:effectLst>
                  <a:outerShdw blurRad="63500" dir="3600000" algn="tl" rotWithShape="0">
                    <a:srgbClr val="000000">
                      <a:alpha val="70000"/>
                    </a:srgbClr>
                  </a:outerShdw>
                </a:effectLst>
              </a:rPr>
              <a:t>Selecciona imágenes de una ciudad que respira aire puro y una que respira aire contaminado en </a:t>
            </a:r>
            <a:r>
              <a:rPr lang="es-PA" sz="2800" b="0" u="sng" dirty="0">
                <a:ln w="18415" cmpd="sng">
                  <a:solidFill>
                    <a:srgbClr val="FFFFFF"/>
                  </a:solidFill>
                  <a:prstDash val="solid"/>
                </a:ln>
                <a:solidFill>
                  <a:srgbClr val="FFFFFF"/>
                </a:solidFill>
                <a:effectLst>
                  <a:outerShdw blurRad="63500" dir="3600000" algn="tl" rotWithShape="0">
                    <a:srgbClr val="000000">
                      <a:alpha val="70000"/>
                    </a:srgbClr>
                  </a:outerShdw>
                </a:effectLst>
                <a:hlinkClick r:id="rId3"/>
              </a:rPr>
              <a:t>Internet.</a:t>
            </a:r>
            <a:endParaRPr lang="es-PA" sz="2800" b="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lvl="0"/>
            <a:r>
              <a:rPr lang="es-PA" sz="2800" b="0" dirty="0">
                <a:ln w="18415" cmpd="sng">
                  <a:solidFill>
                    <a:srgbClr val="FFFFFF"/>
                  </a:solidFill>
                  <a:prstDash val="solid"/>
                </a:ln>
                <a:solidFill>
                  <a:srgbClr val="FFFFFF"/>
                </a:solidFill>
                <a:effectLst>
                  <a:outerShdw blurRad="63500" dir="3600000" algn="tl" rotWithShape="0">
                    <a:srgbClr val="000000">
                      <a:alpha val="70000"/>
                    </a:srgbClr>
                  </a:outerShdw>
                </a:effectLst>
              </a:rPr>
              <a:t>Elabora un collage con las imágenes solicitadas.</a:t>
            </a:r>
          </a:p>
          <a:p>
            <a:pPr lvl="0"/>
            <a:r>
              <a:rPr lang="es-PA" sz="2800" b="0" dirty="0">
                <a:ln w="18415" cmpd="sng">
                  <a:solidFill>
                    <a:srgbClr val="FFFFFF"/>
                  </a:solidFill>
                  <a:prstDash val="solid"/>
                </a:ln>
                <a:solidFill>
                  <a:srgbClr val="FFFFFF"/>
                </a:solidFill>
                <a:effectLst>
                  <a:outerShdw blurRad="63500" dir="3600000" algn="tl" rotWithShape="0">
                    <a:srgbClr val="000000">
                      <a:alpha val="70000"/>
                    </a:srgbClr>
                  </a:outerShdw>
                </a:effectLst>
              </a:rPr>
              <a:t>Realiza una exposición del tema que contemple algunas o todas las partes de los programas conocidos.  </a:t>
            </a:r>
          </a:p>
          <a:p>
            <a:pPr lvl="0"/>
            <a:r>
              <a:rPr lang="es-PA" sz="2800" b="0" dirty="0">
                <a:ln w="18415" cmpd="sng">
                  <a:solidFill>
                    <a:srgbClr val="FFFFFF"/>
                  </a:solidFill>
                  <a:prstDash val="solid"/>
                </a:ln>
                <a:solidFill>
                  <a:srgbClr val="FFFFFF"/>
                </a:solidFill>
                <a:effectLst>
                  <a:outerShdw blurRad="63500" dir="3600000" algn="tl" rotWithShape="0">
                    <a:srgbClr val="000000">
                      <a:alpha val="70000"/>
                    </a:srgbClr>
                  </a:outerShdw>
                </a:effectLst>
              </a:rPr>
              <a:t>Elabora un crucigrama con el repertorio de palabras señaladas en Excel.</a:t>
            </a:r>
          </a:p>
          <a:p>
            <a:endParaRPr lang="es-PA" dirty="0"/>
          </a:p>
        </p:txBody>
      </p:sp>
    </p:spTree>
    <p:extLst>
      <p:ext uri="{BB962C8B-B14F-4D97-AF65-F5344CB8AC3E}">
        <p14:creationId xmlns:p14="http://schemas.microsoft.com/office/powerpoint/2010/main" val="3377087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3">
                                            <p:txEl>
                                              <p:pRg st="2" end="2"/>
                                            </p:txEl>
                                          </p:spTgt>
                                        </p:tgtEl>
                                        <p:attrNameLst>
                                          <p:attrName>style.visibility</p:attrName>
                                        </p:attrNameLst>
                                      </p:cBhvr>
                                      <p:to>
                                        <p:strVal val="visible"/>
                                      </p:to>
                                    </p:set>
                                    <p:animEffect transition="in" filter="wipe(down)">
                                      <p:cBhvr>
                                        <p:cTn id="48" dur="580">
                                          <p:stCondLst>
                                            <p:cond delay="0"/>
                                          </p:stCondLst>
                                        </p:cTn>
                                        <p:tgtEl>
                                          <p:spTgt spid="3">
                                            <p:txEl>
                                              <p:pRg st="2" end="2"/>
                                            </p:txEl>
                                          </p:spTgt>
                                        </p:tgtEl>
                                      </p:cBhvr>
                                    </p:animEffect>
                                    <p:anim calcmode="lin" valueType="num">
                                      <p:cBhvr>
                                        <p:cTn id="49"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3">
                                            <p:txEl>
                                              <p:pRg st="2" end="2"/>
                                            </p:txEl>
                                          </p:spTgt>
                                        </p:tgtEl>
                                      </p:cBhvr>
                                      <p:to x="100000" y="60000"/>
                                    </p:animScale>
                                    <p:animScale>
                                      <p:cBhvr>
                                        <p:cTn id="55" dur="166" decel="50000">
                                          <p:stCondLst>
                                            <p:cond delay="676"/>
                                          </p:stCondLst>
                                        </p:cTn>
                                        <p:tgtEl>
                                          <p:spTgt spid="3">
                                            <p:txEl>
                                              <p:pRg st="2" end="2"/>
                                            </p:txEl>
                                          </p:spTgt>
                                        </p:tgtEl>
                                      </p:cBhvr>
                                      <p:to x="100000" y="100000"/>
                                    </p:animScale>
                                    <p:animScale>
                                      <p:cBhvr>
                                        <p:cTn id="56" dur="26">
                                          <p:stCondLst>
                                            <p:cond delay="1312"/>
                                          </p:stCondLst>
                                        </p:cTn>
                                        <p:tgtEl>
                                          <p:spTgt spid="3">
                                            <p:txEl>
                                              <p:pRg st="2" end="2"/>
                                            </p:txEl>
                                          </p:spTgt>
                                        </p:tgtEl>
                                      </p:cBhvr>
                                      <p:to x="100000" y="80000"/>
                                    </p:animScale>
                                    <p:animScale>
                                      <p:cBhvr>
                                        <p:cTn id="57" dur="166" decel="50000">
                                          <p:stCondLst>
                                            <p:cond delay="1338"/>
                                          </p:stCondLst>
                                        </p:cTn>
                                        <p:tgtEl>
                                          <p:spTgt spid="3">
                                            <p:txEl>
                                              <p:pRg st="2" end="2"/>
                                            </p:txEl>
                                          </p:spTgt>
                                        </p:tgtEl>
                                      </p:cBhvr>
                                      <p:to x="100000" y="100000"/>
                                    </p:animScale>
                                    <p:animScale>
                                      <p:cBhvr>
                                        <p:cTn id="58" dur="26">
                                          <p:stCondLst>
                                            <p:cond delay="1642"/>
                                          </p:stCondLst>
                                        </p:cTn>
                                        <p:tgtEl>
                                          <p:spTgt spid="3">
                                            <p:txEl>
                                              <p:pRg st="2" end="2"/>
                                            </p:txEl>
                                          </p:spTgt>
                                        </p:tgtEl>
                                      </p:cBhvr>
                                      <p:to x="100000" y="90000"/>
                                    </p:animScale>
                                    <p:animScale>
                                      <p:cBhvr>
                                        <p:cTn id="59" dur="166" decel="50000">
                                          <p:stCondLst>
                                            <p:cond delay="1668"/>
                                          </p:stCondLst>
                                        </p:cTn>
                                        <p:tgtEl>
                                          <p:spTgt spid="3">
                                            <p:txEl>
                                              <p:pRg st="2" end="2"/>
                                            </p:txEl>
                                          </p:spTgt>
                                        </p:tgtEl>
                                      </p:cBhvr>
                                      <p:to x="100000" y="100000"/>
                                    </p:animScale>
                                    <p:animScale>
                                      <p:cBhvr>
                                        <p:cTn id="60" dur="26">
                                          <p:stCondLst>
                                            <p:cond delay="1808"/>
                                          </p:stCondLst>
                                        </p:cTn>
                                        <p:tgtEl>
                                          <p:spTgt spid="3">
                                            <p:txEl>
                                              <p:pRg st="2" end="2"/>
                                            </p:txEl>
                                          </p:spTgt>
                                        </p:tgtEl>
                                      </p:cBhvr>
                                      <p:to x="100000" y="95000"/>
                                    </p:animScale>
                                    <p:animScale>
                                      <p:cBhvr>
                                        <p:cTn id="61" dur="166" decel="50000">
                                          <p:stCondLst>
                                            <p:cond delay="1834"/>
                                          </p:stCondLst>
                                        </p:cTn>
                                        <p:tgtEl>
                                          <p:spTgt spid="3">
                                            <p:txEl>
                                              <p:pRg st="2" end="2"/>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3">
                                            <p:txEl>
                                              <p:pRg st="3" end="3"/>
                                            </p:txEl>
                                          </p:spTgt>
                                        </p:tgtEl>
                                        <p:attrNameLst>
                                          <p:attrName>style.visibility</p:attrName>
                                        </p:attrNameLst>
                                      </p:cBhvr>
                                      <p:to>
                                        <p:strVal val="visible"/>
                                      </p:to>
                                    </p:set>
                                    <p:animEffect transition="in" filter="wipe(down)">
                                      <p:cBhvr>
                                        <p:cTn id="66" dur="580">
                                          <p:stCondLst>
                                            <p:cond delay="0"/>
                                          </p:stCondLst>
                                        </p:cTn>
                                        <p:tgtEl>
                                          <p:spTgt spid="3">
                                            <p:txEl>
                                              <p:pRg st="3" end="3"/>
                                            </p:txEl>
                                          </p:spTgt>
                                        </p:tgtEl>
                                      </p:cBhvr>
                                    </p:animEffect>
                                    <p:anim calcmode="lin" valueType="num">
                                      <p:cBhvr>
                                        <p:cTn id="67"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3">
                                            <p:txEl>
                                              <p:pRg st="3" end="3"/>
                                            </p:txEl>
                                          </p:spTgt>
                                        </p:tgtEl>
                                      </p:cBhvr>
                                      <p:to x="100000" y="60000"/>
                                    </p:animScale>
                                    <p:animScale>
                                      <p:cBhvr>
                                        <p:cTn id="73" dur="166" decel="50000">
                                          <p:stCondLst>
                                            <p:cond delay="676"/>
                                          </p:stCondLst>
                                        </p:cTn>
                                        <p:tgtEl>
                                          <p:spTgt spid="3">
                                            <p:txEl>
                                              <p:pRg st="3" end="3"/>
                                            </p:txEl>
                                          </p:spTgt>
                                        </p:tgtEl>
                                      </p:cBhvr>
                                      <p:to x="100000" y="100000"/>
                                    </p:animScale>
                                    <p:animScale>
                                      <p:cBhvr>
                                        <p:cTn id="74" dur="26">
                                          <p:stCondLst>
                                            <p:cond delay="1312"/>
                                          </p:stCondLst>
                                        </p:cTn>
                                        <p:tgtEl>
                                          <p:spTgt spid="3">
                                            <p:txEl>
                                              <p:pRg st="3" end="3"/>
                                            </p:txEl>
                                          </p:spTgt>
                                        </p:tgtEl>
                                      </p:cBhvr>
                                      <p:to x="100000" y="80000"/>
                                    </p:animScale>
                                    <p:animScale>
                                      <p:cBhvr>
                                        <p:cTn id="75" dur="166" decel="50000">
                                          <p:stCondLst>
                                            <p:cond delay="1338"/>
                                          </p:stCondLst>
                                        </p:cTn>
                                        <p:tgtEl>
                                          <p:spTgt spid="3">
                                            <p:txEl>
                                              <p:pRg st="3" end="3"/>
                                            </p:txEl>
                                          </p:spTgt>
                                        </p:tgtEl>
                                      </p:cBhvr>
                                      <p:to x="100000" y="100000"/>
                                    </p:animScale>
                                    <p:animScale>
                                      <p:cBhvr>
                                        <p:cTn id="76" dur="26">
                                          <p:stCondLst>
                                            <p:cond delay="1642"/>
                                          </p:stCondLst>
                                        </p:cTn>
                                        <p:tgtEl>
                                          <p:spTgt spid="3">
                                            <p:txEl>
                                              <p:pRg st="3" end="3"/>
                                            </p:txEl>
                                          </p:spTgt>
                                        </p:tgtEl>
                                      </p:cBhvr>
                                      <p:to x="100000" y="90000"/>
                                    </p:animScale>
                                    <p:animScale>
                                      <p:cBhvr>
                                        <p:cTn id="77" dur="166" decel="50000">
                                          <p:stCondLst>
                                            <p:cond delay="1668"/>
                                          </p:stCondLst>
                                        </p:cTn>
                                        <p:tgtEl>
                                          <p:spTgt spid="3">
                                            <p:txEl>
                                              <p:pRg st="3" end="3"/>
                                            </p:txEl>
                                          </p:spTgt>
                                        </p:tgtEl>
                                      </p:cBhvr>
                                      <p:to x="100000" y="100000"/>
                                    </p:animScale>
                                    <p:animScale>
                                      <p:cBhvr>
                                        <p:cTn id="78" dur="26">
                                          <p:stCondLst>
                                            <p:cond delay="1808"/>
                                          </p:stCondLst>
                                        </p:cTn>
                                        <p:tgtEl>
                                          <p:spTgt spid="3">
                                            <p:txEl>
                                              <p:pRg st="3" end="3"/>
                                            </p:txEl>
                                          </p:spTgt>
                                        </p:tgtEl>
                                      </p:cBhvr>
                                      <p:to x="100000" y="95000"/>
                                    </p:animScale>
                                    <p:animScale>
                                      <p:cBhvr>
                                        <p:cTn id="79" dur="166" decel="50000">
                                          <p:stCondLst>
                                            <p:cond delay="1834"/>
                                          </p:stCondLst>
                                        </p:cTn>
                                        <p:tgtEl>
                                          <p:spTgt spid="3">
                                            <p:txEl>
                                              <p:pRg st="3" end="3"/>
                                            </p:txEl>
                                          </p:spTgt>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26" presetClass="entr" presetSubtype="0" fill="hold" grpId="0" nodeType="clickEffect">
                                  <p:stCondLst>
                                    <p:cond delay="0"/>
                                  </p:stCondLst>
                                  <p:childTnLst>
                                    <p:set>
                                      <p:cBhvr>
                                        <p:cTn id="83" dur="1" fill="hold">
                                          <p:stCondLst>
                                            <p:cond delay="0"/>
                                          </p:stCondLst>
                                        </p:cTn>
                                        <p:tgtEl>
                                          <p:spTgt spid="3">
                                            <p:txEl>
                                              <p:pRg st="4" end="4"/>
                                            </p:txEl>
                                          </p:spTgt>
                                        </p:tgtEl>
                                        <p:attrNameLst>
                                          <p:attrName>style.visibility</p:attrName>
                                        </p:attrNameLst>
                                      </p:cBhvr>
                                      <p:to>
                                        <p:strVal val="visible"/>
                                      </p:to>
                                    </p:set>
                                    <p:animEffect transition="in" filter="wipe(down)">
                                      <p:cBhvr>
                                        <p:cTn id="84" dur="580">
                                          <p:stCondLst>
                                            <p:cond delay="0"/>
                                          </p:stCondLst>
                                        </p:cTn>
                                        <p:tgtEl>
                                          <p:spTgt spid="3">
                                            <p:txEl>
                                              <p:pRg st="4" end="4"/>
                                            </p:txEl>
                                          </p:spTgt>
                                        </p:tgtEl>
                                      </p:cBhvr>
                                    </p:animEffect>
                                    <p:anim calcmode="lin" valueType="num">
                                      <p:cBhvr>
                                        <p:cTn id="85"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0" dur="26">
                                          <p:stCondLst>
                                            <p:cond delay="650"/>
                                          </p:stCondLst>
                                        </p:cTn>
                                        <p:tgtEl>
                                          <p:spTgt spid="3">
                                            <p:txEl>
                                              <p:pRg st="4" end="4"/>
                                            </p:txEl>
                                          </p:spTgt>
                                        </p:tgtEl>
                                      </p:cBhvr>
                                      <p:to x="100000" y="60000"/>
                                    </p:animScale>
                                    <p:animScale>
                                      <p:cBhvr>
                                        <p:cTn id="91" dur="166" decel="50000">
                                          <p:stCondLst>
                                            <p:cond delay="676"/>
                                          </p:stCondLst>
                                        </p:cTn>
                                        <p:tgtEl>
                                          <p:spTgt spid="3">
                                            <p:txEl>
                                              <p:pRg st="4" end="4"/>
                                            </p:txEl>
                                          </p:spTgt>
                                        </p:tgtEl>
                                      </p:cBhvr>
                                      <p:to x="100000" y="100000"/>
                                    </p:animScale>
                                    <p:animScale>
                                      <p:cBhvr>
                                        <p:cTn id="92" dur="26">
                                          <p:stCondLst>
                                            <p:cond delay="1312"/>
                                          </p:stCondLst>
                                        </p:cTn>
                                        <p:tgtEl>
                                          <p:spTgt spid="3">
                                            <p:txEl>
                                              <p:pRg st="4" end="4"/>
                                            </p:txEl>
                                          </p:spTgt>
                                        </p:tgtEl>
                                      </p:cBhvr>
                                      <p:to x="100000" y="80000"/>
                                    </p:animScale>
                                    <p:animScale>
                                      <p:cBhvr>
                                        <p:cTn id="93" dur="166" decel="50000">
                                          <p:stCondLst>
                                            <p:cond delay="1338"/>
                                          </p:stCondLst>
                                        </p:cTn>
                                        <p:tgtEl>
                                          <p:spTgt spid="3">
                                            <p:txEl>
                                              <p:pRg st="4" end="4"/>
                                            </p:txEl>
                                          </p:spTgt>
                                        </p:tgtEl>
                                      </p:cBhvr>
                                      <p:to x="100000" y="100000"/>
                                    </p:animScale>
                                    <p:animScale>
                                      <p:cBhvr>
                                        <p:cTn id="94" dur="26">
                                          <p:stCondLst>
                                            <p:cond delay="1642"/>
                                          </p:stCondLst>
                                        </p:cTn>
                                        <p:tgtEl>
                                          <p:spTgt spid="3">
                                            <p:txEl>
                                              <p:pRg st="4" end="4"/>
                                            </p:txEl>
                                          </p:spTgt>
                                        </p:tgtEl>
                                      </p:cBhvr>
                                      <p:to x="100000" y="90000"/>
                                    </p:animScale>
                                    <p:animScale>
                                      <p:cBhvr>
                                        <p:cTn id="95" dur="166" decel="50000">
                                          <p:stCondLst>
                                            <p:cond delay="1668"/>
                                          </p:stCondLst>
                                        </p:cTn>
                                        <p:tgtEl>
                                          <p:spTgt spid="3">
                                            <p:txEl>
                                              <p:pRg st="4" end="4"/>
                                            </p:txEl>
                                          </p:spTgt>
                                        </p:tgtEl>
                                      </p:cBhvr>
                                      <p:to x="100000" y="100000"/>
                                    </p:animScale>
                                    <p:animScale>
                                      <p:cBhvr>
                                        <p:cTn id="96" dur="26">
                                          <p:stCondLst>
                                            <p:cond delay="1808"/>
                                          </p:stCondLst>
                                        </p:cTn>
                                        <p:tgtEl>
                                          <p:spTgt spid="3">
                                            <p:txEl>
                                              <p:pRg st="4" end="4"/>
                                            </p:txEl>
                                          </p:spTgt>
                                        </p:tgtEl>
                                      </p:cBhvr>
                                      <p:to x="100000" y="95000"/>
                                    </p:animScale>
                                    <p:animScale>
                                      <p:cBhvr>
                                        <p:cTn id="97" dur="166" decel="50000">
                                          <p:stCondLst>
                                            <p:cond delay="1834"/>
                                          </p:stCondLst>
                                        </p:cTn>
                                        <p:tgtEl>
                                          <p:spTgt spid="3">
                                            <p:txEl>
                                              <p:pRg st="4" end="4"/>
                                            </p:txEl>
                                          </p:spTgt>
                                        </p:tgtEl>
                                      </p:cBhvr>
                                      <p:to x="100000" y="100000"/>
                                    </p:animScale>
                                  </p:childTnLst>
                                </p:cTn>
                              </p:par>
                            </p:childTnLst>
                          </p:cTn>
                        </p:par>
                      </p:childTnLst>
                    </p:cTn>
                  </p:par>
                  <p:par>
                    <p:cTn id="98" fill="hold">
                      <p:stCondLst>
                        <p:cond delay="indefinite"/>
                      </p:stCondLst>
                      <p:childTnLst>
                        <p:par>
                          <p:cTn id="99" fill="hold">
                            <p:stCondLst>
                              <p:cond delay="0"/>
                            </p:stCondLst>
                            <p:childTnLst>
                              <p:par>
                                <p:cTn id="100" presetID="26" presetClass="entr" presetSubtype="0" fill="hold" grpId="0" nodeType="clickEffect">
                                  <p:stCondLst>
                                    <p:cond delay="0"/>
                                  </p:stCondLst>
                                  <p:childTnLst>
                                    <p:set>
                                      <p:cBhvr>
                                        <p:cTn id="101" dur="1" fill="hold">
                                          <p:stCondLst>
                                            <p:cond delay="0"/>
                                          </p:stCondLst>
                                        </p:cTn>
                                        <p:tgtEl>
                                          <p:spTgt spid="3">
                                            <p:txEl>
                                              <p:pRg st="5" end="5"/>
                                            </p:txEl>
                                          </p:spTgt>
                                        </p:tgtEl>
                                        <p:attrNameLst>
                                          <p:attrName>style.visibility</p:attrName>
                                        </p:attrNameLst>
                                      </p:cBhvr>
                                      <p:to>
                                        <p:strVal val="visible"/>
                                      </p:to>
                                    </p:set>
                                    <p:animEffect transition="in" filter="wipe(down)">
                                      <p:cBhvr>
                                        <p:cTn id="102" dur="580">
                                          <p:stCondLst>
                                            <p:cond delay="0"/>
                                          </p:stCondLst>
                                        </p:cTn>
                                        <p:tgtEl>
                                          <p:spTgt spid="3">
                                            <p:txEl>
                                              <p:pRg st="5" end="5"/>
                                            </p:txEl>
                                          </p:spTgt>
                                        </p:tgtEl>
                                      </p:cBhvr>
                                    </p:animEffect>
                                    <p:anim calcmode="lin" valueType="num">
                                      <p:cBhvr>
                                        <p:cTn id="103"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4"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5"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6"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7"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8" dur="26">
                                          <p:stCondLst>
                                            <p:cond delay="650"/>
                                          </p:stCondLst>
                                        </p:cTn>
                                        <p:tgtEl>
                                          <p:spTgt spid="3">
                                            <p:txEl>
                                              <p:pRg st="5" end="5"/>
                                            </p:txEl>
                                          </p:spTgt>
                                        </p:tgtEl>
                                      </p:cBhvr>
                                      <p:to x="100000" y="60000"/>
                                    </p:animScale>
                                    <p:animScale>
                                      <p:cBhvr>
                                        <p:cTn id="109" dur="166" decel="50000">
                                          <p:stCondLst>
                                            <p:cond delay="676"/>
                                          </p:stCondLst>
                                        </p:cTn>
                                        <p:tgtEl>
                                          <p:spTgt spid="3">
                                            <p:txEl>
                                              <p:pRg st="5" end="5"/>
                                            </p:txEl>
                                          </p:spTgt>
                                        </p:tgtEl>
                                      </p:cBhvr>
                                      <p:to x="100000" y="100000"/>
                                    </p:animScale>
                                    <p:animScale>
                                      <p:cBhvr>
                                        <p:cTn id="110" dur="26">
                                          <p:stCondLst>
                                            <p:cond delay="1312"/>
                                          </p:stCondLst>
                                        </p:cTn>
                                        <p:tgtEl>
                                          <p:spTgt spid="3">
                                            <p:txEl>
                                              <p:pRg st="5" end="5"/>
                                            </p:txEl>
                                          </p:spTgt>
                                        </p:tgtEl>
                                      </p:cBhvr>
                                      <p:to x="100000" y="80000"/>
                                    </p:animScale>
                                    <p:animScale>
                                      <p:cBhvr>
                                        <p:cTn id="111" dur="166" decel="50000">
                                          <p:stCondLst>
                                            <p:cond delay="1338"/>
                                          </p:stCondLst>
                                        </p:cTn>
                                        <p:tgtEl>
                                          <p:spTgt spid="3">
                                            <p:txEl>
                                              <p:pRg st="5" end="5"/>
                                            </p:txEl>
                                          </p:spTgt>
                                        </p:tgtEl>
                                      </p:cBhvr>
                                      <p:to x="100000" y="100000"/>
                                    </p:animScale>
                                    <p:animScale>
                                      <p:cBhvr>
                                        <p:cTn id="112" dur="26">
                                          <p:stCondLst>
                                            <p:cond delay="1642"/>
                                          </p:stCondLst>
                                        </p:cTn>
                                        <p:tgtEl>
                                          <p:spTgt spid="3">
                                            <p:txEl>
                                              <p:pRg st="5" end="5"/>
                                            </p:txEl>
                                          </p:spTgt>
                                        </p:tgtEl>
                                      </p:cBhvr>
                                      <p:to x="100000" y="90000"/>
                                    </p:animScale>
                                    <p:animScale>
                                      <p:cBhvr>
                                        <p:cTn id="113" dur="166" decel="50000">
                                          <p:stCondLst>
                                            <p:cond delay="1668"/>
                                          </p:stCondLst>
                                        </p:cTn>
                                        <p:tgtEl>
                                          <p:spTgt spid="3">
                                            <p:txEl>
                                              <p:pRg st="5" end="5"/>
                                            </p:txEl>
                                          </p:spTgt>
                                        </p:tgtEl>
                                      </p:cBhvr>
                                      <p:to x="100000" y="100000"/>
                                    </p:animScale>
                                    <p:animScale>
                                      <p:cBhvr>
                                        <p:cTn id="114" dur="26">
                                          <p:stCondLst>
                                            <p:cond delay="1808"/>
                                          </p:stCondLst>
                                        </p:cTn>
                                        <p:tgtEl>
                                          <p:spTgt spid="3">
                                            <p:txEl>
                                              <p:pRg st="5" end="5"/>
                                            </p:txEl>
                                          </p:spTgt>
                                        </p:tgtEl>
                                      </p:cBhvr>
                                      <p:to x="100000" y="95000"/>
                                    </p:animScale>
                                    <p:animScale>
                                      <p:cBhvr>
                                        <p:cTn id="115" dur="166" decel="50000">
                                          <p:stCondLst>
                                            <p:cond delay="1834"/>
                                          </p:stCondLst>
                                        </p:cTn>
                                        <p:tgtEl>
                                          <p:spTgt spid="3">
                                            <p:txEl>
                                              <p:pRg st="5" end="5"/>
                                            </p:txEl>
                                          </p:spTgt>
                                        </p:tgtEl>
                                      </p:cBhvr>
                                      <p:to x="100000" y="100000"/>
                                    </p:animScale>
                                  </p:childTnLst>
                                </p:cTn>
                              </p:par>
                            </p:childTnLst>
                          </p:cTn>
                        </p:par>
                      </p:childTnLst>
                    </p:cTn>
                  </p:par>
                  <p:par>
                    <p:cTn id="116" fill="hold">
                      <p:stCondLst>
                        <p:cond delay="indefinite"/>
                      </p:stCondLst>
                      <p:childTnLst>
                        <p:par>
                          <p:cTn id="117" fill="hold">
                            <p:stCondLst>
                              <p:cond delay="0"/>
                            </p:stCondLst>
                            <p:childTnLst>
                              <p:par>
                                <p:cTn id="118" presetID="26" presetClass="entr" presetSubtype="0" fill="hold" grpId="0" nodeType="clickEffect">
                                  <p:stCondLst>
                                    <p:cond delay="0"/>
                                  </p:stCondLst>
                                  <p:childTnLst>
                                    <p:set>
                                      <p:cBhvr>
                                        <p:cTn id="119" dur="1" fill="hold">
                                          <p:stCondLst>
                                            <p:cond delay="0"/>
                                          </p:stCondLst>
                                        </p:cTn>
                                        <p:tgtEl>
                                          <p:spTgt spid="3">
                                            <p:txEl>
                                              <p:pRg st="6" end="6"/>
                                            </p:txEl>
                                          </p:spTgt>
                                        </p:tgtEl>
                                        <p:attrNameLst>
                                          <p:attrName>style.visibility</p:attrName>
                                        </p:attrNameLst>
                                      </p:cBhvr>
                                      <p:to>
                                        <p:strVal val="visible"/>
                                      </p:to>
                                    </p:set>
                                    <p:animEffect transition="in" filter="wipe(down)">
                                      <p:cBhvr>
                                        <p:cTn id="120" dur="580">
                                          <p:stCondLst>
                                            <p:cond delay="0"/>
                                          </p:stCondLst>
                                        </p:cTn>
                                        <p:tgtEl>
                                          <p:spTgt spid="3">
                                            <p:txEl>
                                              <p:pRg st="6" end="6"/>
                                            </p:txEl>
                                          </p:spTgt>
                                        </p:tgtEl>
                                      </p:cBhvr>
                                    </p:animEffect>
                                    <p:anim calcmode="lin" valueType="num">
                                      <p:cBhvr>
                                        <p:cTn id="121"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22"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23"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24"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5"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6" dur="26">
                                          <p:stCondLst>
                                            <p:cond delay="650"/>
                                          </p:stCondLst>
                                        </p:cTn>
                                        <p:tgtEl>
                                          <p:spTgt spid="3">
                                            <p:txEl>
                                              <p:pRg st="6" end="6"/>
                                            </p:txEl>
                                          </p:spTgt>
                                        </p:tgtEl>
                                      </p:cBhvr>
                                      <p:to x="100000" y="60000"/>
                                    </p:animScale>
                                    <p:animScale>
                                      <p:cBhvr>
                                        <p:cTn id="127" dur="166" decel="50000">
                                          <p:stCondLst>
                                            <p:cond delay="676"/>
                                          </p:stCondLst>
                                        </p:cTn>
                                        <p:tgtEl>
                                          <p:spTgt spid="3">
                                            <p:txEl>
                                              <p:pRg st="6" end="6"/>
                                            </p:txEl>
                                          </p:spTgt>
                                        </p:tgtEl>
                                      </p:cBhvr>
                                      <p:to x="100000" y="100000"/>
                                    </p:animScale>
                                    <p:animScale>
                                      <p:cBhvr>
                                        <p:cTn id="128" dur="26">
                                          <p:stCondLst>
                                            <p:cond delay="1312"/>
                                          </p:stCondLst>
                                        </p:cTn>
                                        <p:tgtEl>
                                          <p:spTgt spid="3">
                                            <p:txEl>
                                              <p:pRg st="6" end="6"/>
                                            </p:txEl>
                                          </p:spTgt>
                                        </p:tgtEl>
                                      </p:cBhvr>
                                      <p:to x="100000" y="80000"/>
                                    </p:animScale>
                                    <p:animScale>
                                      <p:cBhvr>
                                        <p:cTn id="129" dur="166" decel="50000">
                                          <p:stCondLst>
                                            <p:cond delay="1338"/>
                                          </p:stCondLst>
                                        </p:cTn>
                                        <p:tgtEl>
                                          <p:spTgt spid="3">
                                            <p:txEl>
                                              <p:pRg st="6" end="6"/>
                                            </p:txEl>
                                          </p:spTgt>
                                        </p:tgtEl>
                                      </p:cBhvr>
                                      <p:to x="100000" y="100000"/>
                                    </p:animScale>
                                    <p:animScale>
                                      <p:cBhvr>
                                        <p:cTn id="130" dur="26">
                                          <p:stCondLst>
                                            <p:cond delay="1642"/>
                                          </p:stCondLst>
                                        </p:cTn>
                                        <p:tgtEl>
                                          <p:spTgt spid="3">
                                            <p:txEl>
                                              <p:pRg st="6" end="6"/>
                                            </p:txEl>
                                          </p:spTgt>
                                        </p:tgtEl>
                                      </p:cBhvr>
                                      <p:to x="100000" y="90000"/>
                                    </p:animScale>
                                    <p:animScale>
                                      <p:cBhvr>
                                        <p:cTn id="131" dur="166" decel="50000">
                                          <p:stCondLst>
                                            <p:cond delay="1668"/>
                                          </p:stCondLst>
                                        </p:cTn>
                                        <p:tgtEl>
                                          <p:spTgt spid="3">
                                            <p:txEl>
                                              <p:pRg st="6" end="6"/>
                                            </p:txEl>
                                          </p:spTgt>
                                        </p:tgtEl>
                                      </p:cBhvr>
                                      <p:to x="100000" y="100000"/>
                                    </p:animScale>
                                    <p:animScale>
                                      <p:cBhvr>
                                        <p:cTn id="132" dur="26">
                                          <p:stCondLst>
                                            <p:cond delay="1808"/>
                                          </p:stCondLst>
                                        </p:cTn>
                                        <p:tgtEl>
                                          <p:spTgt spid="3">
                                            <p:txEl>
                                              <p:pRg st="6" end="6"/>
                                            </p:txEl>
                                          </p:spTgt>
                                        </p:tgtEl>
                                      </p:cBhvr>
                                      <p:to x="100000" y="95000"/>
                                    </p:animScale>
                                    <p:animScale>
                                      <p:cBhvr>
                                        <p:cTn id="133"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lgn="r" fontAlgn="base">
              <a:spcAft>
                <a:spcPct val="0"/>
              </a:spcAft>
              <a:tabLst>
                <a:tab pos="1590675" algn="l"/>
              </a:tabLst>
            </a:pPr>
            <a:r>
              <a:rPr lang="es-PA" sz="5400" b="0" dirty="0">
                <a:ln w="18415" cmpd="sng">
                  <a:solidFill>
                    <a:srgbClr val="FFFFFF"/>
                  </a:solidFill>
                  <a:prstDash val="solid"/>
                </a:ln>
                <a:solidFill>
                  <a:srgbClr val="FFFFFF"/>
                </a:solidFill>
                <a:effectLst>
                  <a:outerShdw blurRad="63500" dir="3600000" algn="tl" rotWithShape="0">
                    <a:srgbClr val="000000">
                      <a:alpha val="70000"/>
                    </a:srgbClr>
                  </a:outerShdw>
                </a:effectLst>
                <a:ea typeface="Times New Roman" pitchFamily="18" charset="0"/>
                <a:cs typeface="Arial" pitchFamily="34" charset="0"/>
              </a:rPr>
              <a:t>AUTOEVALUACIÓN #1</a:t>
            </a:r>
            <a:endParaRPr lang="es-PA" sz="7200" b="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ea typeface="+mn-ea"/>
              <a:cs typeface="Arial" pitchFamily="34" charset="0"/>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779462540"/>
              </p:ext>
            </p:extLst>
          </p:nvPr>
        </p:nvGraphicFramePr>
        <p:xfrm>
          <a:off x="611560" y="1484784"/>
          <a:ext cx="7848872" cy="4680517"/>
        </p:xfrm>
        <a:graphic>
          <a:graphicData uri="http://schemas.openxmlformats.org/drawingml/2006/table">
            <a:tbl>
              <a:tblPr firstRow="1" firstCol="1" bandRow="1">
                <a:tableStyleId>{5C22544A-7EE6-4342-B048-85BDC9FD1C3A}</a:tableStyleId>
              </a:tblPr>
              <a:tblGrid>
                <a:gridCol w="3734693"/>
                <a:gridCol w="1756690"/>
                <a:gridCol w="2357489"/>
              </a:tblGrid>
              <a:tr h="753953">
                <a:tc>
                  <a:txBody>
                    <a:bodyPr/>
                    <a:lstStyle/>
                    <a:p>
                      <a:pPr algn="ctr">
                        <a:lnSpc>
                          <a:spcPct val="200000"/>
                        </a:lnSpc>
                        <a:spcAft>
                          <a:spcPts val="0"/>
                        </a:spcAft>
                      </a:pPr>
                      <a:r>
                        <a:rPr lang="es-PA" sz="1800" dirty="0">
                          <a:effectLst/>
                        </a:rPr>
                        <a:t>CRITERIO DE EVALUACIÓN</a:t>
                      </a:r>
                      <a:endParaRPr lang="es-PA" sz="1800" dirty="0">
                        <a:effectLst/>
                        <a:latin typeface="Times New Roman"/>
                        <a:ea typeface="Times New Roman"/>
                      </a:endParaRPr>
                    </a:p>
                  </a:txBody>
                  <a:tcPr marL="68580" marR="68580" marT="0" marB="0"/>
                </a:tc>
                <a:tc>
                  <a:txBody>
                    <a:bodyPr/>
                    <a:lstStyle/>
                    <a:p>
                      <a:pPr algn="ctr">
                        <a:lnSpc>
                          <a:spcPct val="200000"/>
                        </a:lnSpc>
                        <a:spcAft>
                          <a:spcPts val="0"/>
                        </a:spcAft>
                      </a:pPr>
                      <a:r>
                        <a:rPr lang="es-PA" sz="2400" dirty="0">
                          <a:effectLst/>
                        </a:rPr>
                        <a:t>SI</a:t>
                      </a:r>
                      <a:endParaRPr lang="es-PA" sz="2400" dirty="0">
                        <a:effectLst/>
                        <a:latin typeface="Times New Roman"/>
                        <a:ea typeface="Times New Roman"/>
                      </a:endParaRPr>
                    </a:p>
                  </a:txBody>
                  <a:tcPr marL="68580" marR="68580" marT="0" marB="0"/>
                </a:tc>
                <a:tc>
                  <a:txBody>
                    <a:bodyPr/>
                    <a:lstStyle/>
                    <a:p>
                      <a:pPr algn="ctr">
                        <a:lnSpc>
                          <a:spcPct val="200000"/>
                        </a:lnSpc>
                        <a:spcAft>
                          <a:spcPts val="0"/>
                        </a:spcAft>
                      </a:pPr>
                      <a:r>
                        <a:rPr lang="es-PA" sz="2400" dirty="0">
                          <a:effectLst/>
                        </a:rPr>
                        <a:t>NO</a:t>
                      </a:r>
                      <a:endParaRPr lang="es-PA" sz="2400" dirty="0">
                        <a:effectLst/>
                        <a:latin typeface="Times New Roman"/>
                        <a:ea typeface="Times New Roman"/>
                      </a:endParaRPr>
                    </a:p>
                  </a:txBody>
                  <a:tcPr marL="68580" marR="68580" marT="0" marB="0"/>
                </a:tc>
              </a:tr>
              <a:tr h="659527">
                <a:tc>
                  <a:txBody>
                    <a:bodyPr/>
                    <a:lstStyle/>
                    <a:p>
                      <a:pPr algn="just">
                        <a:lnSpc>
                          <a:spcPct val="200000"/>
                        </a:lnSpc>
                        <a:spcAft>
                          <a:spcPts val="0"/>
                        </a:spcAft>
                      </a:pPr>
                      <a:r>
                        <a:rPr lang="es-PA" sz="1800" dirty="0">
                          <a:effectLst/>
                        </a:rPr>
                        <a:t>Formé equipo </a:t>
                      </a:r>
                      <a:endParaRPr lang="es-PA" sz="1800" dirty="0">
                        <a:effectLst/>
                        <a:latin typeface="Times New Roman"/>
                        <a:ea typeface="Times New Roman"/>
                      </a:endParaRPr>
                    </a:p>
                  </a:txBody>
                  <a:tcPr marL="68580" marR="68580" marT="0" marB="0"/>
                </a:tc>
                <a:tc>
                  <a:txBody>
                    <a:bodyPr/>
                    <a:lstStyle/>
                    <a:p>
                      <a:pPr algn="just">
                        <a:lnSpc>
                          <a:spcPct val="200000"/>
                        </a:lnSpc>
                        <a:spcAft>
                          <a:spcPts val="0"/>
                        </a:spcAft>
                      </a:pPr>
                      <a:r>
                        <a:rPr lang="es-PA" sz="1200" dirty="0">
                          <a:effectLst/>
                        </a:rPr>
                        <a:t> </a:t>
                      </a:r>
                      <a:endParaRPr lang="es-PA" sz="1200" dirty="0">
                        <a:effectLst/>
                        <a:latin typeface="Times New Roman"/>
                        <a:ea typeface="Times New Roman"/>
                      </a:endParaRPr>
                    </a:p>
                  </a:txBody>
                  <a:tcPr marL="68580" marR="68580" marT="0" marB="0"/>
                </a:tc>
                <a:tc>
                  <a:txBody>
                    <a:bodyPr/>
                    <a:lstStyle/>
                    <a:p>
                      <a:pPr algn="just">
                        <a:lnSpc>
                          <a:spcPct val="200000"/>
                        </a:lnSpc>
                        <a:spcAft>
                          <a:spcPts val="0"/>
                        </a:spcAft>
                      </a:pPr>
                      <a:r>
                        <a:rPr lang="es-PA" sz="1200" dirty="0">
                          <a:effectLst/>
                        </a:rPr>
                        <a:t> </a:t>
                      </a:r>
                      <a:endParaRPr lang="es-PA" sz="1200" dirty="0">
                        <a:effectLst/>
                        <a:latin typeface="Times New Roman"/>
                        <a:ea typeface="Times New Roman"/>
                      </a:endParaRPr>
                    </a:p>
                  </a:txBody>
                  <a:tcPr marL="68580" marR="68580" marT="0" marB="0"/>
                </a:tc>
              </a:tr>
              <a:tr h="659527">
                <a:tc>
                  <a:txBody>
                    <a:bodyPr/>
                    <a:lstStyle/>
                    <a:p>
                      <a:pPr algn="just">
                        <a:lnSpc>
                          <a:spcPct val="200000"/>
                        </a:lnSpc>
                        <a:spcAft>
                          <a:spcPts val="0"/>
                        </a:spcAft>
                      </a:pPr>
                      <a:r>
                        <a:rPr lang="es-PA" sz="1800" dirty="0">
                          <a:effectLst/>
                        </a:rPr>
                        <a:t>Busqué información</a:t>
                      </a:r>
                      <a:endParaRPr lang="es-PA" sz="1800" dirty="0">
                        <a:effectLst/>
                        <a:latin typeface="Times New Roman"/>
                        <a:ea typeface="Times New Roman"/>
                      </a:endParaRPr>
                    </a:p>
                  </a:txBody>
                  <a:tcPr marL="68580" marR="68580" marT="0" marB="0"/>
                </a:tc>
                <a:tc>
                  <a:txBody>
                    <a:bodyPr/>
                    <a:lstStyle/>
                    <a:p>
                      <a:pPr algn="just">
                        <a:lnSpc>
                          <a:spcPct val="200000"/>
                        </a:lnSpc>
                        <a:spcAft>
                          <a:spcPts val="0"/>
                        </a:spcAft>
                      </a:pPr>
                      <a:r>
                        <a:rPr lang="es-PA" sz="1200" dirty="0">
                          <a:effectLst/>
                        </a:rPr>
                        <a:t> </a:t>
                      </a:r>
                      <a:endParaRPr lang="es-PA" sz="1200" dirty="0">
                        <a:effectLst/>
                        <a:latin typeface="Times New Roman"/>
                        <a:ea typeface="Times New Roman"/>
                      </a:endParaRPr>
                    </a:p>
                  </a:txBody>
                  <a:tcPr marL="68580" marR="68580" marT="0" marB="0"/>
                </a:tc>
                <a:tc>
                  <a:txBody>
                    <a:bodyPr/>
                    <a:lstStyle/>
                    <a:p>
                      <a:pPr algn="just">
                        <a:lnSpc>
                          <a:spcPct val="200000"/>
                        </a:lnSpc>
                        <a:spcAft>
                          <a:spcPts val="0"/>
                        </a:spcAft>
                      </a:pPr>
                      <a:r>
                        <a:rPr lang="es-PA" sz="1200" dirty="0">
                          <a:effectLst/>
                        </a:rPr>
                        <a:t> </a:t>
                      </a:r>
                      <a:endParaRPr lang="es-PA" sz="1200" dirty="0">
                        <a:effectLst/>
                        <a:latin typeface="Times New Roman"/>
                        <a:ea typeface="Times New Roman"/>
                      </a:endParaRPr>
                    </a:p>
                  </a:txBody>
                  <a:tcPr marL="68580" marR="68580" marT="0" marB="0"/>
                </a:tc>
              </a:tr>
              <a:tr h="659527">
                <a:tc>
                  <a:txBody>
                    <a:bodyPr/>
                    <a:lstStyle/>
                    <a:p>
                      <a:pPr algn="just">
                        <a:lnSpc>
                          <a:spcPct val="200000"/>
                        </a:lnSpc>
                        <a:spcAft>
                          <a:spcPts val="0"/>
                        </a:spcAft>
                      </a:pPr>
                      <a:r>
                        <a:rPr lang="es-PA" sz="1800" dirty="0">
                          <a:effectLst/>
                        </a:rPr>
                        <a:t>Seleccioné imágenes</a:t>
                      </a:r>
                      <a:endParaRPr lang="es-PA" sz="1800" dirty="0">
                        <a:effectLst/>
                        <a:latin typeface="Times New Roman"/>
                        <a:ea typeface="Times New Roman"/>
                      </a:endParaRPr>
                    </a:p>
                  </a:txBody>
                  <a:tcPr marL="68580" marR="68580" marT="0" marB="0"/>
                </a:tc>
                <a:tc>
                  <a:txBody>
                    <a:bodyPr/>
                    <a:lstStyle/>
                    <a:p>
                      <a:pPr algn="just">
                        <a:lnSpc>
                          <a:spcPct val="200000"/>
                        </a:lnSpc>
                        <a:spcAft>
                          <a:spcPts val="0"/>
                        </a:spcAft>
                      </a:pPr>
                      <a:r>
                        <a:rPr lang="es-PA" sz="1200" dirty="0">
                          <a:effectLst/>
                        </a:rPr>
                        <a:t> </a:t>
                      </a:r>
                      <a:endParaRPr lang="es-PA" sz="1200" dirty="0">
                        <a:effectLst/>
                        <a:latin typeface="Times New Roman"/>
                        <a:ea typeface="Times New Roman"/>
                      </a:endParaRPr>
                    </a:p>
                  </a:txBody>
                  <a:tcPr marL="68580" marR="68580" marT="0" marB="0"/>
                </a:tc>
                <a:tc>
                  <a:txBody>
                    <a:bodyPr/>
                    <a:lstStyle/>
                    <a:p>
                      <a:pPr algn="just">
                        <a:lnSpc>
                          <a:spcPct val="200000"/>
                        </a:lnSpc>
                        <a:spcAft>
                          <a:spcPts val="0"/>
                        </a:spcAft>
                      </a:pPr>
                      <a:r>
                        <a:rPr lang="es-PA" sz="1200" dirty="0">
                          <a:effectLst/>
                        </a:rPr>
                        <a:t> </a:t>
                      </a:r>
                      <a:endParaRPr lang="es-PA" sz="1200" dirty="0">
                        <a:effectLst/>
                        <a:latin typeface="Times New Roman"/>
                        <a:ea typeface="Times New Roman"/>
                      </a:endParaRPr>
                    </a:p>
                  </a:txBody>
                  <a:tcPr marL="68580" marR="68580" marT="0" marB="0"/>
                </a:tc>
              </a:tr>
              <a:tr h="659527">
                <a:tc>
                  <a:txBody>
                    <a:bodyPr/>
                    <a:lstStyle/>
                    <a:p>
                      <a:pPr algn="just">
                        <a:lnSpc>
                          <a:spcPct val="200000"/>
                        </a:lnSpc>
                        <a:spcAft>
                          <a:spcPts val="0"/>
                        </a:spcAft>
                      </a:pPr>
                      <a:r>
                        <a:rPr lang="es-PA" sz="1800" dirty="0">
                          <a:effectLst/>
                        </a:rPr>
                        <a:t>Elaboré collage</a:t>
                      </a:r>
                      <a:endParaRPr lang="es-PA" sz="1800" dirty="0">
                        <a:effectLst/>
                        <a:latin typeface="Times New Roman"/>
                        <a:ea typeface="Times New Roman"/>
                      </a:endParaRPr>
                    </a:p>
                  </a:txBody>
                  <a:tcPr marL="68580" marR="68580" marT="0" marB="0"/>
                </a:tc>
                <a:tc>
                  <a:txBody>
                    <a:bodyPr/>
                    <a:lstStyle/>
                    <a:p>
                      <a:pPr algn="just">
                        <a:lnSpc>
                          <a:spcPct val="200000"/>
                        </a:lnSpc>
                        <a:spcAft>
                          <a:spcPts val="0"/>
                        </a:spcAft>
                      </a:pPr>
                      <a:r>
                        <a:rPr lang="es-PA" sz="1200">
                          <a:effectLst/>
                        </a:rPr>
                        <a:t> </a:t>
                      </a:r>
                      <a:endParaRPr lang="es-PA" sz="1200">
                        <a:effectLst/>
                        <a:latin typeface="Times New Roman"/>
                        <a:ea typeface="Times New Roman"/>
                      </a:endParaRPr>
                    </a:p>
                  </a:txBody>
                  <a:tcPr marL="68580" marR="68580" marT="0" marB="0"/>
                </a:tc>
                <a:tc>
                  <a:txBody>
                    <a:bodyPr/>
                    <a:lstStyle/>
                    <a:p>
                      <a:pPr algn="just">
                        <a:lnSpc>
                          <a:spcPct val="200000"/>
                        </a:lnSpc>
                        <a:spcAft>
                          <a:spcPts val="0"/>
                        </a:spcAft>
                      </a:pPr>
                      <a:r>
                        <a:rPr lang="es-PA" sz="1200" dirty="0">
                          <a:effectLst/>
                        </a:rPr>
                        <a:t> </a:t>
                      </a:r>
                      <a:endParaRPr lang="es-PA" sz="1200" dirty="0">
                        <a:effectLst/>
                        <a:latin typeface="Times New Roman"/>
                        <a:ea typeface="Times New Roman"/>
                      </a:endParaRPr>
                    </a:p>
                  </a:txBody>
                  <a:tcPr marL="68580" marR="68580" marT="0" marB="0"/>
                </a:tc>
              </a:tr>
              <a:tr h="659527">
                <a:tc>
                  <a:txBody>
                    <a:bodyPr/>
                    <a:lstStyle/>
                    <a:p>
                      <a:pPr algn="just">
                        <a:lnSpc>
                          <a:spcPct val="200000"/>
                        </a:lnSpc>
                        <a:spcAft>
                          <a:spcPts val="0"/>
                        </a:spcAft>
                        <a:tabLst>
                          <a:tab pos="1590040" algn="l"/>
                        </a:tabLst>
                      </a:pPr>
                      <a:r>
                        <a:rPr lang="es-PA" sz="1800" dirty="0">
                          <a:effectLst/>
                        </a:rPr>
                        <a:t>Realicé exposición oral	</a:t>
                      </a:r>
                      <a:endParaRPr lang="es-PA" sz="1800" dirty="0">
                        <a:effectLst/>
                        <a:latin typeface="Times New Roman"/>
                        <a:ea typeface="Times New Roman"/>
                      </a:endParaRPr>
                    </a:p>
                  </a:txBody>
                  <a:tcPr marL="68580" marR="68580" marT="0" marB="0"/>
                </a:tc>
                <a:tc>
                  <a:txBody>
                    <a:bodyPr/>
                    <a:lstStyle/>
                    <a:p>
                      <a:pPr algn="just">
                        <a:lnSpc>
                          <a:spcPct val="200000"/>
                        </a:lnSpc>
                        <a:spcAft>
                          <a:spcPts val="0"/>
                        </a:spcAft>
                      </a:pPr>
                      <a:r>
                        <a:rPr lang="es-PA" sz="1200">
                          <a:effectLst/>
                        </a:rPr>
                        <a:t> </a:t>
                      </a:r>
                      <a:endParaRPr lang="es-PA" sz="1200">
                        <a:effectLst/>
                        <a:latin typeface="Times New Roman"/>
                        <a:ea typeface="Times New Roman"/>
                      </a:endParaRPr>
                    </a:p>
                  </a:txBody>
                  <a:tcPr marL="68580" marR="68580" marT="0" marB="0"/>
                </a:tc>
                <a:tc>
                  <a:txBody>
                    <a:bodyPr/>
                    <a:lstStyle/>
                    <a:p>
                      <a:pPr algn="just">
                        <a:lnSpc>
                          <a:spcPct val="200000"/>
                        </a:lnSpc>
                        <a:spcAft>
                          <a:spcPts val="0"/>
                        </a:spcAft>
                      </a:pPr>
                      <a:r>
                        <a:rPr lang="es-PA" sz="1200" dirty="0">
                          <a:effectLst/>
                        </a:rPr>
                        <a:t> </a:t>
                      </a:r>
                      <a:endParaRPr lang="es-PA" sz="1200" dirty="0">
                        <a:effectLst/>
                        <a:latin typeface="Times New Roman"/>
                        <a:ea typeface="Times New Roman"/>
                      </a:endParaRPr>
                    </a:p>
                  </a:txBody>
                  <a:tcPr marL="68580" marR="68580" marT="0" marB="0"/>
                </a:tc>
              </a:tr>
              <a:tr h="628929">
                <a:tc>
                  <a:txBody>
                    <a:bodyPr/>
                    <a:lstStyle/>
                    <a:p>
                      <a:pPr algn="just">
                        <a:lnSpc>
                          <a:spcPct val="200000"/>
                        </a:lnSpc>
                        <a:spcAft>
                          <a:spcPts val="0"/>
                        </a:spcAft>
                      </a:pPr>
                      <a:r>
                        <a:rPr lang="es-PA" sz="1800" dirty="0" smtClean="0">
                          <a:effectLst/>
                        </a:rPr>
                        <a:t>Elaboré crucigrama</a:t>
                      </a:r>
                      <a:endParaRPr lang="es-PA" sz="1800" dirty="0">
                        <a:effectLst/>
                        <a:latin typeface="Times New Roman"/>
                        <a:ea typeface="Times New Roman"/>
                      </a:endParaRPr>
                    </a:p>
                  </a:txBody>
                  <a:tcPr marL="68580" marR="68580" marT="0" marB="0"/>
                </a:tc>
                <a:tc>
                  <a:txBody>
                    <a:bodyPr/>
                    <a:lstStyle/>
                    <a:p>
                      <a:pPr algn="just">
                        <a:lnSpc>
                          <a:spcPct val="200000"/>
                        </a:lnSpc>
                        <a:spcAft>
                          <a:spcPts val="0"/>
                        </a:spcAft>
                      </a:pPr>
                      <a:r>
                        <a:rPr lang="es-PA" sz="1200" dirty="0">
                          <a:effectLst/>
                        </a:rPr>
                        <a:t> </a:t>
                      </a:r>
                      <a:endParaRPr lang="es-PA" sz="1200" dirty="0">
                        <a:effectLst/>
                        <a:latin typeface="Times New Roman"/>
                        <a:ea typeface="Times New Roman"/>
                      </a:endParaRPr>
                    </a:p>
                  </a:txBody>
                  <a:tcPr marL="68580" marR="68580" marT="0" marB="0"/>
                </a:tc>
                <a:tc>
                  <a:txBody>
                    <a:bodyPr/>
                    <a:lstStyle/>
                    <a:p>
                      <a:pPr algn="just">
                        <a:lnSpc>
                          <a:spcPct val="200000"/>
                        </a:lnSpc>
                        <a:spcAft>
                          <a:spcPts val="0"/>
                        </a:spcAft>
                      </a:pPr>
                      <a:r>
                        <a:rPr lang="es-PA" sz="1200" dirty="0">
                          <a:effectLst/>
                        </a:rPr>
                        <a:t> </a:t>
                      </a:r>
                      <a:endParaRPr lang="es-PA" sz="12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2190433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a:t>ACTIVIDAD #2</a:t>
            </a:r>
          </a:p>
        </p:txBody>
      </p:sp>
      <p:sp>
        <p:nvSpPr>
          <p:cNvPr id="3" name="2 Marcador de contenido"/>
          <p:cNvSpPr>
            <a:spLocks noGrp="1"/>
          </p:cNvSpPr>
          <p:nvPr>
            <p:ph idx="1"/>
          </p:nvPr>
        </p:nvSpPr>
        <p:spPr/>
        <p:txBody>
          <a:bodyPr>
            <a:normAutofit/>
          </a:bodyPr>
          <a:lstStyle/>
          <a:p>
            <a:pPr marL="0" indent="0">
              <a:buNone/>
            </a:pPr>
            <a:r>
              <a:rPr lang="es-MX" dirty="0">
                <a:effectLst/>
              </a:rPr>
              <a:t>  </a:t>
            </a:r>
            <a:endParaRPr lang="es-PA" dirty="0">
              <a:effectLst/>
            </a:endParaRPr>
          </a:p>
          <a:p>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rPr>
              <a:t>¿Cuáles son los objetos u aparatos que contienen </a:t>
            </a:r>
            <a:r>
              <a:rPr lang="es-PA" b="0" dirty="0" err="1">
                <a:ln w="18415" cmpd="sng">
                  <a:solidFill>
                    <a:srgbClr val="FFFFFF"/>
                  </a:solidFill>
                  <a:prstDash val="solid"/>
                </a:ln>
                <a:solidFill>
                  <a:srgbClr val="FFFFFF"/>
                </a:solidFill>
                <a:effectLst>
                  <a:outerShdw blurRad="63500" dir="3600000" algn="tl" rotWithShape="0">
                    <a:srgbClr val="000000">
                      <a:alpha val="70000"/>
                    </a:srgbClr>
                  </a:outerShdw>
                </a:effectLst>
              </a:rPr>
              <a:t>fluorocarbonato</a:t>
            </a:r>
            <a:endPar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lvl="0"/>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rPr>
              <a:t>Investigo por </a:t>
            </a:r>
            <a:r>
              <a:rPr lang="es-PA" b="0" u="sng" dirty="0">
                <a:ln w="18415" cmpd="sng">
                  <a:solidFill>
                    <a:srgbClr val="FFFFFF"/>
                  </a:solidFill>
                  <a:prstDash val="solid"/>
                </a:ln>
                <a:solidFill>
                  <a:srgbClr val="FFFFFF"/>
                </a:solidFill>
                <a:effectLst>
                  <a:outerShdw blurRad="63500" dir="3600000" algn="tl" rotWithShape="0">
                    <a:srgbClr val="000000">
                      <a:alpha val="70000"/>
                    </a:srgbClr>
                  </a:outerShdw>
                </a:effectLst>
                <a:hlinkClick r:id="rId2"/>
              </a:rPr>
              <a:t>Internet</a:t>
            </a:r>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rPr>
              <a:t> a qué llamamos </a:t>
            </a:r>
            <a:r>
              <a:rPr lang="es-PA" b="0" dirty="0" err="1">
                <a:ln w="18415" cmpd="sng">
                  <a:solidFill>
                    <a:srgbClr val="FFFFFF"/>
                  </a:solidFill>
                  <a:prstDash val="solid"/>
                </a:ln>
                <a:solidFill>
                  <a:srgbClr val="FFFFFF"/>
                </a:solidFill>
                <a:effectLst>
                  <a:outerShdw blurRad="63500" dir="3600000" algn="tl" rotWithShape="0">
                    <a:srgbClr val="000000">
                      <a:alpha val="70000"/>
                    </a:srgbClr>
                  </a:outerShdw>
                </a:effectLst>
              </a:rPr>
              <a:t>fluorocabonatos</a:t>
            </a:r>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rPr>
              <a:t>.</a:t>
            </a:r>
          </a:p>
          <a:p>
            <a:pPr lvl="0"/>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rPr>
              <a:t>Confecciono un listado de los aparatos que contienen </a:t>
            </a:r>
            <a:r>
              <a:rPr lang="es-PA" b="0" dirty="0" err="1">
                <a:ln w="18415" cmpd="sng">
                  <a:solidFill>
                    <a:srgbClr val="FFFFFF"/>
                  </a:solidFill>
                  <a:prstDash val="solid"/>
                </a:ln>
                <a:solidFill>
                  <a:srgbClr val="FFFFFF"/>
                </a:solidFill>
                <a:effectLst>
                  <a:outerShdw blurRad="63500" dir="3600000" algn="tl" rotWithShape="0">
                    <a:srgbClr val="000000">
                      <a:alpha val="70000"/>
                    </a:srgbClr>
                  </a:outerShdw>
                </a:effectLst>
              </a:rPr>
              <a:t>fluorocarbonato</a:t>
            </a:r>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rPr>
              <a:t> en Word</a:t>
            </a:r>
          </a:p>
          <a:p>
            <a:pPr lvl="0"/>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rPr>
              <a:t>Elaboro una tabla de los </a:t>
            </a:r>
            <a:r>
              <a:rPr lang="es-PA" b="0" u="sng" dirty="0">
                <a:ln w="18415" cmpd="sng">
                  <a:solidFill>
                    <a:srgbClr val="FFFFFF"/>
                  </a:solidFill>
                  <a:prstDash val="solid"/>
                </a:ln>
                <a:solidFill>
                  <a:srgbClr val="FFFFFF"/>
                </a:solidFill>
                <a:effectLst>
                  <a:outerShdw blurRad="63500" dir="3600000" algn="tl" rotWithShape="0">
                    <a:srgbClr val="000000">
                      <a:alpha val="70000"/>
                    </a:srgbClr>
                  </a:outerShdw>
                </a:effectLst>
                <a:hlinkClick r:id="rId3"/>
              </a:rPr>
              <a:t>gases</a:t>
            </a:r>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rPr>
              <a:t> en la atmósfera que se encuentran en mayor cantidad en Word. </a:t>
            </a:r>
          </a:p>
          <a:p>
            <a:pPr lvl="0"/>
            <a:r>
              <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rPr>
              <a:t>Elabora un tríptico sobre los materiales hechos con </a:t>
            </a:r>
            <a:r>
              <a:rPr lang="es-PA" b="0" dirty="0" err="1">
                <a:ln w="18415" cmpd="sng">
                  <a:solidFill>
                    <a:srgbClr val="FFFFFF"/>
                  </a:solidFill>
                  <a:prstDash val="solid"/>
                </a:ln>
                <a:solidFill>
                  <a:srgbClr val="FFFFFF"/>
                </a:solidFill>
                <a:effectLst>
                  <a:outerShdw blurRad="63500" dir="3600000" algn="tl" rotWithShape="0">
                    <a:srgbClr val="000000">
                      <a:alpha val="70000"/>
                    </a:srgbClr>
                  </a:outerShdw>
                </a:effectLst>
              </a:rPr>
              <a:t>fluorocarbonato</a:t>
            </a:r>
            <a:endParaRPr lang="es-PA" b="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marL="0" indent="0">
              <a:buNone/>
            </a:pPr>
            <a:endParaRPr lang="es-PA" dirty="0" smtClean="0"/>
          </a:p>
          <a:p>
            <a:endParaRPr lang="es-PA" dirty="0"/>
          </a:p>
        </p:txBody>
      </p:sp>
    </p:spTree>
    <p:extLst>
      <p:ext uri="{BB962C8B-B14F-4D97-AF65-F5344CB8AC3E}">
        <p14:creationId xmlns:p14="http://schemas.microsoft.com/office/powerpoint/2010/main" val="3248297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2000"/>
                                        <p:tgtEl>
                                          <p:spTgt spid="3">
                                            <p:txEl>
                                              <p:pRg st="1" end="1"/>
                                            </p:txEl>
                                          </p:spTgt>
                                        </p:tgtEl>
                                      </p:cBhvr>
                                    </p:animEffect>
                                    <p:anim calcmode="lin" valueType="num">
                                      <p:cBhvr>
                                        <p:cTn id="20"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2000"/>
                                        <p:tgtEl>
                                          <p:spTgt spid="3">
                                            <p:txEl>
                                              <p:pRg st="2" end="2"/>
                                            </p:txEl>
                                          </p:spTgt>
                                        </p:tgtEl>
                                      </p:cBhvr>
                                    </p:animEffect>
                                    <p:anim calcmode="lin" valueType="num">
                                      <p:cBhvr>
                                        <p:cTn id="27"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8"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2000"/>
                                        <p:tgtEl>
                                          <p:spTgt spid="3">
                                            <p:txEl>
                                              <p:pRg st="3" end="3"/>
                                            </p:txEl>
                                          </p:spTgt>
                                        </p:tgtEl>
                                      </p:cBhvr>
                                    </p:animEffect>
                                    <p:anim calcmode="lin" valueType="num">
                                      <p:cBhvr>
                                        <p:cTn id="34"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5"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2000"/>
                                        <p:tgtEl>
                                          <p:spTgt spid="3">
                                            <p:txEl>
                                              <p:pRg st="4" end="4"/>
                                            </p:txEl>
                                          </p:spTgt>
                                        </p:tgtEl>
                                      </p:cBhvr>
                                    </p:animEffect>
                                    <p:anim calcmode="lin" valueType="num">
                                      <p:cBhvr>
                                        <p:cTn id="41"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45"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2000"/>
                                        <p:tgtEl>
                                          <p:spTgt spid="3">
                                            <p:txEl>
                                              <p:pRg st="5" end="5"/>
                                            </p:txEl>
                                          </p:spTgt>
                                        </p:tgtEl>
                                      </p:cBhvr>
                                    </p:animEffect>
                                    <p:anim calcmode="lin" valueType="num">
                                      <p:cBhvr>
                                        <p:cTn id="48"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9"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fontAlgn="base">
              <a:spcAft>
                <a:spcPct val="0"/>
              </a:spcAft>
              <a:tabLst>
                <a:tab pos="2266950" algn="l"/>
              </a:tabLst>
            </a:pPr>
            <a:r>
              <a:rPr lang="es-PA" sz="400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a typeface="Times New Roman" pitchFamily="18" charset="0"/>
                <a:cs typeface="Arial" pitchFamily="34" charset="0"/>
              </a:rPr>
              <a:t>AUTOEVALUACIÓN #2</a:t>
            </a:r>
            <a:endParaRPr lang="es-PA" sz="400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ea typeface="+mn-ea"/>
              <a:cs typeface="Arial" pitchFamily="34" charset="0"/>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152524246"/>
              </p:ext>
            </p:extLst>
          </p:nvPr>
        </p:nvGraphicFramePr>
        <p:xfrm>
          <a:off x="467545" y="1340769"/>
          <a:ext cx="8136902" cy="4824535"/>
        </p:xfrm>
        <a:graphic>
          <a:graphicData uri="http://schemas.openxmlformats.org/drawingml/2006/table">
            <a:tbl>
              <a:tblPr firstRow="1" firstCol="1" bandRow="1">
                <a:tableStyleId>{5C22544A-7EE6-4342-B048-85BDC9FD1C3A}</a:tableStyleId>
              </a:tblPr>
              <a:tblGrid>
                <a:gridCol w="2479508"/>
                <a:gridCol w="2480337"/>
                <a:gridCol w="3177057"/>
              </a:tblGrid>
              <a:tr h="964907">
                <a:tc>
                  <a:txBody>
                    <a:bodyPr/>
                    <a:lstStyle/>
                    <a:p>
                      <a:pPr algn="ctr">
                        <a:spcAft>
                          <a:spcPts val="0"/>
                        </a:spcAft>
                        <a:tabLst>
                          <a:tab pos="2266315" algn="l"/>
                        </a:tabLst>
                      </a:pPr>
                      <a:r>
                        <a:rPr lang="es-PA" sz="2400" dirty="0">
                          <a:effectLst/>
                        </a:rPr>
                        <a:t>CRITERIOS</a:t>
                      </a:r>
                      <a:endParaRPr lang="es-PA" sz="2400" dirty="0">
                        <a:effectLst/>
                        <a:latin typeface="Times New Roman"/>
                        <a:ea typeface="Times New Roman"/>
                      </a:endParaRPr>
                    </a:p>
                  </a:txBody>
                  <a:tcPr marL="68580" marR="68580" marT="0" marB="0"/>
                </a:tc>
                <a:tc>
                  <a:txBody>
                    <a:bodyPr/>
                    <a:lstStyle/>
                    <a:p>
                      <a:pPr algn="ctr">
                        <a:spcAft>
                          <a:spcPts val="0"/>
                        </a:spcAft>
                        <a:tabLst>
                          <a:tab pos="2266315" algn="l"/>
                        </a:tabLst>
                      </a:pPr>
                      <a:r>
                        <a:rPr lang="es-PA" sz="2400">
                          <a:effectLst/>
                        </a:rPr>
                        <a:t>SI</a:t>
                      </a:r>
                      <a:endParaRPr lang="es-PA" sz="2400">
                        <a:effectLst/>
                        <a:latin typeface="Times New Roman"/>
                        <a:ea typeface="Times New Roman"/>
                      </a:endParaRPr>
                    </a:p>
                  </a:txBody>
                  <a:tcPr marL="68580" marR="68580" marT="0" marB="0"/>
                </a:tc>
                <a:tc>
                  <a:txBody>
                    <a:bodyPr/>
                    <a:lstStyle/>
                    <a:p>
                      <a:pPr algn="ctr">
                        <a:spcAft>
                          <a:spcPts val="0"/>
                        </a:spcAft>
                        <a:tabLst>
                          <a:tab pos="2266315" algn="l"/>
                        </a:tabLst>
                      </a:pPr>
                      <a:r>
                        <a:rPr lang="es-PA" sz="2400">
                          <a:effectLst/>
                        </a:rPr>
                        <a:t>NO</a:t>
                      </a:r>
                      <a:endParaRPr lang="es-PA" sz="2400">
                        <a:effectLst/>
                        <a:latin typeface="Times New Roman"/>
                        <a:ea typeface="Times New Roman"/>
                      </a:endParaRPr>
                    </a:p>
                  </a:txBody>
                  <a:tcPr marL="68580" marR="68580" marT="0" marB="0"/>
                </a:tc>
              </a:tr>
              <a:tr h="964907">
                <a:tc>
                  <a:txBody>
                    <a:bodyPr/>
                    <a:lstStyle/>
                    <a:p>
                      <a:pPr>
                        <a:spcAft>
                          <a:spcPts val="0"/>
                        </a:spcAft>
                        <a:tabLst>
                          <a:tab pos="2266315" algn="l"/>
                        </a:tabLst>
                      </a:pPr>
                      <a:r>
                        <a:rPr lang="es-PA" sz="2400" dirty="0">
                          <a:effectLst/>
                        </a:rPr>
                        <a:t>Investigué por la internet</a:t>
                      </a:r>
                      <a:endParaRPr lang="es-PA" sz="2400" dirty="0">
                        <a:effectLst/>
                        <a:latin typeface="Times New Roman"/>
                        <a:ea typeface="Times New Roman"/>
                      </a:endParaRPr>
                    </a:p>
                  </a:txBody>
                  <a:tcPr marL="68580" marR="68580" marT="0" marB="0"/>
                </a:tc>
                <a:tc>
                  <a:txBody>
                    <a:bodyPr/>
                    <a:lstStyle/>
                    <a:p>
                      <a:pPr>
                        <a:spcAft>
                          <a:spcPts val="0"/>
                        </a:spcAft>
                        <a:tabLst>
                          <a:tab pos="2266315" algn="l"/>
                        </a:tabLst>
                      </a:pPr>
                      <a:r>
                        <a:rPr lang="es-PA" sz="2400">
                          <a:effectLst/>
                        </a:rPr>
                        <a:t> </a:t>
                      </a:r>
                      <a:endParaRPr lang="es-PA" sz="2400">
                        <a:effectLst/>
                        <a:latin typeface="Times New Roman"/>
                        <a:ea typeface="Times New Roman"/>
                      </a:endParaRPr>
                    </a:p>
                  </a:txBody>
                  <a:tcPr marL="68580" marR="68580" marT="0" marB="0"/>
                </a:tc>
                <a:tc>
                  <a:txBody>
                    <a:bodyPr/>
                    <a:lstStyle/>
                    <a:p>
                      <a:pPr>
                        <a:spcAft>
                          <a:spcPts val="0"/>
                        </a:spcAft>
                        <a:tabLst>
                          <a:tab pos="2266315" algn="l"/>
                        </a:tabLst>
                      </a:pPr>
                      <a:r>
                        <a:rPr lang="es-PA" sz="2400">
                          <a:effectLst/>
                        </a:rPr>
                        <a:t> </a:t>
                      </a:r>
                      <a:endParaRPr lang="es-PA" sz="2400">
                        <a:effectLst/>
                        <a:latin typeface="Times New Roman"/>
                        <a:ea typeface="Times New Roman"/>
                      </a:endParaRPr>
                    </a:p>
                  </a:txBody>
                  <a:tcPr marL="68580" marR="68580" marT="0" marB="0"/>
                </a:tc>
              </a:tr>
              <a:tr h="964907">
                <a:tc>
                  <a:txBody>
                    <a:bodyPr/>
                    <a:lstStyle/>
                    <a:p>
                      <a:pPr>
                        <a:spcAft>
                          <a:spcPts val="0"/>
                        </a:spcAft>
                        <a:tabLst>
                          <a:tab pos="2266315" algn="l"/>
                        </a:tabLst>
                      </a:pPr>
                      <a:r>
                        <a:rPr lang="es-PA" sz="2400" dirty="0">
                          <a:effectLst/>
                        </a:rPr>
                        <a:t>Confeccioné listado</a:t>
                      </a:r>
                      <a:endParaRPr lang="es-PA" sz="2400" dirty="0">
                        <a:effectLst/>
                        <a:latin typeface="Times New Roman"/>
                        <a:ea typeface="Times New Roman"/>
                      </a:endParaRPr>
                    </a:p>
                  </a:txBody>
                  <a:tcPr marL="68580" marR="68580" marT="0" marB="0"/>
                </a:tc>
                <a:tc>
                  <a:txBody>
                    <a:bodyPr/>
                    <a:lstStyle/>
                    <a:p>
                      <a:pPr>
                        <a:spcAft>
                          <a:spcPts val="0"/>
                        </a:spcAft>
                        <a:tabLst>
                          <a:tab pos="2266315" algn="l"/>
                        </a:tabLst>
                      </a:pPr>
                      <a:r>
                        <a:rPr lang="es-PA" sz="2400" dirty="0">
                          <a:effectLst/>
                        </a:rPr>
                        <a:t> </a:t>
                      </a:r>
                      <a:endParaRPr lang="es-PA" sz="2400" dirty="0">
                        <a:effectLst/>
                        <a:latin typeface="Times New Roman"/>
                        <a:ea typeface="Times New Roman"/>
                      </a:endParaRPr>
                    </a:p>
                  </a:txBody>
                  <a:tcPr marL="68580" marR="68580" marT="0" marB="0"/>
                </a:tc>
                <a:tc>
                  <a:txBody>
                    <a:bodyPr/>
                    <a:lstStyle/>
                    <a:p>
                      <a:pPr>
                        <a:spcAft>
                          <a:spcPts val="0"/>
                        </a:spcAft>
                        <a:tabLst>
                          <a:tab pos="2266315" algn="l"/>
                        </a:tabLst>
                      </a:pPr>
                      <a:r>
                        <a:rPr lang="es-PA" sz="2400">
                          <a:effectLst/>
                        </a:rPr>
                        <a:t> </a:t>
                      </a:r>
                      <a:endParaRPr lang="es-PA" sz="2400">
                        <a:effectLst/>
                        <a:latin typeface="Times New Roman"/>
                        <a:ea typeface="Times New Roman"/>
                      </a:endParaRPr>
                    </a:p>
                  </a:txBody>
                  <a:tcPr marL="68580" marR="68580" marT="0" marB="0"/>
                </a:tc>
              </a:tr>
              <a:tr h="964907">
                <a:tc>
                  <a:txBody>
                    <a:bodyPr/>
                    <a:lstStyle/>
                    <a:p>
                      <a:pPr>
                        <a:spcAft>
                          <a:spcPts val="0"/>
                        </a:spcAft>
                        <a:tabLst>
                          <a:tab pos="2266315" algn="l"/>
                        </a:tabLst>
                      </a:pPr>
                      <a:r>
                        <a:rPr lang="es-PA" sz="2400">
                          <a:effectLst/>
                        </a:rPr>
                        <a:t>Elaboré tabla</a:t>
                      </a:r>
                      <a:endParaRPr lang="es-PA" sz="2400">
                        <a:effectLst/>
                        <a:latin typeface="Times New Roman"/>
                        <a:ea typeface="Times New Roman"/>
                      </a:endParaRPr>
                    </a:p>
                  </a:txBody>
                  <a:tcPr marL="68580" marR="68580" marT="0" marB="0"/>
                </a:tc>
                <a:tc>
                  <a:txBody>
                    <a:bodyPr/>
                    <a:lstStyle/>
                    <a:p>
                      <a:pPr>
                        <a:spcAft>
                          <a:spcPts val="0"/>
                        </a:spcAft>
                        <a:tabLst>
                          <a:tab pos="2266315" algn="l"/>
                        </a:tabLst>
                      </a:pPr>
                      <a:r>
                        <a:rPr lang="es-PA" sz="2400" dirty="0">
                          <a:effectLst/>
                        </a:rPr>
                        <a:t> </a:t>
                      </a:r>
                      <a:endParaRPr lang="es-PA" sz="2400" dirty="0">
                        <a:effectLst/>
                        <a:latin typeface="Times New Roman"/>
                        <a:ea typeface="Times New Roman"/>
                      </a:endParaRPr>
                    </a:p>
                  </a:txBody>
                  <a:tcPr marL="68580" marR="68580" marT="0" marB="0"/>
                </a:tc>
                <a:tc>
                  <a:txBody>
                    <a:bodyPr/>
                    <a:lstStyle/>
                    <a:p>
                      <a:pPr>
                        <a:spcAft>
                          <a:spcPts val="0"/>
                        </a:spcAft>
                        <a:tabLst>
                          <a:tab pos="2266315" algn="l"/>
                        </a:tabLst>
                      </a:pPr>
                      <a:r>
                        <a:rPr lang="es-PA" sz="2400">
                          <a:effectLst/>
                        </a:rPr>
                        <a:t> </a:t>
                      </a:r>
                      <a:endParaRPr lang="es-PA" sz="2400">
                        <a:effectLst/>
                        <a:latin typeface="Times New Roman"/>
                        <a:ea typeface="Times New Roman"/>
                      </a:endParaRPr>
                    </a:p>
                  </a:txBody>
                  <a:tcPr marL="68580" marR="68580" marT="0" marB="0"/>
                </a:tc>
              </a:tr>
              <a:tr h="964907">
                <a:tc>
                  <a:txBody>
                    <a:bodyPr/>
                    <a:lstStyle/>
                    <a:p>
                      <a:pPr>
                        <a:spcAft>
                          <a:spcPts val="0"/>
                        </a:spcAft>
                        <a:tabLst>
                          <a:tab pos="2266315" algn="l"/>
                        </a:tabLst>
                      </a:pPr>
                      <a:r>
                        <a:rPr lang="es-PA" sz="2400" dirty="0">
                          <a:effectLst/>
                        </a:rPr>
                        <a:t>Confeccioné tríptico</a:t>
                      </a:r>
                      <a:endParaRPr lang="es-PA" sz="2400" dirty="0">
                        <a:effectLst/>
                        <a:latin typeface="Times New Roman"/>
                        <a:ea typeface="Times New Roman"/>
                      </a:endParaRPr>
                    </a:p>
                  </a:txBody>
                  <a:tcPr marL="68580" marR="68580" marT="0" marB="0"/>
                </a:tc>
                <a:tc>
                  <a:txBody>
                    <a:bodyPr/>
                    <a:lstStyle/>
                    <a:p>
                      <a:pPr>
                        <a:spcAft>
                          <a:spcPts val="0"/>
                        </a:spcAft>
                        <a:tabLst>
                          <a:tab pos="2266315" algn="l"/>
                        </a:tabLst>
                      </a:pPr>
                      <a:r>
                        <a:rPr lang="es-PA" sz="2400" dirty="0">
                          <a:effectLst/>
                        </a:rPr>
                        <a:t> </a:t>
                      </a:r>
                      <a:endParaRPr lang="es-PA" sz="2400" dirty="0">
                        <a:effectLst/>
                        <a:latin typeface="Times New Roman"/>
                        <a:ea typeface="Times New Roman"/>
                      </a:endParaRPr>
                    </a:p>
                  </a:txBody>
                  <a:tcPr marL="68580" marR="68580" marT="0" marB="0"/>
                </a:tc>
                <a:tc>
                  <a:txBody>
                    <a:bodyPr/>
                    <a:lstStyle/>
                    <a:p>
                      <a:pPr>
                        <a:spcAft>
                          <a:spcPts val="0"/>
                        </a:spcAft>
                        <a:tabLst>
                          <a:tab pos="2266315" algn="l"/>
                        </a:tabLst>
                      </a:pPr>
                      <a:r>
                        <a:rPr lang="es-PA" sz="2400" dirty="0">
                          <a:effectLst/>
                        </a:rPr>
                        <a:t> </a:t>
                      </a:r>
                      <a:endParaRPr lang="es-PA" sz="2400" dirty="0">
                        <a:effectLst/>
                        <a:latin typeface="Times New Roman"/>
                        <a:ea typeface="Times New Roman"/>
                      </a:endParaRPr>
                    </a:p>
                  </a:txBody>
                  <a:tcPr marL="68580" marR="68580" marT="0" marB="0"/>
                </a:tc>
              </a:tr>
            </a:tbl>
          </a:graphicData>
        </a:graphic>
      </p:graphicFrame>
      <p:sp>
        <p:nvSpPr>
          <p:cNvPr id="5" name="Rectangle 1"/>
          <p:cNvSpPr>
            <a:spLocks noChangeArrowheads="1"/>
          </p:cNvSpPr>
          <p:nvPr/>
        </p:nvSpPr>
        <p:spPr bwMode="auto">
          <a:xfrm>
            <a:off x="649606" y="499755"/>
            <a:ext cx="8494394"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66950" algn="l"/>
              </a:tabLst>
            </a:pPr>
            <a:endParaRPr kumimoji="0" lang="es-P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66950" algn="l"/>
              </a:tabLst>
            </a:pPr>
            <a:endParaRPr kumimoji="0" lang="es-PA"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372169731"/>
      </p:ext>
    </p:extLst>
  </p:cSld>
  <p:clrMapOvr>
    <a:masterClrMapping/>
  </p:clrMapOvr>
  <p:timing>
    <p:tnLst>
      <p:par>
        <p:cTn id="1" dur="indefinite" restart="never" nodeType="tmRoot"/>
      </p:par>
    </p:tnLst>
  </p:timing>
</p:sld>
</file>

<file path=ppt/theme/theme1.xml><?xml version="1.0" encoding="utf-8"?>
<a:theme xmlns:a="http://schemas.openxmlformats.org/drawingml/2006/main" name="TP101968807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DB90DFA2-FA62-448A-956B-AD664728C77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TP101968807_template</Template>
  <TotalTime>410</TotalTime>
  <Words>915</Words>
  <Application>Microsoft Office PowerPoint</Application>
  <PresentationFormat>Presentación en pantalla (4:3)</PresentationFormat>
  <Paragraphs>124</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TP101968807_template</vt:lpstr>
      <vt:lpstr>Globalizando</vt:lpstr>
      <vt:lpstr>OBJETIVO </vt:lpstr>
      <vt:lpstr>SITUACIÓN DE APRENDIZAJE </vt:lpstr>
      <vt:lpstr>PREGUNTAS GENERADORAS</vt:lpstr>
      <vt:lpstr>PRODUCTO PRINCIPAL </vt:lpstr>
      <vt:lpstr>ACTIVIDAD #1</vt:lpstr>
      <vt:lpstr>AUTOEVALUACIÓN #1</vt:lpstr>
      <vt:lpstr>ACTIVIDAD #2</vt:lpstr>
      <vt:lpstr>AUTOEVALUACIÓN #2</vt:lpstr>
      <vt:lpstr>Presentación de PowerPoint</vt:lpstr>
      <vt:lpstr>FICHA TÉCNICA DE ACTIVIDAD</vt:lpstr>
      <vt:lpstr>DESCRIPCIÓN</vt:lpstr>
      <vt:lpstr>LOGROS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Globalizando</dc:title>
  <dc:creator>Estudiante</dc:creator>
  <cp:lastModifiedBy>Estudiante</cp:lastModifiedBy>
  <cp:revision>55</cp:revision>
  <dcterms:created xsi:type="dcterms:W3CDTF">2012-07-12T16:06:29Z</dcterms:created>
  <dcterms:modified xsi:type="dcterms:W3CDTF">2012-07-13T16:21:49Z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TC019688089991</vt:lpwstr>
  </property>
</Properties>
</file>