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708" r:id="rId3"/>
    <p:sldMasterId id="2147483744" r:id="rId4"/>
    <p:sldMasterId id="2147483756" r:id="rId5"/>
    <p:sldMasterId id="2147483768" r:id="rId6"/>
    <p:sldMasterId id="2147483792" r:id="rId7"/>
    <p:sldMasterId id="2147483833" r:id="rId8"/>
    <p:sldMasterId id="2147483845" r:id="rId9"/>
    <p:sldMasterId id="2147483871" r:id="rId10"/>
    <p:sldMasterId id="2147483883" r:id="rId11"/>
    <p:sldMasterId id="2147483900" r:id="rId12"/>
    <p:sldMasterId id="2147483924" r:id="rId13"/>
    <p:sldMasterId id="2147483948" r:id="rId14"/>
  </p:sldMasterIdLst>
  <p:notesMasterIdLst>
    <p:notesMasterId r:id="rId32"/>
  </p:notesMasterIdLst>
  <p:handoutMasterIdLst>
    <p:handoutMasterId r:id="rId33"/>
  </p:handoutMasterIdLst>
  <p:sldIdLst>
    <p:sldId id="259" r:id="rId15"/>
    <p:sldId id="260" r:id="rId16"/>
    <p:sldId id="261" r:id="rId17"/>
    <p:sldId id="262" r:id="rId18"/>
    <p:sldId id="263" r:id="rId19"/>
    <p:sldId id="264" r:id="rId20"/>
    <p:sldId id="265" r:id="rId21"/>
    <p:sldId id="266" r:id="rId22"/>
    <p:sldId id="267" r:id="rId23"/>
    <p:sldId id="268" r:id="rId24"/>
    <p:sldId id="270" r:id="rId25"/>
    <p:sldId id="271" r:id="rId26"/>
    <p:sldId id="272" r:id="rId27"/>
    <p:sldId id="273" r:id="rId28"/>
    <p:sldId id="274" r:id="rId29"/>
    <p:sldId id="275" r:id="rId30"/>
    <p:sldId id="276" r:id="rId31"/>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5113" autoAdjust="0"/>
  </p:normalViewPr>
  <p:slideViewPr>
    <p:cSldViewPr>
      <p:cViewPr>
        <p:scale>
          <a:sx n="70" d="100"/>
          <a:sy n="70" d="100"/>
        </p:scale>
        <p:origin x="-1302" y="-48"/>
      </p:cViewPr>
      <p:guideLst>
        <p:guide orient="horz" pos="2160"/>
        <p:guide pos="2880"/>
      </p:guideLst>
    </p:cSldViewPr>
  </p:slideViewPr>
  <p:outlineViewPr>
    <p:cViewPr>
      <p:scale>
        <a:sx n="33" d="100"/>
        <a:sy n="33" d="100"/>
      </p:scale>
      <p:origin x="0" y="4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98431B-E48D-4235-A65C-C6D7923AEF9D}" type="datetimeFigureOut">
              <a:rPr lang="es-PA" smtClean="0"/>
              <a:t>08/12/2011</a:t>
            </a:fld>
            <a:endParaRPr lang="es-PA"/>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PA" smtClean="0"/>
              <a:t>Gisselle Sánchez</a:t>
            </a:r>
            <a:endParaRPr lang="es-PA"/>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B182EB-A1AC-4475-831F-073743173CFC}" type="slidenum">
              <a:rPr lang="es-PA" smtClean="0"/>
              <a:t>‹Nº›</a:t>
            </a:fld>
            <a:endParaRPr lang="es-PA"/>
          </a:p>
        </p:txBody>
      </p:sp>
    </p:spTree>
    <p:extLst>
      <p:ext uri="{BB962C8B-B14F-4D97-AF65-F5344CB8AC3E}">
        <p14:creationId xmlns:p14="http://schemas.microsoft.com/office/powerpoint/2010/main" val="16294043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A3618-E599-4517-A942-20815B248C68}" type="datetimeFigureOut">
              <a:rPr lang="es-PA" smtClean="0"/>
              <a:t>08/12/2011</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PA" smtClean="0"/>
              <a:t>Gisselle Sánchez</a:t>
            </a:r>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FE538A-203A-4BB6-A978-8B2639468159}" type="slidenum">
              <a:rPr lang="es-PA" smtClean="0"/>
              <a:t>‹Nº›</a:t>
            </a:fld>
            <a:endParaRPr lang="es-PA"/>
          </a:p>
        </p:txBody>
      </p:sp>
    </p:spTree>
    <p:extLst>
      <p:ext uri="{BB962C8B-B14F-4D97-AF65-F5344CB8AC3E}">
        <p14:creationId xmlns:p14="http://schemas.microsoft.com/office/powerpoint/2010/main" val="292156569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a:p>
        </p:txBody>
      </p:sp>
      <p:sp>
        <p:nvSpPr>
          <p:cNvPr id="4" name="3 Marcador de número de diapositiva"/>
          <p:cNvSpPr>
            <a:spLocks noGrp="1"/>
          </p:cNvSpPr>
          <p:nvPr>
            <p:ph type="sldNum" sz="quarter" idx="10"/>
          </p:nvPr>
        </p:nvSpPr>
        <p:spPr/>
        <p:txBody>
          <a:bodyPr/>
          <a:lstStyle/>
          <a:p>
            <a:fld id="{21FE538A-203A-4BB6-A978-8B2639468159}" type="slidenum">
              <a:rPr lang="es-PA" smtClean="0"/>
              <a:t>4</a:t>
            </a:fld>
            <a:endParaRPr lang="es-PA"/>
          </a:p>
        </p:txBody>
      </p:sp>
      <p:sp>
        <p:nvSpPr>
          <p:cNvPr id="5" name="4 Marcador de pie de página"/>
          <p:cNvSpPr>
            <a:spLocks noGrp="1"/>
          </p:cNvSpPr>
          <p:nvPr>
            <p:ph type="ftr" sz="quarter" idx="11"/>
          </p:nvPr>
        </p:nvSpPr>
        <p:spPr/>
        <p:txBody>
          <a:bodyPr/>
          <a:lstStyle/>
          <a:p>
            <a:r>
              <a:rPr lang="es-PA" smtClean="0"/>
              <a:t>Gisselle Sánchez</a:t>
            </a:r>
            <a:endParaRPr lang="es-PA"/>
          </a:p>
        </p:txBody>
      </p:sp>
    </p:spTree>
    <p:extLst>
      <p:ext uri="{BB962C8B-B14F-4D97-AF65-F5344CB8AC3E}">
        <p14:creationId xmlns:p14="http://schemas.microsoft.com/office/powerpoint/2010/main" val="82518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21FE538A-203A-4BB6-A978-8B2639468159}" type="slidenum">
              <a:rPr lang="es-PA" smtClean="0"/>
              <a:t>10</a:t>
            </a:fld>
            <a:endParaRPr lang="es-PA"/>
          </a:p>
        </p:txBody>
      </p:sp>
      <p:sp>
        <p:nvSpPr>
          <p:cNvPr id="5" name="4 Marcador de pie de página"/>
          <p:cNvSpPr>
            <a:spLocks noGrp="1"/>
          </p:cNvSpPr>
          <p:nvPr>
            <p:ph type="ftr" sz="quarter" idx="11"/>
          </p:nvPr>
        </p:nvSpPr>
        <p:spPr/>
        <p:txBody>
          <a:bodyPr/>
          <a:lstStyle/>
          <a:p>
            <a:r>
              <a:rPr lang="es-PA" smtClean="0"/>
              <a:t>Gisselle Sánchez</a:t>
            </a:r>
            <a:endParaRPr lang="es-PA"/>
          </a:p>
        </p:txBody>
      </p:sp>
    </p:spTree>
    <p:extLst>
      <p:ext uri="{BB962C8B-B14F-4D97-AF65-F5344CB8AC3E}">
        <p14:creationId xmlns:p14="http://schemas.microsoft.com/office/powerpoint/2010/main" val="214840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pie de página"/>
          <p:cNvSpPr>
            <a:spLocks noGrp="1"/>
          </p:cNvSpPr>
          <p:nvPr>
            <p:ph type="ftr" sz="quarter" idx="10"/>
          </p:nvPr>
        </p:nvSpPr>
        <p:spPr/>
        <p:txBody>
          <a:bodyPr/>
          <a:lstStyle/>
          <a:p>
            <a:r>
              <a:rPr lang="es-PA" smtClean="0"/>
              <a:t>Gisselle Sánchez</a:t>
            </a:r>
            <a:endParaRPr lang="es-PA"/>
          </a:p>
        </p:txBody>
      </p:sp>
      <p:sp>
        <p:nvSpPr>
          <p:cNvPr id="5" name="4 Marcador de número de diapositiva"/>
          <p:cNvSpPr>
            <a:spLocks noGrp="1"/>
          </p:cNvSpPr>
          <p:nvPr>
            <p:ph type="sldNum" sz="quarter" idx="11"/>
          </p:nvPr>
        </p:nvSpPr>
        <p:spPr/>
        <p:txBody>
          <a:bodyPr/>
          <a:lstStyle/>
          <a:p>
            <a:fld id="{21FE538A-203A-4BB6-A978-8B2639468159}" type="slidenum">
              <a:rPr lang="es-PA" smtClean="0"/>
              <a:t>13</a:t>
            </a:fld>
            <a:endParaRPr lang="es-PA"/>
          </a:p>
        </p:txBody>
      </p:sp>
    </p:spTree>
    <p:extLst>
      <p:ext uri="{BB962C8B-B14F-4D97-AF65-F5344CB8AC3E}">
        <p14:creationId xmlns:p14="http://schemas.microsoft.com/office/powerpoint/2010/main" val="931597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p:txBody>
          <a:bodyPr/>
          <a:lstStyle/>
          <a:p>
            <a:fld id="{BA21A02C-9791-4DED-81EB-B30E8353846F}" type="datetime1">
              <a:rPr lang="es-PA" smtClean="0"/>
              <a:t>08/12/2011</a:t>
            </a:fld>
            <a:endParaRPr lang="es-PA"/>
          </a:p>
        </p:txBody>
      </p:sp>
      <p:sp>
        <p:nvSpPr>
          <p:cNvPr id="5" name="4 Marcador de pie de página"/>
          <p:cNvSpPr>
            <a:spLocks noGrp="1"/>
          </p:cNvSpPr>
          <p:nvPr>
            <p:ph type="ftr" sz="quarter" idx="11"/>
          </p:nvPr>
        </p:nvSpPr>
        <p:spPr/>
        <p:txBody>
          <a:bodyPr/>
          <a:lstStyle/>
          <a:p>
            <a:r>
              <a:rPr lang="es-PA" smtClean="0"/>
              <a:t>Gisselle Sánchez</a:t>
            </a:r>
            <a:endParaRPr lang="es-PA"/>
          </a:p>
        </p:txBody>
      </p:sp>
      <p:sp>
        <p:nvSpPr>
          <p:cNvPr id="6" name="5 Marcador de número de diapositiva"/>
          <p:cNvSpPr>
            <a:spLocks noGrp="1"/>
          </p:cNvSpPr>
          <p:nvPr>
            <p:ph type="sldNum" sz="quarter" idx="12"/>
          </p:nvPr>
        </p:nvSpPr>
        <p:spPr/>
        <p:txBody>
          <a:bodyPr/>
          <a:lstStyle/>
          <a:p>
            <a:fld id="{B48B7882-9DEF-4A7C-8CAD-0DAA5142F909}" type="slidenum">
              <a:rPr lang="es-PA" smtClean="0"/>
              <a:t>‹Nº›</a:t>
            </a:fld>
            <a:endParaRPr lang="es-PA"/>
          </a:p>
        </p:txBody>
      </p:sp>
    </p:spTree>
    <p:extLst>
      <p:ext uri="{BB962C8B-B14F-4D97-AF65-F5344CB8AC3E}">
        <p14:creationId xmlns:p14="http://schemas.microsoft.com/office/powerpoint/2010/main" val="286772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55EA7465-5CAA-49E3-91FA-A23CF0DC5321}" type="datetime1">
              <a:rPr lang="es-PA" smtClean="0"/>
              <a:t>08/12/2011</a:t>
            </a:fld>
            <a:endParaRPr lang="es-PA"/>
          </a:p>
        </p:txBody>
      </p:sp>
      <p:sp>
        <p:nvSpPr>
          <p:cNvPr id="5" name="4 Marcador de pie de página"/>
          <p:cNvSpPr>
            <a:spLocks noGrp="1"/>
          </p:cNvSpPr>
          <p:nvPr>
            <p:ph type="ftr" sz="quarter" idx="11"/>
          </p:nvPr>
        </p:nvSpPr>
        <p:spPr/>
        <p:txBody>
          <a:bodyPr/>
          <a:lstStyle/>
          <a:p>
            <a:r>
              <a:rPr lang="es-PA" smtClean="0"/>
              <a:t>Gisselle Sánchez</a:t>
            </a:r>
            <a:endParaRPr lang="es-PA"/>
          </a:p>
        </p:txBody>
      </p:sp>
      <p:sp>
        <p:nvSpPr>
          <p:cNvPr id="6" name="5 Marcador de número de diapositiva"/>
          <p:cNvSpPr>
            <a:spLocks noGrp="1"/>
          </p:cNvSpPr>
          <p:nvPr>
            <p:ph type="sldNum" sz="quarter" idx="12"/>
          </p:nvPr>
        </p:nvSpPr>
        <p:spPr/>
        <p:txBody>
          <a:bodyPr/>
          <a:lstStyle/>
          <a:p>
            <a:fld id="{B48B7882-9DEF-4A7C-8CAD-0DAA5142F909}" type="slidenum">
              <a:rPr lang="es-PA" smtClean="0"/>
              <a:t>‹Nº›</a:t>
            </a:fld>
            <a:endParaRPr lang="es-PA"/>
          </a:p>
        </p:txBody>
      </p:sp>
    </p:spTree>
    <p:extLst>
      <p:ext uri="{BB962C8B-B14F-4D97-AF65-F5344CB8AC3E}">
        <p14:creationId xmlns:p14="http://schemas.microsoft.com/office/powerpoint/2010/main" val="177537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Date Placeholder 9"/>
          <p:cNvSpPr>
            <a:spLocks noGrp="1"/>
          </p:cNvSpPr>
          <p:nvPr>
            <p:ph type="dt" sz="half" idx="10"/>
          </p:nvPr>
        </p:nvSpPr>
        <p:spPr/>
        <p:txBody>
          <a:bodyPr rtlCol="0"/>
          <a:lstStyle/>
          <a:p>
            <a:fld id="{DDAF3669-8D63-4DCF-9EFC-04B92007074A}" type="datetime1">
              <a:rPr lang="es-PA" smtClean="0"/>
              <a:t>08/12/2011</a:t>
            </a:fld>
            <a:endParaRPr lang="es-PA"/>
          </a:p>
        </p:txBody>
      </p:sp>
      <p:sp>
        <p:nvSpPr>
          <p:cNvPr id="11" name="Slide Number Placeholder 10"/>
          <p:cNvSpPr>
            <a:spLocks noGrp="1"/>
          </p:cNvSpPr>
          <p:nvPr>
            <p:ph type="sldNum" sz="quarter" idx="11"/>
          </p:nvPr>
        </p:nvSpPr>
        <p:spPr/>
        <p:txBody>
          <a:bodyPr rtlCol="0"/>
          <a:lstStyle/>
          <a:p>
            <a:fld id="{B48B7882-9DEF-4A7C-8CAD-0DAA5142F909}" type="slidenum">
              <a:rPr lang="es-PA" smtClean="0"/>
              <a:t>‹Nº›</a:t>
            </a:fld>
            <a:endParaRPr lang="es-PA"/>
          </a:p>
        </p:txBody>
      </p:sp>
      <p:sp>
        <p:nvSpPr>
          <p:cNvPr id="12" name="Footer Placeholder 11"/>
          <p:cNvSpPr>
            <a:spLocks noGrp="1"/>
          </p:cNvSpPr>
          <p:nvPr>
            <p:ph type="ftr" sz="quarter" idx="12"/>
          </p:nvPr>
        </p:nvSpPr>
        <p:spPr/>
        <p:txBody>
          <a:bodyPr rtlCol="0"/>
          <a:lstStyle/>
          <a:p>
            <a:r>
              <a:rPr lang="es-PA" smtClean="0"/>
              <a:t>Gisselle Sánchez</a:t>
            </a:r>
            <a:endParaRPr lang="es-PA"/>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4"/>
          </p:nvPr>
        </p:nvSpPr>
        <p:spPr/>
        <p:txBody>
          <a:bodyPr rtlCol="0"/>
          <a:lstStyle/>
          <a:p>
            <a:fld id="{19FD49F3-3790-4FC3-8527-4D9B6DB477E2}" type="datetime1">
              <a:rPr lang="es-PA" smtClean="0"/>
              <a:t>08/12/2011</a:t>
            </a:fld>
            <a:endParaRPr lang="es-PA"/>
          </a:p>
        </p:txBody>
      </p:sp>
      <p:sp>
        <p:nvSpPr>
          <p:cNvPr id="11" name="Slide Number Placeholder 10"/>
          <p:cNvSpPr>
            <a:spLocks noGrp="1"/>
          </p:cNvSpPr>
          <p:nvPr>
            <p:ph type="sldNum" sz="quarter" idx="15"/>
          </p:nvPr>
        </p:nvSpPr>
        <p:spPr/>
        <p:txBody>
          <a:bodyPr rtlCol="0"/>
          <a:lstStyle/>
          <a:p>
            <a:fld id="{B48B7882-9DEF-4A7C-8CAD-0DAA5142F909}" type="slidenum">
              <a:rPr lang="es-PA" smtClean="0"/>
              <a:t>‹Nº›</a:t>
            </a:fld>
            <a:endParaRPr lang="es-PA"/>
          </a:p>
        </p:txBody>
      </p:sp>
      <p:sp>
        <p:nvSpPr>
          <p:cNvPr id="12" name="Footer Placeholder 11"/>
          <p:cNvSpPr>
            <a:spLocks noGrp="1"/>
          </p:cNvSpPr>
          <p:nvPr>
            <p:ph type="ftr" sz="quarter" idx="16"/>
          </p:nvPr>
        </p:nvSpPr>
        <p:spPr/>
        <p:txBody>
          <a:bodyPr rtlCol="0"/>
          <a:lstStyle/>
          <a:p>
            <a:r>
              <a:rPr lang="es-PA" smtClean="0"/>
              <a:t>Gisselle Sánchez</a:t>
            </a:r>
            <a:endParaRPr lang="es-PA"/>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Date Placeholder 3"/>
          <p:cNvSpPr>
            <a:spLocks noGrp="1"/>
          </p:cNvSpPr>
          <p:nvPr>
            <p:ph type="dt" sz="half" idx="10"/>
          </p:nvPr>
        </p:nvSpPr>
        <p:spPr/>
        <p:txBody>
          <a:bodyPr/>
          <a:lstStyle/>
          <a:p>
            <a:fld id="{0B088219-93B8-41C2-A7D0-EFBDC1BE8495}"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637A1823-3D5B-4BDB-9EFA-A411DFDC40B1}"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48B7882-9DEF-4A7C-8CAD-0DAA5142F909}" type="slidenum">
              <a:rPr lang="es-PA" smtClean="0"/>
              <a:t>‹Nº›</a:t>
            </a:fld>
            <a:endParaRPr lang="es-PA"/>
          </a:p>
        </p:txBody>
      </p:sp>
      <p:sp>
        <p:nvSpPr>
          <p:cNvPr id="8" name="Footer Placeholder 7"/>
          <p:cNvSpPr>
            <a:spLocks noGrp="1"/>
          </p:cNvSpPr>
          <p:nvPr>
            <p:ph type="ftr" sz="quarter" idx="11"/>
          </p:nvPr>
        </p:nvSpPr>
        <p:spPr/>
        <p:txBody>
          <a:bodyPr/>
          <a:lstStyle/>
          <a:p>
            <a:r>
              <a:rPr lang="es-PA" smtClean="0"/>
              <a:t>Gisselle Sánchez</a:t>
            </a:r>
            <a:endParaRPr lang="es-PA"/>
          </a:p>
        </p:txBody>
      </p:sp>
      <p:sp>
        <p:nvSpPr>
          <p:cNvPr id="7" name="Date Placeholder 6"/>
          <p:cNvSpPr>
            <a:spLocks noGrp="1"/>
          </p:cNvSpPr>
          <p:nvPr>
            <p:ph type="dt" sz="half" idx="10"/>
          </p:nvPr>
        </p:nvSpPr>
        <p:spPr/>
        <p:txBody>
          <a:bodyPr/>
          <a:lstStyle/>
          <a:p>
            <a:fld id="{DDF3DDD6-B939-4F13-81AA-AA8627A357BB}" type="datetime1">
              <a:rPr lang="es-PA" smtClean="0"/>
              <a:t>08/12/2011</a:t>
            </a:fld>
            <a:endParaRPr lang="es-PA"/>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32" name="Content Placeholder 31"/>
          <p:cNvSpPr>
            <a:spLocks noGrp="1"/>
          </p:cNvSpPr>
          <p:nvPr>
            <p:ph sz="quarter" idx="2"/>
          </p:nvPr>
        </p:nvSpPr>
        <p:spPr>
          <a:xfrm>
            <a:off x="457200" y="2220558"/>
            <a:ext cx="4038600"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s-ES" smtClean="0"/>
              <a:t>Haga clic para modificar el estilo de título del patrón</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 name="Date Placeholder 2"/>
          <p:cNvSpPr>
            <a:spLocks noGrp="1"/>
          </p:cNvSpPr>
          <p:nvPr>
            <p:ph type="dt" sz="half" idx="10"/>
          </p:nvPr>
        </p:nvSpPr>
        <p:spPr/>
        <p:txBody>
          <a:bodyPr/>
          <a:lstStyle/>
          <a:p>
            <a:fld id="{CD8CAB83-87C2-4188-8496-228EB0949F0C}" type="datetime1">
              <a:rPr lang="es-PA" smtClean="0"/>
              <a:t>08/12/2011</a:t>
            </a:fld>
            <a:endParaRPr lang="es-PA"/>
          </a:p>
        </p:txBody>
      </p:sp>
      <p:sp>
        <p:nvSpPr>
          <p:cNvPr id="4" name="Footer Placeholder 3"/>
          <p:cNvSpPr>
            <a:spLocks noGrp="1"/>
          </p:cNvSpPr>
          <p:nvPr>
            <p:ph type="ftr" sz="quarter" idx="11"/>
          </p:nvPr>
        </p:nvSpPr>
        <p:spPr/>
        <p:txBody>
          <a:bodyPr/>
          <a:lstStyle/>
          <a:p>
            <a:r>
              <a:rPr lang="es-PA" smtClean="0"/>
              <a:t>Gisselle Sánchez</a:t>
            </a:r>
            <a:endParaRPr lang="es-PA"/>
          </a:p>
        </p:txBody>
      </p:sp>
      <p:sp>
        <p:nvSpPr>
          <p:cNvPr id="5" name="Slide Number Placeholder 4"/>
          <p:cNvSpPr>
            <a:spLocks noGrp="1"/>
          </p:cNvSpPr>
          <p:nvPr>
            <p:ph type="sldNum" sz="quarter" idx="12"/>
          </p:nvPr>
        </p:nvSpPr>
        <p:spPr/>
        <p:txBody>
          <a:bodyPr/>
          <a:lstStyle/>
          <a:p>
            <a:fld id="{B48B7882-9DEF-4A7C-8CAD-0DAA5142F909}" type="slidenum">
              <a:rPr lang="es-PA" smtClean="0"/>
              <a:t>‹Nº›</a:t>
            </a:fld>
            <a:endParaRPr lang="es-PA"/>
          </a:p>
        </p:txBody>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75130-BB5A-452B-AB8C-84CA302F7B1C}" type="datetime1">
              <a:rPr lang="es-PA" smtClean="0"/>
              <a:t>08/12/2011</a:t>
            </a:fld>
            <a:endParaRPr lang="es-PA"/>
          </a:p>
        </p:txBody>
      </p:sp>
      <p:sp>
        <p:nvSpPr>
          <p:cNvPr id="3" name="Footer Placeholder 2"/>
          <p:cNvSpPr>
            <a:spLocks noGrp="1"/>
          </p:cNvSpPr>
          <p:nvPr>
            <p:ph type="ftr" sz="quarter" idx="11"/>
          </p:nvPr>
        </p:nvSpPr>
        <p:spPr/>
        <p:txBody>
          <a:bodyPr/>
          <a:lstStyle/>
          <a:p>
            <a:r>
              <a:rPr lang="es-PA" smtClean="0"/>
              <a:t>Gisselle Sánchez</a:t>
            </a:r>
            <a:endParaRPr lang="es-PA"/>
          </a:p>
        </p:txBody>
      </p:sp>
      <p:sp>
        <p:nvSpPr>
          <p:cNvPr id="4" name="Slide Number Placeholder 3"/>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5" name="Date Placeholder 4"/>
          <p:cNvSpPr>
            <a:spLocks noGrp="1"/>
          </p:cNvSpPr>
          <p:nvPr>
            <p:ph type="dt" sz="half" idx="10"/>
          </p:nvPr>
        </p:nvSpPr>
        <p:spPr/>
        <p:txBody>
          <a:bodyPr/>
          <a:lstStyle/>
          <a:p>
            <a:fld id="{E2AA5020-7686-4F6B-84B7-81079A001360}" type="datetime1">
              <a:rPr lang="es-PA" smtClean="0"/>
              <a:t>08/12/2011</a:t>
            </a:fld>
            <a:endParaRPr lang="es-PA"/>
          </a:p>
        </p:txBody>
      </p:sp>
      <p:sp>
        <p:nvSpPr>
          <p:cNvPr id="6" name="Footer Placeholder 5"/>
          <p:cNvSpPr>
            <a:spLocks noGrp="1"/>
          </p:cNvSpPr>
          <p:nvPr>
            <p:ph type="ftr" sz="quarter" idx="11"/>
          </p:nvPr>
        </p:nvSpPr>
        <p:spPr>
          <a:xfrm>
            <a:off x="2286000" y="6357144"/>
            <a:ext cx="3429000" cy="384048"/>
          </a:xfrm>
        </p:spPr>
        <p:txBody>
          <a:bodyPr/>
          <a:lstStyle/>
          <a:p>
            <a:r>
              <a:rPr lang="es-PA" smtClean="0"/>
              <a:t>Gisselle Sánchez</a:t>
            </a:r>
            <a:endParaRPr lang="es-PA"/>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B48B7882-9DEF-4A7C-8CAD-0DAA5142F909}" type="slidenum">
              <a:rPr lang="es-PA" smtClean="0"/>
              <a:t>‹Nº›</a:t>
            </a:fld>
            <a:endParaRPr lang="es-PA"/>
          </a:p>
        </p:txBody>
      </p:sp>
      <p:sp>
        <p:nvSpPr>
          <p:cNvPr id="29" name="Content Placeholder 28"/>
          <p:cNvSpPr>
            <a:spLocks noGrp="1"/>
          </p:cNvSpPr>
          <p:nvPr>
            <p:ph sz="quarter" idx="1"/>
          </p:nvPr>
        </p:nvSpPr>
        <p:spPr>
          <a:xfrm>
            <a:off x="2743200" y="228600"/>
            <a:ext cx="6248400" cy="5867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s-ES" smtClean="0"/>
              <a:t>Haga clic para modificar el estilo de título del patrón</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4B933718-EEBE-45CB-BA9D-F13CF2A78AB8}"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B48B7882-9DEF-4A7C-8CAD-0DAA5142F909}" type="slidenum">
              <a:rPr lang="es-PA" smtClean="0"/>
              <a:t>‹Nº›</a:t>
            </a:fld>
            <a:endParaRPr lang="es-PA"/>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1EAA441-A4E8-4361-B4A5-96E0E2F0CA9D}"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69A51207-8D51-4892-AA30-16BDABF126B6}" type="datetime1">
              <a:rPr lang="es-PA" smtClean="0"/>
              <a:t>08/12/2011</a:t>
            </a:fld>
            <a:endParaRPr lang="es-PA"/>
          </a:p>
        </p:txBody>
      </p:sp>
      <p:sp>
        <p:nvSpPr>
          <p:cNvPr id="5" name="4 Marcador de pie de página"/>
          <p:cNvSpPr>
            <a:spLocks noGrp="1"/>
          </p:cNvSpPr>
          <p:nvPr>
            <p:ph type="ftr" sz="quarter" idx="11"/>
          </p:nvPr>
        </p:nvSpPr>
        <p:spPr/>
        <p:txBody>
          <a:bodyPr/>
          <a:lstStyle/>
          <a:p>
            <a:r>
              <a:rPr lang="es-PA" smtClean="0"/>
              <a:t>Gisselle Sánchez</a:t>
            </a:r>
            <a:endParaRPr lang="es-PA"/>
          </a:p>
        </p:txBody>
      </p:sp>
      <p:sp>
        <p:nvSpPr>
          <p:cNvPr id="6" name="5 Marcador de número de diapositiva"/>
          <p:cNvSpPr>
            <a:spLocks noGrp="1"/>
          </p:cNvSpPr>
          <p:nvPr>
            <p:ph type="sldNum" sz="quarter" idx="12"/>
          </p:nvPr>
        </p:nvSpPr>
        <p:spPr/>
        <p:txBody>
          <a:bodyPr/>
          <a:lstStyle/>
          <a:p>
            <a:fld id="{B48B7882-9DEF-4A7C-8CAD-0DAA5142F909}" type="slidenum">
              <a:rPr lang="es-PA" smtClean="0"/>
              <a:t>‹Nº›</a:t>
            </a:fld>
            <a:endParaRPr lang="es-PA"/>
          </a:p>
        </p:txBody>
      </p:sp>
    </p:spTree>
    <p:extLst>
      <p:ext uri="{BB962C8B-B14F-4D97-AF65-F5344CB8AC3E}">
        <p14:creationId xmlns:p14="http://schemas.microsoft.com/office/powerpoint/2010/main" val="426665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F2C6883-979D-495E-98A9-5839BF3ED573}"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F34EE940-12E8-4653-B71D-8143D412D9B2}"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A28643AA-4903-4484-9B76-BEC86FA85D9B}"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sym typeface="Wingdings"/>
              </a:rPr>
              <a:t></a:t>
            </a:r>
            <a:endPar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es-ES" smtClean="0"/>
              <a:t>Haga clic para modificar el estilo de título del patrón</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65B7E55-7881-4592-9362-F41D1ACEA62F}"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sym typeface="Wingdings"/>
              </a:rPr>
              <a:t></a:t>
            </a:r>
            <a:endPar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5B851552-0D6B-464E-A073-2FE70A19267B}"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541EC8AE-AAF3-46E5-8623-E9AA42290BEC}" type="datetime1">
              <a:rPr lang="es-PA" smtClean="0"/>
              <a:t>08/12/2011</a:t>
            </a:fld>
            <a:endParaRPr lang="es-PA"/>
          </a:p>
        </p:txBody>
      </p:sp>
      <p:sp>
        <p:nvSpPr>
          <p:cNvPr id="8" name="Footer Placeholder 7"/>
          <p:cNvSpPr>
            <a:spLocks noGrp="1"/>
          </p:cNvSpPr>
          <p:nvPr>
            <p:ph type="ftr" sz="quarter" idx="11"/>
          </p:nvPr>
        </p:nvSpPr>
        <p:spPr/>
        <p:txBody>
          <a:bodyPr/>
          <a:lstStyle/>
          <a:p>
            <a:r>
              <a:rPr lang="es-PA" smtClean="0"/>
              <a:t>Gisselle Sánchez</a:t>
            </a:r>
            <a:endParaRPr lang="es-PA"/>
          </a:p>
        </p:txBody>
      </p:sp>
      <p:sp>
        <p:nvSpPr>
          <p:cNvPr id="9" name="Slide Number Placeholder 8"/>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A19F3627-6F6D-4E32-991B-9B847720E8C8}" type="datetime1">
              <a:rPr lang="es-PA" smtClean="0"/>
              <a:t>08/12/2011</a:t>
            </a:fld>
            <a:endParaRPr lang="es-PA"/>
          </a:p>
        </p:txBody>
      </p:sp>
      <p:sp>
        <p:nvSpPr>
          <p:cNvPr id="4" name="Footer Placeholder 3"/>
          <p:cNvSpPr>
            <a:spLocks noGrp="1"/>
          </p:cNvSpPr>
          <p:nvPr>
            <p:ph type="ftr" sz="quarter" idx="11"/>
          </p:nvPr>
        </p:nvSpPr>
        <p:spPr/>
        <p:txBody>
          <a:bodyPr/>
          <a:lstStyle/>
          <a:p>
            <a:r>
              <a:rPr lang="es-PA" smtClean="0"/>
              <a:t>Gisselle Sánchez</a:t>
            </a:r>
            <a:endParaRPr lang="es-PA"/>
          </a:p>
        </p:txBody>
      </p:sp>
      <p:sp>
        <p:nvSpPr>
          <p:cNvPr id="5" name="Slide Number Placeholder 4"/>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3483E-00BF-4623-AF94-DA2699684EA4}" type="datetime1">
              <a:rPr lang="es-PA" smtClean="0"/>
              <a:t>08/12/2011</a:t>
            </a:fld>
            <a:endParaRPr lang="es-PA"/>
          </a:p>
        </p:txBody>
      </p:sp>
      <p:sp>
        <p:nvSpPr>
          <p:cNvPr id="3" name="Footer Placeholder 2"/>
          <p:cNvSpPr>
            <a:spLocks noGrp="1"/>
          </p:cNvSpPr>
          <p:nvPr>
            <p:ph type="ftr" sz="quarter" idx="11"/>
          </p:nvPr>
        </p:nvSpPr>
        <p:spPr/>
        <p:txBody>
          <a:bodyPr/>
          <a:lstStyle/>
          <a:p>
            <a:r>
              <a:rPr lang="es-PA" smtClean="0"/>
              <a:t>Gisselle Sánchez</a:t>
            </a:r>
            <a:endParaRPr lang="es-PA"/>
          </a:p>
        </p:txBody>
      </p:sp>
      <p:sp>
        <p:nvSpPr>
          <p:cNvPr id="4" name="Slide Number Placeholder 3"/>
          <p:cNvSpPr>
            <a:spLocks noGrp="1"/>
          </p:cNvSpPr>
          <p:nvPr>
            <p:ph type="sldNum" sz="quarter" idx="12"/>
          </p:nvPr>
        </p:nvSpPr>
        <p:spPr/>
        <p:txBody>
          <a:bodyPr/>
          <a:lstStyle/>
          <a:p>
            <a:fld id="{B48B7882-9DEF-4A7C-8CAD-0DAA5142F909}" type="slidenum">
              <a:rPr lang="es-PA" smtClean="0"/>
              <a:t>‹Nº›</a:t>
            </a:fld>
            <a:endParaRPr lang="es-PA"/>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sym typeface="Wingdings 2"/>
              </a:rPr>
              <a:t></a:t>
            </a:r>
            <a:endPar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es-ES" smtClean="0"/>
              <a:t>Haga clic para modificar el estilo de título del patrón</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21341" y="6539753"/>
            <a:ext cx="1828800" cy="228600"/>
          </a:xfrm>
        </p:spPr>
        <p:txBody>
          <a:bodyPr/>
          <a:lstStyle/>
          <a:p>
            <a:fld id="{C9079E45-31E3-4EE4-ADA7-7989981FFEF0}"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BAD2411-A214-4A40-BCCD-C5323D005719}"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6" name="Rectangle 20"/>
          <p:cNvSpPr>
            <a:spLocks noGrp="1"/>
          </p:cNvSpPr>
          <p:nvPr>
            <p:ph type="ctrTitle"/>
          </p:nvPr>
        </p:nvSpPr>
        <p:spPr>
          <a:xfrm>
            <a:off x="722376" y="2688336"/>
            <a:ext cx="7772400" cy="3108960"/>
          </a:xfrm>
        </p:spPr>
        <p:txBody>
          <a:bodyPr anchor="t" anchorCtr="0">
            <a:noAutofit/>
          </a:bodyPr>
          <a:lstStyle>
            <a:lvl1pPr algn="ctr">
              <a:defRPr lang="en-US" sz="62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s-ES" smtClean="0"/>
              <a:t>Haga clic para modificar el estilo de título del patrón</a:t>
            </a:r>
            <a:endParaRPr lang="en-US" dirty="0"/>
          </a:p>
        </p:txBody>
      </p:sp>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dirty="0"/>
          </a:p>
        </p:txBody>
      </p:sp>
      <p:sp>
        <p:nvSpPr>
          <p:cNvPr id="18" name="Rectangle 6"/>
          <p:cNvSpPr>
            <a:spLocks noGrp="1"/>
          </p:cNvSpPr>
          <p:nvPr>
            <p:ph type="dt" sz="half" idx="10"/>
          </p:nvPr>
        </p:nvSpPr>
        <p:spPr/>
        <p:txBody>
          <a:bodyPr/>
          <a:lstStyle>
            <a:lvl1pPr>
              <a:defRPr lang="en-US" smtClean="0"/>
            </a:lvl1pPr>
          </a:lstStyle>
          <a:p>
            <a:fld id="{A08A9EAB-2805-461E-8D3D-2D610995C29E}" type="datetime1">
              <a:rPr lang="es-PA" smtClean="0"/>
              <a:t>08/12/2011</a:t>
            </a:fld>
            <a:endParaRPr lang="es-PA"/>
          </a:p>
        </p:txBody>
      </p:sp>
      <p:sp>
        <p:nvSpPr>
          <p:cNvPr id="9" name="Rectangle 14"/>
          <p:cNvSpPr>
            <a:spLocks noGrp="1"/>
          </p:cNvSpPr>
          <p:nvPr>
            <p:ph type="sldNum" sz="quarter" idx="11"/>
          </p:nvPr>
        </p:nvSpPr>
        <p:spPr/>
        <p:txBody>
          <a:bodyPr/>
          <a:lstStyle>
            <a:lvl1pPr>
              <a:defRPr lang="en-US" smtClean="0"/>
            </a:lvl1pPr>
          </a:lstStyle>
          <a:p>
            <a:fld id="{B48B7882-9DEF-4A7C-8CAD-0DAA5142F909}" type="slidenum">
              <a:rPr lang="es-PA" smtClean="0"/>
              <a:t>‹Nº›</a:t>
            </a:fld>
            <a:endParaRPr lang="es-PA"/>
          </a:p>
        </p:txBody>
      </p:sp>
      <p:sp>
        <p:nvSpPr>
          <p:cNvPr id="25" name="Rectangle 27"/>
          <p:cNvSpPr>
            <a:spLocks noGrp="1"/>
          </p:cNvSpPr>
          <p:nvPr>
            <p:ph type="ftr" sz="quarter" idx="12"/>
          </p:nvPr>
        </p:nvSpPr>
        <p:spPr/>
        <p:txBody>
          <a:bodyPr/>
          <a:lstStyle>
            <a:lvl1pPr>
              <a:defRPr lang="en-US" smtClean="0"/>
            </a:lvl1pPr>
          </a:lstStyle>
          <a:p>
            <a:r>
              <a:rPr lang="es-PA" smtClean="0"/>
              <a:t>Gisselle Sánchez</a:t>
            </a:r>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0D043B8-425D-488C-B7C0-E971B4761CFD}"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2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013A00D-0463-4946-9F4E-62AADFC5D7B6}"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 Pictures with Caption, Al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101E42C-A80F-46C7-8F5F-2669B74BD5A7}"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3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E645058-6F87-4CA3-B69B-3D3440883BA6}"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4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C12330E-31A5-4C50-A98E-FF730C94A08B}"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D576BE21-4FD6-4EA2-ADF2-ED7254CE881E}"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04D24FFA-D031-4ED8-BC26-B2C467A027E5}"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BBFF479-92CB-4639-AEFE-EC4860AA3D49}" type="datetime1">
              <a:rPr lang="es-PA" smtClean="0"/>
              <a:t>08/12/2011</a:t>
            </a:fld>
            <a:endParaRPr lang="es-P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s-PA" smtClean="0"/>
              <a:t>Gisselle Sánchez</a:t>
            </a:r>
            <a:endParaRPr lang="es-P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48B7882-9DEF-4A7C-8CAD-0DAA5142F909}" type="slidenum">
              <a:rPr lang="es-PA" smtClean="0"/>
              <a:t>‹Nº›</a:t>
            </a:fld>
            <a:endParaRPr lang="es-P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59D5EE2-612A-40C8-8D9B-120AB1F9E365}"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AD4D44D-652E-4750-9363-31D63ACEA18A}"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s-ES" smtClean="0"/>
              <a:t>Haga clic para modificar el estilo de título del patrón</a:t>
            </a:r>
            <a:endParaRPr lang="en-US"/>
          </a:p>
        </p:txBody>
      </p:sp>
      <p:sp>
        <p:nvSpPr>
          <p:cNvPr id="3" name="Rectangle 3"/>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4"/>
          <p:cNvSpPr>
            <a:spLocks noGrp="1"/>
          </p:cNvSpPr>
          <p:nvPr>
            <p:ph type="dt" sz="half" idx="10"/>
          </p:nvPr>
        </p:nvSpPr>
        <p:spPr/>
        <p:txBody>
          <a:bodyPr/>
          <a:lstStyle/>
          <a:p>
            <a:fld id="{946A689C-4F9F-4BEA-99BC-216E03B7EAFB}" type="datetime1">
              <a:rPr lang="es-PA" smtClean="0"/>
              <a:t>08/12/2011</a:t>
            </a:fld>
            <a:endParaRPr lang="es-PA"/>
          </a:p>
        </p:txBody>
      </p:sp>
      <p:sp>
        <p:nvSpPr>
          <p:cNvPr id="5" name="Rectangle 5"/>
          <p:cNvSpPr>
            <a:spLocks noGrp="1"/>
          </p:cNvSpPr>
          <p:nvPr>
            <p:ph type="ftr" sz="quarter" idx="11"/>
          </p:nvPr>
        </p:nvSpPr>
        <p:spPr/>
        <p:txBody>
          <a:bodyPr/>
          <a:lstStyle/>
          <a:p>
            <a:r>
              <a:rPr lang="es-PA" smtClean="0"/>
              <a:t>Gisselle Sánchez</a:t>
            </a:r>
            <a:endParaRPr lang="es-PA"/>
          </a:p>
        </p:txBody>
      </p:sp>
      <p:sp>
        <p:nvSpPr>
          <p:cNvPr id="6" name="Rectangle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F4E01CF-4444-4DDB-A616-C35718A641CA}"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AE14E32-4322-41DB-A55D-0DBD7A838850}" type="datetime1">
              <a:rPr lang="es-PA" smtClean="0"/>
              <a:t>08/12/2011</a:t>
            </a:fld>
            <a:endParaRPr lang="es-PA"/>
          </a:p>
        </p:txBody>
      </p:sp>
      <p:sp>
        <p:nvSpPr>
          <p:cNvPr id="8" name="Footer Placeholder 7"/>
          <p:cNvSpPr>
            <a:spLocks noGrp="1"/>
          </p:cNvSpPr>
          <p:nvPr>
            <p:ph type="ftr" sz="quarter" idx="11"/>
          </p:nvPr>
        </p:nvSpPr>
        <p:spPr/>
        <p:txBody>
          <a:bodyPr/>
          <a:lstStyle/>
          <a:p>
            <a:r>
              <a:rPr lang="es-PA" smtClean="0"/>
              <a:t>Gisselle Sánchez</a:t>
            </a:r>
            <a:endParaRPr lang="es-PA"/>
          </a:p>
        </p:txBody>
      </p:sp>
      <p:sp>
        <p:nvSpPr>
          <p:cNvPr id="9" name="Slide Number Placeholder 8"/>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79D845A-B0E9-4A06-9754-251635F561F8}" type="datetime1">
              <a:rPr lang="es-PA" smtClean="0"/>
              <a:t>08/12/2011</a:t>
            </a:fld>
            <a:endParaRPr lang="es-PA"/>
          </a:p>
        </p:txBody>
      </p:sp>
      <p:sp>
        <p:nvSpPr>
          <p:cNvPr id="4" name="Footer Placeholder 3"/>
          <p:cNvSpPr>
            <a:spLocks noGrp="1"/>
          </p:cNvSpPr>
          <p:nvPr>
            <p:ph type="ftr" sz="quarter" idx="11"/>
          </p:nvPr>
        </p:nvSpPr>
        <p:spPr/>
        <p:txBody>
          <a:bodyPr/>
          <a:lstStyle/>
          <a:p>
            <a:r>
              <a:rPr lang="es-PA" smtClean="0"/>
              <a:t>Gisselle Sánchez</a:t>
            </a:r>
            <a:endParaRPr lang="es-PA"/>
          </a:p>
        </p:txBody>
      </p:sp>
      <p:sp>
        <p:nvSpPr>
          <p:cNvPr id="5" name="Slide Number Placeholder 4"/>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9A97C-0871-4ADA-8105-2382F5603EEF}" type="datetime1">
              <a:rPr lang="es-PA" smtClean="0"/>
              <a:t>08/12/2011</a:t>
            </a:fld>
            <a:endParaRPr lang="es-PA"/>
          </a:p>
        </p:txBody>
      </p:sp>
      <p:sp>
        <p:nvSpPr>
          <p:cNvPr id="3" name="Footer Placeholder 2"/>
          <p:cNvSpPr>
            <a:spLocks noGrp="1"/>
          </p:cNvSpPr>
          <p:nvPr>
            <p:ph type="ftr" sz="quarter" idx="11"/>
          </p:nvPr>
        </p:nvSpPr>
        <p:spPr/>
        <p:txBody>
          <a:bodyPr/>
          <a:lstStyle/>
          <a:p>
            <a:r>
              <a:rPr lang="es-PA" smtClean="0"/>
              <a:t>Gisselle Sánchez</a:t>
            </a:r>
            <a:endParaRPr lang="es-PA"/>
          </a:p>
        </p:txBody>
      </p:sp>
      <p:sp>
        <p:nvSpPr>
          <p:cNvPr id="4" name="Slide Number Placeholder 3"/>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138E3C8-FA49-4C2A-933B-0706D7B14D25}" type="datetime1">
              <a:rPr lang="es-PA" smtClean="0"/>
              <a:t>08/12/2011</a:t>
            </a:fld>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s-PA" smtClean="0"/>
              <a:t>Gisselle Sánchez</a:t>
            </a:r>
            <a:endParaRPr lang="es-P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2B5CF8-2095-469C-BEF1-7B6CE848FD51}" type="datetime1">
              <a:rPr lang="es-PA" smtClean="0"/>
              <a:t>08/12/2011</a:t>
            </a:fld>
            <a:endParaRPr lang="es-PA"/>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ACCF734-3672-47B0-8A6A-61605F70D331}"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DC3C245-9781-4029-B993-383B32A241B8}"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05877B8-E646-4AF3-BEB4-FCC60058E3B7}"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A111943-8D6D-400E-B2D9-C45244C461BE}"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s-ES" smtClean="0"/>
              <a:t>Haga clic para modificar el estilo de título del patrón</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Rectangle 4"/>
          <p:cNvSpPr>
            <a:spLocks noGrp="1"/>
          </p:cNvSpPr>
          <p:nvPr>
            <p:ph type="dt" sz="half" idx="10"/>
          </p:nvPr>
        </p:nvSpPr>
        <p:spPr>
          <a:xfrm>
            <a:off x="762000" y="5958840"/>
            <a:ext cx="2133600" cy="365760"/>
          </a:xfrm>
        </p:spPr>
        <p:txBody>
          <a:bodyPr/>
          <a:lstStyle/>
          <a:p>
            <a:fld id="{4A554585-A663-4E68-A406-72F9458FED54}" type="datetime1">
              <a:rPr lang="es-PA" smtClean="0"/>
              <a:t>08/12/2011</a:t>
            </a:fld>
            <a:endParaRPr lang="es-PA"/>
          </a:p>
        </p:txBody>
      </p:sp>
      <p:sp>
        <p:nvSpPr>
          <p:cNvPr id="5" name="Rectangle 5"/>
          <p:cNvSpPr>
            <a:spLocks noGrp="1"/>
          </p:cNvSpPr>
          <p:nvPr>
            <p:ph type="ftr" sz="quarter" idx="11"/>
          </p:nvPr>
        </p:nvSpPr>
        <p:spPr>
          <a:xfrm>
            <a:off x="3124200" y="5958840"/>
            <a:ext cx="2895600" cy="365760"/>
          </a:xfrm>
        </p:spPr>
        <p:txBody>
          <a:bodyPr/>
          <a:lstStyle/>
          <a:p>
            <a:r>
              <a:rPr lang="es-PA" smtClean="0"/>
              <a:t>Gisselle Sánchez</a:t>
            </a:r>
            <a:endParaRPr lang="es-PA"/>
          </a:p>
        </p:txBody>
      </p:sp>
      <p:sp>
        <p:nvSpPr>
          <p:cNvPr id="6" name="Rectangle 6"/>
          <p:cNvSpPr>
            <a:spLocks noGrp="1"/>
          </p:cNvSpPr>
          <p:nvPr>
            <p:ph type="sldNum" sz="quarter" idx="12"/>
          </p:nvPr>
        </p:nvSpPr>
        <p:spPr>
          <a:xfrm>
            <a:off x="6248400" y="5958840"/>
            <a:ext cx="2133600" cy="365760"/>
          </a:xfrm>
        </p:spPr>
        <p:txBody>
          <a:bodyPr/>
          <a:lstStyle/>
          <a:p>
            <a:fld id="{B48B7882-9DEF-4A7C-8CAD-0DAA5142F909}" type="slidenum">
              <a:rPr lang="es-PA" smtClean="0"/>
              <a:t>‹Nº›</a:t>
            </a:fld>
            <a:endParaRPr lang="es-PA"/>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0167C32-670C-417C-BBB5-72550B8A3CD2}"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A0B663E-7481-4683-8E93-623EF985D1F6}"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9C0FBB4F-59E2-4EE7-A3BE-65C722B7EB1A}" type="datetime1">
              <a:rPr lang="es-PA" smtClean="0"/>
              <a:t>08/12/2011</a:t>
            </a:fld>
            <a:endParaRPr lang="es-PA"/>
          </a:p>
        </p:txBody>
      </p:sp>
      <p:sp>
        <p:nvSpPr>
          <p:cNvPr id="8" name="Footer Placeholder 7"/>
          <p:cNvSpPr>
            <a:spLocks noGrp="1"/>
          </p:cNvSpPr>
          <p:nvPr>
            <p:ph type="ftr" sz="quarter" idx="11"/>
          </p:nvPr>
        </p:nvSpPr>
        <p:spPr/>
        <p:txBody>
          <a:bodyPr/>
          <a:lstStyle/>
          <a:p>
            <a:r>
              <a:rPr lang="es-PA" smtClean="0"/>
              <a:t>Gisselle Sánchez</a:t>
            </a:r>
            <a:endParaRPr lang="es-PA"/>
          </a:p>
        </p:txBody>
      </p:sp>
      <p:sp>
        <p:nvSpPr>
          <p:cNvPr id="9" name="Slide Number Placeholder 8"/>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8BDCD11-85AC-48F4-B449-651594075017}" type="datetime1">
              <a:rPr lang="es-PA" smtClean="0"/>
              <a:t>08/12/2011</a:t>
            </a:fld>
            <a:endParaRPr lang="es-PA"/>
          </a:p>
        </p:txBody>
      </p:sp>
      <p:sp>
        <p:nvSpPr>
          <p:cNvPr id="4" name="Footer Placeholder 3"/>
          <p:cNvSpPr>
            <a:spLocks noGrp="1"/>
          </p:cNvSpPr>
          <p:nvPr>
            <p:ph type="ftr" sz="quarter" idx="11"/>
          </p:nvPr>
        </p:nvSpPr>
        <p:spPr/>
        <p:txBody>
          <a:bodyPr/>
          <a:lstStyle/>
          <a:p>
            <a:r>
              <a:rPr lang="es-PA" smtClean="0"/>
              <a:t>Gisselle Sánchez</a:t>
            </a:r>
            <a:endParaRPr lang="es-PA"/>
          </a:p>
        </p:txBody>
      </p:sp>
      <p:sp>
        <p:nvSpPr>
          <p:cNvPr id="5" name="Slide Number Placeholder 4"/>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BD187-3C99-46DA-A6ED-930C6D455D58}" type="datetime1">
              <a:rPr lang="es-PA" smtClean="0"/>
              <a:t>08/12/2011</a:t>
            </a:fld>
            <a:endParaRPr lang="es-PA"/>
          </a:p>
        </p:txBody>
      </p:sp>
      <p:sp>
        <p:nvSpPr>
          <p:cNvPr id="3" name="Footer Placeholder 2"/>
          <p:cNvSpPr>
            <a:spLocks noGrp="1"/>
          </p:cNvSpPr>
          <p:nvPr>
            <p:ph type="ftr" sz="quarter" idx="11"/>
          </p:nvPr>
        </p:nvSpPr>
        <p:spPr/>
        <p:txBody>
          <a:bodyPr/>
          <a:lstStyle/>
          <a:p>
            <a:r>
              <a:rPr lang="es-PA" smtClean="0"/>
              <a:t>Gisselle Sánchez</a:t>
            </a:r>
            <a:endParaRPr lang="es-PA"/>
          </a:p>
        </p:txBody>
      </p:sp>
      <p:sp>
        <p:nvSpPr>
          <p:cNvPr id="4" name="Slide Number Placeholder 3"/>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FE53006-148F-4D20-9D34-2220210AF137}"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7E2624FA-ECE2-4D1F-B7B4-67C291249D3D}" type="datetime1">
              <a:rPr lang="es-PA" smtClean="0"/>
              <a:t>08/12/2011</a:t>
            </a:fld>
            <a:endParaRPr lang="es-PA"/>
          </a:p>
        </p:txBody>
      </p:sp>
      <p:sp>
        <p:nvSpPr>
          <p:cNvPr id="9" name="Slide Number Placeholder 8"/>
          <p:cNvSpPr>
            <a:spLocks noGrp="1"/>
          </p:cNvSpPr>
          <p:nvPr>
            <p:ph type="sldNum" sz="quarter" idx="11"/>
          </p:nvPr>
        </p:nvSpPr>
        <p:spPr/>
        <p:txBody>
          <a:bodyPr/>
          <a:lstStyle/>
          <a:p>
            <a:fld id="{B48B7882-9DEF-4A7C-8CAD-0DAA5142F909}" type="slidenum">
              <a:rPr lang="es-PA" smtClean="0"/>
              <a:t>‹Nº›</a:t>
            </a:fld>
            <a:endParaRPr lang="es-PA"/>
          </a:p>
        </p:txBody>
      </p:sp>
      <p:sp>
        <p:nvSpPr>
          <p:cNvPr id="10" name="Footer Placeholder 9"/>
          <p:cNvSpPr>
            <a:spLocks noGrp="1"/>
          </p:cNvSpPr>
          <p:nvPr>
            <p:ph type="ftr" sz="quarter" idx="12"/>
          </p:nvPr>
        </p:nvSpPr>
        <p:spPr/>
        <p:txBody>
          <a:bodyPr/>
          <a:lstStyle/>
          <a:p>
            <a:r>
              <a:rPr lang="es-PA" smtClean="0"/>
              <a:t>Gisselle Sánchez</a:t>
            </a:r>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9072CE6-84B0-43DB-9D9B-2BA57857F563}"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78077B9-D15D-4CD6-B6A4-BD6195842CBF}"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7" name="Rectangle 2"/>
          <p:cNvSpPr>
            <a:spLocks noGrp="1"/>
          </p:cNvSpPr>
          <p:nvPr>
            <p:ph type="ctrTitle"/>
          </p:nvPr>
        </p:nvSpPr>
        <p:spPr>
          <a:xfrm>
            <a:off x="685800" y="2130425"/>
            <a:ext cx="7772400" cy="1470025"/>
          </a:xfrm>
        </p:spPr>
        <p:txBody>
          <a:bodyPr>
            <a:noAutofit/>
          </a:bodyPr>
          <a:lstStyle>
            <a:lvl1pPr algn="ctr">
              <a:defRPr sz="5500"/>
            </a:lvl1pPr>
          </a:lstStyle>
          <a:p>
            <a:r>
              <a:rPr lang="es-ES" altLang="ko-KR" smtClean="0"/>
              <a:t>Haga clic para modificar el estilo de título del patrón</a:t>
            </a:r>
            <a:endParaRPr lang="ko-KR" altLang="ko-KR"/>
          </a:p>
        </p:txBody>
      </p:sp>
      <p:sp>
        <p:nvSpPr>
          <p:cNvPr id="5" name="Rectangle 3"/>
          <p:cNvSpPr>
            <a:spLocks noGrp="1"/>
          </p:cNvSpPr>
          <p:nvPr>
            <p:ph type="subTitle" idx="1"/>
          </p:nvPr>
        </p:nvSpPr>
        <p:spPr>
          <a:xfrm>
            <a:off x="1371600" y="3753728"/>
            <a:ext cx="6400800" cy="1752600"/>
          </a:xfrm>
        </p:spPr>
        <p:txBody>
          <a:bodyPr>
            <a:normAutofit/>
          </a:bodyPr>
          <a:lstStyle>
            <a:lvl1pPr marL="0" indent="0" algn="ctr">
              <a:buNone/>
              <a:defRPr sz="24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ltLang="ko-KR" smtClean="0"/>
              <a:t>Haga clic para modificar el estilo de subtítulo del patrón</a:t>
            </a:r>
            <a:endParaRPr lang="ko-KR" altLang="ko-KR"/>
          </a:p>
        </p:txBody>
      </p:sp>
      <p:sp>
        <p:nvSpPr>
          <p:cNvPr id="10" name="Rectangle 4"/>
          <p:cNvSpPr>
            <a:spLocks noGrp="1"/>
          </p:cNvSpPr>
          <p:nvPr>
            <p:ph type="dt" sz="half" idx="10"/>
          </p:nvPr>
        </p:nvSpPr>
        <p:spPr/>
        <p:txBody>
          <a:bodyPr/>
          <a:lstStyle/>
          <a:p>
            <a:fld id="{9E8C1934-961F-4A2B-A503-725A790336DE}" type="datetime1">
              <a:rPr lang="es-PA" smtClean="0"/>
              <a:t>08/12/2011</a:t>
            </a:fld>
            <a:endParaRPr lang="es-PA"/>
          </a:p>
        </p:txBody>
      </p:sp>
      <p:sp>
        <p:nvSpPr>
          <p:cNvPr id="30" name="Rectangle 5"/>
          <p:cNvSpPr>
            <a:spLocks noGrp="1"/>
          </p:cNvSpPr>
          <p:nvPr>
            <p:ph type="ftr" sz="quarter" idx="11"/>
          </p:nvPr>
        </p:nvSpPr>
        <p:spPr/>
        <p:txBody>
          <a:bodyPr/>
          <a:lstStyle/>
          <a:p>
            <a:r>
              <a:rPr lang="es-PA" smtClean="0"/>
              <a:t>Gisselle Sánchez</a:t>
            </a:r>
            <a:endParaRPr lang="es-PA"/>
          </a:p>
        </p:txBody>
      </p:sp>
      <p:sp>
        <p:nvSpPr>
          <p:cNvPr id="13" name="Rectangle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B25EE684-9DE4-4A0F-B41E-8FE8F28B74CC}" type="datetime1">
              <a:rPr lang="es-PA" smtClean="0"/>
              <a:t>08/12/2011</a:t>
            </a:fld>
            <a:endParaRPr lang="es-PA"/>
          </a:p>
        </p:txBody>
      </p:sp>
      <p:sp>
        <p:nvSpPr>
          <p:cNvPr id="6" name="Rectangle 5"/>
          <p:cNvSpPr>
            <a:spLocks noGrp="1"/>
          </p:cNvSpPr>
          <p:nvPr>
            <p:ph type="ftr" sz="quarter" idx="11"/>
          </p:nvPr>
        </p:nvSpPr>
        <p:spPr/>
        <p:txBody>
          <a:bodyPr/>
          <a:lstStyle/>
          <a:p>
            <a:r>
              <a:rPr lang="es-PA" smtClean="0"/>
              <a:t>Gisselle Sánchez</a:t>
            </a:r>
            <a:endParaRPr lang="es-PA"/>
          </a:p>
        </p:txBody>
      </p:sp>
      <p:sp>
        <p:nvSpPr>
          <p:cNvPr id="7" name="Rectangle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s-ES" altLang="ko-KR" smtClean="0"/>
              <a:t>Haga clic para modificar el estilo de título del patrón</a:t>
            </a:r>
            <a:endParaRPr lang="ko-KR" altLang="ko-KR"/>
          </a:p>
        </p:txBody>
      </p:sp>
      <p:sp>
        <p:nvSpPr>
          <p:cNvPr id="3" name="Rectangle 3"/>
          <p:cNvSpPr>
            <a:spLocks noGrp="1"/>
          </p:cNvSpPr>
          <p:nvPr>
            <p:ph idx="1"/>
          </p:nvPr>
        </p:nvSpPr>
        <p:spPr/>
        <p:txBody>
          <a:bodyPr/>
          <a:lstStyle/>
          <a:p>
            <a:pPr lvl="0"/>
            <a:r>
              <a:rPr lang="es-ES" altLang="ko-KR" smtClean="0"/>
              <a:t>Haga clic para modificar el estilo de texto del patrón</a:t>
            </a:r>
          </a:p>
          <a:p>
            <a:pPr lvl="1"/>
            <a:r>
              <a:rPr lang="es-ES" altLang="ko-KR" smtClean="0"/>
              <a:t>Segundo nivel</a:t>
            </a:r>
          </a:p>
          <a:p>
            <a:pPr lvl="2"/>
            <a:r>
              <a:rPr lang="es-ES" altLang="ko-KR" smtClean="0"/>
              <a:t>Tercer nivel</a:t>
            </a:r>
          </a:p>
          <a:p>
            <a:pPr lvl="3"/>
            <a:r>
              <a:rPr lang="es-ES" altLang="ko-KR" smtClean="0"/>
              <a:t>Cuarto nivel</a:t>
            </a:r>
          </a:p>
          <a:p>
            <a:pPr lvl="4"/>
            <a:r>
              <a:rPr lang="es-ES" altLang="ko-KR" smtClean="0"/>
              <a:t>Quinto nivel</a:t>
            </a:r>
            <a:endParaRPr lang="ko-KR" altLang="ko-KR"/>
          </a:p>
        </p:txBody>
      </p:sp>
      <p:sp>
        <p:nvSpPr>
          <p:cNvPr id="4" name="Rectangle 4"/>
          <p:cNvSpPr>
            <a:spLocks noGrp="1"/>
          </p:cNvSpPr>
          <p:nvPr>
            <p:ph type="dt" sz="half" idx="10"/>
          </p:nvPr>
        </p:nvSpPr>
        <p:spPr/>
        <p:txBody>
          <a:bodyPr/>
          <a:lstStyle/>
          <a:p>
            <a:fld id="{73215395-850A-4F8C-AE56-B2E3556F12F2}" type="datetime1">
              <a:rPr lang="es-PA" smtClean="0"/>
              <a:t>08/12/2011</a:t>
            </a:fld>
            <a:endParaRPr lang="es-PA"/>
          </a:p>
        </p:txBody>
      </p:sp>
      <p:sp>
        <p:nvSpPr>
          <p:cNvPr id="5" name="Rectangle 5"/>
          <p:cNvSpPr>
            <a:spLocks noGrp="1"/>
          </p:cNvSpPr>
          <p:nvPr>
            <p:ph type="ftr" sz="quarter" idx="11"/>
          </p:nvPr>
        </p:nvSpPr>
        <p:spPr/>
        <p:txBody>
          <a:bodyPr/>
          <a:lstStyle/>
          <a:p>
            <a:r>
              <a:rPr lang="es-PA" smtClean="0"/>
              <a:t>Gisselle Sánchez</a:t>
            </a:r>
            <a:endParaRPr lang="es-PA"/>
          </a:p>
        </p:txBody>
      </p:sp>
      <p:sp>
        <p:nvSpPr>
          <p:cNvPr id="6" name="Rectangle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2905125"/>
            <a:ext cx="7772400" cy="1362075"/>
          </a:xfrm>
        </p:spPr>
        <p:txBody>
          <a:bodyPr anchor="t"/>
          <a:lstStyle>
            <a:lvl1pPr algn="l">
              <a:defRPr sz="4300" b="1" cap="none" baseline="0"/>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85800" y="1376362"/>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886474-C85A-4A10-9C58-53981A510FCF}"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5F896A4-14AB-465A-BA58-89559571A32D}"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ctr"/>
          <a:lstStyle>
            <a:lvl1pPr marL="0" indent="0" algn="l">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ctr"/>
          <a:lstStyle>
            <a:lvl1pPr marL="0" indent="0" algn="l">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D0BF316D-A6B3-4B22-9D26-5F3E8DE1933E}" type="datetime1">
              <a:rPr lang="es-PA" smtClean="0"/>
              <a:t>08/12/2011</a:t>
            </a:fld>
            <a:endParaRPr lang="es-PA"/>
          </a:p>
        </p:txBody>
      </p:sp>
      <p:sp>
        <p:nvSpPr>
          <p:cNvPr id="8" name="Footer Placeholder 7"/>
          <p:cNvSpPr>
            <a:spLocks noGrp="1"/>
          </p:cNvSpPr>
          <p:nvPr>
            <p:ph type="ftr" sz="quarter" idx="11"/>
          </p:nvPr>
        </p:nvSpPr>
        <p:spPr/>
        <p:txBody>
          <a:bodyPr/>
          <a:lstStyle/>
          <a:p>
            <a:r>
              <a:rPr lang="es-PA" smtClean="0"/>
              <a:t>Gisselle Sánchez</a:t>
            </a:r>
            <a:endParaRPr lang="es-PA"/>
          </a:p>
        </p:txBody>
      </p:sp>
      <p:sp>
        <p:nvSpPr>
          <p:cNvPr id="9" name="Slide Number Placeholder 8"/>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s-ES" altLang="ko-KR" smtClean="0"/>
              <a:t>Haga clic para modificar el estilo de título del patrón</a:t>
            </a:r>
            <a:endParaRPr lang="ko-KR" altLang="ko-KR"/>
          </a:p>
        </p:txBody>
      </p:sp>
      <p:sp>
        <p:nvSpPr>
          <p:cNvPr id="3" name="Rectangle 3"/>
          <p:cNvSpPr>
            <a:spLocks noGrp="1"/>
          </p:cNvSpPr>
          <p:nvPr>
            <p:ph type="dt" sz="half" idx="10"/>
          </p:nvPr>
        </p:nvSpPr>
        <p:spPr/>
        <p:txBody>
          <a:bodyPr/>
          <a:lstStyle/>
          <a:p>
            <a:fld id="{355CA979-0742-44F8-82B6-8F550986BB52}" type="datetime1">
              <a:rPr lang="es-PA" smtClean="0"/>
              <a:t>08/12/2011</a:t>
            </a:fld>
            <a:endParaRPr lang="es-PA"/>
          </a:p>
        </p:txBody>
      </p:sp>
      <p:sp>
        <p:nvSpPr>
          <p:cNvPr id="4" name="Rectangle 4"/>
          <p:cNvSpPr>
            <a:spLocks noGrp="1"/>
          </p:cNvSpPr>
          <p:nvPr>
            <p:ph type="ftr" sz="quarter" idx="11"/>
          </p:nvPr>
        </p:nvSpPr>
        <p:spPr/>
        <p:txBody>
          <a:bodyPr/>
          <a:lstStyle/>
          <a:p>
            <a:r>
              <a:rPr lang="es-PA" smtClean="0"/>
              <a:t>Gisselle Sánchez</a:t>
            </a:r>
            <a:endParaRPr lang="es-PA"/>
          </a:p>
        </p:txBody>
      </p:sp>
      <p:sp>
        <p:nvSpPr>
          <p:cNvPr id="5" name="Rectangle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81010ADD-1ECE-444D-89A2-653B39E2E46B}" type="datetime1">
              <a:rPr lang="es-PA" smtClean="0"/>
              <a:t>08/12/2011</a:t>
            </a:fld>
            <a:endParaRPr lang="es-PA"/>
          </a:p>
        </p:txBody>
      </p:sp>
      <p:sp>
        <p:nvSpPr>
          <p:cNvPr id="3" name="Rectangle 3"/>
          <p:cNvSpPr>
            <a:spLocks noGrp="1"/>
          </p:cNvSpPr>
          <p:nvPr>
            <p:ph type="ftr" sz="quarter" idx="11"/>
          </p:nvPr>
        </p:nvSpPr>
        <p:spPr/>
        <p:txBody>
          <a:bodyPr/>
          <a:lstStyle/>
          <a:p>
            <a:r>
              <a:rPr lang="es-PA" smtClean="0"/>
              <a:t>Gisselle Sánchez</a:t>
            </a:r>
            <a:endParaRPr lang="es-PA"/>
          </a:p>
        </p:txBody>
      </p:sp>
      <p:sp>
        <p:nvSpPr>
          <p:cNvPr id="4" name="Rectangle 4"/>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lIns="45720" rIns="45720" anchor="b">
            <a:scene3d>
              <a:camera prst="orthographicFront"/>
              <a:lightRig rig="soft" dir="t"/>
            </a:scene3d>
            <a:sp3d prstMaterial="powder">
              <a:bevelT w="0" h="0"/>
              <a:contourClr>
                <a:schemeClr val="bg2">
                  <a:tint val="85000"/>
                  <a:satMod val="120000"/>
                </a:schemeClr>
              </a:contourClr>
            </a:sp3d>
          </a:bodyPr>
          <a:lstStyle>
            <a:lvl1pPr algn="l">
              <a:defRPr sz="2000" b="1" cap="all" baseline="0">
                <a:effectLst/>
              </a:defRPr>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1447799"/>
            <a:ext cx="5111750" cy="46908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1447608"/>
            <a:ext cx="3008313" cy="4691063"/>
          </a:xfrm>
        </p:spPr>
        <p:txBody>
          <a:bodyPr lIns="45720" rIns="4572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999BCFD-1E7E-4E0D-9BBE-87966014666B}"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Rectangle 12"/>
          <p:cNvSpPr/>
          <p:nvPr/>
        </p:nvSpPr>
        <p:spPr>
          <a:xfrm rot="21172883" flipH="1">
            <a:off x="4068648" y="1312793"/>
            <a:ext cx="3673971" cy="3673971"/>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Rectangle 10"/>
          <p:cNvSpPr/>
          <p:nvPr/>
        </p:nvSpPr>
        <p:spPr>
          <a:xfrm rot="21435926" flipH="1">
            <a:off x="4045012" y="1267664"/>
            <a:ext cx="3673971" cy="3673971"/>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0" name="Rectangle 9"/>
          <p:cNvSpPr/>
          <p:nvPr/>
        </p:nvSpPr>
        <p:spPr>
          <a:xfrm>
            <a:off x="4065563" y="1252028"/>
            <a:ext cx="3840480" cy="3840480"/>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8" name="Rectangle 7"/>
          <p:cNvSpPr/>
          <p:nvPr/>
        </p:nvSpPr>
        <p:spPr>
          <a:xfrm rot="293056">
            <a:off x="4124179" y="1181685"/>
            <a:ext cx="3977640" cy="3977640"/>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 name="Title 1"/>
          <p:cNvSpPr>
            <a:spLocks noGrp="1"/>
          </p:cNvSpPr>
          <p:nvPr>
            <p:ph type="title"/>
          </p:nvPr>
        </p:nvSpPr>
        <p:spPr>
          <a:xfrm>
            <a:off x="575605" y="1041009"/>
            <a:ext cx="2743200" cy="1715088"/>
          </a:xfrm>
        </p:spPr>
        <p:txBody>
          <a:bodyPr lIns="45720" rIns="45720" bIns="0" anchor="b">
            <a:scene3d>
              <a:camera prst="orthographicFront"/>
              <a:lightRig rig="soft" dir="t"/>
            </a:scene3d>
            <a:sp3d prstMaterial="powder">
              <a:bevelT w="0" h="0"/>
              <a:contourClr>
                <a:schemeClr val="bg2">
                  <a:tint val="85000"/>
                  <a:satMod val="120000"/>
                </a:schemeClr>
              </a:contourClr>
            </a:sp3d>
          </a:bodyPr>
          <a:lstStyle>
            <a:lvl1pPr algn="l">
              <a:defRPr sz="1900" b="1" cap="all" baseline="0">
                <a:effectLst/>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293056">
            <a:off x="4284199" y="1341705"/>
            <a:ext cx="3657600" cy="3657600"/>
          </a:xfrm>
          <a:prstGeom prst="rect">
            <a:avLst/>
          </a:prstGeom>
          <a:solidFill>
            <a:schemeClr val="bg2"/>
          </a:solidFill>
          <a:ln w="127000">
            <a:noFill/>
            <a:miter lim="800000"/>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75605" y="2792436"/>
            <a:ext cx="2743200" cy="2194561"/>
          </a:xfrm>
        </p:spPr>
        <p:txBody>
          <a:bodyPr lIns="54864" tIns="45720" rIns="45720" bIns="0"/>
          <a:lstStyle>
            <a:lvl1pPr marL="9144"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C8F7689-B895-4BBE-B71A-3D6DC515E8DC}"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s-ES" altLang="ko-KR" smtClean="0"/>
              <a:t>Haga clic para modificar el estilo de título del patrón</a:t>
            </a:r>
            <a:endParaRPr lang="ko-KR" altLang="ko-KR"/>
          </a:p>
        </p:txBody>
      </p:sp>
      <p:sp>
        <p:nvSpPr>
          <p:cNvPr id="3" name="Rectangle 3"/>
          <p:cNvSpPr>
            <a:spLocks noGrp="1"/>
          </p:cNvSpPr>
          <p:nvPr>
            <p:ph type="body" orient="vert" idx="1"/>
          </p:nvPr>
        </p:nvSpPr>
        <p:spPr/>
        <p:txBody>
          <a:bodyPr vert="eaVert"/>
          <a:lstStyle/>
          <a:p>
            <a:pPr lvl="0"/>
            <a:r>
              <a:rPr lang="es-ES" altLang="ko-KR" smtClean="0"/>
              <a:t>Haga clic para modificar el estilo de texto del patrón</a:t>
            </a:r>
          </a:p>
          <a:p>
            <a:pPr lvl="1"/>
            <a:r>
              <a:rPr lang="es-ES" altLang="ko-KR" smtClean="0"/>
              <a:t>Segundo nivel</a:t>
            </a:r>
          </a:p>
          <a:p>
            <a:pPr lvl="2"/>
            <a:r>
              <a:rPr lang="es-ES" altLang="ko-KR" smtClean="0"/>
              <a:t>Tercer nivel</a:t>
            </a:r>
          </a:p>
          <a:p>
            <a:pPr lvl="3"/>
            <a:r>
              <a:rPr lang="es-ES" altLang="ko-KR" smtClean="0"/>
              <a:t>Cuarto nivel</a:t>
            </a:r>
          </a:p>
          <a:p>
            <a:pPr lvl="4"/>
            <a:r>
              <a:rPr lang="es-ES" altLang="ko-KR" smtClean="0"/>
              <a:t>Quinto nivel</a:t>
            </a:r>
            <a:endParaRPr lang="ko-KR" altLang="ko-KR"/>
          </a:p>
        </p:txBody>
      </p:sp>
      <p:sp>
        <p:nvSpPr>
          <p:cNvPr id="4" name="Rectangle 4"/>
          <p:cNvSpPr>
            <a:spLocks noGrp="1"/>
          </p:cNvSpPr>
          <p:nvPr>
            <p:ph type="dt" sz="half" idx="10"/>
          </p:nvPr>
        </p:nvSpPr>
        <p:spPr/>
        <p:txBody>
          <a:bodyPr/>
          <a:lstStyle/>
          <a:p>
            <a:fld id="{C048E4B9-0BC7-4B52-BF24-E2E4AC45A487}" type="datetime1">
              <a:rPr lang="es-PA" smtClean="0"/>
              <a:t>08/12/2011</a:t>
            </a:fld>
            <a:endParaRPr lang="es-PA"/>
          </a:p>
        </p:txBody>
      </p:sp>
      <p:sp>
        <p:nvSpPr>
          <p:cNvPr id="5" name="Rectangle 5"/>
          <p:cNvSpPr>
            <a:spLocks noGrp="1"/>
          </p:cNvSpPr>
          <p:nvPr>
            <p:ph type="ftr" sz="quarter" idx="11"/>
          </p:nvPr>
        </p:nvSpPr>
        <p:spPr/>
        <p:txBody>
          <a:bodyPr/>
          <a:lstStyle/>
          <a:p>
            <a:r>
              <a:rPr lang="es-PA" smtClean="0"/>
              <a:t>Gisselle Sánchez</a:t>
            </a:r>
            <a:endParaRPr lang="es-PA"/>
          </a:p>
        </p:txBody>
      </p:sp>
      <p:sp>
        <p:nvSpPr>
          <p:cNvPr id="6" name="Rectangle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Rectangle 2"/>
          <p:cNvSpPr>
            <a:spLocks noGrp="1"/>
          </p:cNvSpPr>
          <p:nvPr>
            <p:ph type="title" orient="vert"/>
          </p:nvPr>
        </p:nvSpPr>
        <p:spPr>
          <a:xfrm>
            <a:off x="6629400" y="274638"/>
            <a:ext cx="2057400" cy="5851525"/>
          </a:xfrm>
        </p:spPr>
        <p:txBody>
          <a:bodyPr vert="eaVert"/>
          <a:lstStyle/>
          <a:p>
            <a:r>
              <a:rPr lang="es-ES" altLang="ko-KR" smtClean="0"/>
              <a:t>Haga clic para modificar el estilo de título del patrón</a:t>
            </a:r>
            <a:endParaRPr lang="ko-KR" altLang="ko-KR"/>
          </a:p>
        </p:txBody>
      </p:sp>
      <p:sp>
        <p:nvSpPr>
          <p:cNvPr id="3" name="Rectangle 3"/>
          <p:cNvSpPr>
            <a:spLocks noGrp="1"/>
          </p:cNvSpPr>
          <p:nvPr>
            <p:ph type="body" orient="vert" idx="1"/>
          </p:nvPr>
        </p:nvSpPr>
        <p:spPr>
          <a:xfrm>
            <a:off x="457200" y="274638"/>
            <a:ext cx="6019800" cy="5851525"/>
          </a:xfrm>
        </p:spPr>
        <p:txBody>
          <a:bodyPr vert="eaVert"/>
          <a:lstStyle/>
          <a:p>
            <a:pPr lvl="0"/>
            <a:r>
              <a:rPr lang="es-ES" altLang="ko-KR" smtClean="0"/>
              <a:t>Haga clic para modificar el estilo de texto del patrón</a:t>
            </a:r>
          </a:p>
          <a:p>
            <a:pPr lvl="1"/>
            <a:r>
              <a:rPr lang="es-ES" altLang="ko-KR" smtClean="0"/>
              <a:t>Segundo nivel</a:t>
            </a:r>
          </a:p>
          <a:p>
            <a:pPr lvl="2"/>
            <a:r>
              <a:rPr lang="es-ES" altLang="ko-KR" smtClean="0"/>
              <a:t>Tercer nivel</a:t>
            </a:r>
          </a:p>
          <a:p>
            <a:pPr lvl="3"/>
            <a:r>
              <a:rPr lang="es-ES" altLang="ko-KR" smtClean="0"/>
              <a:t>Cuarto nivel</a:t>
            </a:r>
          </a:p>
          <a:p>
            <a:pPr lvl="4"/>
            <a:r>
              <a:rPr lang="es-ES" altLang="ko-KR" smtClean="0"/>
              <a:t>Quinto nivel</a:t>
            </a:r>
            <a:endParaRPr lang="ko-KR" altLang="ko-KR"/>
          </a:p>
        </p:txBody>
      </p:sp>
      <p:sp>
        <p:nvSpPr>
          <p:cNvPr id="4" name="Rectangle 4"/>
          <p:cNvSpPr>
            <a:spLocks noGrp="1"/>
          </p:cNvSpPr>
          <p:nvPr>
            <p:ph type="dt" sz="half" idx="10"/>
          </p:nvPr>
        </p:nvSpPr>
        <p:spPr/>
        <p:txBody>
          <a:bodyPr/>
          <a:lstStyle/>
          <a:p>
            <a:fld id="{AA0A35CC-1587-437C-9C50-6EF576E81B66}" type="datetime1">
              <a:rPr lang="es-PA" smtClean="0"/>
              <a:t>08/12/2011</a:t>
            </a:fld>
            <a:endParaRPr lang="es-PA"/>
          </a:p>
        </p:txBody>
      </p:sp>
      <p:sp>
        <p:nvSpPr>
          <p:cNvPr id="5" name="Rectangle 5"/>
          <p:cNvSpPr>
            <a:spLocks noGrp="1"/>
          </p:cNvSpPr>
          <p:nvPr>
            <p:ph type="ftr" sz="quarter" idx="11"/>
          </p:nvPr>
        </p:nvSpPr>
        <p:spPr/>
        <p:txBody>
          <a:bodyPr/>
          <a:lstStyle/>
          <a:p>
            <a:r>
              <a:rPr lang="es-PA" smtClean="0"/>
              <a:t>Gisselle Sánchez</a:t>
            </a:r>
            <a:endParaRPr lang="es-PA"/>
          </a:p>
        </p:txBody>
      </p:sp>
      <p:sp>
        <p:nvSpPr>
          <p:cNvPr id="6" name="Rectangle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s-ES" smtClean="0"/>
              <a:t>Haga clic para modificar el estilo de título del patrón</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a:spLocks noGrp="1"/>
          </p:cNvSpPr>
          <p:nvPr>
            <p:ph type="dt" sz="half" idx="10"/>
          </p:nvPr>
        </p:nvSpPr>
        <p:spPr/>
        <p:txBody>
          <a:bodyPr/>
          <a:lstStyle/>
          <a:p>
            <a:fld id="{FE5F956E-4B94-443E-BA2B-42878AE35533}" type="datetime1">
              <a:rPr lang="es-PA" smtClean="0"/>
              <a:t>08/12/2011</a:t>
            </a:fld>
            <a:endParaRPr lang="es-PA"/>
          </a:p>
        </p:txBody>
      </p:sp>
      <p:sp>
        <p:nvSpPr>
          <p:cNvPr id="8" name="Rectangle 7"/>
          <p:cNvSpPr>
            <a:spLocks noGrp="1"/>
          </p:cNvSpPr>
          <p:nvPr>
            <p:ph type="ftr" sz="quarter" idx="11"/>
          </p:nvPr>
        </p:nvSpPr>
        <p:spPr/>
        <p:txBody>
          <a:bodyPr/>
          <a:lstStyle/>
          <a:p>
            <a:r>
              <a:rPr lang="es-PA" smtClean="0"/>
              <a:t>Gisselle Sánchez</a:t>
            </a:r>
            <a:endParaRPr lang="es-PA"/>
          </a:p>
        </p:txBody>
      </p:sp>
      <p:sp>
        <p:nvSpPr>
          <p:cNvPr id="9" name="Rectangle 8"/>
          <p:cNvSpPr>
            <a:spLocks noGrp="1"/>
          </p:cNvSpPr>
          <p:nvPr>
            <p:ph type="sldNum" sz="quarter" idx="12"/>
          </p:nvPr>
        </p:nvSpPr>
        <p:spPr>
          <a:xfrm>
            <a:off x="6553200" y="6214404"/>
            <a:ext cx="2133600" cy="365760"/>
          </a:xfrm>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s-ES" smtClean="0"/>
              <a:t>Haga clic para modificar el estilo de título del patrón</a:t>
            </a:r>
            <a:endParaRPr lang="en-US"/>
          </a:p>
        </p:txBody>
      </p:sp>
      <p:sp>
        <p:nvSpPr>
          <p:cNvPr id="3" name="Rectangle 3"/>
          <p:cNvSpPr>
            <a:spLocks noGrp="1"/>
          </p:cNvSpPr>
          <p:nvPr>
            <p:ph type="dt" sz="half" idx="10"/>
          </p:nvPr>
        </p:nvSpPr>
        <p:spPr/>
        <p:txBody>
          <a:bodyPr/>
          <a:lstStyle/>
          <a:p>
            <a:fld id="{EFB09B02-8FD8-433A-9CD0-B82CC1F6270B}" type="datetime1">
              <a:rPr lang="es-PA" smtClean="0"/>
              <a:t>08/12/2011</a:t>
            </a:fld>
            <a:endParaRPr lang="es-PA"/>
          </a:p>
        </p:txBody>
      </p:sp>
      <p:sp>
        <p:nvSpPr>
          <p:cNvPr id="4" name="Rectangle 4"/>
          <p:cNvSpPr>
            <a:spLocks noGrp="1"/>
          </p:cNvSpPr>
          <p:nvPr>
            <p:ph type="ftr" sz="quarter" idx="11"/>
          </p:nvPr>
        </p:nvSpPr>
        <p:spPr/>
        <p:txBody>
          <a:bodyPr/>
          <a:lstStyle/>
          <a:p>
            <a:r>
              <a:rPr lang="es-PA" smtClean="0"/>
              <a:t>Gisselle Sánchez</a:t>
            </a:r>
            <a:endParaRPr lang="es-PA"/>
          </a:p>
        </p:txBody>
      </p:sp>
      <p:sp>
        <p:nvSpPr>
          <p:cNvPr id="5" name="Rectangle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04C6D89-17DF-4E69-87EE-1D9E3C656536}" type="datetime1">
              <a:rPr lang="es-PA" smtClean="0"/>
              <a:t>08/12/2011</a:t>
            </a:fld>
            <a:endParaRPr lang="es-PA"/>
          </a:p>
        </p:txBody>
      </p:sp>
      <p:sp>
        <p:nvSpPr>
          <p:cNvPr id="3" name="Rectangle 3"/>
          <p:cNvSpPr>
            <a:spLocks noGrp="1"/>
          </p:cNvSpPr>
          <p:nvPr>
            <p:ph type="ftr" sz="quarter" idx="11"/>
          </p:nvPr>
        </p:nvSpPr>
        <p:spPr/>
        <p:txBody>
          <a:bodyPr/>
          <a:lstStyle/>
          <a:p>
            <a:r>
              <a:rPr lang="es-PA" smtClean="0"/>
              <a:t>Gisselle Sánchez</a:t>
            </a:r>
            <a:endParaRPr lang="es-PA"/>
          </a:p>
        </p:txBody>
      </p:sp>
      <p:sp>
        <p:nvSpPr>
          <p:cNvPr id="4" name="Rectangle 4"/>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s-ES" smtClean="0"/>
              <a:t>Haga clic para modificar el estilo de título del patrón</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p:cNvSpPr>
          <p:nvPr>
            <p:ph type="dt" sz="half" idx="10"/>
          </p:nvPr>
        </p:nvSpPr>
        <p:spPr/>
        <p:txBody>
          <a:bodyPr/>
          <a:lstStyle/>
          <a:p>
            <a:fld id="{6C9D22B4-A586-43C8-8332-9AC406C26C9B}" type="datetime1">
              <a:rPr lang="es-PA" smtClean="0"/>
              <a:t>08/12/2011</a:t>
            </a:fld>
            <a:endParaRPr lang="es-PA"/>
          </a:p>
        </p:txBody>
      </p:sp>
      <p:sp>
        <p:nvSpPr>
          <p:cNvPr id="6" name="Rectangle 5"/>
          <p:cNvSpPr>
            <a:spLocks noGrp="1"/>
          </p:cNvSpPr>
          <p:nvPr>
            <p:ph type="ftr" sz="quarter" idx="11"/>
          </p:nvPr>
        </p:nvSpPr>
        <p:spPr/>
        <p:txBody>
          <a:bodyPr/>
          <a:lstStyle/>
          <a:p>
            <a:r>
              <a:rPr lang="es-PA" smtClean="0"/>
              <a:t>Gisselle Sánchez</a:t>
            </a:r>
            <a:endParaRPr lang="es-PA"/>
          </a:p>
        </p:txBody>
      </p:sp>
      <p:sp>
        <p:nvSpPr>
          <p:cNvPr id="7" name="Rectangle 6"/>
          <p:cNvSpPr>
            <a:spLocks noGrp="1"/>
          </p:cNvSpPr>
          <p:nvPr>
            <p:ph type="sldNum" sz="quarter" idx="12"/>
          </p:nvPr>
        </p:nvSpPr>
        <p:spPr>
          <a:xfrm>
            <a:off x="6553200" y="6214404"/>
            <a:ext cx="2133600" cy="365760"/>
          </a:xfrm>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ACE385BE-B3AE-4FB8-A800-612817F8ACBB}" type="datetime1">
              <a:rPr lang="es-PA" smtClean="0"/>
              <a:t>08/12/2011</a:t>
            </a:fld>
            <a:endParaRPr lang="es-PA"/>
          </a:p>
        </p:txBody>
      </p:sp>
      <p:sp>
        <p:nvSpPr>
          <p:cNvPr id="5" name="4 Marcador de pie de página"/>
          <p:cNvSpPr>
            <a:spLocks noGrp="1"/>
          </p:cNvSpPr>
          <p:nvPr>
            <p:ph type="ftr" sz="quarter" idx="11"/>
          </p:nvPr>
        </p:nvSpPr>
        <p:spPr/>
        <p:txBody>
          <a:bodyPr/>
          <a:lstStyle/>
          <a:p>
            <a:r>
              <a:rPr lang="es-PA" smtClean="0"/>
              <a:t>Gisselle Sánchez</a:t>
            </a:r>
            <a:endParaRPr lang="es-PA"/>
          </a:p>
        </p:txBody>
      </p:sp>
      <p:sp>
        <p:nvSpPr>
          <p:cNvPr id="6" name="5 Marcador de número de diapositiva"/>
          <p:cNvSpPr>
            <a:spLocks noGrp="1"/>
          </p:cNvSpPr>
          <p:nvPr>
            <p:ph type="sldNum" sz="quarter" idx="12"/>
          </p:nvPr>
        </p:nvSpPr>
        <p:spPr/>
        <p:txBody>
          <a:bodyPr/>
          <a:lstStyle/>
          <a:p>
            <a:fld id="{B48B7882-9DEF-4A7C-8CAD-0DAA5142F909}" type="slidenum">
              <a:rPr lang="es-PA" smtClean="0"/>
              <a:t>‹Nº›</a:t>
            </a:fld>
            <a:endParaRPr lang="es-PA"/>
          </a:p>
        </p:txBody>
      </p:sp>
    </p:spTree>
    <p:extLst>
      <p:ext uri="{BB962C8B-B14F-4D97-AF65-F5344CB8AC3E}">
        <p14:creationId xmlns:p14="http://schemas.microsoft.com/office/powerpoint/2010/main" val="364932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s-ES" smtClean="0"/>
              <a:t>Haga clic para modificar el estilo de título del patrón</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s-ES" sz="2000" smtClean="0"/>
              <a:t>Haga clic en el icono para agregar una imagen</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s-ES" smtClean="0"/>
              <a:t>Haga clic para modificar el estilo de texto del patrón</a:t>
            </a:r>
          </a:p>
        </p:txBody>
      </p:sp>
      <p:sp>
        <p:nvSpPr>
          <p:cNvPr id="5" name="Rectangle 5"/>
          <p:cNvSpPr>
            <a:spLocks noGrp="1"/>
          </p:cNvSpPr>
          <p:nvPr>
            <p:ph type="dt" sz="half" idx="10"/>
          </p:nvPr>
        </p:nvSpPr>
        <p:spPr/>
        <p:txBody>
          <a:bodyPr/>
          <a:lstStyle/>
          <a:p>
            <a:fld id="{3ED026A7-3B74-463E-BAA1-4BC4DF5159BC}" type="datetime1">
              <a:rPr lang="es-PA" smtClean="0"/>
              <a:t>08/12/2011</a:t>
            </a:fld>
            <a:endParaRPr lang="es-PA"/>
          </a:p>
        </p:txBody>
      </p:sp>
      <p:sp>
        <p:nvSpPr>
          <p:cNvPr id="6" name="Rectangle 6"/>
          <p:cNvSpPr>
            <a:spLocks noGrp="1"/>
          </p:cNvSpPr>
          <p:nvPr>
            <p:ph type="ftr" sz="quarter" idx="11"/>
          </p:nvPr>
        </p:nvSpPr>
        <p:spPr/>
        <p:txBody>
          <a:bodyPr/>
          <a:lstStyle/>
          <a:p>
            <a:r>
              <a:rPr lang="es-PA" smtClean="0"/>
              <a:t>Gisselle Sánchez</a:t>
            </a:r>
            <a:endParaRPr lang="es-PA"/>
          </a:p>
        </p:txBody>
      </p:sp>
      <p:sp>
        <p:nvSpPr>
          <p:cNvPr id="7" name="Rectangle 7"/>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91F6138-4666-47E9-A46E-8822B6ED252C}"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9F4A038-5493-4E71-8EF0-98EA73202183}"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52FE7F0-7CD0-4D2B-8384-07E52A914DC3}" type="datetime1">
              <a:rPr lang="es-PA" smtClean="0"/>
              <a:t>08/12/2011</a:t>
            </a:fld>
            <a:endParaRPr lang="es-P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s-PA" smtClean="0"/>
              <a:t>Gisselle Sánchez</a:t>
            </a:r>
            <a:endParaRPr lang="es-P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48B7882-9DEF-4A7C-8CAD-0DAA5142F909}" type="slidenum">
              <a:rPr lang="es-PA" smtClean="0"/>
              <a:t>‹Nº›</a:t>
            </a:fld>
            <a:endParaRPr lang="es-P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6F0F566-B02D-41D0-9528-6363F5F58322}"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6740F29-437B-4EB9-895D-BD694850D83F}"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AAE0006A-BFAE-4A83-B38E-51781E1EBB94}"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FF31680-A231-4B75-B876-6B4571FB04BD}" type="datetime1">
              <a:rPr lang="es-PA" smtClean="0"/>
              <a:t>08/12/2011</a:t>
            </a:fld>
            <a:endParaRPr lang="es-PA"/>
          </a:p>
        </p:txBody>
      </p:sp>
      <p:sp>
        <p:nvSpPr>
          <p:cNvPr id="8" name="Footer Placeholder 7"/>
          <p:cNvSpPr>
            <a:spLocks noGrp="1"/>
          </p:cNvSpPr>
          <p:nvPr>
            <p:ph type="ftr" sz="quarter" idx="11"/>
          </p:nvPr>
        </p:nvSpPr>
        <p:spPr/>
        <p:txBody>
          <a:bodyPr/>
          <a:lstStyle/>
          <a:p>
            <a:r>
              <a:rPr lang="es-PA" smtClean="0"/>
              <a:t>Gisselle Sánchez</a:t>
            </a:r>
            <a:endParaRPr lang="es-PA"/>
          </a:p>
        </p:txBody>
      </p:sp>
      <p:sp>
        <p:nvSpPr>
          <p:cNvPr id="9" name="Slide Number Placeholder 8"/>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9F6709F-BF9A-4392-9F7F-5F754DFC2B12}" type="datetime1">
              <a:rPr lang="es-PA" smtClean="0"/>
              <a:t>08/12/2011</a:t>
            </a:fld>
            <a:endParaRPr lang="es-PA"/>
          </a:p>
        </p:txBody>
      </p:sp>
      <p:sp>
        <p:nvSpPr>
          <p:cNvPr id="4" name="Footer Placeholder 3"/>
          <p:cNvSpPr>
            <a:spLocks noGrp="1"/>
          </p:cNvSpPr>
          <p:nvPr>
            <p:ph type="ftr" sz="quarter" idx="11"/>
          </p:nvPr>
        </p:nvSpPr>
        <p:spPr/>
        <p:txBody>
          <a:bodyPr/>
          <a:lstStyle/>
          <a:p>
            <a:r>
              <a:rPr lang="es-PA" smtClean="0"/>
              <a:t>Gisselle Sánchez</a:t>
            </a:r>
            <a:endParaRPr lang="es-PA"/>
          </a:p>
        </p:txBody>
      </p:sp>
      <p:sp>
        <p:nvSpPr>
          <p:cNvPr id="5" name="Slide Number Placeholder 4"/>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4400E-21E3-4470-B4F6-0C37A1601245}" type="datetime1">
              <a:rPr lang="es-PA" smtClean="0"/>
              <a:t>08/12/2011</a:t>
            </a:fld>
            <a:endParaRPr lang="es-PA"/>
          </a:p>
        </p:txBody>
      </p:sp>
      <p:sp>
        <p:nvSpPr>
          <p:cNvPr id="3" name="Footer Placeholder 2"/>
          <p:cNvSpPr>
            <a:spLocks noGrp="1"/>
          </p:cNvSpPr>
          <p:nvPr>
            <p:ph type="ftr" sz="quarter" idx="11"/>
          </p:nvPr>
        </p:nvSpPr>
        <p:spPr/>
        <p:txBody>
          <a:bodyPr/>
          <a:lstStyle/>
          <a:p>
            <a:r>
              <a:rPr lang="es-PA" smtClean="0"/>
              <a:t>Gisselle Sánchez</a:t>
            </a:r>
            <a:endParaRPr lang="es-PA"/>
          </a:p>
        </p:txBody>
      </p:sp>
      <p:sp>
        <p:nvSpPr>
          <p:cNvPr id="4" name="Slide Number Placeholder 3"/>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C474B3F-F956-406C-9AEA-246EEA993274}" type="datetime1">
              <a:rPr lang="es-PA" smtClean="0"/>
              <a:t>08/12/2011</a:t>
            </a:fld>
            <a:endParaRPr lang="es-PA"/>
          </a:p>
        </p:txBody>
      </p:sp>
      <p:sp>
        <p:nvSpPr>
          <p:cNvPr id="5" name="4 Marcador de pie de página"/>
          <p:cNvSpPr>
            <a:spLocks noGrp="1"/>
          </p:cNvSpPr>
          <p:nvPr>
            <p:ph type="ftr" sz="quarter" idx="11"/>
          </p:nvPr>
        </p:nvSpPr>
        <p:spPr/>
        <p:txBody>
          <a:bodyPr/>
          <a:lstStyle/>
          <a:p>
            <a:r>
              <a:rPr lang="es-PA" smtClean="0"/>
              <a:t>Gisselle Sánchez</a:t>
            </a:r>
            <a:endParaRPr lang="es-PA"/>
          </a:p>
        </p:txBody>
      </p:sp>
      <p:sp>
        <p:nvSpPr>
          <p:cNvPr id="6" name="5 Marcador de número de diapositiva"/>
          <p:cNvSpPr>
            <a:spLocks noGrp="1"/>
          </p:cNvSpPr>
          <p:nvPr>
            <p:ph type="sldNum" sz="quarter" idx="12"/>
          </p:nvPr>
        </p:nvSpPr>
        <p:spPr/>
        <p:txBody>
          <a:bodyPr/>
          <a:lstStyle/>
          <a:p>
            <a:fld id="{B48B7882-9DEF-4A7C-8CAD-0DAA5142F909}" type="slidenum">
              <a:rPr lang="es-PA" smtClean="0"/>
              <a:t>‹Nº›</a:t>
            </a:fld>
            <a:endParaRPr lang="es-PA"/>
          </a:p>
        </p:txBody>
      </p:sp>
    </p:spTree>
    <p:extLst>
      <p:ext uri="{BB962C8B-B14F-4D97-AF65-F5344CB8AC3E}">
        <p14:creationId xmlns:p14="http://schemas.microsoft.com/office/powerpoint/2010/main" val="1970040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C4F9167-FEC1-4324-ADE2-D1842519F84A}" type="datetime1">
              <a:rPr lang="es-PA" smtClean="0"/>
              <a:t>08/12/2011</a:t>
            </a:fld>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s-PA" smtClean="0"/>
              <a:t>Gisselle Sánchez</a:t>
            </a:r>
            <a:endParaRPr lang="es-P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A1A0E5-A630-4423-9024-5855BC09BE64}" type="datetime1">
              <a:rPr lang="es-PA" smtClean="0"/>
              <a:t>08/12/2011</a:t>
            </a:fld>
            <a:endParaRPr lang="es-PA"/>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9C00BBE-ECE5-46EF-90F7-6491773D8CB3}"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464129B-01CB-4164-BFF1-B3BECFE3DF27}"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EE6AF80C-FCF0-4EE0-B21F-E5D576DEEAF7}" type="datetime1">
              <a:rPr lang="es-PA" smtClean="0"/>
              <a:t>08/12/2011</a:t>
            </a:fld>
            <a:endParaRPr lang="es-PA"/>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r>
              <a:rPr lang="es-PA" smtClean="0"/>
              <a:t>Gisselle Sánchez</a:t>
            </a:r>
            <a:endParaRPr lang="es-PA"/>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B48B7882-9DEF-4A7C-8CAD-0DAA5142F909}" type="slidenum">
              <a:rPr lang="es-PA" smtClean="0"/>
              <a:t>‹Nº›</a:t>
            </a:fld>
            <a:endParaRPr lang="es-PA"/>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76C1BD38-9B09-4791-874E-971F4360C2D2}"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s-ES" smtClean="0"/>
              <a:t>Haga clic para modificar el estilo de texto del patrón</a:t>
            </a:r>
          </a:p>
        </p:txBody>
      </p:sp>
      <p:sp>
        <p:nvSpPr>
          <p:cNvPr id="4" name="Date Placeholder 3"/>
          <p:cNvSpPr>
            <a:spLocks noGrp="1"/>
          </p:cNvSpPr>
          <p:nvPr>
            <p:ph type="dt" sz="half" idx="10"/>
          </p:nvPr>
        </p:nvSpPr>
        <p:spPr>
          <a:xfrm>
            <a:off x="6931152" y="6556248"/>
            <a:ext cx="1673352" cy="228600"/>
          </a:xfrm>
        </p:spPr>
        <p:txBody>
          <a:bodyPr/>
          <a:lstStyle/>
          <a:p>
            <a:fld id="{DBEF4EF6-D807-43E9-8281-746EB5B22452}" type="datetime1">
              <a:rPr lang="es-PA" smtClean="0"/>
              <a:t>08/12/2011</a:t>
            </a:fld>
            <a:endParaRPr lang="es-PA"/>
          </a:p>
        </p:txBody>
      </p:sp>
      <p:sp>
        <p:nvSpPr>
          <p:cNvPr id="5" name="Footer Placeholder 4"/>
          <p:cNvSpPr>
            <a:spLocks noGrp="1"/>
          </p:cNvSpPr>
          <p:nvPr>
            <p:ph type="ftr" sz="quarter" idx="11"/>
          </p:nvPr>
        </p:nvSpPr>
        <p:spPr>
          <a:xfrm>
            <a:off x="1892808" y="6556248"/>
            <a:ext cx="1673352" cy="228600"/>
          </a:xfrm>
        </p:spPr>
        <p:txBody>
          <a:bodyPr/>
          <a:lstStyle/>
          <a:p>
            <a:r>
              <a:rPr lang="es-PA" smtClean="0"/>
              <a:t>Gisselle Sánchez</a:t>
            </a:r>
            <a:endParaRPr lang="es-PA"/>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DE407FC5-6F7E-42D2-8A49-2F7461E3BE94}"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s-ES" smtClean="0"/>
              <a:t>Haga clic para modificar el estilo de texto del patrón</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E2093EB9-4FB1-4491-B1D7-504163052971}" type="datetime1">
              <a:rPr lang="es-PA" smtClean="0"/>
              <a:t>08/12/2011</a:t>
            </a:fld>
            <a:endParaRPr lang="es-PA"/>
          </a:p>
        </p:txBody>
      </p:sp>
      <p:sp>
        <p:nvSpPr>
          <p:cNvPr id="8" name="Footer Placeholder 7"/>
          <p:cNvSpPr>
            <a:spLocks noGrp="1"/>
          </p:cNvSpPr>
          <p:nvPr>
            <p:ph type="ftr" sz="quarter" idx="11"/>
          </p:nvPr>
        </p:nvSpPr>
        <p:spPr/>
        <p:txBody>
          <a:bodyPr/>
          <a:lstStyle/>
          <a:p>
            <a:r>
              <a:rPr lang="es-PA" smtClean="0"/>
              <a:t>Gisselle Sánchez</a:t>
            </a:r>
            <a:endParaRPr lang="es-PA"/>
          </a:p>
        </p:txBody>
      </p:sp>
      <p:sp>
        <p:nvSpPr>
          <p:cNvPr id="9" name="Slide Number Placeholder 8"/>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16DB1DB4-1EBA-481A-B6F3-75C4F3367344}" type="datetime1">
              <a:rPr lang="es-PA" smtClean="0"/>
              <a:t>08/12/2011</a:t>
            </a:fld>
            <a:endParaRPr lang="es-PA"/>
          </a:p>
        </p:txBody>
      </p:sp>
      <p:sp>
        <p:nvSpPr>
          <p:cNvPr id="4" name="Footer Placeholder 3"/>
          <p:cNvSpPr>
            <a:spLocks noGrp="1"/>
          </p:cNvSpPr>
          <p:nvPr>
            <p:ph type="ftr" sz="quarter" idx="11"/>
          </p:nvPr>
        </p:nvSpPr>
        <p:spPr/>
        <p:txBody>
          <a:bodyPr/>
          <a:lstStyle/>
          <a:p>
            <a:r>
              <a:rPr lang="es-PA" smtClean="0"/>
              <a:t>Gisselle Sánchez</a:t>
            </a:r>
            <a:endParaRPr lang="es-PA"/>
          </a:p>
        </p:txBody>
      </p:sp>
      <p:sp>
        <p:nvSpPr>
          <p:cNvPr id="5" name="Slide Number Placeholder 4"/>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p>
            <a:fld id="{503AC4D4-1334-48A0-B3BA-2F72C446131D}" type="datetime1">
              <a:rPr lang="es-PA" smtClean="0"/>
              <a:t>08/12/2011</a:t>
            </a:fld>
            <a:endParaRPr lang="es-PA"/>
          </a:p>
        </p:txBody>
      </p:sp>
      <p:sp>
        <p:nvSpPr>
          <p:cNvPr id="6" name="5 Marcador de pie de página"/>
          <p:cNvSpPr>
            <a:spLocks noGrp="1"/>
          </p:cNvSpPr>
          <p:nvPr>
            <p:ph type="ftr" sz="quarter" idx="11"/>
          </p:nvPr>
        </p:nvSpPr>
        <p:spPr/>
        <p:txBody>
          <a:bodyPr/>
          <a:lstStyle/>
          <a:p>
            <a:r>
              <a:rPr lang="es-PA" smtClean="0"/>
              <a:t>Gisselle Sánchez</a:t>
            </a:r>
            <a:endParaRPr lang="es-PA"/>
          </a:p>
        </p:txBody>
      </p:sp>
      <p:sp>
        <p:nvSpPr>
          <p:cNvPr id="7" name="6 Marcador de número de diapositiva"/>
          <p:cNvSpPr>
            <a:spLocks noGrp="1"/>
          </p:cNvSpPr>
          <p:nvPr>
            <p:ph type="sldNum" sz="quarter" idx="12"/>
          </p:nvPr>
        </p:nvSpPr>
        <p:spPr/>
        <p:txBody>
          <a:bodyPr/>
          <a:lstStyle/>
          <a:p>
            <a:fld id="{B48B7882-9DEF-4A7C-8CAD-0DAA5142F909}" type="slidenum">
              <a:rPr lang="es-PA" smtClean="0"/>
              <a:t>‹Nº›</a:t>
            </a:fld>
            <a:endParaRPr lang="es-PA"/>
          </a:p>
        </p:txBody>
      </p:sp>
    </p:spTree>
    <p:extLst>
      <p:ext uri="{BB962C8B-B14F-4D97-AF65-F5344CB8AC3E}">
        <p14:creationId xmlns:p14="http://schemas.microsoft.com/office/powerpoint/2010/main" val="193668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C1B2EBE4-ADB5-46F8-AF1E-86EFE1AEF479}" type="datetime1">
              <a:rPr lang="es-PA" smtClean="0"/>
              <a:t>08/12/2011</a:t>
            </a:fld>
            <a:endParaRPr lang="es-PA"/>
          </a:p>
        </p:txBody>
      </p:sp>
      <p:sp>
        <p:nvSpPr>
          <p:cNvPr id="3" name="Footer Placeholder 2"/>
          <p:cNvSpPr>
            <a:spLocks noGrp="1"/>
          </p:cNvSpPr>
          <p:nvPr>
            <p:ph type="ftr" sz="quarter" idx="11"/>
          </p:nvPr>
        </p:nvSpPr>
        <p:spPr/>
        <p:txBody>
          <a:bodyPr/>
          <a:lstStyle/>
          <a:p>
            <a:r>
              <a:rPr lang="es-PA" smtClean="0"/>
              <a:t>Gisselle Sánchez</a:t>
            </a:r>
            <a:endParaRPr lang="es-PA"/>
          </a:p>
        </p:txBody>
      </p:sp>
      <p:sp>
        <p:nvSpPr>
          <p:cNvPr id="4" name="Slide Number Placeholder 3"/>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FB34C2C-9557-4705-BACB-C77FA5C39FEE}"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77EBD9EC-0F75-45AC-8C06-36768D421482}"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520007EB-FF0D-45A0-B6E0-8FECB83FF492}"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F8C8A3AA-ADA4-4129-A26A-3B3DB57FF51F}"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a:xfrm>
            <a:off x="7848600" y="533400"/>
            <a:ext cx="762000" cy="609600"/>
          </a:xfrm>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s-ES" smtClean="0"/>
              <a:t>Haga clic para modificar el estilo de título del patrón</a:t>
            </a:r>
            <a:endParaRPr lang="en-US" dirty="0"/>
          </a:p>
        </p:txBody>
      </p:sp>
      <p:sp>
        <p:nvSpPr>
          <p:cNvPr id="11" name="Date Placeholder 10"/>
          <p:cNvSpPr>
            <a:spLocks noGrp="1"/>
          </p:cNvSpPr>
          <p:nvPr>
            <p:ph type="dt" sz="half" idx="10"/>
          </p:nvPr>
        </p:nvSpPr>
        <p:spPr bwMode="black"/>
        <p:txBody>
          <a:bodyPr/>
          <a:lstStyle/>
          <a:p>
            <a:fld id="{EE5894BB-BFB8-4022-A909-941E527BDC88}" type="datetime1">
              <a:rPr lang="es-PA" smtClean="0"/>
              <a:t>08/12/2011</a:t>
            </a:fld>
            <a:endParaRPr lang="es-PA"/>
          </a:p>
        </p:txBody>
      </p:sp>
      <p:sp>
        <p:nvSpPr>
          <p:cNvPr id="17" name="Slide Number Placeholder 16"/>
          <p:cNvSpPr>
            <a:spLocks noGrp="1"/>
          </p:cNvSpPr>
          <p:nvPr>
            <p:ph type="sldNum" sz="quarter" idx="11"/>
          </p:nvPr>
        </p:nvSpPr>
        <p:spPr/>
        <p:txBody>
          <a:bodyPr/>
          <a:lstStyle/>
          <a:p>
            <a:fld id="{B48B7882-9DEF-4A7C-8CAD-0DAA5142F909}" type="slidenum">
              <a:rPr lang="es-PA" smtClean="0"/>
              <a:t>‹Nº›</a:t>
            </a:fld>
            <a:endParaRPr lang="es-PA"/>
          </a:p>
        </p:txBody>
      </p:sp>
      <p:sp>
        <p:nvSpPr>
          <p:cNvPr id="19" name="Footer Placeholder 18"/>
          <p:cNvSpPr>
            <a:spLocks noGrp="1"/>
          </p:cNvSpPr>
          <p:nvPr>
            <p:ph type="ftr" sz="quarter" idx="12"/>
          </p:nvPr>
        </p:nvSpPr>
        <p:spPr/>
        <p:txBody>
          <a:bodyPr/>
          <a:lstStyle/>
          <a:p>
            <a:r>
              <a:rPr lang="es-PA" smtClean="0"/>
              <a:t>Gisselle Sánchez</a:t>
            </a:r>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Title 8"/>
          <p:cNvSpPr>
            <a:spLocks noGrp="1"/>
          </p:cNvSpPr>
          <p:nvPr>
            <p:ph type="title"/>
          </p:nvPr>
        </p:nvSpPr>
        <p:spPr/>
        <p:txBody>
          <a:bodyPr/>
          <a:lstStyle/>
          <a:p>
            <a:r>
              <a:rPr lang="es-ES" smtClean="0"/>
              <a:t>Haga clic para modificar el estilo de título del patrón</a:t>
            </a:r>
            <a:endParaRPr lang="en-US"/>
          </a:p>
        </p:txBody>
      </p:sp>
      <p:sp>
        <p:nvSpPr>
          <p:cNvPr id="11" name="Date Placeholder 10"/>
          <p:cNvSpPr>
            <a:spLocks noGrp="1"/>
          </p:cNvSpPr>
          <p:nvPr>
            <p:ph type="dt" sz="half" idx="14"/>
          </p:nvPr>
        </p:nvSpPr>
        <p:spPr/>
        <p:txBody>
          <a:bodyPr/>
          <a:lstStyle/>
          <a:p>
            <a:fld id="{89EF7579-48D1-437B-A34A-A2A69BB3939D}" type="datetime1">
              <a:rPr lang="es-PA" smtClean="0"/>
              <a:t>08/12/2011</a:t>
            </a:fld>
            <a:endParaRPr lang="es-PA"/>
          </a:p>
        </p:txBody>
      </p:sp>
      <p:sp>
        <p:nvSpPr>
          <p:cNvPr id="12" name="Slide Number Placeholder 11"/>
          <p:cNvSpPr>
            <a:spLocks noGrp="1"/>
          </p:cNvSpPr>
          <p:nvPr>
            <p:ph type="sldNum" sz="quarter" idx="15"/>
          </p:nvPr>
        </p:nvSpPr>
        <p:spPr/>
        <p:txBody>
          <a:bodyPr/>
          <a:lstStyle/>
          <a:p>
            <a:fld id="{B48B7882-9DEF-4A7C-8CAD-0DAA5142F909}" type="slidenum">
              <a:rPr lang="es-PA" smtClean="0"/>
              <a:t>‹Nº›</a:t>
            </a:fld>
            <a:endParaRPr lang="es-PA"/>
          </a:p>
        </p:txBody>
      </p:sp>
      <p:sp>
        <p:nvSpPr>
          <p:cNvPr id="13" name="Footer Placeholder 12"/>
          <p:cNvSpPr>
            <a:spLocks noGrp="1"/>
          </p:cNvSpPr>
          <p:nvPr>
            <p:ph type="ftr" sz="quarter" idx="16"/>
          </p:nvPr>
        </p:nvSpPr>
        <p:spPr/>
        <p:txBody>
          <a:bodyPr/>
          <a:lstStyle/>
          <a:p>
            <a:r>
              <a:rPr lang="es-PA" smtClean="0"/>
              <a:t>Gisselle Sánchez</a:t>
            </a:r>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s-ES" smtClean="0"/>
              <a:t>Haga clic para modificar el estilo de título del patrón</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3" name="Date Placeholder 12"/>
          <p:cNvSpPr>
            <a:spLocks noGrp="1"/>
          </p:cNvSpPr>
          <p:nvPr>
            <p:ph type="dt" sz="half" idx="10"/>
          </p:nvPr>
        </p:nvSpPr>
        <p:spPr/>
        <p:txBody>
          <a:bodyPr/>
          <a:lstStyle/>
          <a:p>
            <a:fld id="{F00404BF-4E4A-4D1A-A12C-5CADE545647D}" type="datetime1">
              <a:rPr lang="es-PA" smtClean="0"/>
              <a:t>08/12/2011</a:t>
            </a:fld>
            <a:endParaRPr lang="es-PA"/>
          </a:p>
        </p:txBody>
      </p:sp>
      <p:sp>
        <p:nvSpPr>
          <p:cNvPr id="14" name="Slide Number Placeholder 13"/>
          <p:cNvSpPr>
            <a:spLocks noGrp="1"/>
          </p:cNvSpPr>
          <p:nvPr>
            <p:ph type="sldNum" sz="quarter" idx="11"/>
          </p:nvPr>
        </p:nvSpPr>
        <p:spPr/>
        <p:txBody>
          <a:bodyPr/>
          <a:lstStyle/>
          <a:p>
            <a:fld id="{B48B7882-9DEF-4A7C-8CAD-0DAA5142F909}" type="slidenum">
              <a:rPr lang="es-PA" smtClean="0"/>
              <a:t>‹Nº›</a:t>
            </a:fld>
            <a:endParaRPr lang="es-PA"/>
          </a:p>
        </p:txBody>
      </p:sp>
      <p:sp>
        <p:nvSpPr>
          <p:cNvPr id="15" name="Footer Placeholder 14"/>
          <p:cNvSpPr>
            <a:spLocks noGrp="1"/>
          </p:cNvSpPr>
          <p:nvPr>
            <p:ph type="ftr" sz="quarter" idx="12"/>
          </p:nvPr>
        </p:nvSpPr>
        <p:spPr/>
        <p:txBody>
          <a:bodyPr/>
          <a:lstStyle/>
          <a:p>
            <a:r>
              <a:rPr lang="es-PA" smtClean="0"/>
              <a:t>Gisselle Sánchez</a:t>
            </a:r>
            <a:endParaRPr lang="es-PA"/>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Date Placeholder 8"/>
          <p:cNvSpPr>
            <a:spLocks noGrp="1"/>
          </p:cNvSpPr>
          <p:nvPr>
            <p:ph type="dt" sz="half" idx="15"/>
          </p:nvPr>
        </p:nvSpPr>
        <p:spPr/>
        <p:txBody>
          <a:bodyPr/>
          <a:lstStyle/>
          <a:p>
            <a:fld id="{F9F4B7DA-D769-4C02-A897-4E47DD4859F8}" type="datetime1">
              <a:rPr lang="es-PA" smtClean="0"/>
              <a:t>08/12/2011</a:t>
            </a:fld>
            <a:endParaRPr lang="es-PA"/>
          </a:p>
        </p:txBody>
      </p:sp>
      <p:sp>
        <p:nvSpPr>
          <p:cNvPr id="12" name="Slide Number Placeholder 11"/>
          <p:cNvSpPr>
            <a:spLocks noGrp="1"/>
          </p:cNvSpPr>
          <p:nvPr>
            <p:ph type="sldNum" sz="quarter" idx="16"/>
          </p:nvPr>
        </p:nvSpPr>
        <p:spPr/>
        <p:txBody>
          <a:bodyPr/>
          <a:lstStyle/>
          <a:p>
            <a:fld id="{B48B7882-9DEF-4A7C-8CAD-0DAA5142F909}" type="slidenum">
              <a:rPr lang="es-PA" smtClean="0"/>
              <a:t>‹Nº›</a:t>
            </a:fld>
            <a:endParaRPr lang="es-PA"/>
          </a:p>
        </p:txBody>
      </p:sp>
      <p:sp>
        <p:nvSpPr>
          <p:cNvPr id="13" name="Footer Placeholder 12"/>
          <p:cNvSpPr>
            <a:spLocks noGrp="1"/>
          </p:cNvSpPr>
          <p:nvPr>
            <p:ph type="ftr" sz="quarter" idx="17"/>
          </p:nvPr>
        </p:nvSpPr>
        <p:spPr/>
        <p:txBody>
          <a:bodyPr/>
          <a:lstStyle/>
          <a:p>
            <a:r>
              <a:rPr lang="es-PA" smtClean="0"/>
              <a:t>Gisselle Sánchez</a:t>
            </a:r>
            <a:endParaRPr lang="es-PA"/>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s-ES" smtClean="0"/>
              <a:t>Haga clic para modificar el estilo de texto del patrón</a:t>
            </a:r>
          </a:p>
        </p:txBody>
      </p:sp>
      <p:sp>
        <p:nvSpPr>
          <p:cNvPr id="11" name="Date Placeholder 10"/>
          <p:cNvSpPr>
            <a:spLocks noGrp="1"/>
          </p:cNvSpPr>
          <p:nvPr>
            <p:ph type="dt" sz="half" idx="16"/>
          </p:nvPr>
        </p:nvSpPr>
        <p:spPr/>
        <p:txBody>
          <a:bodyPr/>
          <a:lstStyle/>
          <a:p>
            <a:fld id="{C49EF3DD-AF1B-4533-8C75-98530289AF1B}" type="datetime1">
              <a:rPr lang="es-PA" smtClean="0"/>
              <a:t>08/12/2011</a:t>
            </a:fld>
            <a:endParaRPr lang="es-PA"/>
          </a:p>
        </p:txBody>
      </p:sp>
      <p:sp>
        <p:nvSpPr>
          <p:cNvPr id="12" name="Slide Number Placeholder 11"/>
          <p:cNvSpPr>
            <a:spLocks noGrp="1"/>
          </p:cNvSpPr>
          <p:nvPr>
            <p:ph type="sldNum" sz="quarter" idx="17"/>
          </p:nvPr>
        </p:nvSpPr>
        <p:spPr/>
        <p:txBody>
          <a:bodyPr/>
          <a:lstStyle/>
          <a:p>
            <a:fld id="{B48B7882-9DEF-4A7C-8CAD-0DAA5142F909}" type="slidenum">
              <a:rPr lang="es-PA" smtClean="0"/>
              <a:t>‹Nº›</a:t>
            </a:fld>
            <a:endParaRPr lang="es-PA"/>
          </a:p>
        </p:txBody>
      </p:sp>
      <p:sp>
        <p:nvSpPr>
          <p:cNvPr id="13" name="Footer Placeholder 12"/>
          <p:cNvSpPr>
            <a:spLocks noGrp="1"/>
          </p:cNvSpPr>
          <p:nvPr>
            <p:ph type="ftr" sz="quarter" idx="18"/>
          </p:nvPr>
        </p:nvSpPr>
        <p:spPr/>
        <p:txBody>
          <a:bodyPr/>
          <a:lstStyle/>
          <a:p>
            <a:r>
              <a:rPr lang="es-PA" smtClean="0"/>
              <a:t>Gisselle Sánchez</a:t>
            </a:r>
            <a:endParaRPr lang="es-PA"/>
          </a:p>
        </p:txBody>
      </p:sp>
      <p:sp>
        <p:nvSpPr>
          <p:cNvPr id="18" name="Title 1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p>
            <a:fld id="{9EC9EADD-23E3-46ED-96FF-D4E52A958257}" type="datetime1">
              <a:rPr lang="es-PA" smtClean="0"/>
              <a:t>08/12/2011</a:t>
            </a:fld>
            <a:endParaRPr lang="es-PA"/>
          </a:p>
        </p:txBody>
      </p:sp>
      <p:sp>
        <p:nvSpPr>
          <p:cNvPr id="8" name="7 Marcador de pie de página"/>
          <p:cNvSpPr>
            <a:spLocks noGrp="1"/>
          </p:cNvSpPr>
          <p:nvPr>
            <p:ph type="ftr" sz="quarter" idx="11"/>
          </p:nvPr>
        </p:nvSpPr>
        <p:spPr/>
        <p:txBody>
          <a:bodyPr/>
          <a:lstStyle/>
          <a:p>
            <a:r>
              <a:rPr lang="es-PA" smtClean="0"/>
              <a:t>Gisselle Sánchez</a:t>
            </a:r>
            <a:endParaRPr lang="es-PA"/>
          </a:p>
        </p:txBody>
      </p:sp>
      <p:sp>
        <p:nvSpPr>
          <p:cNvPr id="9" name="8 Marcador de número de diapositiva"/>
          <p:cNvSpPr>
            <a:spLocks noGrp="1"/>
          </p:cNvSpPr>
          <p:nvPr>
            <p:ph type="sldNum" sz="quarter" idx="12"/>
          </p:nvPr>
        </p:nvSpPr>
        <p:spPr/>
        <p:txBody>
          <a:bodyPr/>
          <a:lstStyle/>
          <a:p>
            <a:fld id="{B48B7882-9DEF-4A7C-8CAD-0DAA5142F909}" type="slidenum">
              <a:rPr lang="es-PA" smtClean="0"/>
              <a:t>‹Nº›</a:t>
            </a:fld>
            <a:endParaRPr lang="es-PA"/>
          </a:p>
        </p:txBody>
      </p:sp>
    </p:spTree>
    <p:extLst>
      <p:ext uri="{BB962C8B-B14F-4D97-AF65-F5344CB8AC3E}">
        <p14:creationId xmlns:p14="http://schemas.microsoft.com/office/powerpoint/2010/main" val="3379104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s-ES" smtClean="0"/>
              <a:t>Haga clic para modificar el estilo de título del patrón</a:t>
            </a:r>
            <a:endParaRPr lang="en-US"/>
          </a:p>
        </p:txBody>
      </p:sp>
      <p:sp>
        <p:nvSpPr>
          <p:cNvPr id="15" name="Date Placeholder 14"/>
          <p:cNvSpPr>
            <a:spLocks noGrp="1"/>
          </p:cNvSpPr>
          <p:nvPr>
            <p:ph type="dt" sz="half" idx="10"/>
          </p:nvPr>
        </p:nvSpPr>
        <p:spPr/>
        <p:txBody>
          <a:bodyPr/>
          <a:lstStyle/>
          <a:p>
            <a:fld id="{0BD42263-BC96-496B-ADCF-DF8D48FA91D5}" type="datetime1">
              <a:rPr lang="es-PA" smtClean="0"/>
              <a:t>08/12/2011</a:t>
            </a:fld>
            <a:endParaRPr lang="es-PA"/>
          </a:p>
        </p:txBody>
      </p:sp>
      <p:sp>
        <p:nvSpPr>
          <p:cNvPr id="16" name="Slide Number Placeholder 15"/>
          <p:cNvSpPr>
            <a:spLocks noGrp="1"/>
          </p:cNvSpPr>
          <p:nvPr>
            <p:ph type="sldNum" sz="quarter" idx="11"/>
          </p:nvPr>
        </p:nvSpPr>
        <p:spPr/>
        <p:txBody>
          <a:bodyPr/>
          <a:lstStyle/>
          <a:p>
            <a:fld id="{B48B7882-9DEF-4A7C-8CAD-0DAA5142F909}" type="slidenum">
              <a:rPr lang="es-PA" smtClean="0"/>
              <a:t>‹Nº›</a:t>
            </a:fld>
            <a:endParaRPr lang="es-PA"/>
          </a:p>
        </p:txBody>
      </p:sp>
      <p:sp>
        <p:nvSpPr>
          <p:cNvPr id="17" name="Footer Placeholder 16"/>
          <p:cNvSpPr>
            <a:spLocks noGrp="1"/>
          </p:cNvSpPr>
          <p:nvPr>
            <p:ph type="ftr" sz="quarter" idx="12"/>
          </p:nvPr>
        </p:nvSpPr>
        <p:spPr/>
        <p:txBody>
          <a:bodyPr/>
          <a:lstStyle/>
          <a:p>
            <a:r>
              <a:rPr lang="es-PA" smtClean="0"/>
              <a:t>Gisselle Sánchez</a:t>
            </a:r>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7C277D8-6C26-4C10-9A7C-132AA2A91326}" type="datetime1">
              <a:rPr lang="es-PA" smtClean="0"/>
              <a:t>08/12/2011</a:t>
            </a:fld>
            <a:endParaRPr lang="es-PA"/>
          </a:p>
        </p:txBody>
      </p:sp>
      <p:sp>
        <p:nvSpPr>
          <p:cNvPr id="8" name="Slide Number Placeholder 7"/>
          <p:cNvSpPr>
            <a:spLocks noGrp="1"/>
          </p:cNvSpPr>
          <p:nvPr>
            <p:ph type="sldNum" sz="quarter" idx="11"/>
          </p:nvPr>
        </p:nvSpPr>
        <p:spPr/>
        <p:txBody>
          <a:bodyPr/>
          <a:lstStyle/>
          <a:p>
            <a:fld id="{B48B7882-9DEF-4A7C-8CAD-0DAA5142F909}" type="slidenum">
              <a:rPr lang="es-PA" smtClean="0"/>
              <a:t>‹Nº›</a:t>
            </a:fld>
            <a:endParaRPr lang="es-PA"/>
          </a:p>
        </p:txBody>
      </p:sp>
      <p:sp>
        <p:nvSpPr>
          <p:cNvPr id="9" name="Footer Placeholder 8"/>
          <p:cNvSpPr>
            <a:spLocks noGrp="1"/>
          </p:cNvSpPr>
          <p:nvPr>
            <p:ph type="ftr" sz="quarter" idx="12"/>
          </p:nvPr>
        </p:nvSpPr>
        <p:spPr/>
        <p:txBody>
          <a:bodyPr/>
          <a:lstStyle/>
          <a:p>
            <a:r>
              <a:rPr lang="es-PA" smtClean="0"/>
              <a:t>Gisselle Sánchez</a:t>
            </a:r>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6" name="Date Placeholder 15"/>
          <p:cNvSpPr>
            <a:spLocks noGrp="1"/>
          </p:cNvSpPr>
          <p:nvPr>
            <p:ph type="dt" sz="half" idx="15"/>
          </p:nvPr>
        </p:nvSpPr>
        <p:spPr/>
        <p:txBody>
          <a:bodyPr/>
          <a:lstStyle/>
          <a:p>
            <a:fld id="{EA1BA54B-F93E-411D-B09F-58D256405530}" type="datetime1">
              <a:rPr lang="es-PA" smtClean="0"/>
              <a:t>08/12/2011</a:t>
            </a:fld>
            <a:endParaRPr lang="es-PA"/>
          </a:p>
        </p:txBody>
      </p:sp>
      <p:sp>
        <p:nvSpPr>
          <p:cNvPr id="19" name="Slide Number Placeholder 18"/>
          <p:cNvSpPr>
            <a:spLocks noGrp="1"/>
          </p:cNvSpPr>
          <p:nvPr>
            <p:ph type="sldNum" sz="quarter" idx="16"/>
          </p:nvPr>
        </p:nvSpPr>
        <p:spPr/>
        <p:txBody>
          <a:bodyPr/>
          <a:lstStyle/>
          <a:p>
            <a:fld id="{B48B7882-9DEF-4A7C-8CAD-0DAA5142F909}" type="slidenum">
              <a:rPr lang="es-PA" smtClean="0"/>
              <a:t>‹Nº›</a:t>
            </a:fld>
            <a:endParaRPr lang="es-PA"/>
          </a:p>
        </p:txBody>
      </p:sp>
      <p:sp>
        <p:nvSpPr>
          <p:cNvPr id="23" name="Footer Placeholder 22"/>
          <p:cNvSpPr>
            <a:spLocks noGrp="1"/>
          </p:cNvSpPr>
          <p:nvPr>
            <p:ph type="ftr" sz="quarter" idx="17"/>
          </p:nvPr>
        </p:nvSpPr>
        <p:spPr/>
        <p:txBody>
          <a:bodyPr/>
          <a:lstStyle/>
          <a:p>
            <a:r>
              <a:rPr lang="es-PA" smtClean="0"/>
              <a:t>Gisselle Sánchez</a:t>
            </a:r>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s-ES" smtClean="0"/>
              <a:t>Haga clic para modificar el estilo de texto del patrón</a:t>
            </a:r>
          </a:p>
        </p:txBody>
      </p:sp>
      <p:sp>
        <p:nvSpPr>
          <p:cNvPr id="12" name="Title 11"/>
          <p:cNvSpPr>
            <a:spLocks noGrp="1"/>
          </p:cNvSpPr>
          <p:nvPr>
            <p:ph type="title"/>
          </p:nvPr>
        </p:nvSpPr>
        <p:spPr>
          <a:xfrm>
            <a:off x="2514600" y="975360"/>
            <a:ext cx="4114800" cy="701040"/>
          </a:xfrm>
        </p:spPr>
        <p:txBody>
          <a:bodyPr/>
          <a:lstStyle/>
          <a:p>
            <a:r>
              <a:rPr lang="es-ES" smtClean="0"/>
              <a:t>Haga clic para modificar el estilo de título del patrón</a:t>
            </a:r>
            <a:endParaRPr lang="en-US"/>
          </a:p>
        </p:txBody>
      </p:sp>
      <p:sp>
        <p:nvSpPr>
          <p:cNvPr id="13" name="Date Placeholder 12"/>
          <p:cNvSpPr>
            <a:spLocks noGrp="1"/>
          </p:cNvSpPr>
          <p:nvPr>
            <p:ph type="dt" sz="half" idx="14"/>
          </p:nvPr>
        </p:nvSpPr>
        <p:spPr>
          <a:xfrm>
            <a:off x="2981325" y="273180"/>
            <a:ext cx="3181350" cy="292100"/>
          </a:xfrm>
        </p:spPr>
        <p:txBody>
          <a:bodyPr/>
          <a:lstStyle/>
          <a:p>
            <a:fld id="{108A5FA3-66BF-4449-9465-D7096A9BBE05}" type="datetime1">
              <a:rPr lang="es-PA" smtClean="0"/>
              <a:t>08/12/2011</a:t>
            </a:fld>
            <a:endParaRPr lang="es-PA"/>
          </a:p>
        </p:txBody>
      </p:sp>
      <p:sp>
        <p:nvSpPr>
          <p:cNvPr id="14" name="Slide Number Placeholder 13"/>
          <p:cNvSpPr>
            <a:spLocks noGrp="1"/>
          </p:cNvSpPr>
          <p:nvPr>
            <p:ph type="sldNum" sz="quarter" idx="15"/>
          </p:nvPr>
        </p:nvSpPr>
        <p:spPr>
          <a:xfrm>
            <a:off x="4038600" y="6172200"/>
            <a:ext cx="1066800" cy="304800"/>
          </a:xfrm>
        </p:spPr>
        <p:txBody>
          <a:bodyPr/>
          <a:lstStyle/>
          <a:p>
            <a:fld id="{B48B7882-9DEF-4A7C-8CAD-0DAA5142F909}" type="slidenum">
              <a:rPr lang="es-PA" smtClean="0"/>
              <a:t>‹Nº›</a:t>
            </a:fld>
            <a:endParaRPr lang="es-PA"/>
          </a:p>
        </p:txBody>
      </p:sp>
      <p:sp>
        <p:nvSpPr>
          <p:cNvPr id="15" name="Footer Placeholder 14"/>
          <p:cNvSpPr>
            <a:spLocks noGrp="1"/>
          </p:cNvSpPr>
          <p:nvPr>
            <p:ph type="ftr" sz="quarter" idx="16"/>
          </p:nvPr>
        </p:nvSpPr>
        <p:spPr>
          <a:xfrm>
            <a:off x="1447800" y="6486525"/>
            <a:ext cx="6248400" cy="292100"/>
          </a:xfrm>
        </p:spPr>
        <p:txBody>
          <a:bodyPr/>
          <a:lstStyle/>
          <a:p>
            <a:r>
              <a:rPr lang="es-PA" smtClean="0"/>
              <a:t>Gisselle Sánchez</a:t>
            </a:r>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2ADBC30-8752-415F-974C-CD70D54F349A}"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8AF9C93-C4A7-4DA2-9FBD-31C6DBC74431}"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
        <p:nvSpPr>
          <p:cNvPr id="2" name="Vertical Title 1"/>
          <p:cNvSpPr>
            <a:spLocks noGrp="1"/>
          </p:cNvSpPr>
          <p:nvPr>
            <p:ph type="title" orient="vert"/>
          </p:nvPr>
        </p:nvSpPr>
        <p:spPr>
          <a:xfrm>
            <a:off x="7239000" y="914401"/>
            <a:ext cx="926980" cy="5029200"/>
          </a:xfrm>
        </p:spPr>
        <p:txBody>
          <a:bodyPr vert="eaVert"/>
          <a:lstStyle/>
          <a:p>
            <a:r>
              <a:rPr lang="es-ES" smtClean="0"/>
              <a:t>Haga clic para modificar el estilo de título del patrón</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s-ES" smtClean="0"/>
              <a:t>Haga clic para modificar el estilo de título del patrón</a:t>
            </a:r>
            <a:endParaRPr lang="en-US" dirty="0"/>
          </a:p>
        </p:txBody>
      </p:sp>
      <p:sp>
        <p:nvSpPr>
          <p:cNvPr id="11" name="Date Placeholder 10"/>
          <p:cNvSpPr>
            <a:spLocks noGrp="1"/>
          </p:cNvSpPr>
          <p:nvPr>
            <p:ph type="dt" sz="half" idx="10"/>
          </p:nvPr>
        </p:nvSpPr>
        <p:spPr bwMode="black"/>
        <p:txBody>
          <a:bodyPr/>
          <a:lstStyle/>
          <a:p>
            <a:fld id="{A699AA17-C0F1-4504-9DD6-432FFC3D642D}" type="datetime1">
              <a:rPr lang="es-PA" smtClean="0"/>
              <a:t>08/12/2011</a:t>
            </a:fld>
            <a:endParaRPr lang="es-PA"/>
          </a:p>
        </p:txBody>
      </p:sp>
      <p:sp>
        <p:nvSpPr>
          <p:cNvPr id="17" name="Slide Number Placeholder 16"/>
          <p:cNvSpPr>
            <a:spLocks noGrp="1"/>
          </p:cNvSpPr>
          <p:nvPr>
            <p:ph type="sldNum" sz="quarter" idx="11"/>
          </p:nvPr>
        </p:nvSpPr>
        <p:spPr/>
        <p:txBody>
          <a:bodyPr/>
          <a:lstStyle/>
          <a:p>
            <a:fld id="{B48B7882-9DEF-4A7C-8CAD-0DAA5142F909}" type="slidenum">
              <a:rPr lang="es-PA" smtClean="0"/>
              <a:t>‹Nº›</a:t>
            </a:fld>
            <a:endParaRPr lang="es-PA"/>
          </a:p>
        </p:txBody>
      </p:sp>
      <p:sp>
        <p:nvSpPr>
          <p:cNvPr id="19" name="Footer Placeholder 18"/>
          <p:cNvSpPr>
            <a:spLocks noGrp="1"/>
          </p:cNvSpPr>
          <p:nvPr>
            <p:ph type="ftr" sz="quarter" idx="12"/>
          </p:nvPr>
        </p:nvSpPr>
        <p:spPr/>
        <p:txBody>
          <a:bodyPr/>
          <a:lstStyle/>
          <a:p>
            <a:r>
              <a:rPr lang="es-PA" smtClean="0"/>
              <a:t>Gisselle Sánchez</a:t>
            </a:r>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Title 8"/>
          <p:cNvSpPr>
            <a:spLocks noGrp="1"/>
          </p:cNvSpPr>
          <p:nvPr>
            <p:ph type="title"/>
          </p:nvPr>
        </p:nvSpPr>
        <p:spPr/>
        <p:txBody>
          <a:bodyPr/>
          <a:lstStyle/>
          <a:p>
            <a:r>
              <a:rPr lang="es-ES" smtClean="0"/>
              <a:t>Haga clic para modificar el estilo de título del patrón</a:t>
            </a:r>
            <a:endParaRPr lang="en-US"/>
          </a:p>
        </p:txBody>
      </p:sp>
      <p:sp>
        <p:nvSpPr>
          <p:cNvPr id="11" name="Date Placeholder 10"/>
          <p:cNvSpPr>
            <a:spLocks noGrp="1"/>
          </p:cNvSpPr>
          <p:nvPr>
            <p:ph type="dt" sz="half" idx="14"/>
          </p:nvPr>
        </p:nvSpPr>
        <p:spPr/>
        <p:txBody>
          <a:bodyPr/>
          <a:lstStyle/>
          <a:p>
            <a:fld id="{BE4233F2-8566-489B-867D-106366EA47E1}" type="datetime1">
              <a:rPr lang="es-PA" smtClean="0"/>
              <a:t>08/12/2011</a:t>
            </a:fld>
            <a:endParaRPr lang="es-PA"/>
          </a:p>
        </p:txBody>
      </p:sp>
      <p:sp>
        <p:nvSpPr>
          <p:cNvPr id="12" name="Slide Number Placeholder 11"/>
          <p:cNvSpPr>
            <a:spLocks noGrp="1"/>
          </p:cNvSpPr>
          <p:nvPr>
            <p:ph type="sldNum" sz="quarter" idx="15"/>
          </p:nvPr>
        </p:nvSpPr>
        <p:spPr/>
        <p:txBody>
          <a:bodyPr/>
          <a:lstStyle/>
          <a:p>
            <a:fld id="{B48B7882-9DEF-4A7C-8CAD-0DAA5142F909}" type="slidenum">
              <a:rPr lang="es-PA" smtClean="0"/>
              <a:t>‹Nº›</a:t>
            </a:fld>
            <a:endParaRPr lang="es-PA"/>
          </a:p>
        </p:txBody>
      </p:sp>
      <p:sp>
        <p:nvSpPr>
          <p:cNvPr id="13" name="Footer Placeholder 12"/>
          <p:cNvSpPr>
            <a:spLocks noGrp="1"/>
          </p:cNvSpPr>
          <p:nvPr>
            <p:ph type="ftr" sz="quarter" idx="16"/>
          </p:nvPr>
        </p:nvSpPr>
        <p:spPr/>
        <p:txBody>
          <a:bodyPr/>
          <a:lstStyle/>
          <a:p>
            <a:r>
              <a:rPr lang="es-PA" smtClean="0"/>
              <a:t>Gisselle Sánchez</a:t>
            </a:r>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s-ES" smtClean="0"/>
              <a:t>Haga clic para modificar el estilo de título del patrón</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3" name="Date Placeholder 12"/>
          <p:cNvSpPr>
            <a:spLocks noGrp="1"/>
          </p:cNvSpPr>
          <p:nvPr>
            <p:ph type="dt" sz="half" idx="10"/>
          </p:nvPr>
        </p:nvSpPr>
        <p:spPr/>
        <p:txBody>
          <a:bodyPr/>
          <a:lstStyle/>
          <a:p>
            <a:fld id="{82E4E4F5-EECC-49D3-89F0-1FD74FB8F96A}" type="datetime1">
              <a:rPr lang="es-PA" smtClean="0"/>
              <a:t>08/12/2011</a:t>
            </a:fld>
            <a:endParaRPr lang="es-PA"/>
          </a:p>
        </p:txBody>
      </p:sp>
      <p:sp>
        <p:nvSpPr>
          <p:cNvPr id="14" name="Slide Number Placeholder 13"/>
          <p:cNvSpPr>
            <a:spLocks noGrp="1"/>
          </p:cNvSpPr>
          <p:nvPr>
            <p:ph type="sldNum" sz="quarter" idx="11"/>
          </p:nvPr>
        </p:nvSpPr>
        <p:spPr/>
        <p:txBody>
          <a:bodyPr/>
          <a:lstStyle/>
          <a:p>
            <a:fld id="{B48B7882-9DEF-4A7C-8CAD-0DAA5142F909}" type="slidenum">
              <a:rPr lang="es-PA" smtClean="0"/>
              <a:t>‹Nº›</a:t>
            </a:fld>
            <a:endParaRPr lang="es-PA"/>
          </a:p>
        </p:txBody>
      </p:sp>
      <p:sp>
        <p:nvSpPr>
          <p:cNvPr id="15" name="Footer Placeholder 14"/>
          <p:cNvSpPr>
            <a:spLocks noGrp="1"/>
          </p:cNvSpPr>
          <p:nvPr>
            <p:ph type="ftr" sz="quarter" idx="12"/>
          </p:nvPr>
        </p:nvSpPr>
        <p:spPr/>
        <p:txBody>
          <a:bodyPr/>
          <a:lstStyle/>
          <a:p>
            <a:r>
              <a:rPr lang="es-PA" smtClean="0"/>
              <a:t>Gisselle Sánchez</a:t>
            </a:r>
            <a:endParaRPr lang="es-PA"/>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Date Placeholder 8"/>
          <p:cNvSpPr>
            <a:spLocks noGrp="1"/>
          </p:cNvSpPr>
          <p:nvPr>
            <p:ph type="dt" sz="half" idx="15"/>
          </p:nvPr>
        </p:nvSpPr>
        <p:spPr/>
        <p:txBody>
          <a:bodyPr/>
          <a:lstStyle/>
          <a:p>
            <a:fld id="{CA330A55-4596-44C1-894F-4BF28CB2D30A}" type="datetime1">
              <a:rPr lang="es-PA" smtClean="0"/>
              <a:t>08/12/2011</a:t>
            </a:fld>
            <a:endParaRPr lang="es-PA"/>
          </a:p>
        </p:txBody>
      </p:sp>
      <p:sp>
        <p:nvSpPr>
          <p:cNvPr id="12" name="Slide Number Placeholder 11"/>
          <p:cNvSpPr>
            <a:spLocks noGrp="1"/>
          </p:cNvSpPr>
          <p:nvPr>
            <p:ph type="sldNum" sz="quarter" idx="16"/>
          </p:nvPr>
        </p:nvSpPr>
        <p:spPr/>
        <p:txBody>
          <a:bodyPr/>
          <a:lstStyle/>
          <a:p>
            <a:fld id="{B48B7882-9DEF-4A7C-8CAD-0DAA5142F909}" type="slidenum">
              <a:rPr lang="es-PA" smtClean="0"/>
              <a:t>‹Nº›</a:t>
            </a:fld>
            <a:endParaRPr lang="es-PA"/>
          </a:p>
        </p:txBody>
      </p:sp>
      <p:sp>
        <p:nvSpPr>
          <p:cNvPr id="13" name="Footer Placeholder 12"/>
          <p:cNvSpPr>
            <a:spLocks noGrp="1"/>
          </p:cNvSpPr>
          <p:nvPr>
            <p:ph type="ftr" sz="quarter" idx="17"/>
          </p:nvPr>
        </p:nvSpPr>
        <p:spPr/>
        <p:txBody>
          <a:bodyPr/>
          <a:lstStyle/>
          <a:p>
            <a:r>
              <a:rPr lang="es-PA" smtClean="0"/>
              <a:t>Gisselle Sánchez</a:t>
            </a:r>
            <a:endParaRPr lang="es-PA"/>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p>
            <a:fld id="{CFF1DD4B-8DF6-434D-898C-5D2BE85BC911}" type="datetime1">
              <a:rPr lang="es-PA" smtClean="0"/>
              <a:t>08/12/2011</a:t>
            </a:fld>
            <a:endParaRPr lang="es-PA"/>
          </a:p>
        </p:txBody>
      </p:sp>
      <p:sp>
        <p:nvSpPr>
          <p:cNvPr id="4" name="3 Marcador de pie de página"/>
          <p:cNvSpPr>
            <a:spLocks noGrp="1"/>
          </p:cNvSpPr>
          <p:nvPr>
            <p:ph type="ftr" sz="quarter" idx="11"/>
          </p:nvPr>
        </p:nvSpPr>
        <p:spPr/>
        <p:txBody>
          <a:bodyPr/>
          <a:lstStyle/>
          <a:p>
            <a:r>
              <a:rPr lang="es-PA" smtClean="0"/>
              <a:t>Gisselle Sánchez</a:t>
            </a:r>
            <a:endParaRPr lang="es-PA"/>
          </a:p>
        </p:txBody>
      </p:sp>
      <p:sp>
        <p:nvSpPr>
          <p:cNvPr id="5" name="4 Marcador de número de diapositiva"/>
          <p:cNvSpPr>
            <a:spLocks noGrp="1"/>
          </p:cNvSpPr>
          <p:nvPr>
            <p:ph type="sldNum" sz="quarter" idx="12"/>
          </p:nvPr>
        </p:nvSpPr>
        <p:spPr/>
        <p:txBody>
          <a:bodyPr/>
          <a:lstStyle/>
          <a:p>
            <a:fld id="{B48B7882-9DEF-4A7C-8CAD-0DAA5142F909}" type="slidenum">
              <a:rPr lang="es-PA" smtClean="0"/>
              <a:t>‹Nº›</a:t>
            </a:fld>
            <a:endParaRPr lang="es-PA"/>
          </a:p>
        </p:txBody>
      </p:sp>
    </p:spTree>
    <p:extLst>
      <p:ext uri="{BB962C8B-B14F-4D97-AF65-F5344CB8AC3E}">
        <p14:creationId xmlns:p14="http://schemas.microsoft.com/office/powerpoint/2010/main" val="3828019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s-ES" smtClean="0"/>
              <a:t>Haga clic para modificar el estilo de texto del patrón</a:t>
            </a:r>
          </a:p>
        </p:txBody>
      </p:sp>
      <p:sp>
        <p:nvSpPr>
          <p:cNvPr id="11" name="Date Placeholder 10"/>
          <p:cNvSpPr>
            <a:spLocks noGrp="1"/>
          </p:cNvSpPr>
          <p:nvPr>
            <p:ph type="dt" sz="half" idx="16"/>
          </p:nvPr>
        </p:nvSpPr>
        <p:spPr/>
        <p:txBody>
          <a:bodyPr/>
          <a:lstStyle/>
          <a:p>
            <a:fld id="{F5DDCF49-0C27-41FB-86D2-DE841CA5E507}" type="datetime1">
              <a:rPr lang="es-PA" smtClean="0"/>
              <a:t>08/12/2011</a:t>
            </a:fld>
            <a:endParaRPr lang="es-PA"/>
          </a:p>
        </p:txBody>
      </p:sp>
      <p:sp>
        <p:nvSpPr>
          <p:cNvPr id="12" name="Slide Number Placeholder 11"/>
          <p:cNvSpPr>
            <a:spLocks noGrp="1"/>
          </p:cNvSpPr>
          <p:nvPr>
            <p:ph type="sldNum" sz="quarter" idx="17"/>
          </p:nvPr>
        </p:nvSpPr>
        <p:spPr/>
        <p:txBody>
          <a:bodyPr/>
          <a:lstStyle/>
          <a:p>
            <a:fld id="{B48B7882-9DEF-4A7C-8CAD-0DAA5142F909}" type="slidenum">
              <a:rPr lang="es-PA" smtClean="0"/>
              <a:t>‹Nº›</a:t>
            </a:fld>
            <a:endParaRPr lang="es-PA"/>
          </a:p>
        </p:txBody>
      </p:sp>
      <p:sp>
        <p:nvSpPr>
          <p:cNvPr id="13" name="Footer Placeholder 12"/>
          <p:cNvSpPr>
            <a:spLocks noGrp="1"/>
          </p:cNvSpPr>
          <p:nvPr>
            <p:ph type="ftr" sz="quarter" idx="18"/>
          </p:nvPr>
        </p:nvSpPr>
        <p:spPr/>
        <p:txBody>
          <a:bodyPr/>
          <a:lstStyle/>
          <a:p>
            <a:r>
              <a:rPr lang="es-PA" smtClean="0"/>
              <a:t>Gisselle Sánchez</a:t>
            </a:r>
            <a:endParaRPr lang="es-PA"/>
          </a:p>
        </p:txBody>
      </p:sp>
      <p:sp>
        <p:nvSpPr>
          <p:cNvPr id="18" name="Title 1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s-ES" smtClean="0"/>
              <a:t>Haga clic para modificar el estilo de título del patrón</a:t>
            </a:r>
            <a:endParaRPr lang="en-US"/>
          </a:p>
        </p:txBody>
      </p:sp>
      <p:sp>
        <p:nvSpPr>
          <p:cNvPr id="15" name="Date Placeholder 14"/>
          <p:cNvSpPr>
            <a:spLocks noGrp="1"/>
          </p:cNvSpPr>
          <p:nvPr>
            <p:ph type="dt" sz="half" idx="10"/>
          </p:nvPr>
        </p:nvSpPr>
        <p:spPr/>
        <p:txBody>
          <a:bodyPr/>
          <a:lstStyle/>
          <a:p>
            <a:fld id="{C9114994-A318-4D8A-B3CC-C1F867443554}" type="datetime1">
              <a:rPr lang="es-PA" smtClean="0"/>
              <a:t>08/12/2011</a:t>
            </a:fld>
            <a:endParaRPr lang="es-PA"/>
          </a:p>
        </p:txBody>
      </p:sp>
      <p:sp>
        <p:nvSpPr>
          <p:cNvPr id="16" name="Slide Number Placeholder 15"/>
          <p:cNvSpPr>
            <a:spLocks noGrp="1"/>
          </p:cNvSpPr>
          <p:nvPr>
            <p:ph type="sldNum" sz="quarter" idx="11"/>
          </p:nvPr>
        </p:nvSpPr>
        <p:spPr/>
        <p:txBody>
          <a:bodyPr/>
          <a:lstStyle/>
          <a:p>
            <a:fld id="{B48B7882-9DEF-4A7C-8CAD-0DAA5142F909}" type="slidenum">
              <a:rPr lang="es-PA" smtClean="0"/>
              <a:t>‹Nº›</a:t>
            </a:fld>
            <a:endParaRPr lang="es-PA"/>
          </a:p>
        </p:txBody>
      </p:sp>
      <p:sp>
        <p:nvSpPr>
          <p:cNvPr id="17" name="Footer Placeholder 16"/>
          <p:cNvSpPr>
            <a:spLocks noGrp="1"/>
          </p:cNvSpPr>
          <p:nvPr>
            <p:ph type="ftr" sz="quarter" idx="12"/>
          </p:nvPr>
        </p:nvSpPr>
        <p:spPr/>
        <p:txBody>
          <a:bodyPr/>
          <a:lstStyle/>
          <a:p>
            <a:r>
              <a:rPr lang="es-PA" smtClean="0"/>
              <a:t>Gisselle Sánchez</a:t>
            </a:r>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5049564-332B-400A-9E1D-9E8DB7189C6F}" type="datetime1">
              <a:rPr lang="es-PA" smtClean="0"/>
              <a:t>08/12/2011</a:t>
            </a:fld>
            <a:endParaRPr lang="es-PA"/>
          </a:p>
        </p:txBody>
      </p:sp>
      <p:sp>
        <p:nvSpPr>
          <p:cNvPr id="8" name="Slide Number Placeholder 7"/>
          <p:cNvSpPr>
            <a:spLocks noGrp="1"/>
          </p:cNvSpPr>
          <p:nvPr>
            <p:ph type="sldNum" sz="quarter" idx="11"/>
          </p:nvPr>
        </p:nvSpPr>
        <p:spPr/>
        <p:txBody>
          <a:bodyPr/>
          <a:lstStyle/>
          <a:p>
            <a:fld id="{B48B7882-9DEF-4A7C-8CAD-0DAA5142F909}" type="slidenum">
              <a:rPr lang="es-PA" smtClean="0"/>
              <a:t>‹Nº›</a:t>
            </a:fld>
            <a:endParaRPr lang="es-PA"/>
          </a:p>
        </p:txBody>
      </p:sp>
      <p:sp>
        <p:nvSpPr>
          <p:cNvPr id="9" name="Footer Placeholder 8"/>
          <p:cNvSpPr>
            <a:spLocks noGrp="1"/>
          </p:cNvSpPr>
          <p:nvPr>
            <p:ph type="ftr" sz="quarter" idx="12"/>
          </p:nvPr>
        </p:nvSpPr>
        <p:spPr/>
        <p:txBody>
          <a:bodyPr/>
          <a:lstStyle/>
          <a:p>
            <a:r>
              <a:rPr lang="es-PA" smtClean="0"/>
              <a:t>Gisselle Sánchez</a:t>
            </a:r>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6" name="Date Placeholder 15"/>
          <p:cNvSpPr>
            <a:spLocks noGrp="1"/>
          </p:cNvSpPr>
          <p:nvPr>
            <p:ph type="dt" sz="half" idx="15"/>
          </p:nvPr>
        </p:nvSpPr>
        <p:spPr/>
        <p:txBody>
          <a:bodyPr/>
          <a:lstStyle/>
          <a:p>
            <a:fld id="{F4F4AD41-129B-458C-BF6D-84746D5E9CCA}" type="datetime1">
              <a:rPr lang="es-PA" smtClean="0"/>
              <a:t>08/12/2011</a:t>
            </a:fld>
            <a:endParaRPr lang="es-PA"/>
          </a:p>
        </p:txBody>
      </p:sp>
      <p:sp>
        <p:nvSpPr>
          <p:cNvPr id="19" name="Slide Number Placeholder 18"/>
          <p:cNvSpPr>
            <a:spLocks noGrp="1"/>
          </p:cNvSpPr>
          <p:nvPr>
            <p:ph type="sldNum" sz="quarter" idx="16"/>
          </p:nvPr>
        </p:nvSpPr>
        <p:spPr/>
        <p:txBody>
          <a:bodyPr/>
          <a:lstStyle/>
          <a:p>
            <a:fld id="{B48B7882-9DEF-4A7C-8CAD-0DAA5142F909}" type="slidenum">
              <a:rPr lang="es-PA" smtClean="0"/>
              <a:t>‹Nº›</a:t>
            </a:fld>
            <a:endParaRPr lang="es-PA"/>
          </a:p>
        </p:txBody>
      </p:sp>
      <p:sp>
        <p:nvSpPr>
          <p:cNvPr id="23" name="Footer Placeholder 22"/>
          <p:cNvSpPr>
            <a:spLocks noGrp="1"/>
          </p:cNvSpPr>
          <p:nvPr>
            <p:ph type="ftr" sz="quarter" idx="17"/>
          </p:nvPr>
        </p:nvSpPr>
        <p:spPr/>
        <p:txBody>
          <a:bodyPr/>
          <a:lstStyle/>
          <a:p>
            <a:r>
              <a:rPr lang="es-PA" smtClean="0"/>
              <a:t>Gisselle Sánchez</a:t>
            </a:r>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s-ES" smtClean="0"/>
              <a:t>Haga clic para modificar el estilo de texto del patrón</a:t>
            </a:r>
          </a:p>
        </p:txBody>
      </p:sp>
      <p:sp>
        <p:nvSpPr>
          <p:cNvPr id="12" name="Title 11"/>
          <p:cNvSpPr>
            <a:spLocks noGrp="1"/>
          </p:cNvSpPr>
          <p:nvPr>
            <p:ph type="title"/>
          </p:nvPr>
        </p:nvSpPr>
        <p:spPr>
          <a:xfrm>
            <a:off x="2514600" y="975360"/>
            <a:ext cx="4114800" cy="701040"/>
          </a:xfrm>
        </p:spPr>
        <p:txBody>
          <a:bodyPr/>
          <a:lstStyle/>
          <a:p>
            <a:r>
              <a:rPr lang="es-ES" smtClean="0"/>
              <a:t>Haga clic para modificar el estilo de título del patrón</a:t>
            </a:r>
            <a:endParaRPr lang="en-US"/>
          </a:p>
        </p:txBody>
      </p:sp>
      <p:sp>
        <p:nvSpPr>
          <p:cNvPr id="13" name="Date Placeholder 12"/>
          <p:cNvSpPr>
            <a:spLocks noGrp="1"/>
          </p:cNvSpPr>
          <p:nvPr>
            <p:ph type="dt" sz="half" idx="14"/>
          </p:nvPr>
        </p:nvSpPr>
        <p:spPr>
          <a:xfrm>
            <a:off x="2981325" y="273180"/>
            <a:ext cx="3181350" cy="292100"/>
          </a:xfrm>
        </p:spPr>
        <p:txBody>
          <a:bodyPr/>
          <a:lstStyle/>
          <a:p>
            <a:fld id="{883661DF-67A7-4EFE-B945-B000ABBD51A5}" type="datetime1">
              <a:rPr lang="es-PA" smtClean="0"/>
              <a:t>08/12/2011</a:t>
            </a:fld>
            <a:endParaRPr lang="es-PA"/>
          </a:p>
        </p:txBody>
      </p:sp>
      <p:sp>
        <p:nvSpPr>
          <p:cNvPr id="14" name="Slide Number Placeholder 13"/>
          <p:cNvSpPr>
            <a:spLocks noGrp="1"/>
          </p:cNvSpPr>
          <p:nvPr>
            <p:ph type="sldNum" sz="quarter" idx="15"/>
          </p:nvPr>
        </p:nvSpPr>
        <p:spPr>
          <a:xfrm>
            <a:off x="4038600" y="6172200"/>
            <a:ext cx="1066800" cy="304800"/>
          </a:xfrm>
        </p:spPr>
        <p:txBody>
          <a:bodyPr/>
          <a:lstStyle/>
          <a:p>
            <a:fld id="{B48B7882-9DEF-4A7C-8CAD-0DAA5142F909}" type="slidenum">
              <a:rPr lang="es-PA" smtClean="0"/>
              <a:t>‹Nº›</a:t>
            </a:fld>
            <a:endParaRPr lang="es-PA"/>
          </a:p>
        </p:txBody>
      </p:sp>
      <p:sp>
        <p:nvSpPr>
          <p:cNvPr id="15" name="Footer Placeholder 14"/>
          <p:cNvSpPr>
            <a:spLocks noGrp="1"/>
          </p:cNvSpPr>
          <p:nvPr>
            <p:ph type="ftr" sz="quarter" idx="16"/>
          </p:nvPr>
        </p:nvSpPr>
        <p:spPr>
          <a:xfrm>
            <a:off x="1447800" y="6486525"/>
            <a:ext cx="6248400" cy="292100"/>
          </a:xfrm>
        </p:spPr>
        <p:txBody>
          <a:bodyPr/>
          <a:lstStyle/>
          <a:p>
            <a:r>
              <a:rPr lang="es-PA" smtClean="0"/>
              <a:t>Gisselle Sánchez</a:t>
            </a:r>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32627D6-BFE2-410B-8861-ADFBFAAA45B4}"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EDF9993-580B-4F88-B283-D4A57829B5D5}"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
        <p:nvSpPr>
          <p:cNvPr id="2" name="Vertical Title 1"/>
          <p:cNvSpPr>
            <a:spLocks noGrp="1"/>
          </p:cNvSpPr>
          <p:nvPr>
            <p:ph type="title" orient="vert"/>
          </p:nvPr>
        </p:nvSpPr>
        <p:spPr>
          <a:xfrm>
            <a:off x="7239000" y="914401"/>
            <a:ext cx="926980" cy="5029200"/>
          </a:xfrm>
        </p:spPr>
        <p:txBody>
          <a:bodyPr vert="eaVert"/>
          <a:lstStyle/>
          <a:p>
            <a:r>
              <a:rPr lang="es-ES" smtClean="0"/>
              <a:t>Haga clic para modificar el estilo de título del patrón</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EFFC1F2-0859-4701-9F0B-974EAC42B079}"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DED411C-21BF-4707-832B-B8945A5F11CF}"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3B35877-480C-4B1E-98CB-BCC3D98136F5}"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DEE0E11-696E-41A5-86FD-FD5448BFFDC4}" type="datetime1">
              <a:rPr lang="es-PA" smtClean="0"/>
              <a:t>08/12/2011</a:t>
            </a:fld>
            <a:endParaRPr lang="es-PA"/>
          </a:p>
        </p:txBody>
      </p:sp>
      <p:sp>
        <p:nvSpPr>
          <p:cNvPr id="3" name="2 Marcador de pie de página"/>
          <p:cNvSpPr>
            <a:spLocks noGrp="1"/>
          </p:cNvSpPr>
          <p:nvPr>
            <p:ph type="ftr" sz="quarter" idx="11"/>
          </p:nvPr>
        </p:nvSpPr>
        <p:spPr/>
        <p:txBody>
          <a:bodyPr/>
          <a:lstStyle/>
          <a:p>
            <a:r>
              <a:rPr lang="es-PA" smtClean="0"/>
              <a:t>Gisselle Sánchez</a:t>
            </a:r>
            <a:endParaRPr lang="es-PA"/>
          </a:p>
        </p:txBody>
      </p:sp>
      <p:sp>
        <p:nvSpPr>
          <p:cNvPr id="4" name="3 Marcador de número de diapositiva"/>
          <p:cNvSpPr>
            <a:spLocks noGrp="1"/>
          </p:cNvSpPr>
          <p:nvPr>
            <p:ph type="sldNum" sz="quarter" idx="12"/>
          </p:nvPr>
        </p:nvSpPr>
        <p:spPr/>
        <p:txBody>
          <a:bodyPr/>
          <a:lstStyle/>
          <a:p>
            <a:fld id="{B48B7882-9DEF-4A7C-8CAD-0DAA5142F909}" type="slidenum">
              <a:rPr lang="es-PA" smtClean="0"/>
              <a:t>‹Nº›</a:t>
            </a:fld>
            <a:endParaRPr lang="es-PA"/>
          </a:p>
        </p:txBody>
      </p:sp>
    </p:spTree>
    <p:extLst>
      <p:ext uri="{BB962C8B-B14F-4D97-AF65-F5344CB8AC3E}">
        <p14:creationId xmlns:p14="http://schemas.microsoft.com/office/powerpoint/2010/main" val="260247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524C337-BB62-4AC9-A1B3-542B6DDAFC1E}"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DCB0FE3-0610-4D60-835A-A2F2A3B5F098}" type="datetime1">
              <a:rPr lang="es-PA" smtClean="0"/>
              <a:t>08/12/2011</a:t>
            </a:fld>
            <a:endParaRPr lang="es-PA"/>
          </a:p>
        </p:txBody>
      </p:sp>
      <p:sp>
        <p:nvSpPr>
          <p:cNvPr id="8" name="Footer Placeholder 7"/>
          <p:cNvSpPr>
            <a:spLocks noGrp="1"/>
          </p:cNvSpPr>
          <p:nvPr>
            <p:ph type="ftr" sz="quarter" idx="11"/>
          </p:nvPr>
        </p:nvSpPr>
        <p:spPr/>
        <p:txBody>
          <a:bodyPr/>
          <a:lstStyle/>
          <a:p>
            <a:r>
              <a:rPr lang="es-PA" smtClean="0"/>
              <a:t>Gisselle Sánchez</a:t>
            </a:r>
            <a:endParaRPr lang="es-PA"/>
          </a:p>
        </p:txBody>
      </p:sp>
      <p:sp>
        <p:nvSpPr>
          <p:cNvPr id="9" name="Slide Number Placeholder 8"/>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994F902-C591-470E-94D4-7D9735D6DEE1}" type="datetime1">
              <a:rPr lang="es-PA" smtClean="0"/>
              <a:t>08/12/2011</a:t>
            </a:fld>
            <a:endParaRPr lang="es-PA"/>
          </a:p>
        </p:txBody>
      </p:sp>
      <p:sp>
        <p:nvSpPr>
          <p:cNvPr id="4" name="Footer Placeholder 3"/>
          <p:cNvSpPr>
            <a:spLocks noGrp="1"/>
          </p:cNvSpPr>
          <p:nvPr>
            <p:ph type="ftr" sz="quarter" idx="11"/>
          </p:nvPr>
        </p:nvSpPr>
        <p:spPr/>
        <p:txBody>
          <a:bodyPr/>
          <a:lstStyle/>
          <a:p>
            <a:r>
              <a:rPr lang="es-PA" smtClean="0"/>
              <a:t>Gisselle Sánchez</a:t>
            </a:r>
            <a:endParaRPr lang="es-PA"/>
          </a:p>
        </p:txBody>
      </p:sp>
      <p:sp>
        <p:nvSpPr>
          <p:cNvPr id="5" name="Slide Number Placeholder 4"/>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F4B77DC-C389-4954-A9F2-F16FE2819668}" type="datetime1">
              <a:rPr lang="es-PA" smtClean="0"/>
              <a:t>08/12/2011</a:t>
            </a:fld>
            <a:endParaRPr lang="es-PA"/>
          </a:p>
        </p:txBody>
      </p:sp>
      <p:sp>
        <p:nvSpPr>
          <p:cNvPr id="3" name="Footer Placeholder 2"/>
          <p:cNvSpPr>
            <a:spLocks noGrp="1"/>
          </p:cNvSpPr>
          <p:nvPr>
            <p:ph type="ftr" sz="quarter" idx="11"/>
          </p:nvPr>
        </p:nvSpPr>
        <p:spPr/>
        <p:txBody>
          <a:bodyPr/>
          <a:lstStyle/>
          <a:p>
            <a:r>
              <a:rPr lang="es-PA" smtClean="0"/>
              <a:t>Gisselle Sánchez</a:t>
            </a:r>
            <a:endParaRPr lang="es-PA"/>
          </a:p>
        </p:txBody>
      </p:sp>
      <p:sp>
        <p:nvSpPr>
          <p:cNvPr id="4" name="Slide Number Placeholder 3"/>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584234B-AD3D-4E95-80E8-CE03BD45EA96}"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AE3B193-49B8-46F3-BC3A-8807FF890671}"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51EBAB1-5C30-4F09-94AB-B40FB82528ED}"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7C69AB6-A956-4CCA-A99C-82653076B7D9}"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914650" y="1600200"/>
            <a:ext cx="5238750" cy="1600200"/>
          </a:xfrm>
        </p:spPr>
        <p:txBody>
          <a:bodyPr anchor="t" anchorCtr="0"/>
          <a:lstStyle/>
          <a:p>
            <a:r>
              <a:rPr lang="es-ES" smtClean="0"/>
              <a:t>Haga clic para modificar el estilo de título del patrón</a:t>
            </a:r>
            <a:endParaRPr/>
          </a:p>
        </p:txBody>
      </p:sp>
      <p:sp>
        <p:nvSpPr>
          <p:cNvPr id="3" name="Subtitle 2"/>
          <p:cNvSpPr>
            <a:spLocks noGrp="1"/>
          </p:cNvSpPr>
          <p:nvPr>
            <p:ph type="subTitle" idx="1"/>
          </p:nvPr>
        </p:nvSpPr>
        <p:spPr>
          <a:xfrm>
            <a:off x="3317502" y="3276600"/>
            <a:ext cx="4433047" cy="685800"/>
          </a:xfrm>
        </p:spPr>
        <p:txBody>
          <a:bodyPr>
            <a:normAutofit/>
          </a:bodyPr>
          <a:lstStyle>
            <a:lvl1pPr marL="0" indent="0" algn="l">
              <a:buNone/>
              <a:defRPr sz="1800" spc="100" baseline="0">
                <a:gradFill>
                  <a:gsLst>
                    <a:gs pos="0">
                      <a:schemeClr val="tx1">
                        <a:alpha val="90000"/>
                      </a:schemeClr>
                    </a:gs>
                    <a:gs pos="100000">
                      <a:schemeClr val="tx1">
                        <a:lumMod val="75000"/>
                        <a:lumOff val="25000"/>
                        <a:alpha val="90000"/>
                      </a:schemeClr>
                    </a:gs>
                  </a:gsLst>
                  <a:lin ang="5400000" scaled="0"/>
                </a:gra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a:xfrm>
            <a:off x="457200" y="6528816"/>
            <a:ext cx="2133600" cy="256032"/>
          </a:xfrm>
        </p:spPr>
        <p:txBody>
          <a:bodyPr/>
          <a:lstStyle>
            <a:lvl1pPr algn="l">
              <a:defRPr/>
            </a:lvl1pPr>
          </a:lstStyle>
          <a:p>
            <a:fld id="{A6C6321D-9F98-419F-A1DE-1D39DFBFC3F2}" type="datetime1">
              <a:rPr lang="es-PA" smtClean="0"/>
              <a:t>08/12/2011</a:t>
            </a:fld>
            <a:endParaRPr lang="es-PA"/>
          </a:p>
        </p:txBody>
      </p:sp>
      <p:sp>
        <p:nvSpPr>
          <p:cNvPr id="5" name="Footer Placeholder 4"/>
          <p:cNvSpPr>
            <a:spLocks noGrp="1"/>
          </p:cNvSpPr>
          <p:nvPr>
            <p:ph type="ftr" sz="quarter" idx="11"/>
          </p:nvPr>
        </p:nvSpPr>
        <p:spPr>
          <a:xfrm>
            <a:off x="457200" y="6263640"/>
            <a:ext cx="2895600" cy="255494"/>
          </a:xfrm>
        </p:spPr>
        <p:txBody>
          <a:bodyPr/>
          <a:lstStyle>
            <a:lvl1pPr algn="l">
              <a:defRPr/>
            </a:lvl1p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
        <p:nvSpPr>
          <p:cNvPr id="11" name="Freeform 10"/>
          <p:cNvSpPr/>
          <p:nvPr/>
        </p:nvSpPr>
        <p:spPr>
          <a:xfrm flipH="1">
            <a:off x="215153" y="381001"/>
            <a:ext cx="2639924" cy="5029200"/>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29730 w 2928136"/>
              <a:gd name="connsiteY1" fmla="*/ 1463460 h 5548763"/>
              <a:gd name="connsiteX2" fmla="*/ 958067 w 2928136"/>
              <a:gd name="connsiteY2" fmla="*/ 1554822 h 5548763"/>
              <a:gd name="connsiteX3" fmla="*/ 2928136 w 2928136"/>
              <a:gd name="connsiteY3" fmla="*/ 107023 h 5548763"/>
              <a:gd name="connsiteX4" fmla="*/ 228600 w 2928136"/>
              <a:gd name="connsiteY4" fmla="*/ 2501761 h 5548763"/>
              <a:gd name="connsiteX5" fmla="*/ 2470934 w 2928136"/>
              <a:gd name="connsiteY5" fmla="*/ 1696096 h 5548763"/>
              <a:gd name="connsiteX6" fmla="*/ 0 w 2928136"/>
              <a:gd name="connsiteY6" fmla="*/ 1053958 h 5548763"/>
              <a:gd name="connsiteX7" fmla="*/ 0 w 2928136"/>
              <a:gd name="connsiteY7"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102755 w 3030891"/>
              <a:gd name="connsiteY0" fmla="*/ 1053955 h 5548763"/>
              <a:gd name="connsiteX1" fmla="*/ 722768 w 3030891"/>
              <a:gd name="connsiteY1" fmla="*/ 1301228 h 5548763"/>
              <a:gd name="connsiteX2" fmla="*/ 1032485 w 3030891"/>
              <a:gd name="connsiteY2" fmla="*/ 1463460 h 5548763"/>
              <a:gd name="connsiteX3" fmla="*/ 1060822 w 3030891"/>
              <a:gd name="connsiteY3" fmla="*/ 1554822 h 5548763"/>
              <a:gd name="connsiteX4" fmla="*/ 3030891 w 3030891"/>
              <a:gd name="connsiteY4" fmla="*/ 107023 h 5548763"/>
              <a:gd name="connsiteX5" fmla="*/ 331355 w 3030891"/>
              <a:gd name="connsiteY5" fmla="*/ 2501761 h 5548763"/>
              <a:gd name="connsiteX6" fmla="*/ 2573689 w 3030891"/>
              <a:gd name="connsiteY6" fmla="*/ 1696096 h 5548763"/>
              <a:gd name="connsiteX7" fmla="*/ 102755 w 3030891"/>
              <a:gd name="connsiteY7" fmla="*/ 1053958 h 5548763"/>
              <a:gd name="connsiteX8" fmla="*/ 102755 w 3030891"/>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57466 w 2928136"/>
              <a:gd name="connsiteY2" fmla="*/ 54258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296942 w 3225078"/>
              <a:gd name="connsiteY0" fmla="*/ 1053955 h 5578260"/>
              <a:gd name="connsiteX1" fmla="*/ 916955 w 3225078"/>
              <a:gd name="connsiteY1" fmla="*/ 1301228 h 5578260"/>
              <a:gd name="connsiteX2" fmla="*/ 986944 w 3225078"/>
              <a:gd name="connsiteY2" fmla="*/ 4740060 h 5578260"/>
              <a:gd name="connsiteX3" fmla="*/ 1255009 w 3225078"/>
              <a:gd name="connsiteY3" fmla="*/ 1554822 h 5578260"/>
              <a:gd name="connsiteX4" fmla="*/ 3225078 w 3225078"/>
              <a:gd name="connsiteY4" fmla="*/ 107023 h 5578260"/>
              <a:gd name="connsiteX5" fmla="*/ 525542 w 3225078"/>
              <a:gd name="connsiteY5" fmla="*/ 2501761 h 5578260"/>
              <a:gd name="connsiteX6" fmla="*/ 2767876 w 3225078"/>
              <a:gd name="connsiteY6" fmla="*/ 1696096 h 5578260"/>
              <a:gd name="connsiteX7" fmla="*/ 296942 w 3225078"/>
              <a:gd name="connsiteY7" fmla="*/ 1053958 h 5578260"/>
              <a:gd name="connsiteX8" fmla="*/ 296942 w 3225078"/>
              <a:gd name="connsiteY8" fmla="*/ 1053955 h 5578260"/>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8136" h="5578260">
                <a:moveTo>
                  <a:pt x="0" y="1053955"/>
                </a:moveTo>
                <a:cubicBezTo>
                  <a:pt x="849961" y="667873"/>
                  <a:pt x="530324" y="4656582"/>
                  <a:pt x="690002" y="4740060"/>
                </a:cubicBezTo>
                <a:cubicBezTo>
                  <a:pt x="746344" y="4782326"/>
                  <a:pt x="625000" y="1780895"/>
                  <a:pt x="958067" y="1554822"/>
                </a:cubicBezTo>
                <a:cubicBezTo>
                  <a:pt x="1204042" y="2617693"/>
                  <a:pt x="2516314" y="0"/>
                  <a:pt x="2928136" y="107023"/>
                </a:cubicBezTo>
                <a:cubicBezTo>
                  <a:pt x="1435513" y="2045643"/>
                  <a:pt x="468189" y="5267469"/>
                  <a:pt x="228600" y="2501761"/>
                </a:cubicBezTo>
                <a:cubicBezTo>
                  <a:pt x="360324" y="5578260"/>
                  <a:pt x="2153781" y="2236695"/>
                  <a:pt x="2470934" y="1696096"/>
                </a:cubicBezTo>
                <a:cubicBezTo>
                  <a:pt x="429222" y="2772608"/>
                  <a:pt x="411822" y="1160981"/>
                  <a:pt x="0" y="1053958"/>
                </a:cubicBezTo>
                <a:lnTo>
                  <a:pt x="0" y="1053955"/>
                </a:ln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6350" stA="35000" endA="100" endPos="40000" dist="101600" dir="5400000" sy="-100000" algn="bl" rotWithShape="0"/>
          </a:effectLst>
          <a:scene3d>
            <a:camera prst="orthographicFront"/>
            <a:lightRig rig="morning" dir="t">
              <a:rot lat="0" lon="0" rev="126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7" name="Group 32"/>
          <p:cNvGrpSpPr/>
          <p:nvPr/>
        </p:nvGrpSpPr>
        <p:grpSpPr>
          <a:xfrm>
            <a:off x="6941417" y="5105400"/>
            <a:ext cx="2238442" cy="2005669"/>
            <a:chOff x="2810256" y="4943398"/>
            <a:chExt cx="2238442" cy="2005669"/>
          </a:xfrm>
        </p:grpSpPr>
        <p:sp>
          <p:nvSpPr>
            <p:cNvPr id="10" name="Freeform 9"/>
            <p:cNvSpPr>
              <a:spLocks noChangeAspect="1"/>
            </p:cNvSpPr>
            <p:nvPr/>
          </p:nvSpPr>
          <p:spPr>
            <a:xfrm rot="6563566" flipH="1" flipV="1">
              <a:off x="2928137" y="544273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3359071" y="482551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3613937" y="5236996"/>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Freeform 12"/>
            <p:cNvSpPr>
              <a:spLocks noChangeAspect="1"/>
            </p:cNvSpPr>
            <p:nvPr/>
          </p:nvSpPr>
          <p:spPr>
            <a:xfrm rot="6563566" flipH="1" flipV="1">
              <a:off x="3209136" y="5914804"/>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0000"/>
                  </a:schemeClr>
                </a:gs>
                <a:gs pos="100000">
                  <a:schemeClr val="tx1">
                    <a:alpha val="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Freeform 15"/>
            <p:cNvSpPr>
              <a:spLocks noChangeAspect="1"/>
            </p:cNvSpPr>
            <p:nvPr/>
          </p:nvSpPr>
          <p:spPr>
            <a:xfrm rot="6563566" flipH="1" flipV="1">
              <a:off x="4014435" y="56584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5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D9EDBE5D-D712-4C60-BBB3-A7C1F9E17740}"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FA9FF37-3E59-4306-B750-7C21133A7FB3}" type="datetime1">
              <a:rPr lang="es-PA" smtClean="0"/>
              <a:t>08/12/2011</a:t>
            </a:fld>
            <a:endParaRPr lang="es-PA"/>
          </a:p>
        </p:txBody>
      </p:sp>
      <p:sp>
        <p:nvSpPr>
          <p:cNvPr id="6" name="5 Marcador de pie de página"/>
          <p:cNvSpPr>
            <a:spLocks noGrp="1"/>
          </p:cNvSpPr>
          <p:nvPr>
            <p:ph type="ftr" sz="quarter" idx="11"/>
          </p:nvPr>
        </p:nvSpPr>
        <p:spPr/>
        <p:txBody>
          <a:bodyPr/>
          <a:lstStyle/>
          <a:p>
            <a:r>
              <a:rPr lang="es-PA" smtClean="0"/>
              <a:t>Gisselle Sánchez</a:t>
            </a:r>
            <a:endParaRPr lang="es-PA"/>
          </a:p>
        </p:txBody>
      </p:sp>
      <p:sp>
        <p:nvSpPr>
          <p:cNvPr id="7" name="6 Marcador de número de diapositiva"/>
          <p:cNvSpPr>
            <a:spLocks noGrp="1"/>
          </p:cNvSpPr>
          <p:nvPr>
            <p:ph type="sldNum" sz="quarter" idx="12"/>
          </p:nvPr>
        </p:nvSpPr>
        <p:spPr/>
        <p:txBody>
          <a:bodyPr/>
          <a:lstStyle/>
          <a:p>
            <a:fld id="{B48B7882-9DEF-4A7C-8CAD-0DAA5142F909}" type="slidenum">
              <a:rPr lang="es-PA" smtClean="0"/>
              <a:t>‹Nº›</a:t>
            </a:fld>
            <a:endParaRPr lang="es-PA"/>
          </a:p>
        </p:txBody>
      </p:sp>
    </p:spTree>
    <p:extLst>
      <p:ext uri="{BB962C8B-B14F-4D97-AF65-F5344CB8AC3E}">
        <p14:creationId xmlns:p14="http://schemas.microsoft.com/office/powerpoint/2010/main" val="410560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538413"/>
            <a:ext cx="6665913" cy="1362075"/>
          </a:xfrm>
        </p:spPr>
        <p:txBody>
          <a:bodyPr vert="horz" lIns="91440" tIns="45720" rIns="91440" bIns="45720" rtlCol="0" anchor="b" anchorCtr="0">
            <a:normAutofit/>
          </a:bodyPr>
          <a:lstStyle>
            <a:lvl1pPr algn="r" defTabSz="914400" rtl="0" eaLnBrk="1" latinLnBrk="0" hangingPunct="1">
              <a:spcBef>
                <a:spcPct val="0"/>
              </a:spcBef>
              <a:buNone/>
              <a:defRPr sz="3600" kern="1200">
                <a:gradFill>
                  <a:gsLst>
                    <a:gs pos="0">
                      <a:schemeClr val="tx1">
                        <a:alpha val="90000"/>
                      </a:schemeClr>
                    </a:gs>
                    <a:gs pos="50000">
                      <a:schemeClr val="tx1">
                        <a:lumMod val="75000"/>
                        <a:lumOff val="25000"/>
                        <a:alpha val="90000"/>
                      </a:schemeClr>
                    </a:gs>
                    <a:gs pos="100000">
                      <a:schemeClr val="tx1">
                        <a:lumMod val="50000"/>
                        <a:lumOff val="50000"/>
                        <a:alpha val="90000"/>
                      </a:schemeClr>
                    </a:gs>
                  </a:gsLst>
                  <a:lin ang="5400000" scaled="0"/>
                </a:gradFill>
                <a:latin typeface="+mj-lt"/>
                <a:ea typeface="+mj-ea"/>
                <a:cs typeface="+mj-cs"/>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3352799" y="3910013"/>
            <a:ext cx="4532313" cy="814387"/>
          </a:xfrm>
        </p:spPr>
        <p:txBody>
          <a:bodyPr vert="horz" lIns="91440" tIns="45720" rIns="91440" bIns="45720" rtlCol="0">
            <a:normAutofit/>
          </a:bodyPr>
          <a:lstStyle>
            <a:lvl1pPr marL="0" indent="0" algn="r" defTabSz="914400" rtl="0" eaLnBrk="1" latinLnBrk="0" hangingPunct="1">
              <a:spcBef>
                <a:spcPts val="2000"/>
              </a:spcBef>
              <a:buClr>
                <a:schemeClr val="tx1"/>
              </a:buClr>
              <a:buSzPct val="80000"/>
              <a:buFont typeface="Wingdings" pitchFamily="2" charset="2"/>
              <a:buNone/>
              <a:defRPr sz="1800" kern="1200" spc="1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457200" y="6525768"/>
            <a:ext cx="2133600" cy="256032"/>
          </a:xfrm>
        </p:spPr>
        <p:txBody>
          <a:bodyPr/>
          <a:lstStyle>
            <a:lvl1pPr algn="l">
              <a:defRPr/>
            </a:lvl1pPr>
          </a:lstStyle>
          <a:p>
            <a:fld id="{A908311E-E03D-4044-97EB-E9261FF63888}" type="datetime1">
              <a:rPr lang="es-PA" smtClean="0"/>
              <a:t>08/12/2011</a:t>
            </a:fld>
            <a:endParaRPr lang="es-PA"/>
          </a:p>
        </p:txBody>
      </p:sp>
      <p:sp>
        <p:nvSpPr>
          <p:cNvPr id="5" name="Footer Placeholder 4"/>
          <p:cNvSpPr>
            <a:spLocks noGrp="1"/>
          </p:cNvSpPr>
          <p:nvPr>
            <p:ph type="ftr" sz="quarter" idx="11"/>
          </p:nvPr>
        </p:nvSpPr>
        <p:spPr>
          <a:xfrm>
            <a:off x="457200" y="6261309"/>
            <a:ext cx="2895600" cy="255494"/>
          </a:xfrm>
        </p:spPr>
        <p:txBody>
          <a:bodyPr/>
          <a:lstStyle/>
          <a:p>
            <a:r>
              <a:rPr lang="es-PA" smtClean="0"/>
              <a:t>Gisselle Sánchez</a:t>
            </a:r>
            <a:endParaRPr lang="es-PA"/>
          </a:p>
        </p:txBody>
      </p:sp>
      <p:sp>
        <p:nvSpPr>
          <p:cNvPr id="6" name="Slide Number Placeholder 5"/>
          <p:cNvSpPr>
            <a:spLocks noGrp="1"/>
          </p:cNvSpPr>
          <p:nvPr>
            <p:ph type="sldNum" sz="quarter" idx="12"/>
          </p:nvPr>
        </p:nvSpPr>
        <p:spPr>
          <a:xfrm>
            <a:off x="8028432" y="6208059"/>
            <a:ext cx="1048872" cy="685800"/>
          </a:xfrm>
        </p:spPr>
        <p:txBody>
          <a:bodyPr/>
          <a:lstStyle/>
          <a:p>
            <a:fld id="{B48B7882-9DEF-4A7C-8CAD-0DAA5142F909}" type="slidenum">
              <a:rPr lang="es-PA" smtClean="0"/>
              <a:t>‹Nº›</a:t>
            </a:fld>
            <a:endParaRPr lang="es-PA"/>
          </a:p>
        </p:txBody>
      </p:sp>
      <p:sp>
        <p:nvSpPr>
          <p:cNvPr id="7" name="Freeform 6"/>
          <p:cNvSpPr/>
          <p:nvPr/>
        </p:nvSpPr>
        <p:spPr>
          <a:xfrm rot="5400000" flipH="1" flipV="1">
            <a:off x="5782442" y="1304158"/>
            <a:ext cx="4208515" cy="3124199"/>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2685372 w 6756508"/>
              <a:gd name="connsiteY0" fmla="*/ 2531921 h 5551239"/>
              <a:gd name="connsiteX1" fmla="*/ 3643439 w 6756508"/>
              <a:gd name="connsiteY1" fmla="*/ 3032788 h 5551239"/>
              <a:gd name="connsiteX2" fmla="*/ 6756508 w 6756508"/>
              <a:gd name="connsiteY2" fmla="*/ 2423189 h 5551239"/>
              <a:gd name="connsiteX3" fmla="*/ 0 w 6756508"/>
              <a:gd name="connsiteY3" fmla="*/ 2498978 h 5551239"/>
              <a:gd name="connsiteX4" fmla="*/ 5384906 w 6756508"/>
              <a:gd name="connsiteY4" fmla="*/ 3174062 h 5551239"/>
              <a:gd name="connsiteX5" fmla="*/ 2685372 w 6756508"/>
              <a:gd name="connsiteY5" fmla="*/ 2531924 h 5551239"/>
              <a:gd name="connsiteX6" fmla="*/ 2685372 w 6756508"/>
              <a:gd name="connsiteY6" fmla="*/ 2531921 h 5551239"/>
              <a:gd name="connsiteX0" fmla="*/ 2685372 w 6756508"/>
              <a:gd name="connsiteY0" fmla="*/ 2531921 h 5663722"/>
              <a:gd name="connsiteX1" fmla="*/ 3643439 w 6756508"/>
              <a:gd name="connsiteY1" fmla="*/ 3032788 h 5663722"/>
              <a:gd name="connsiteX2" fmla="*/ 6756508 w 6756508"/>
              <a:gd name="connsiteY2" fmla="*/ 2423189 h 5663722"/>
              <a:gd name="connsiteX3" fmla="*/ 0 w 6756508"/>
              <a:gd name="connsiteY3" fmla="*/ 2498978 h 5663722"/>
              <a:gd name="connsiteX4" fmla="*/ 5384906 w 6756508"/>
              <a:gd name="connsiteY4" fmla="*/ 3174062 h 5663722"/>
              <a:gd name="connsiteX5" fmla="*/ 2685372 w 6756508"/>
              <a:gd name="connsiteY5" fmla="*/ 2531924 h 5663722"/>
              <a:gd name="connsiteX6" fmla="*/ 2685372 w 6756508"/>
              <a:gd name="connsiteY6" fmla="*/ 2531921 h 5663722"/>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6508" h="4203685">
                <a:moveTo>
                  <a:pt x="2685372" y="1071887"/>
                </a:moveTo>
                <a:cubicBezTo>
                  <a:pt x="3004728" y="1238842"/>
                  <a:pt x="3929746" y="843385"/>
                  <a:pt x="3643439" y="1572751"/>
                </a:cubicBezTo>
                <a:cubicBezTo>
                  <a:pt x="5291114" y="2384738"/>
                  <a:pt x="5802321" y="0"/>
                  <a:pt x="6756508" y="963152"/>
                </a:cubicBezTo>
                <a:cubicBezTo>
                  <a:pt x="5263885" y="2901772"/>
                  <a:pt x="583602" y="3607661"/>
                  <a:pt x="0" y="1038941"/>
                </a:cubicBezTo>
                <a:cubicBezTo>
                  <a:pt x="438400" y="4203685"/>
                  <a:pt x="5067753" y="2254624"/>
                  <a:pt x="5384906" y="1714025"/>
                </a:cubicBezTo>
                <a:cubicBezTo>
                  <a:pt x="4622906" y="1421925"/>
                  <a:pt x="3135294" y="1178910"/>
                  <a:pt x="2685372" y="1071887"/>
                </a:cubicBez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12050" stA="35000" endA="100" endPos="40000" dist="101600" dir="5400000" sy="-100000" algn="bl" rotWithShape="0"/>
          </a:effectLst>
          <a:scene3d>
            <a:camera prst="orthographicFront"/>
            <a:lightRig rig="morning" dir="t">
              <a:rot lat="0" lon="0" rev="60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1371600"/>
          </a:xfrm>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737360" y="1755648"/>
            <a:ext cx="3063240" cy="4394327"/>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4959638" y="1755648"/>
            <a:ext cx="3063240" cy="4394327"/>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D0992026-51EC-46CF-BF13-23C9C3372A2C}"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51660" y="1722279"/>
            <a:ext cx="2834640" cy="639762"/>
          </a:xfrm>
        </p:spPr>
        <p:txBody>
          <a:bodyPr anchor="ctr" anchorCtr="0">
            <a:noAutofit/>
          </a:bodyPr>
          <a:lstStyle>
            <a:lvl1pPr marL="0" indent="0" algn="ctr">
              <a:buNone/>
              <a:defRPr sz="2000" b="1">
                <a:gradFill>
                  <a:gsLst>
                    <a:gs pos="0">
                      <a:schemeClr val="tx1"/>
                    </a:gs>
                    <a:gs pos="100000">
                      <a:schemeClr val="tx1">
                        <a:lumMod val="75000"/>
                        <a:lumOff val="25000"/>
                      </a:schemeClr>
                    </a:gs>
                  </a:gsLst>
                  <a:lin ang="54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5073938" y="1722279"/>
            <a:ext cx="2834640" cy="639762"/>
          </a:xfrm>
        </p:spPr>
        <p:txBody>
          <a:bodyPr vert="horz" lIns="91440" tIns="45720" rIns="91440" bIns="45720" rtlCol="0" anchor="ctr" anchorCtr="0">
            <a:noAutofit/>
          </a:bodyPr>
          <a:lstStyle>
            <a:lvl1pPr marL="0" indent="0" algn="ctr">
              <a:buNone/>
              <a:defRPr sz="2000" b="1" kern="1200">
                <a:gradFill>
                  <a:gsLst>
                    <a:gs pos="0">
                      <a:schemeClr val="tx1"/>
                    </a:gs>
                    <a:gs pos="100000">
                      <a:schemeClr val="tx1">
                        <a:lumMod val="75000"/>
                        <a:lumOff val="25000"/>
                      </a:schemeClr>
                    </a:gs>
                  </a:gsLst>
                  <a:lin ang="5400000" scaled="0"/>
                </a:gra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ts val="2000"/>
              </a:spcBef>
              <a:buClr>
                <a:schemeClr val="tx1"/>
              </a:buClr>
              <a:buSzPct val="80000"/>
              <a:buFont typeface="Wingdings" pitchFamily="2" charset="2"/>
              <a:buNone/>
            </a:pPr>
            <a:r>
              <a:rPr lang="es-ES" smtClean="0"/>
              <a:t>Haga clic para modificar el estilo de texto del patrón</a:t>
            </a:r>
          </a:p>
        </p:txBody>
      </p:sp>
      <p:sp>
        <p:nvSpPr>
          <p:cNvPr id="10" name="Freeform 9"/>
          <p:cNvSpPr/>
          <p:nvPr/>
        </p:nvSpPr>
        <p:spPr>
          <a:xfrm>
            <a:off x="1737360"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Freeform 10"/>
          <p:cNvSpPr/>
          <p:nvPr/>
        </p:nvSpPr>
        <p:spPr>
          <a:xfrm>
            <a:off x="4959638"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219199" y="76200"/>
            <a:ext cx="6803679" cy="1371600"/>
          </a:xfrm>
        </p:spPr>
        <p:txBody>
          <a:bodyPr/>
          <a:lstStyle>
            <a:lvl1pPr>
              <a:defRPr/>
            </a:lvl1pPr>
          </a:lstStyle>
          <a:p>
            <a:r>
              <a:rPr lang="es-ES" smtClean="0"/>
              <a:t>Haga clic para modificar el estilo de título del patrón</a:t>
            </a:r>
            <a:endParaRPr/>
          </a:p>
        </p:txBody>
      </p:sp>
      <p:sp>
        <p:nvSpPr>
          <p:cNvPr id="4" name="Content Placeholder 3"/>
          <p:cNvSpPr>
            <a:spLocks noGrp="1"/>
          </p:cNvSpPr>
          <p:nvPr>
            <p:ph sz="half" idx="2"/>
          </p:nvPr>
        </p:nvSpPr>
        <p:spPr>
          <a:xfrm>
            <a:off x="1737360"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6" name="Content Placeholder 5"/>
          <p:cNvSpPr>
            <a:spLocks noGrp="1"/>
          </p:cNvSpPr>
          <p:nvPr>
            <p:ph sz="quarter" idx="4"/>
          </p:nvPr>
        </p:nvSpPr>
        <p:spPr>
          <a:xfrm>
            <a:off x="4959638"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B8D39BC6-4861-4408-A69F-79FB0BE7788D}" type="datetime1">
              <a:rPr lang="es-PA" smtClean="0"/>
              <a:t>08/12/2011</a:t>
            </a:fld>
            <a:endParaRPr lang="es-PA"/>
          </a:p>
        </p:txBody>
      </p:sp>
      <p:sp>
        <p:nvSpPr>
          <p:cNvPr id="8" name="Footer Placeholder 7"/>
          <p:cNvSpPr>
            <a:spLocks noGrp="1"/>
          </p:cNvSpPr>
          <p:nvPr>
            <p:ph type="ftr" sz="quarter" idx="11"/>
          </p:nvPr>
        </p:nvSpPr>
        <p:spPr/>
        <p:txBody>
          <a:bodyPr/>
          <a:lstStyle/>
          <a:p>
            <a:r>
              <a:rPr lang="es-PA" smtClean="0"/>
              <a:t>Gisselle Sánchez</a:t>
            </a:r>
            <a:endParaRPr lang="es-PA"/>
          </a:p>
        </p:txBody>
      </p:sp>
      <p:sp>
        <p:nvSpPr>
          <p:cNvPr id="9" name="Slide Number Placeholder 8"/>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591A4B47-1E58-4E59-9D19-2640AA5710AB}" type="datetime1">
              <a:rPr lang="es-PA" smtClean="0"/>
              <a:t>08/12/2011</a:t>
            </a:fld>
            <a:endParaRPr lang="es-PA"/>
          </a:p>
        </p:txBody>
      </p:sp>
      <p:sp>
        <p:nvSpPr>
          <p:cNvPr id="4" name="Footer Placeholder 3"/>
          <p:cNvSpPr>
            <a:spLocks noGrp="1"/>
          </p:cNvSpPr>
          <p:nvPr>
            <p:ph type="ftr" sz="quarter" idx="11"/>
          </p:nvPr>
        </p:nvSpPr>
        <p:spPr/>
        <p:txBody>
          <a:bodyPr/>
          <a:lstStyle/>
          <a:p>
            <a:r>
              <a:rPr lang="es-PA" smtClean="0"/>
              <a:t>Gisselle Sánchez</a:t>
            </a:r>
            <a:endParaRPr lang="es-PA"/>
          </a:p>
        </p:txBody>
      </p:sp>
      <p:sp>
        <p:nvSpPr>
          <p:cNvPr id="5" name="Slide Number Placeholder 4"/>
          <p:cNvSpPr>
            <a:spLocks noGrp="1"/>
          </p:cNvSpPr>
          <p:nvPr>
            <p:ph type="sldNum" sz="quarter" idx="12"/>
          </p:nvPr>
        </p:nvSpPr>
        <p:spPr/>
        <p:txBody>
          <a:bodyPr/>
          <a:lstStyle/>
          <a:p>
            <a:fld id="{B48B7882-9DEF-4A7C-8CAD-0DAA5142F909}" type="slidenum">
              <a:rPr lang="es-PA" smtClean="0"/>
              <a:t>‹Nº›</a:t>
            </a:fld>
            <a:endParaRPr lang="es-PA"/>
          </a:p>
        </p:txBody>
      </p:sp>
      <p:grpSp>
        <p:nvGrpSpPr>
          <p:cNvPr id="6" name="Group 5"/>
          <p:cNvGrpSpPr/>
          <p:nvPr/>
        </p:nvGrpSpPr>
        <p:grpSpPr>
          <a:xfrm>
            <a:off x="7339001" y="5311513"/>
            <a:ext cx="1837944" cy="1533602"/>
            <a:chOff x="7339001" y="5311513"/>
            <a:chExt cx="1837944" cy="1533602"/>
          </a:xfrm>
        </p:grpSpPr>
        <p:sp>
          <p:nvSpPr>
            <p:cNvPr id="7" name="Freeform 6"/>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950FC-8E48-47B7-85EE-3622738E2E6E}" type="datetime1">
              <a:rPr lang="es-PA" smtClean="0"/>
              <a:t>08/12/2011</a:t>
            </a:fld>
            <a:endParaRPr lang="es-PA"/>
          </a:p>
        </p:txBody>
      </p:sp>
      <p:sp>
        <p:nvSpPr>
          <p:cNvPr id="3" name="Footer Placeholder 2"/>
          <p:cNvSpPr>
            <a:spLocks noGrp="1"/>
          </p:cNvSpPr>
          <p:nvPr>
            <p:ph type="ftr" sz="quarter" idx="11"/>
          </p:nvPr>
        </p:nvSpPr>
        <p:spPr/>
        <p:txBody>
          <a:bodyPr/>
          <a:lstStyle/>
          <a:p>
            <a:r>
              <a:rPr lang="es-PA" smtClean="0"/>
              <a:t>Gisselle Sánchez</a:t>
            </a:r>
            <a:endParaRPr lang="es-PA"/>
          </a:p>
        </p:txBody>
      </p:sp>
      <p:sp>
        <p:nvSpPr>
          <p:cNvPr id="4" name="Slide Number Placeholder 3"/>
          <p:cNvSpPr>
            <a:spLocks noGrp="1"/>
          </p:cNvSpPr>
          <p:nvPr>
            <p:ph type="sldNum" sz="quarter" idx="12"/>
          </p:nvPr>
        </p:nvSpPr>
        <p:spPr/>
        <p:txBody>
          <a:bodyPr/>
          <a:lstStyle/>
          <a:p>
            <a:fld id="{B48B7882-9DEF-4A7C-8CAD-0DAA5142F909}" type="slidenum">
              <a:rPr lang="es-PA" smtClean="0"/>
              <a:t>‹Nº›</a:t>
            </a:fld>
            <a:endParaRPr lang="es-PA"/>
          </a:p>
        </p:txBody>
      </p:sp>
      <p:grpSp>
        <p:nvGrpSpPr>
          <p:cNvPr id="8" name="Group 7"/>
          <p:cNvGrpSpPr/>
          <p:nvPr/>
        </p:nvGrpSpPr>
        <p:grpSpPr>
          <a:xfrm>
            <a:off x="7339001" y="5311513"/>
            <a:ext cx="1837944" cy="1533602"/>
            <a:chOff x="7339001" y="5311513"/>
            <a:chExt cx="1837944" cy="1533602"/>
          </a:xfrm>
        </p:grpSpPr>
        <p:sp>
          <p:nvSpPr>
            <p:cNvPr id="5" name="Freeform 4"/>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 name="Freeform 5"/>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 name="Freeform 6"/>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49941"/>
            <a:ext cx="3886200" cy="5486400"/>
          </a:xfrm>
        </p:spPr>
        <p:txBody>
          <a:bodyPr>
            <a:normAutofit/>
          </a:bodyPr>
          <a:lstStyle>
            <a:lvl1pPr>
              <a:defRPr sz="22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28E6E59F-1119-45F3-8A35-9C1AE4FAEE52}"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
        <p:nvSpPr>
          <p:cNvPr id="4" name="Text Placeholder 3"/>
          <p:cNvSpPr>
            <a:spLocks noGrp="1"/>
          </p:cNvSpPr>
          <p:nvPr>
            <p:ph type="body" sz="half" idx="2"/>
          </p:nvPr>
        </p:nvSpPr>
        <p:spPr>
          <a:xfrm>
            <a:off x="1815353" y="2516841"/>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1815353" y="1526241"/>
            <a:ext cx="2514600" cy="914400"/>
          </a:xfrm>
        </p:spPr>
        <p:txBody>
          <a:bodyPr anchor="b">
            <a:normAutofit/>
          </a:bodyPr>
          <a:lstStyle>
            <a:lvl1pPr algn="l">
              <a:defRPr sz="2200" b="1"/>
            </a:lvl1pPr>
          </a:lstStyle>
          <a:p>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Freeform 7"/>
          <p:cNvSpPr/>
          <p:nvPr/>
        </p:nvSpPr>
        <p:spPr>
          <a:xfrm>
            <a:off x="4666129" y="523718"/>
            <a:ext cx="4114800" cy="572826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819656" y="1527048"/>
            <a:ext cx="2514600" cy="914400"/>
          </a:xfrm>
        </p:spPr>
        <p:txBody>
          <a:bodyPr anchor="b">
            <a:normAutofit/>
          </a:bodyPr>
          <a:lstStyle>
            <a:lvl1pPr algn="l">
              <a:defRPr sz="2200" b="1"/>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4937760" y="786384"/>
            <a:ext cx="3611880" cy="5212080"/>
          </a:xfrm>
          <a:effectLst>
            <a:softEdge rad="31750"/>
          </a:effectLst>
        </p:spPr>
        <p:txBody>
          <a:bodyPr>
            <a:normAutofit/>
          </a:bodyPr>
          <a:lstStyle>
            <a:lvl1pPr marL="0" indent="0">
              <a:buNone/>
              <a:defRPr sz="2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819656" y="2514600"/>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3F2A80B-6658-44AB-9944-9267C984DB3A}" type="datetime1">
              <a:rPr lang="es-PA" smtClean="0"/>
              <a:t>08/12/2011</a:t>
            </a:fld>
            <a:endParaRPr lang="es-PA"/>
          </a:p>
        </p:txBody>
      </p:sp>
      <p:sp>
        <p:nvSpPr>
          <p:cNvPr id="6" name="Footer Placeholder 5"/>
          <p:cNvSpPr>
            <a:spLocks noGrp="1"/>
          </p:cNvSpPr>
          <p:nvPr>
            <p:ph type="ftr" sz="quarter" idx="11"/>
          </p:nvPr>
        </p:nvSpPr>
        <p:spPr/>
        <p:txBody>
          <a:bodyPr/>
          <a:lstStyle/>
          <a:p>
            <a:r>
              <a:rPr lang="es-PA" smtClean="0"/>
              <a:t>Gisselle Sánchez</a:t>
            </a:r>
            <a:endParaRPr lang="es-PA"/>
          </a:p>
        </p:txBody>
      </p:sp>
      <p:sp>
        <p:nvSpPr>
          <p:cNvPr id="7" name="Slide Number Placeholder 6"/>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0F0FBAB6-990F-406D-8C17-77E67D8B0A98}"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1411288" cy="546100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989138" y="665163"/>
            <a:ext cx="4487862" cy="5461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7CA9ECB2-0C1A-4C80-B309-654278311844}" type="datetime1">
              <a:rPr lang="es-PA" smtClean="0"/>
              <a:t>08/12/2011</a:t>
            </a:fld>
            <a:endParaRPr lang="es-PA"/>
          </a:p>
        </p:txBody>
      </p:sp>
      <p:sp>
        <p:nvSpPr>
          <p:cNvPr id="5" name="Footer Placeholder 4"/>
          <p:cNvSpPr>
            <a:spLocks noGrp="1"/>
          </p:cNvSpPr>
          <p:nvPr>
            <p:ph type="ftr" sz="quarter" idx="11"/>
          </p:nvPr>
        </p:nvSpPr>
        <p:spPr/>
        <p:txBody>
          <a:bodyPr/>
          <a:lstStyle/>
          <a:p>
            <a:r>
              <a:rPr lang="es-PA" smtClean="0"/>
              <a:t>Gisselle Sánchez</a:t>
            </a:r>
            <a:endParaRPr lang="es-PA"/>
          </a:p>
        </p:txBody>
      </p:sp>
      <p:sp>
        <p:nvSpPr>
          <p:cNvPr id="6" name="Slide Number Placeholder 5"/>
          <p:cNvSpPr>
            <a:spLocks noGrp="1"/>
          </p:cNvSpPr>
          <p:nvPr>
            <p:ph type="sldNum" sz="quarter" idx="12"/>
          </p:nvPr>
        </p:nvSpPr>
        <p:spPr/>
        <p:txBody>
          <a:bodyPr/>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669F932-AF85-452D-B088-F6C4C9936563}" type="datetime1">
              <a:rPr lang="es-PA" smtClean="0"/>
              <a:t>08/12/2011</a:t>
            </a:fld>
            <a:endParaRPr lang="es-PA"/>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s-PA" smtClean="0"/>
              <a:t>Gisselle Sánchez</a:t>
            </a:r>
            <a:endParaRPr lang="es-PA"/>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48B7882-9DEF-4A7C-8CAD-0DAA5142F909}" type="slidenum">
              <a:rPr lang="es-PA" smtClean="0"/>
              <a:t>‹Nº›</a:t>
            </a:fld>
            <a:endParaRPr lang="es-PA"/>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1CB0C4A-AC4F-4628-B82E-4050535E348C}" type="datetime1">
              <a:rPr lang="es-PA" smtClean="0"/>
              <a:t>08/12/2011</a:t>
            </a:fld>
            <a:endParaRPr lang="es-PA"/>
          </a:p>
        </p:txBody>
      </p:sp>
      <p:sp>
        <p:nvSpPr>
          <p:cNvPr id="6" name="5 Marcador de pie de página"/>
          <p:cNvSpPr>
            <a:spLocks noGrp="1"/>
          </p:cNvSpPr>
          <p:nvPr>
            <p:ph type="ftr" sz="quarter" idx="11"/>
          </p:nvPr>
        </p:nvSpPr>
        <p:spPr/>
        <p:txBody>
          <a:bodyPr/>
          <a:lstStyle/>
          <a:p>
            <a:r>
              <a:rPr lang="es-PA" smtClean="0"/>
              <a:t>Gisselle Sánchez</a:t>
            </a:r>
            <a:endParaRPr lang="es-PA"/>
          </a:p>
        </p:txBody>
      </p:sp>
      <p:sp>
        <p:nvSpPr>
          <p:cNvPr id="7" name="6 Marcador de número de diapositiva"/>
          <p:cNvSpPr>
            <a:spLocks noGrp="1"/>
          </p:cNvSpPr>
          <p:nvPr>
            <p:ph type="sldNum" sz="quarter" idx="12"/>
          </p:nvPr>
        </p:nvSpPr>
        <p:spPr/>
        <p:txBody>
          <a:bodyPr/>
          <a:lstStyle/>
          <a:p>
            <a:fld id="{B48B7882-9DEF-4A7C-8CAD-0DAA5142F909}" type="slidenum">
              <a:rPr lang="es-PA" smtClean="0"/>
              <a:t>‹Nº›</a:t>
            </a:fld>
            <a:endParaRPr lang="es-PA"/>
          </a:p>
        </p:txBody>
      </p:sp>
    </p:spTree>
    <p:extLst>
      <p:ext uri="{BB962C8B-B14F-4D97-AF65-F5344CB8AC3E}">
        <p14:creationId xmlns:p14="http://schemas.microsoft.com/office/powerpoint/2010/main" val="186805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AC2E40C-355E-4CF6-8CFC-76F56D4A730A}" type="datetime1">
              <a:rPr lang="es-PA" smtClean="0"/>
              <a:t>08/12/2011</a:t>
            </a:fld>
            <a:endParaRPr lang="es-PA"/>
          </a:p>
        </p:txBody>
      </p:sp>
      <p:sp>
        <p:nvSpPr>
          <p:cNvPr id="5" name="4 Marcador de pie de página"/>
          <p:cNvSpPr>
            <a:spLocks noGrp="1"/>
          </p:cNvSpPr>
          <p:nvPr>
            <p:ph type="ftr" sz="quarter" idx="11"/>
          </p:nvPr>
        </p:nvSpPr>
        <p:spPr/>
        <p:txBody>
          <a:bodyPr/>
          <a:lstStyle>
            <a:extLst/>
          </a:lstStyle>
          <a:p>
            <a:r>
              <a:rPr lang="es-PA" smtClean="0"/>
              <a:t>Gisselle Sánchez</a:t>
            </a:r>
            <a:endParaRPr lang="es-PA"/>
          </a:p>
        </p:txBody>
      </p:sp>
      <p:sp>
        <p:nvSpPr>
          <p:cNvPr id="6" name="5 Marcador de número de diapositiva"/>
          <p:cNvSpPr>
            <a:spLocks noGrp="1"/>
          </p:cNvSpPr>
          <p:nvPr>
            <p:ph type="sldNum" sz="quarter" idx="12"/>
          </p:nvPr>
        </p:nvSpPr>
        <p:spPr/>
        <p:txBody>
          <a:bodyPr/>
          <a:lstStyle>
            <a:extLst/>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C4D9BF6-E4A3-4DCE-9C6F-29998905A0C3}" type="datetime1">
              <a:rPr lang="es-PA" smtClean="0"/>
              <a:t>08/12/2011</a:t>
            </a:fld>
            <a:endParaRPr lang="es-PA"/>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s-PA" smtClean="0"/>
              <a:t>Gisselle Sánchez</a:t>
            </a:r>
            <a:endParaRPr lang="es-PA"/>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B48B7882-9DEF-4A7C-8CAD-0DAA5142F909}" type="slidenum">
              <a:rPr lang="es-PA" smtClean="0"/>
              <a:t>‹Nº›</a:t>
            </a:fld>
            <a:endParaRPr lang="es-PA"/>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75CA437-00C3-4757-AD6A-5CE6892F8BC9}" type="datetime1">
              <a:rPr lang="es-PA" smtClean="0"/>
              <a:t>08/12/2011</a:t>
            </a:fld>
            <a:endParaRPr lang="es-PA"/>
          </a:p>
        </p:txBody>
      </p:sp>
      <p:sp>
        <p:nvSpPr>
          <p:cNvPr id="6" name="5 Marcador de pie de página"/>
          <p:cNvSpPr>
            <a:spLocks noGrp="1"/>
          </p:cNvSpPr>
          <p:nvPr>
            <p:ph type="ftr" sz="quarter" idx="11"/>
          </p:nvPr>
        </p:nvSpPr>
        <p:spPr/>
        <p:txBody>
          <a:bodyPr/>
          <a:lstStyle>
            <a:extLst/>
          </a:lstStyle>
          <a:p>
            <a:r>
              <a:rPr lang="es-PA" smtClean="0"/>
              <a:t>Gisselle Sánchez</a:t>
            </a:r>
            <a:endParaRPr lang="es-PA"/>
          </a:p>
        </p:txBody>
      </p:sp>
      <p:sp>
        <p:nvSpPr>
          <p:cNvPr id="7" name="6 Marcador de número de diapositiva"/>
          <p:cNvSpPr>
            <a:spLocks noGrp="1"/>
          </p:cNvSpPr>
          <p:nvPr>
            <p:ph type="sldNum" sz="quarter" idx="12"/>
          </p:nvPr>
        </p:nvSpPr>
        <p:spPr/>
        <p:txBody>
          <a:bodyPr/>
          <a:lstStyle>
            <a:extLst/>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9108BD1-02CF-4CD0-BEAF-0A39C747EDD0}" type="datetime1">
              <a:rPr lang="es-PA" smtClean="0"/>
              <a:t>08/12/2011</a:t>
            </a:fld>
            <a:endParaRPr lang="es-PA"/>
          </a:p>
        </p:txBody>
      </p:sp>
      <p:sp>
        <p:nvSpPr>
          <p:cNvPr id="8" name="7 Marcador de pie de página"/>
          <p:cNvSpPr>
            <a:spLocks noGrp="1"/>
          </p:cNvSpPr>
          <p:nvPr>
            <p:ph type="ftr" sz="quarter" idx="11"/>
          </p:nvPr>
        </p:nvSpPr>
        <p:spPr/>
        <p:txBody>
          <a:bodyPr/>
          <a:lstStyle>
            <a:extLst/>
          </a:lstStyle>
          <a:p>
            <a:r>
              <a:rPr lang="es-PA" smtClean="0"/>
              <a:t>Gisselle Sánchez</a:t>
            </a:r>
            <a:endParaRPr lang="es-PA"/>
          </a:p>
        </p:txBody>
      </p:sp>
      <p:sp>
        <p:nvSpPr>
          <p:cNvPr id="9" name="8 Marcador de número de diapositiva"/>
          <p:cNvSpPr>
            <a:spLocks noGrp="1"/>
          </p:cNvSpPr>
          <p:nvPr>
            <p:ph type="sldNum" sz="quarter" idx="12"/>
          </p:nvPr>
        </p:nvSpPr>
        <p:spPr/>
        <p:txBody>
          <a:bodyPr/>
          <a:lstStyle>
            <a:extLst/>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87D6B10-9C0A-45B2-BB3A-803BD7F9E018}" type="datetime1">
              <a:rPr lang="es-PA" smtClean="0"/>
              <a:t>08/12/2011</a:t>
            </a:fld>
            <a:endParaRPr lang="es-PA"/>
          </a:p>
        </p:txBody>
      </p:sp>
      <p:sp>
        <p:nvSpPr>
          <p:cNvPr id="4" name="3 Marcador de pie de página"/>
          <p:cNvSpPr>
            <a:spLocks noGrp="1"/>
          </p:cNvSpPr>
          <p:nvPr>
            <p:ph type="ftr" sz="quarter" idx="11"/>
          </p:nvPr>
        </p:nvSpPr>
        <p:spPr/>
        <p:txBody>
          <a:bodyPr/>
          <a:lstStyle>
            <a:extLst/>
          </a:lstStyle>
          <a:p>
            <a:r>
              <a:rPr lang="es-PA" smtClean="0"/>
              <a:t>Gisselle Sánchez</a:t>
            </a:r>
            <a:endParaRPr lang="es-PA"/>
          </a:p>
        </p:txBody>
      </p:sp>
      <p:sp>
        <p:nvSpPr>
          <p:cNvPr id="5" name="4 Marcador de número de diapositiva"/>
          <p:cNvSpPr>
            <a:spLocks noGrp="1"/>
          </p:cNvSpPr>
          <p:nvPr>
            <p:ph type="sldNum" sz="quarter" idx="12"/>
          </p:nvPr>
        </p:nvSpPr>
        <p:spPr/>
        <p:txBody>
          <a:bodyPr/>
          <a:lstStyle>
            <a:extLst/>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C72BD511-C69E-431C-B6FA-66F11C0F9421}" type="datetime1">
              <a:rPr lang="es-PA" smtClean="0"/>
              <a:t>08/12/2011</a:t>
            </a:fld>
            <a:endParaRPr lang="es-PA"/>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r>
              <a:rPr lang="es-PA" smtClean="0"/>
              <a:t>Gisselle Sánchez</a:t>
            </a:r>
            <a:endParaRPr lang="es-PA"/>
          </a:p>
        </p:txBody>
      </p:sp>
      <p:sp>
        <p:nvSpPr>
          <p:cNvPr id="4" name="3 Marcador de número de diapositiva"/>
          <p:cNvSpPr>
            <a:spLocks noGrp="1"/>
          </p:cNvSpPr>
          <p:nvPr>
            <p:ph type="sldNum" sz="quarter" idx="12"/>
          </p:nvPr>
        </p:nvSpPr>
        <p:spPr/>
        <p:txBody>
          <a:bodyPr/>
          <a:lstStyle>
            <a:extLst/>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D434881-1296-416D-9B7E-10A96205931E}" type="datetime1">
              <a:rPr lang="es-PA" smtClean="0"/>
              <a:t>08/12/2011</a:t>
            </a:fld>
            <a:endParaRPr lang="es-PA"/>
          </a:p>
        </p:txBody>
      </p:sp>
      <p:sp>
        <p:nvSpPr>
          <p:cNvPr id="6" name="5 Marcador de pie de página"/>
          <p:cNvSpPr>
            <a:spLocks noGrp="1"/>
          </p:cNvSpPr>
          <p:nvPr>
            <p:ph type="ftr" sz="quarter" idx="11"/>
          </p:nvPr>
        </p:nvSpPr>
        <p:spPr/>
        <p:txBody>
          <a:bodyPr/>
          <a:lstStyle>
            <a:extLst/>
          </a:lstStyle>
          <a:p>
            <a:r>
              <a:rPr lang="es-PA" smtClean="0"/>
              <a:t>Gisselle Sánchez</a:t>
            </a:r>
            <a:endParaRPr lang="es-PA"/>
          </a:p>
        </p:txBody>
      </p:sp>
      <p:sp>
        <p:nvSpPr>
          <p:cNvPr id="7" name="6 Marcador de número de diapositiva"/>
          <p:cNvSpPr>
            <a:spLocks noGrp="1"/>
          </p:cNvSpPr>
          <p:nvPr>
            <p:ph type="sldNum" sz="quarter" idx="12"/>
          </p:nvPr>
        </p:nvSpPr>
        <p:spPr/>
        <p:txBody>
          <a:bodyPr/>
          <a:lstStyle>
            <a:extLst/>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28485BB6-0D14-42A5-9A24-27501C025392}" type="datetime1">
              <a:rPr lang="es-PA" smtClean="0"/>
              <a:t>08/12/2011</a:t>
            </a:fld>
            <a:endParaRPr lang="es-PA"/>
          </a:p>
        </p:txBody>
      </p:sp>
      <p:sp>
        <p:nvSpPr>
          <p:cNvPr id="6" name="5 Marcador de pie de página"/>
          <p:cNvSpPr>
            <a:spLocks noGrp="1"/>
          </p:cNvSpPr>
          <p:nvPr>
            <p:ph type="ftr" sz="quarter" idx="11"/>
          </p:nvPr>
        </p:nvSpPr>
        <p:spPr/>
        <p:txBody>
          <a:bodyPr/>
          <a:lstStyle>
            <a:extLst/>
          </a:lstStyle>
          <a:p>
            <a:r>
              <a:rPr lang="es-PA" smtClean="0"/>
              <a:t>Gisselle Sánchez</a:t>
            </a:r>
            <a:endParaRPr lang="es-PA"/>
          </a:p>
        </p:txBody>
      </p:sp>
      <p:sp>
        <p:nvSpPr>
          <p:cNvPr id="7" name="6 Marcador de número de diapositiva"/>
          <p:cNvSpPr>
            <a:spLocks noGrp="1"/>
          </p:cNvSpPr>
          <p:nvPr>
            <p:ph type="sldNum" sz="quarter" idx="12"/>
          </p:nvPr>
        </p:nvSpPr>
        <p:spPr/>
        <p:txBody>
          <a:bodyPr/>
          <a:lstStyle>
            <a:extLst/>
          </a:lstStyle>
          <a:p>
            <a:fld id="{B48B7882-9DEF-4A7C-8CAD-0DAA5142F909}" type="slidenum">
              <a:rPr lang="es-PA" smtClean="0"/>
              <a:t>‹Nº›</a:t>
            </a:fld>
            <a:endParaRPr lang="es-PA"/>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B8B7852-6F76-49AE-93EA-C70FFEEB947E}" type="datetime1">
              <a:rPr lang="es-PA" smtClean="0"/>
              <a:t>08/12/2011</a:t>
            </a:fld>
            <a:endParaRPr lang="es-PA"/>
          </a:p>
        </p:txBody>
      </p:sp>
      <p:sp>
        <p:nvSpPr>
          <p:cNvPr id="5" name="4 Marcador de pie de página"/>
          <p:cNvSpPr>
            <a:spLocks noGrp="1"/>
          </p:cNvSpPr>
          <p:nvPr>
            <p:ph type="ftr" sz="quarter" idx="11"/>
          </p:nvPr>
        </p:nvSpPr>
        <p:spPr/>
        <p:txBody>
          <a:bodyPr/>
          <a:lstStyle>
            <a:extLst/>
          </a:lstStyle>
          <a:p>
            <a:r>
              <a:rPr lang="es-PA" smtClean="0"/>
              <a:t>Gisselle Sánchez</a:t>
            </a:r>
            <a:endParaRPr lang="es-PA"/>
          </a:p>
        </p:txBody>
      </p:sp>
      <p:sp>
        <p:nvSpPr>
          <p:cNvPr id="6" name="5 Marcador de número de diapositiva"/>
          <p:cNvSpPr>
            <a:spLocks noGrp="1"/>
          </p:cNvSpPr>
          <p:nvPr>
            <p:ph type="sldNum" sz="quarter" idx="12"/>
          </p:nvPr>
        </p:nvSpPr>
        <p:spPr/>
        <p:txBody>
          <a:bodyPr/>
          <a:lstStyle>
            <a:extLst/>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17ACC8E5-C537-4E6B-B233-A206FB366868}" type="datetime1">
              <a:rPr lang="es-PA" smtClean="0"/>
              <a:t>08/12/2011</a:t>
            </a:fld>
            <a:endParaRPr lang="es-PA"/>
          </a:p>
        </p:txBody>
      </p:sp>
      <p:sp>
        <p:nvSpPr>
          <p:cNvPr id="5" name="4 Marcador de pie de página"/>
          <p:cNvSpPr>
            <a:spLocks noGrp="1"/>
          </p:cNvSpPr>
          <p:nvPr>
            <p:ph type="ftr" sz="quarter" idx="11"/>
          </p:nvPr>
        </p:nvSpPr>
        <p:spPr>
          <a:xfrm>
            <a:off x="457200" y="6556248"/>
            <a:ext cx="3657600" cy="228600"/>
          </a:xfrm>
        </p:spPr>
        <p:txBody>
          <a:bodyPr/>
          <a:lstStyle>
            <a:extLst/>
          </a:lstStyle>
          <a:p>
            <a:r>
              <a:rPr lang="es-PA" smtClean="0"/>
              <a:t>Gisselle Sánchez</a:t>
            </a:r>
            <a:endParaRPr lang="es-PA"/>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48B7882-9DEF-4A7C-8CAD-0DAA5142F909}"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theme" Target="../theme/theme11.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7.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EB09B-85A3-45E4-B228-560E0CDC491B}" type="datetime1">
              <a:rPr lang="es-PA" smtClean="0"/>
              <a:t>08/12/2011</a:t>
            </a:fld>
            <a:endParaRPr lang="es-P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PA" smtClean="0"/>
              <a:t>Gisselle Sánchez</a:t>
            </a:r>
            <a:endParaRPr lang="es-P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B7882-9DEF-4A7C-8CAD-0DAA5142F909}" type="slidenum">
              <a:rPr lang="es-PA" smtClean="0"/>
              <a:t>‹Nº›</a:t>
            </a:fld>
            <a:endParaRPr lang="es-PA"/>
          </a:p>
        </p:txBody>
      </p:sp>
    </p:spTree>
    <p:extLst>
      <p:ext uri="{BB962C8B-B14F-4D97-AF65-F5344CB8AC3E}">
        <p14:creationId xmlns:p14="http://schemas.microsoft.com/office/powerpoint/2010/main" val="3843921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03F9786C-10CA-4775-B69A-C7A23DF0D721}" type="datetime1">
              <a:rPr lang="es-PA" smtClean="0"/>
              <a:t>08/12/2011</a:t>
            </a:fld>
            <a:endParaRPr lang="es-PA"/>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r>
              <a:rPr lang="es-PA" smtClean="0"/>
              <a:t>Gisselle Sánchez</a:t>
            </a:r>
            <a:endParaRPr lang="es-PA"/>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B48B7882-9DEF-4A7C-8CAD-0DAA5142F909}" type="slidenum">
              <a:rPr lang="es-PA" smtClean="0"/>
              <a:t>‹Nº›</a:t>
            </a:fld>
            <a:endParaRPr lang="es-PA"/>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es-ES" smtClean="0"/>
              <a:t>Haga clic para modificar el estilo de título del patrón</a:t>
            </a:r>
            <a:endParaRPr lang="en-US" dirty="0"/>
          </a:p>
        </p:txBody>
      </p:sp>
    </p:spTree>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l" rtl="0" eaLnBrk="1" latinLnBrk="0" hangingPunct="1">
        <a:spcBef>
          <a:spcPct val="0"/>
        </a:spcBef>
        <a:buNone/>
        <a:defRPr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B6DD0AD3-FC65-469B-8A1E-1B378B957FE0}" type="datetime1">
              <a:rPr lang="es-PA" smtClean="0"/>
              <a:t>08/12/2011</a:t>
            </a:fld>
            <a:endParaRPr lang="es-PA"/>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r>
              <a:rPr lang="es-PA" smtClean="0"/>
              <a:t>Gisselle Sánchez</a:t>
            </a:r>
            <a:endParaRPr lang="es-PA"/>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B48B7882-9DEF-4A7C-8CAD-0DAA5142F909}" type="slidenum">
              <a:rPr lang="es-PA" smtClean="0"/>
              <a:t>‹Nº›</a:t>
            </a:fld>
            <a:endParaRPr lang="es-PA"/>
          </a:p>
        </p:txBody>
      </p:sp>
    </p:spTree>
  </p:cSld>
  <p:clrMap bg1="dk1" tx1="lt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1697537-28CE-4DB4-BE44-3D2592F7DF13}" type="datetime1">
              <a:rPr lang="es-PA" smtClean="0"/>
              <a:t>08/12/2011</a:t>
            </a:fld>
            <a:endParaRPr lang="es-P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s-PA" smtClean="0"/>
              <a:t>Gisselle Sánchez</a:t>
            </a:r>
            <a:endParaRPr lang="es-P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48B7882-9DEF-4A7C-8CAD-0DAA5142F909}"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48B7882-9DEF-4A7C-8CAD-0DAA5142F909}" type="slidenum">
              <a:rPr lang="es-PA" smtClean="0"/>
              <a:t>‹Nº›</a:t>
            </a:fld>
            <a:endParaRPr lang="es-P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s-PA" smtClean="0"/>
              <a:t>Gisselle Sánchez</a:t>
            </a:r>
            <a:endParaRPr lang="es-P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B39655-36D2-42B4-BD39-E388D2201476}" type="datetime1">
              <a:rPr lang="es-PA" smtClean="0"/>
              <a:t>08/12/2011</a:t>
            </a:fld>
            <a:endParaRPr lang="es-PA"/>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1" name="Rectangle 2"/>
          <p:cNvSpPr>
            <a:spLocks noGrp="1"/>
          </p:cNvSpPr>
          <p:nvPr>
            <p:ph type="title"/>
          </p:nvPr>
        </p:nvSpPr>
        <p:spPr>
          <a:xfrm>
            <a:off x="457200" y="274638"/>
            <a:ext cx="8229600" cy="1143000"/>
          </a:xfrm>
          <a:prstGeom prst="rect">
            <a:avLst/>
          </a:prstGeom>
        </p:spPr>
        <p:txBody>
          <a:bodyPr vert="horz" anchor="ctr">
            <a:noAutofit/>
            <a:scene3d>
              <a:camera prst="orthographicFront"/>
              <a:lightRig rig="soft" dir="t"/>
            </a:scene3d>
            <a:sp3d contourW="12700" prstMaterial="powder">
              <a:bevelT w="29210" h="12700"/>
              <a:contourClr>
                <a:schemeClr val="bg2">
                  <a:tint val="85000"/>
                  <a:satMod val="120000"/>
                </a:schemeClr>
              </a:contourClr>
            </a:sp3d>
          </a:bodyPr>
          <a:lstStyle/>
          <a:p>
            <a:r>
              <a:rPr lang="es-ES" altLang="ko-KR" smtClean="0"/>
              <a:t>Haga clic para modificar el estilo de título del patrón</a:t>
            </a:r>
            <a:endParaRPr lang="ko-KR" altLang="ko-KR" dirty="0"/>
          </a:p>
        </p:txBody>
      </p:sp>
      <p:sp>
        <p:nvSpPr>
          <p:cNvPr id="28" name="Rectangle 3"/>
          <p:cNvSpPr>
            <a:spLocks noGrp="1"/>
          </p:cNvSpPr>
          <p:nvPr>
            <p:ph type="body" idx="1"/>
          </p:nvPr>
        </p:nvSpPr>
        <p:spPr>
          <a:xfrm>
            <a:off x="457200" y="1600200"/>
            <a:ext cx="8229600" cy="4525963"/>
          </a:xfrm>
          <a:prstGeom prst="rect">
            <a:avLst/>
          </a:prstGeom>
        </p:spPr>
        <p:txBody>
          <a:bodyPr vert="horz" anchor="t">
            <a:normAutofit/>
          </a:bodyPr>
          <a:lstStyle/>
          <a:p>
            <a:pPr lvl="0"/>
            <a:r>
              <a:rPr lang="es-ES" altLang="ko-KR" smtClean="0"/>
              <a:t>Haga clic para modificar el estilo de texto del patrón</a:t>
            </a:r>
          </a:p>
          <a:p>
            <a:pPr lvl="1"/>
            <a:r>
              <a:rPr lang="es-ES" altLang="ko-KR" smtClean="0"/>
              <a:t>Segundo nivel</a:t>
            </a:r>
          </a:p>
          <a:p>
            <a:pPr lvl="2"/>
            <a:r>
              <a:rPr lang="es-ES" altLang="ko-KR" smtClean="0"/>
              <a:t>Tercer nivel</a:t>
            </a:r>
          </a:p>
          <a:p>
            <a:pPr lvl="3"/>
            <a:r>
              <a:rPr lang="es-ES" altLang="ko-KR" smtClean="0"/>
              <a:t>Cuarto nivel</a:t>
            </a:r>
          </a:p>
          <a:p>
            <a:pPr lvl="4"/>
            <a:r>
              <a:rPr lang="es-ES" altLang="ko-KR" smtClean="0"/>
              <a:t>Quinto nivel</a:t>
            </a:r>
            <a:endParaRPr lang="ko-KR" altLang="ko-KR" dirty="0"/>
          </a:p>
        </p:txBody>
      </p:sp>
      <p:sp>
        <p:nvSpPr>
          <p:cNvPr id="18" name="Rectangle 4"/>
          <p:cNvSpPr>
            <a:spLocks noGrp="1"/>
          </p:cNvSpPr>
          <p:nvPr>
            <p:ph type="dt" sz="half" idx="2"/>
          </p:nvPr>
        </p:nvSpPr>
        <p:spPr>
          <a:xfrm>
            <a:off x="457200" y="6245225"/>
            <a:ext cx="2133600" cy="476250"/>
          </a:xfrm>
          <a:prstGeom prst="rect">
            <a:avLst/>
          </a:prstGeom>
        </p:spPr>
        <p:txBody>
          <a:bodyPr vert="horz"/>
          <a:lstStyle>
            <a:lvl1pPr>
              <a:defRPr sz="1100"/>
            </a:lvl1pPr>
          </a:lstStyle>
          <a:p>
            <a:fld id="{E8D9A99F-0299-439A-AD6F-86A8ABA582B8}" type="datetime1">
              <a:rPr lang="es-PA" smtClean="0"/>
              <a:t>08/12/2011</a:t>
            </a:fld>
            <a:endParaRPr lang="es-PA"/>
          </a:p>
        </p:txBody>
      </p:sp>
      <p:sp>
        <p:nvSpPr>
          <p:cNvPr id="9" name="Rectangle 5"/>
          <p:cNvSpPr>
            <a:spLocks noGrp="1"/>
          </p:cNvSpPr>
          <p:nvPr>
            <p:ph type="ftr" sz="quarter" idx="3"/>
          </p:nvPr>
        </p:nvSpPr>
        <p:spPr>
          <a:xfrm>
            <a:off x="3124200" y="6245225"/>
            <a:ext cx="2895600" cy="476250"/>
          </a:xfrm>
          <a:prstGeom prst="rect">
            <a:avLst/>
          </a:prstGeom>
        </p:spPr>
        <p:txBody>
          <a:bodyPr vert="horz"/>
          <a:lstStyle>
            <a:lvl1pPr algn="ctr">
              <a:defRPr sz="1100"/>
            </a:lvl1pPr>
          </a:lstStyle>
          <a:p>
            <a:r>
              <a:rPr lang="es-PA" smtClean="0"/>
              <a:t>Gisselle Sánchez</a:t>
            </a:r>
            <a:endParaRPr lang="es-PA"/>
          </a:p>
        </p:txBody>
      </p:sp>
      <p:sp>
        <p:nvSpPr>
          <p:cNvPr id="5" name="Rectangle 6"/>
          <p:cNvSpPr>
            <a:spLocks noGrp="1"/>
          </p:cNvSpPr>
          <p:nvPr>
            <p:ph type="sldNum" sz="quarter" idx="4"/>
          </p:nvPr>
        </p:nvSpPr>
        <p:spPr>
          <a:xfrm>
            <a:off x="6553200" y="6245225"/>
            <a:ext cx="2133600" cy="476250"/>
          </a:xfrm>
          <a:prstGeom prst="rect">
            <a:avLst/>
          </a:prstGeom>
        </p:spPr>
        <p:txBody>
          <a:bodyPr vert="horz"/>
          <a:lstStyle>
            <a:lvl1pPr algn="r">
              <a:defRPr sz="1100"/>
            </a:lvl1pPr>
          </a:lstStyle>
          <a:p>
            <a:fld id="{B48B7882-9DEF-4A7C-8CAD-0DAA5142F909}"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l" rtl="0" eaLnBrk="1" latinLnBrk="1" hangingPunct="1">
        <a:spcBef>
          <a:spcPct val="0"/>
        </a:spcBef>
        <a:buNone/>
        <a:defRPr sz="4500" b="1">
          <a:solidFill>
            <a:schemeClr val="tx2"/>
          </a:solidFill>
          <a:effectLst>
            <a:outerShdw blurRad="55000" dist="22000" dir="5400000" algn="t" rotWithShape="0">
              <a:prstClr val="black">
                <a:alpha val="80000"/>
              </a:prstClr>
            </a:outerShdw>
          </a:effectLst>
          <a:latin typeface="+mj-ea"/>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4048" indent="-274320" algn="l" rtl="0" eaLnBrk="1" latinLnBrk="1" hangingPunct="1">
        <a:spcBef>
          <a:spcPct val="20000"/>
        </a:spcBef>
        <a:buClr>
          <a:schemeClr val="tx2"/>
        </a:buClr>
        <a:buSzPct val="75000"/>
        <a:buFont typeface="Wingdings 2" pitchFamily="18" charset="2"/>
        <a:buChar char=""/>
        <a:defRPr sz="2700">
          <a:solidFill>
            <a:schemeClr val="tx1"/>
          </a:solidFill>
          <a:latin typeface="+mn-ea"/>
          <a:ea typeface="+mn-ea"/>
          <a:cs typeface="+mn-cs"/>
        </a:defRPr>
      </a:lvl1pPr>
      <a:lvl2pPr marL="676656" indent="-228600" algn="l" rtl="0" eaLnBrk="1" latinLnBrk="1" hangingPunct="1">
        <a:spcBef>
          <a:spcPct val="20000"/>
        </a:spcBef>
        <a:buClr>
          <a:schemeClr val="tx2"/>
        </a:buClr>
        <a:buFont typeface="Wingdings 3" pitchFamily="18" charset="2"/>
        <a:buChar char="­"/>
        <a:defRPr sz="2100">
          <a:solidFill>
            <a:schemeClr val="tx1"/>
          </a:solidFill>
          <a:latin typeface="+mn-ea"/>
          <a:ea typeface="+mn-ea"/>
          <a:cs typeface="+mn-cs"/>
        </a:defRPr>
      </a:lvl2pPr>
      <a:lvl3pPr marL="932688" indent="-228600" algn="l" rtl="0" eaLnBrk="1" latinLnBrk="1" hangingPunct="1">
        <a:spcBef>
          <a:spcPct val="20000"/>
        </a:spcBef>
        <a:buClr>
          <a:schemeClr val="tx2"/>
        </a:buClr>
        <a:buFont typeface="Wingdings 2" pitchFamily="18" charset="2"/>
        <a:buChar char=""/>
        <a:defRPr sz="2000">
          <a:solidFill>
            <a:schemeClr val="tx1"/>
          </a:solidFill>
          <a:latin typeface="+mn-ea"/>
          <a:ea typeface="+mn-ea"/>
          <a:cs typeface="+mn-cs"/>
        </a:defRPr>
      </a:lvl3pPr>
      <a:lvl4pPr marL="1197864"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4pPr>
      <a:lvl5pPr marL="1463040"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5pPr>
      <a:lvl6pPr marL="1719072"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6pPr>
      <a:lvl7pPr marL="1984248"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7pPr>
      <a:lvl8pPr marL="2249424" indent="-228600" algn="l" rtl="0" eaLnBrk="1" latinLnBrk="1" hangingPunct="1">
        <a:spcBef>
          <a:spcPct val="20000"/>
        </a:spcBef>
        <a:buClr>
          <a:schemeClr val="tx2"/>
        </a:buClr>
        <a:buFont typeface="Wingdings 2" pitchFamily="18" charset="2"/>
        <a:buChar char=""/>
        <a:defRPr sz="1600">
          <a:solidFill>
            <a:schemeClr val="tx1"/>
          </a:solidFill>
          <a:latin typeface="+mn-ea"/>
          <a:ea typeface="+mn-ea"/>
          <a:cs typeface="+mn-cs"/>
        </a:defRPr>
      </a:lvl8pPr>
      <a:lvl9pPr marL="2505456" indent="-228600" algn="l" rtl="0" eaLnBrk="1" latinLnBrk="1" hangingPunct="1">
        <a:spcBef>
          <a:spcPct val="20000"/>
        </a:spcBef>
        <a:buClr>
          <a:schemeClr val="tx2"/>
        </a:buClr>
        <a:buFont typeface="Wingdings 2" pitchFamily="18" charset="2"/>
        <a:buChar char=""/>
        <a:defRPr sz="1600">
          <a:solidFill>
            <a:schemeClr val="tx1"/>
          </a:solidFill>
          <a:latin typeface="+mn-ea"/>
          <a:ea typeface="+mn-ea"/>
          <a:cs typeface="+mn-cs"/>
        </a:defRPr>
      </a:lvl9pPr>
    </p:bodyStyle>
    <p:otherStyle>
      <a:lvl1pPr marL="0" algn="l" rtl="0" eaLnBrk="1" hangingPunct="1">
        <a:defRPr>
          <a:solidFill>
            <a:schemeClr val="tx1"/>
          </a:solidFill>
          <a:latin typeface="+mn-ea"/>
          <a:ea typeface="+mn-ea"/>
          <a:cs typeface="+mn-cs"/>
        </a:defRPr>
      </a:lvl1pPr>
      <a:lvl2pPr marL="457200" algn="l" rtl="0" eaLnBrk="1" hangingPunct="1">
        <a:defRPr>
          <a:solidFill>
            <a:schemeClr val="tx1"/>
          </a:solidFill>
          <a:latin typeface="+mn-ea"/>
          <a:ea typeface="+mn-ea"/>
          <a:cs typeface="+mn-cs"/>
        </a:defRPr>
      </a:lvl2pPr>
      <a:lvl3pPr marL="914400" algn="l" rtl="0" eaLnBrk="1" hangingPunct="1">
        <a:defRPr>
          <a:solidFill>
            <a:schemeClr val="tx1"/>
          </a:solidFill>
          <a:latin typeface="+mn-ea"/>
          <a:ea typeface="+mn-ea"/>
          <a:cs typeface="+mn-cs"/>
        </a:defRPr>
      </a:lvl3pPr>
      <a:lvl4pPr marL="1371600" algn="l" rtl="0" eaLnBrk="1" hangingPunct="1">
        <a:defRPr>
          <a:solidFill>
            <a:schemeClr val="tx1"/>
          </a:solidFill>
          <a:latin typeface="+mn-ea"/>
          <a:ea typeface="+mn-ea"/>
          <a:cs typeface="+mn-cs"/>
        </a:defRPr>
      </a:lvl4pPr>
      <a:lvl5pPr marL="1828800" algn="l" rtl="0" eaLnBrk="1" hangingPunct="1">
        <a:defRPr>
          <a:solidFill>
            <a:schemeClr val="tx1"/>
          </a:solidFill>
          <a:latin typeface="+mn-ea"/>
          <a:ea typeface="+mn-ea"/>
          <a:cs typeface="+mn-cs"/>
        </a:defRPr>
      </a:lvl5pPr>
      <a:lvl6pPr marL="2286000" algn="l" rtl="0" eaLnBrk="1" hangingPunct="1">
        <a:defRPr>
          <a:solidFill>
            <a:schemeClr val="tx1"/>
          </a:solidFill>
          <a:latin typeface="+mn-ea"/>
          <a:ea typeface="+mn-ea"/>
          <a:cs typeface="+mn-cs"/>
        </a:defRPr>
      </a:lvl6pPr>
      <a:lvl7pPr marL="2743200" algn="l" rtl="0" eaLnBrk="1" hangingPunct="1">
        <a:defRPr>
          <a:solidFill>
            <a:schemeClr val="tx1"/>
          </a:solidFill>
          <a:latin typeface="+mn-ea"/>
          <a:ea typeface="+mn-ea"/>
          <a:cs typeface="+mn-cs"/>
        </a:defRPr>
      </a:lvl7pPr>
      <a:lvl8pPr marL="3200400" algn="l" rtl="0" eaLnBrk="1" hangingPunct="1">
        <a:defRPr>
          <a:solidFill>
            <a:schemeClr val="tx1"/>
          </a:solidFill>
          <a:latin typeface="+mn-ea"/>
          <a:ea typeface="+mn-ea"/>
          <a:cs typeface="+mn-cs"/>
        </a:defRPr>
      </a:lvl8pPr>
      <a:lvl9pPr marL="3657600" algn="l" rtl="0" eaLnBrk="1" hangingPunct="1">
        <a:defRPr>
          <a:solidFill>
            <a:schemeClr val="tx1"/>
          </a:solidFill>
          <a:latin typeface="+mn-ea"/>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342900" y="228600"/>
            <a:ext cx="84582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odyPr>
          <a:lstStyle/>
          <a:p>
            <a:r>
              <a:rPr lang="es-ES" smtClean="0"/>
              <a:t>Haga clic para modificar el estilo de título del patrón</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fld id="{346665A0-7BCC-4A03-B636-AE6071618D81}" type="datetime1">
              <a:rPr lang="es-PA" smtClean="0"/>
              <a:t>08/12/2011</a:t>
            </a:fld>
            <a:endParaRPr lang="es-PA"/>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r>
              <a:rPr lang="es-PA" smtClean="0"/>
              <a:t>Gisselle Sánchez</a:t>
            </a:r>
            <a:endParaRPr lang="es-PA"/>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B48B7882-9DEF-4A7C-8CAD-0DAA5142F909}"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defPPr>
        <a:defRPr sz="4400">
          <a:solidFill>
            <a:schemeClr val="tx2">
              <a:shade val="80000"/>
              <a:satMod val="150000"/>
            </a:schemeClr>
          </a:solidFill>
          <a:latin typeface="+mj-lt"/>
          <a:ea typeface="+mj-ea"/>
          <a:cs typeface="+mj-cs"/>
        </a:defRPr>
      </a:defPPr>
      <a:lvl1pPr algn="ctr" eaLnBrk="1" hangingPunct="1">
        <a:buNone/>
        <a:defRPr lang="en-US" sz="53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75016AB-962A-4964-8D2F-35A6E6BEFBD2}" type="datetime1">
              <a:rPr lang="es-PA" smtClean="0"/>
              <a:t>08/12/2011</a:t>
            </a:fld>
            <a:endParaRPr lang="es-P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s-PA" smtClean="0"/>
              <a:t>Gisselle Sánchez</a:t>
            </a:r>
            <a:endParaRPr lang="es-P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48B7882-9DEF-4A7C-8CAD-0DAA5142F909}"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A096B354-85C7-4ADF-BA45-9203F2DE2DA4}" type="datetime1">
              <a:rPr lang="es-PA" smtClean="0"/>
              <a:t>08/12/2011</a:t>
            </a:fld>
            <a:endParaRPr lang="es-PA"/>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r>
              <a:rPr lang="es-PA" smtClean="0"/>
              <a:t>Gisselle Sánchez</a:t>
            </a:r>
            <a:endParaRPr lang="es-PA"/>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B48B7882-9DEF-4A7C-8CAD-0DAA5142F909}"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9A072714-2EEC-4472-A3B2-1DDE6F7AD685}" type="datetime1">
              <a:rPr lang="es-PA" smtClean="0"/>
              <a:t>08/12/2011</a:t>
            </a:fld>
            <a:endParaRPr lang="es-PA"/>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r>
              <a:rPr lang="es-PA" smtClean="0"/>
              <a:t>Gisselle Sánchez</a:t>
            </a:r>
            <a:endParaRPr lang="es-PA"/>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48B7882-9DEF-4A7C-8CAD-0DAA5142F909}" type="slidenum">
              <a:rPr lang="es-PA" smtClean="0"/>
              <a:t>‹Nº›</a:t>
            </a:fld>
            <a:endParaRPr lang="es-PA"/>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s-ES" smtClean="0"/>
              <a:t>Haga clic para modificar el estilo de título del patrón</a:t>
            </a:r>
            <a:endParaRPr lang="en-US"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AC2B585C-C5FB-4CFE-80C6-AC1545415688}" type="datetime1">
              <a:rPr lang="es-PA" smtClean="0"/>
              <a:t>08/12/2011</a:t>
            </a:fld>
            <a:endParaRPr lang="es-PA"/>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r>
              <a:rPr lang="es-PA" smtClean="0"/>
              <a:t>Gisselle Sánchez</a:t>
            </a:r>
            <a:endParaRPr lang="es-PA"/>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48B7882-9DEF-4A7C-8CAD-0DAA5142F909}" type="slidenum">
              <a:rPr lang="es-PA" smtClean="0"/>
              <a:t>‹Nº›</a:t>
            </a:fld>
            <a:endParaRPr lang="es-PA"/>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s-ES" smtClean="0"/>
              <a:t>Haga clic para modificar el estilo de título del patrón</a:t>
            </a:r>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B13D332-50C3-4261-9557-72D856387848}" type="datetime1">
              <a:rPr lang="es-PA" smtClean="0"/>
              <a:t>08/12/2011</a:t>
            </a:fld>
            <a:endParaRPr lang="es-P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s-PA" smtClean="0"/>
              <a:t>Gisselle Sánchez</a:t>
            </a:r>
            <a:endParaRPr lang="es-P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48B7882-9DEF-4A7C-8CAD-0DAA5142F909}" type="slidenum">
              <a:rPr lang="es-PA" smtClean="0"/>
              <a:t>‹Nº›</a:t>
            </a:fld>
            <a:endParaRPr lang="es-P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199" y="76200"/>
            <a:ext cx="6803679" cy="1371600"/>
          </a:xfrm>
          <a:prstGeom prst="rect">
            <a:avLst/>
          </a:prstGeom>
        </p:spPr>
        <p:txBody>
          <a:bodyPr vert="horz" lIns="91440" tIns="45720" rIns="91440" bIns="45720" rtlCol="0" anchor="ctr">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981200" y="1752600"/>
            <a:ext cx="6041679"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5889279" y="6498874"/>
            <a:ext cx="2133600" cy="256032"/>
          </a:xfrm>
          <a:prstGeom prst="rect">
            <a:avLst/>
          </a:prstGeom>
        </p:spPr>
        <p:txBody>
          <a:bodyPr vert="horz" lIns="91440" tIns="45720" rIns="91440" bIns="0" rtlCol="0" anchor="ctr"/>
          <a:lstStyle>
            <a:lvl1pPr marL="0" algn="r" defTabSz="914400" rtl="0" eaLnBrk="1" latinLnBrk="0" hangingPunct="1">
              <a:defRPr sz="1000" b="1" kern="1200">
                <a:solidFill>
                  <a:schemeClr val="tx1">
                    <a:lumMod val="75000"/>
                    <a:lumOff val="25000"/>
                    <a:alpha val="40000"/>
                  </a:schemeClr>
                </a:solidFill>
                <a:latin typeface="+mj-lt"/>
                <a:ea typeface="+mn-ea"/>
                <a:cs typeface="+mn-cs"/>
              </a:defRPr>
            </a:lvl1pPr>
          </a:lstStyle>
          <a:p>
            <a:fld id="{9727270F-D4B8-45F1-86A2-ADD11C05ED16}" type="datetime1">
              <a:rPr lang="es-PA" smtClean="0"/>
              <a:t>08/12/2011</a:t>
            </a:fld>
            <a:endParaRPr lang="es-PA"/>
          </a:p>
        </p:txBody>
      </p:sp>
      <p:sp>
        <p:nvSpPr>
          <p:cNvPr id="5" name="Footer Placeholder 4"/>
          <p:cNvSpPr>
            <a:spLocks noGrp="1"/>
          </p:cNvSpPr>
          <p:nvPr>
            <p:ph type="ftr" sz="quarter" idx="3"/>
          </p:nvPr>
        </p:nvSpPr>
        <p:spPr>
          <a:xfrm>
            <a:off x="1981200" y="6499412"/>
            <a:ext cx="2895600" cy="255494"/>
          </a:xfrm>
          <a:prstGeom prst="rect">
            <a:avLst/>
          </a:prstGeom>
        </p:spPr>
        <p:txBody>
          <a:bodyPr vert="horz" lIns="91440" tIns="45720" rIns="91440" bIns="0" rtlCol="0" anchor="ctr"/>
          <a:lstStyle>
            <a:lvl1pPr marL="0" algn="l" defTabSz="914400" rtl="0" eaLnBrk="1" latinLnBrk="0" hangingPunct="1">
              <a:defRPr sz="1000" b="1" kern="1200">
                <a:solidFill>
                  <a:schemeClr val="tx1">
                    <a:lumMod val="75000"/>
                    <a:lumOff val="25000"/>
                    <a:alpha val="40000"/>
                  </a:schemeClr>
                </a:solidFill>
                <a:latin typeface="+mj-lt"/>
                <a:ea typeface="+mn-ea"/>
                <a:cs typeface="+mn-cs"/>
              </a:defRPr>
            </a:lvl1pPr>
          </a:lstStyle>
          <a:p>
            <a:r>
              <a:rPr lang="es-PA" smtClean="0"/>
              <a:t>Gisselle Sánchez</a:t>
            </a:r>
            <a:endParaRPr lang="es-PA"/>
          </a:p>
        </p:txBody>
      </p:sp>
      <p:sp>
        <p:nvSpPr>
          <p:cNvPr id="6" name="Slide Number Placeholder 5"/>
          <p:cNvSpPr>
            <a:spLocks noGrp="1"/>
          </p:cNvSpPr>
          <p:nvPr>
            <p:ph type="sldNum" sz="quarter" idx="4"/>
          </p:nvPr>
        </p:nvSpPr>
        <p:spPr>
          <a:xfrm>
            <a:off x="8027894" y="6208059"/>
            <a:ext cx="1048872" cy="685800"/>
          </a:xfrm>
          <a:prstGeom prst="rect">
            <a:avLst/>
          </a:prstGeom>
        </p:spPr>
        <p:txBody>
          <a:bodyPr vert="horz" lIns="91440" tIns="45720" rIns="91440" bIns="0" rtlCol="0" anchor="ctr"/>
          <a:lstStyle>
            <a:lvl1pPr algn="r">
              <a:defRPr sz="2800" b="1">
                <a:solidFill>
                  <a:schemeClr val="tx1">
                    <a:lumMod val="75000"/>
                    <a:lumOff val="25000"/>
                    <a:alpha val="40000"/>
                  </a:schemeClr>
                </a:solidFill>
                <a:latin typeface="+mj-lt"/>
              </a:defRPr>
            </a:lvl1pPr>
          </a:lstStyle>
          <a:p>
            <a:fld id="{B48B7882-9DEF-4A7C-8CAD-0DAA5142F909}" type="slidenum">
              <a:rPr lang="es-PA" smtClean="0"/>
              <a:t>‹Nº›</a:t>
            </a:fld>
            <a:endParaRPr lang="es-PA"/>
          </a:p>
        </p:txBody>
      </p:sp>
      <p:sp>
        <p:nvSpPr>
          <p:cNvPr id="8" name="Freeform 7"/>
          <p:cNvSpPr/>
          <p:nvPr/>
        </p:nvSpPr>
        <p:spPr>
          <a:xfrm>
            <a:off x="-990600" y="76200"/>
            <a:ext cx="3340100" cy="6629400"/>
          </a:xfrm>
          <a:custGeom>
            <a:avLst/>
            <a:gdLst>
              <a:gd name="connsiteX0" fmla="*/ 0 w 2057400"/>
              <a:gd name="connsiteY0" fmla="*/ 3238500 h 6477000"/>
              <a:gd name="connsiteX1" fmla="*/ 48274 w 2057400"/>
              <a:gd name="connsiteY1" fmla="*/ 2258072 h 6477000"/>
              <a:gd name="connsiteX2" fmla="*/ 1028706 w 2057400"/>
              <a:gd name="connsiteY2" fmla="*/ 1 h 6477000"/>
              <a:gd name="connsiteX3" fmla="*/ 2009129 w 2057400"/>
              <a:gd name="connsiteY3" fmla="*/ 2258077 h 6477000"/>
              <a:gd name="connsiteX4" fmla="*/ 2057403 w 2057400"/>
              <a:gd name="connsiteY4" fmla="*/ 3238502 h 6477000"/>
              <a:gd name="connsiteX5" fmla="*/ 2009129 w 2057400"/>
              <a:gd name="connsiteY5" fmla="*/ 4218929 h 6477000"/>
              <a:gd name="connsiteX6" fmla="*/ 1028701 w 2057400"/>
              <a:gd name="connsiteY6" fmla="*/ 6477002 h 6477000"/>
              <a:gd name="connsiteX7" fmla="*/ 48277 w 2057400"/>
              <a:gd name="connsiteY7" fmla="*/ 4218927 h 6477000"/>
              <a:gd name="connsiteX8" fmla="*/ 3 w 2057400"/>
              <a:gd name="connsiteY8" fmla="*/ 3238501 h 6477000"/>
              <a:gd name="connsiteX9" fmla="*/ 0 w 2057400"/>
              <a:gd name="connsiteY9" fmla="*/ 3238500 h 6477000"/>
              <a:gd name="connsiteX0" fmla="*/ 0 w 2057403"/>
              <a:gd name="connsiteY0" fmla="*/ 3238507 h 6477012"/>
              <a:gd name="connsiteX1" fmla="*/ 48274 w 2057403"/>
              <a:gd name="connsiteY1" fmla="*/ 22580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593235 w 2650638"/>
              <a:gd name="connsiteY0" fmla="*/ 3238507 h 6477012"/>
              <a:gd name="connsiteX1" fmla="*/ 1479709 w 2650638"/>
              <a:gd name="connsiteY1" fmla="*/ 2562879 h 6477012"/>
              <a:gd name="connsiteX2" fmla="*/ 1621941 w 2650638"/>
              <a:gd name="connsiteY2" fmla="*/ 8 h 6477012"/>
              <a:gd name="connsiteX3" fmla="*/ 2602364 w 2650638"/>
              <a:gd name="connsiteY3" fmla="*/ 2258084 h 6477012"/>
              <a:gd name="connsiteX4" fmla="*/ 2650638 w 2650638"/>
              <a:gd name="connsiteY4" fmla="*/ 3238509 h 6477012"/>
              <a:gd name="connsiteX5" fmla="*/ 2602364 w 2650638"/>
              <a:gd name="connsiteY5" fmla="*/ 4218936 h 6477012"/>
              <a:gd name="connsiteX6" fmla="*/ 1621936 w 2650638"/>
              <a:gd name="connsiteY6" fmla="*/ 6477009 h 6477012"/>
              <a:gd name="connsiteX7" fmla="*/ 641512 w 2650638"/>
              <a:gd name="connsiteY7" fmla="*/ 4218934 h 6477012"/>
              <a:gd name="connsiteX8" fmla="*/ 593238 w 2650638"/>
              <a:gd name="connsiteY8" fmla="*/ 3238508 h 6477012"/>
              <a:gd name="connsiteX9" fmla="*/ 593235 w 2650638"/>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1964838 w 3406086"/>
              <a:gd name="connsiteY4" fmla="*/ 26289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8 w 3406086"/>
              <a:gd name="connsiteY0" fmla="*/ 3238508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0" fmla="*/ 641512 w 3406086"/>
              <a:gd name="connsiteY0" fmla="*/ 42189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7780" h="6477009">
                <a:moveTo>
                  <a:pt x="1860712" y="2923534"/>
                </a:moveTo>
                <a:cubicBezTo>
                  <a:pt x="1944660" y="1493706"/>
                  <a:pt x="1492916" y="2558773"/>
                  <a:pt x="1479709" y="2562879"/>
                </a:cubicBezTo>
                <a:cubicBezTo>
                  <a:pt x="3317780" y="1849120"/>
                  <a:pt x="1173778" y="0"/>
                  <a:pt x="1621941" y="8"/>
                </a:cubicBezTo>
                <a:cubicBezTo>
                  <a:pt x="0" y="1257313"/>
                  <a:pt x="2466688" y="913421"/>
                  <a:pt x="2602364" y="2258084"/>
                </a:cubicBezTo>
                <a:cubicBezTo>
                  <a:pt x="2812155" y="1330547"/>
                  <a:pt x="2128243" y="1925755"/>
                  <a:pt x="1964838" y="2628909"/>
                </a:cubicBezTo>
                <a:cubicBezTo>
                  <a:pt x="1801433" y="3332063"/>
                  <a:pt x="1842490" y="6212005"/>
                  <a:pt x="1621936" y="6477009"/>
                </a:cubicBezTo>
                <a:cubicBezTo>
                  <a:pt x="1173776" y="6477006"/>
                  <a:pt x="3025088" y="1778999"/>
                  <a:pt x="1860712" y="2923534"/>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l" defTabSz="914400" rtl="0" eaLnBrk="1" latinLnBrk="0" hangingPunct="1">
        <a:spcBef>
          <a:spcPct val="0"/>
        </a:spcBef>
        <a:buNone/>
        <a:defRPr sz="4400" kern="1200">
          <a:gradFill>
            <a:gsLst>
              <a:gs pos="0">
                <a:schemeClr val="tx1">
                  <a:alpha val="90000"/>
                </a:schemeClr>
              </a:gs>
              <a:gs pos="50000">
                <a:schemeClr val="tx1">
                  <a:lumMod val="75000"/>
                  <a:lumOff val="25000"/>
                  <a:alpha val="90000"/>
                </a:schemeClr>
              </a:gs>
              <a:gs pos="100000">
                <a:schemeClr val="tx1">
                  <a:lumMod val="50000"/>
                  <a:lumOff val="50000"/>
                </a:schemeClr>
              </a:gs>
            </a:gsLst>
            <a:lin ang="5400000" scaled="0"/>
          </a:gradFill>
          <a:latin typeface="+mj-lt"/>
          <a:ea typeface="+mj-ea"/>
          <a:cs typeface="+mj-cs"/>
        </a:defRPr>
      </a:lvl1pPr>
    </p:titleStyle>
    <p:bodyStyle>
      <a:lvl1pPr marL="342900" indent="-342900" algn="l" defTabSz="914400" rtl="0" eaLnBrk="1" latinLnBrk="0" hangingPunct="1">
        <a:spcBef>
          <a:spcPts val="2000"/>
        </a:spcBef>
        <a:buClr>
          <a:schemeClr val="tx1"/>
        </a:buClr>
        <a:buSzPct val="80000"/>
        <a:buFont typeface="Wingdings" pitchFamily="2" charset="2"/>
        <a:buChar char="v"/>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577850" indent="-228600" algn="l" defTabSz="914400" rtl="0" eaLnBrk="1" latinLnBrk="0" hangingPunct="1">
        <a:spcBef>
          <a:spcPts val="1200"/>
        </a:spcBef>
        <a:buSzPct val="100000"/>
        <a:buFont typeface="Wingdings" pitchFamily="2" charset="2"/>
        <a:buChar char=""/>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2pPr>
      <a:lvl3pPr marL="806450" indent="-228600" algn="l" defTabSz="914400" rtl="0" eaLnBrk="1" latinLnBrk="0" hangingPunct="1">
        <a:spcBef>
          <a:spcPts val="1200"/>
        </a:spcBef>
        <a:buClr>
          <a:schemeClr val="accent4"/>
        </a:buClr>
        <a:buSzPct val="100000"/>
        <a:buFont typeface="Wingdings" pitchFamily="2" charset="2"/>
        <a:buChar char="w"/>
        <a:defRPr sz="20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3pPr>
      <a:lvl4pPr marL="1035050" indent="-228600" algn="l" defTabSz="914400" rtl="0" eaLnBrk="1" latinLnBrk="0" hangingPunct="1">
        <a:spcBef>
          <a:spcPts val="1200"/>
        </a:spcBef>
        <a:buClr>
          <a:schemeClr val="accent2"/>
        </a:buClr>
        <a:buFont typeface="Wingdings" pitchFamily="2" charset="2"/>
        <a:buChar char=""/>
        <a:defRPr sz="18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4pPr>
      <a:lvl5pPr marL="1263650" indent="-228600" algn="l" defTabSz="914400" rtl="0" eaLnBrk="1" latinLnBrk="0" hangingPunct="1">
        <a:spcBef>
          <a:spcPts val="1200"/>
        </a:spcBef>
        <a:buClr>
          <a:schemeClr val="accent3"/>
        </a:buClr>
        <a:buSzPct val="100000"/>
        <a:buFont typeface="Wingdings" pitchFamily="2" charset="2"/>
        <a:buChar char="w"/>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388E52C-AE21-41A8-AE0B-B1E2E20D81A2}" type="datetime1">
              <a:rPr lang="es-PA" smtClean="0"/>
              <a:t>08/12/2011</a:t>
            </a:fld>
            <a:endParaRPr lang="es-PA"/>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s-PA" smtClean="0"/>
              <a:t>Gisselle Sánchez</a:t>
            </a:r>
            <a:endParaRPr lang="es-PA"/>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48B7882-9DEF-4A7C-8CAD-0DAA5142F909}"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eth20@hotmail.com" TargetMode="External"/><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144.xml"/><Relationship Id="rId5" Type="http://schemas.openxmlformats.org/officeDocument/2006/relationships/image" Target="../media/image26.gif"/><Relationship Id="rId4" Type="http://schemas.openxmlformats.org/officeDocument/2006/relationships/hyperlink" Target="http://www.soloimagen.net/gifs/imagen.asp?id=53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blocs.xtec.cat/english4u/files/2010/10/writer74blog_1245436631_1-clock_cartoon.jpg" TargetMode="External"/><Relationship Id="rId2" Type="http://schemas.openxmlformats.org/officeDocument/2006/relationships/hyperlink" Target="http://kidsfront.com/coloring-pages/sm_bw/clock.gif" TargetMode="External"/><Relationship Id="rId1" Type="http://schemas.openxmlformats.org/officeDocument/2006/relationships/slideLayout" Target="../slideLayouts/slideLayout83.xml"/><Relationship Id="rId5" Type="http://schemas.openxmlformats.org/officeDocument/2006/relationships/image" Target="../media/image28.gif"/><Relationship Id="rId4" Type="http://schemas.openxmlformats.org/officeDocument/2006/relationships/hyperlink" Target="http://www.soloimagen.net/imagenes-animadas/Libros-ver.asp?PicID=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file:///C:\Users\Estudiante\Desktop\Gisselle%20S&#225;nchez\Telling%20Time.docx" TargetMode="External"/><Relationship Id="rId2" Type="http://schemas.openxmlformats.org/officeDocument/2006/relationships/notesSlide" Target="../notesSlides/notesSlide3.xml"/><Relationship Id="rId1" Type="http://schemas.openxmlformats.org/officeDocument/2006/relationships/slideLayout" Target="../slideLayouts/slideLayout95.xml"/><Relationship Id="rId5" Type="http://schemas.openxmlformats.org/officeDocument/2006/relationships/image" Target="../media/image29.gif"/><Relationship Id="rId4" Type="http://schemas.openxmlformats.org/officeDocument/2006/relationships/hyperlink" Target="http://www.soloimagen.net/imagenes-animadas/Libros-ver.asp?PicID=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8" Type="http://schemas.openxmlformats.org/officeDocument/2006/relationships/hyperlink" Target="http://0.tqn.com/d/homeschooling/1/0/b/u/timehalfhour1.png" TargetMode="External"/><Relationship Id="rId3" Type="http://schemas.openxmlformats.org/officeDocument/2006/relationships/hyperlink" Target="http://twistynoodle.com/media/img/r/blank-clo" TargetMode="External"/><Relationship Id="rId7" Type="http://schemas.openxmlformats.org/officeDocument/2006/relationships/hyperlink" Target="http://www.kidslearningstation.com/time/images/clock-hands-5min2.jpg" TargetMode="External"/><Relationship Id="rId2" Type="http://schemas.openxmlformats.org/officeDocument/2006/relationships/hyperlink" Target="http://www.clevelandleader.com/files/clock.gifcaricatura-ronda-reloj.jpg" TargetMode="External"/><Relationship Id="rId1" Type="http://schemas.openxmlformats.org/officeDocument/2006/relationships/slideLayout" Target="../slideLayouts/slideLayout117.xml"/><Relationship Id="rId6" Type="http://schemas.openxmlformats.org/officeDocument/2006/relationships/hyperlink" Target="http://www.coocoo.co.uk/resources/4D/333/picture/93/16854675.jpg" TargetMode="External"/><Relationship Id="rId5" Type="http://schemas.openxmlformats.org/officeDocument/2006/relationships/hyperlink" Target="http://media.photobucket.com/image/paisajes%20reloj/frexsilvano/Paisajes/reloj.jpg" TargetMode="External"/><Relationship Id="rId10" Type="http://schemas.openxmlformats.org/officeDocument/2006/relationships/hyperlink" Target="http://gifs.net/" TargetMode="External"/><Relationship Id="rId4" Type="http://schemas.openxmlformats.org/officeDocument/2006/relationships/hyperlink" Target="http://www.protectoresdepantalla.biz/wpcontent/uploads/2008/04/tower01.jpgck/300/coloring_book_page.jpg" TargetMode="External"/><Relationship Id="rId9" Type="http://schemas.openxmlformats.org/officeDocument/2006/relationships/hyperlink" Target="http://www.psychologytoday.com/files/u107/alarm-clock-ringing.gi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155.xml"/><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soloimagen.net/imagenes-animadas/Ninos-ver.asp?PicID=45" TargetMode="External"/><Relationship Id="rId1" Type="http://schemas.openxmlformats.org/officeDocument/2006/relationships/slideLayout" Target="../slideLayouts/slideLayout50.xml"/><Relationship Id="rId5" Type="http://schemas.openxmlformats.org/officeDocument/2006/relationships/image" Target="../media/image18.gif"/><Relationship Id="rId4" Type="http://schemas.openxmlformats.org/officeDocument/2006/relationships/hyperlink" Target="http://www.soloimagen.net/imagenes-animadas/Ninos-ver.asp?PicID=5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hyperlink" Target="file:///C:\Users\Estudiante\Desktop\Gisselle%20S&#225;nchez\colorear.docx" TargetMode="External"/><Relationship Id="rId7" Type="http://schemas.openxmlformats.org/officeDocument/2006/relationships/image" Target="../media/image21.gif"/><Relationship Id="rId2" Type="http://schemas.openxmlformats.org/officeDocument/2006/relationships/hyperlink" Target="file:///C:\Users\Estudiante\Desktop\Gisselle%20S&#225;nchez\Hip%20Hop%20Around%20the%20Clock%20(telling%20time%20to%20the%20hour%20w%20Jack%20Hartmann).wmv" TargetMode="External"/><Relationship Id="rId1" Type="http://schemas.openxmlformats.org/officeDocument/2006/relationships/slideLayout" Target="../slideLayouts/slideLayout39.xml"/><Relationship Id="rId6" Type="http://schemas.openxmlformats.org/officeDocument/2006/relationships/hyperlink" Target="TEST2.docx" TargetMode="External"/><Relationship Id="rId5" Type="http://schemas.openxmlformats.org/officeDocument/2006/relationships/hyperlink" Target="TEST%201.docx" TargetMode="External"/><Relationship Id="rId4" Type="http://schemas.openxmlformats.org/officeDocument/2006/relationships/hyperlink" Target="file:///C:\Users\Estudiante\Desktop\Gisselle%20S&#225;nchez\WORKSHOP%20FROG'S%20CLOCK.doc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www.soloimagen.net/imagenes-animadas/Relojes-ver.asp?PicID=2" TargetMode="Externa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WORKSHOP%20FROG'S%20CLOCK.docx"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2" y="0"/>
            <a:ext cx="9144000" cy="6858000"/>
          </a:xfrm>
          <a:prstGeom prst="rect">
            <a:avLst/>
          </a:prstGeom>
        </p:spPr>
      </p:pic>
      <p:sp>
        <p:nvSpPr>
          <p:cNvPr id="2" name="1 Título"/>
          <p:cNvSpPr>
            <a:spLocks noGrp="1"/>
          </p:cNvSpPr>
          <p:nvPr>
            <p:ph type="ctrTitle"/>
          </p:nvPr>
        </p:nvSpPr>
        <p:spPr>
          <a:xfrm>
            <a:off x="685800" y="548681"/>
            <a:ext cx="5758408" cy="1656184"/>
          </a:xfrm>
        </p:spPr>
        <p:txBody>
          <a:bodyPr>
            <a:normAutofit fontScale="90000"/>
          </a:bodyPr>
          <a:lstStyle/>
          <a:p>
            <a:pPr algn="l"/>
            <a:r>
              <a:rPr lang="es-MX" b="1" dirty="0" smtClean="0">
                <a:solidFill>
                  <a:schemeClr val="bg1"/>
                </a:solidFill>
                <a:latin typeface="Arial" pitchFamily="34" charset="0"/>
                <a:cs typeface="Arial" pitchFamily="34" charset="0"/>
              </a:rPr>
              <a:t>Encuentra </a:t>
            </a:r>
            <a:r>
              <a:rPr lang="es-MX" b="1" dirty="0">
                <a:solidFill>
                  <a:schemeClr val="bg1"/>
                </a:solidFill>
                <a:latin typeface="Arial" pitchFamily="34" charset="0"/>
                <a:cs typeface="Arial" pitchFamily="34" charset="0"/>
              </a:rPr>
              <a:t>Mis Manecillas </a:t>
            </a:r>
            <a:r>
              <a:rPr lang="es-MX" b="1" dirty="0" smtClean="0">
                <a:solidFill>
                  <a:schemeClr val="bg1"/>
                </a:solidFill>
                <a:latin typeface="Arial" pitchFamily="34" charset="0"/>
                <a:cs typeface="Arial" pitchFamily="34" charset="0"/>
              </a:rPr>
              <a:t/>
            </a:r>
            <a:br>
              <a:rPr lang="es-MX" b="1" dirty="0" smtClean="0">
                <a:solidFill>
                  <a:schemeClr val="bg1"/>
                </a:solidFill>
                <a:latin typeface="Arial" pitchFamily="34" charset="0"/>
                <a:cs typeface="Arial" pitchFamily="34" charset="0"/>
              </a:rPr>
            </a:br>
            <a:r>
              <a:rPr lang="es-MX" b="1" dirty="0" smtClean="0">
                <a:solidFill>
                  <a:schemeClr val="bg1"/>
                </a:solidFill>
                <a:latin typeface="Arial" pitchFamily="34" charset="0"/>
                <a:cs typeface="Arial" pitchFamily="34" charset="0"/>
              </a:rPr>
              <a:t>(</a:t>
            </a:r>
            <a:r>
              <a:rPr lang="es-MX" b="1" dirty="0">
                <a:solidFill>
                  <a:schemeClr val="bg1"/>
                </a:solidFill>
                <a:latin typeface="Arial" pitchFamily="34" charset="0"/>
                <a:cs typeface="Arial" pitchFamily="34" charset="0"/>
              </a:rPr>
              <a:t>Find My Hands)</a:t>
            </a:r>
            <a:r>
              <a:rPr lang="es-PA" dirty="0">
                <a:solidFill>
                  <a:srgbClr val="FFFF00"/>
                </a:solidFill>
                <a:latin typeface="Arial" pitchFamily="34" charset="0"/>
                <a:cs typeface="Arial" pitchFamily="34" charset="0"/>
              </a:rPr>
              <a:t/>
            </a:r>
            <a:br>
              <a:rPr lang="es-PA" dirty="0">
                <a:solidFill>
                  <a:srgbClr val="FFFF00"/>
                </a:solidFill>
                <a:latin typeface="Arial" pitchFamily="34" charset="0"/>
                <a:cs typeface="Arial" pitchFamily="34" charset="0"/>
              </a:rPr>
            </a:br>
            <a:endParaRPr lang="es-PA" dirty="0">
              <a:solidFill>
                <a:srgbClr val="FFFF00"/>
              </a:solidFill>
              <a:latin typeface="Arial" pitchFamily="34" charset="0"/>
              <a:cs typeface="Arial" pitchFamily="34" charset="0"/>
            </a:endParaRPr>
          </a:p>
        </p:txBody>
      </p:sp>
      <p:sp>
        <p:nvSpPr>
          <p:cNvPr id="3" name="2 Subtítulo"/>
          <p:cNvSpPr>
            <a:spLocks noGrp="1"/>
          </p:cNvSpPr>
          <p:nvPr>
            <p:ph type="subTitle" idx="1"/>
          </p:nvPr>
        </p:nvSpPr>
        <p:spPr>
          <a:xfrm>
            <a:off x="395536" y="2852937"/>
            <a:ext cx="8496944" cy="3528392"/>
          </a:xfrm>
        </p:spPr>
        <p:txBody>
          <a:bodyPr>
            <a:noAutofit/>
          </a:bodyPr>
          <a:lstStyle/>
          <a:p>
            <a:r>
              <a:rPr lang="es-PA" sz="3600" b="1" dirty="0" smtClean="0">
                <a:solidFill>
                  <a:schemeClr val="bg1"/>
                </a:solidFill>
                <a:latin typeface="Arial" pitchFamily="34" charset="0"/>
                <a:cs typeface="Arial" pitchFamily="34" charset="0"/>
              </a:rPr>
              <a:t>Actividad de </a:t>
            </a:r>
            <a:r>
              <a:rPr lang="es-PA" sz="3600" b="1" dirty="0" smtClean="0">
                <a:solidFill>
                  <a:schemeClr val="tx1"/>
                </a:solidFill>
                <a:latin typeface="Arial" pitchFamily="34" charset="0"/>
                <a:cs typeface="Arial" pitchFamily="34" charset="0"/>
              </a:rPr>
              <a:t>Aprendizaje</a:t>
            </a:r>
            <a:r>
              <a:rPr lang="es-PA" sz="3600" b="1" dirty="0" smtClean="0">
                <a:solidFill>
                  <a:schemeClr val="bg1"/>
                </a:solidFill>
                <a:latin typeface="Arial" pitchFamily="34" charset="0"/>
                <a:cs typeface="Arial" pitchFamily="34" charset="0"/>
              </a:rPr>
              <a:t> para Tercer Grado </a:t>
            </a:r>
          </a:p>
          <a:p>
            <a:r>
              <a:rPr lang="es-PA" sz="3600" b="1" dirty="0" smtClean="0">
                <a:solidFill>
                  <a:schemeClr val="tx1"/>
                </a:solidFill>
                <a:latin typeface="Arial" pitchFamily="34" charset="0"/>
                <a:cs typeface="Arial" pitchFamily="34" charset="0"/>
              </a:rPr>
              <a:t>Learning </a:t>
            </a:r>
            <a:r>
              <a:rPr lang="es-PA" sz="3600" b="1" dirty="0" smtClean="0">
                <a:solidFill>
                  <a:srgbClr val="FFFF00"/>
                </a:solidFill>
                <a:latin typeface="Arial" pitchFamily="34" charset="0"/>
                <a:cs typeface="Arial" pitchFamily="34" charset="0"/>
              </a:rPr>
              <a:t> </a:t>
            </a:r>
            <a:r>
              <a:rPr lang="es-PA" sz="3600" b="1" dirty="0" smtClean="0">
                <a:solidFill>
                  <a:schemeClr val="tx1"/>
                </a:solidFill>
                <a:latin typeface="Arial" pitchFamily="34" charset="0"/>
                <a:cs typeface="Arial" pitchFamily="34" charset="0"/>
              </a:rPr>
              <a:t>Activity</a:t>
            </a:r>
            <a:r>
              <a:rPr lang="es-PA" sz="3600" b="1" dirty="0" smtClean="0">
                <a:solidFill>
                  <a:schemeClr val="bg1"/>
                </a:solidFill>
                <a:latin typeface="Arial" pitchFamily="34" charset="0"/>
                <a:cs typeface="Arial" pitchFamily="34" charset="0"/>
              </a:rPr>
              <a:t> For</a:t>
            </a:r>
            <a:r>
              <a:rPr lang="es-PA" sz="3600" b="1" dirty="0" smtClean="0">
                <a:solidFill>
                  <a:schemeClr val="tx1"/>
                </a:solidFill>
                <a:latin typeface="Arial" pitchFamily="34" charset="0"/>
                <a:cs typeface="Arial" pitchFamily="34" charset="0"/>
              </a:rPr>
              <a:t>  Third  Level</a:t>
            </a:r>
          </a:p>
          <a:p>
            <a:pPr algn="r"/>
            <a:r>
              <a:rPr lang="es-PA" sz="3600" b="1" dirty="0" smtClean="0">
                <a:solidFill>
                  <a:schemeClr val="bg1"/>
                </a:solidFill>
                <a:latin typeface="Arial" pitchFamily="34" charset="0"/>
                <a:cs typeface="Arial" pitchFamily="34" charset="0"/>
              </a:rPr>
              <a:t>Autora:  Profa.  </a:t>
            </a:r>
            <a:r>
              <a:rPr lang="es-PA" sz="3600" b="1" dirty="0" smtClean="0">
                <a:solidFill>
                  <a:schemeClr val="tx1"/>
                </a:solidFill>
                <a:latin typeface="Arial" pitchFamily="34" charset="0"/>
                <a:cs typeface="Arial" pitchFamily="34" charset="0"/>
              </a:rPr>
              <a:t>Gisselle</a:t>
            </a:r>
            <a:r>
              <a:rPr lang="es-PA" sz="3600" b="1" dirty="0" smtClean="0">
                <a:solidFill>
                  <a:schemeClr val="bg1"/>
                </a:solidFill>
                <a:latin typeface="Arial" pitchFamily="34" charset="0"/>
                <a:cs typeface="Arial" pitchFamily="34" charset="0"/>
              </a:rPr>
              <a:t> Sánchez</a:t>
            </a:r>
          </a:p>
          <a:p>
            <a:pPr algn="r"/>
            <a:endParaRPr lang="es-PA" sz="3600" b="1" dirty="0" smtClean="0">
              <a:solidFill>
                <a:schemeClr val="bg1"/>
              </a:solidFill>
              <a:latin typeface="Arial" pitchFamily="34" charset="0"/>
              <a:cs typeface="Arial" pitchFamily="34" charset="0"/>
            </a:endParaRPr>
          </a:p>
          <a:p>
            <a:r>
              <a:rPr lang="es-PA" dirty="0" smtClean="0">
                <a:solidFill>
                  <a:schemeClr val="tx1"/>
                </a:solidFill>
                <a:latin typeface="Arial" pitchFamily="34" charset="0"/>
                <a:cs typeface="Arial" pitchFamily="34" charset="0"/>
                <a:hlinkClick r:id="rId3"/>
              </a:rPr>
              <a:t>aneth20@hotmail.com</a:t>
            </a:r>
            <a:endParaRPr lang="es-PA" dirty="0" smtClean="0">
              <a:solidFill>
                <a:schemeClr val="tx1"/>
              </a:solidFill>
              <a:latin typeface="Arial" pitchFamily="34" charset="0"/>
              <a:cs typeface="Arial" pitchFamily="34" charset="0"/>
            </a:endParaRPr>
          </a:p>
          <a:p>
            <a:pPr algn="r"/>
            <a:r>
              <a:rPr lang="es-PA" dirty="0" smtClean="0">
                <a:solidFill>
                  <a:srgbClr val="FFFF00"/>
                </a:solidFill>
                <a:latin typeface="Monotype Corsiva" pitchFamily="66" charset="0"/>
                <a:cs typeface="Arial" pitchFamily="34" charset="0"/>
              </a:rPr>
              <a:t> </a:t>
            </a:r>
          </a:p>
          <a:p>
            <a:pPr algn="r"/>
            <a:endParaRPr lang="es-PA" dirty="0">
              <a:solidFill>
                <a:srgbClr val="FFFF00"/>
              </a:solidFill>
              <a:latin typeface="Monotype Corsiva" pitchFamily="66" charset="0"/>
              <a:cs typeface="Arial" pitchFamily="34" charset="0"/>
            </a:endParaRPr>
          </a:p>
        </p:txBody>
      </p:sp>
    </p:spTree>
    <p:extLst>
      <p:ext uri="{BB962C8B-B14F-4D97-AF65-F5344CB8AC3E}">
        <p14:creationId xmlns:p14="http://schemas.microsoft.com/office/powerpoint/2010/main" val="18146230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06869807"/>
              </p:ext>
            </p:extLst>
          </p:nvPr>
        </p:nvGraphicFramePr>
        <p:xfrm>
          <a:off x="647564" y="476672"/>
          <a:ext cx="5544616" cy="2321560"/>
        </p:xfrm>
        <a:graphic>
          <a:graphicData uri="http://schemas.openxmlformats.org/drawingml/2006/table">
            <a:tbl>
              <a:tblPr firstRow="1" firstCol="1" bandRow="1">
                <a:tableStyleId>{0505E3EF-67EA-436B-97B2-0124C06EBD24}</a:tableStyleId>
              </a:tblPr>
              <a:tblGrid>
                <a:gridCol w="1108346"/>
                <a:gridCol w="429340"/>
                <a:gridCol w="324711"/>
                <a:gridCol w="251110"/>
                <a:gridCol w="376664"/>
                <a:gridCol w="308114"/>
                <a:gridCol w="388210"/>
                <a:gridCol w="308114"/>
                <a:gridCol w="308114"/>
                <a:gridCol w="308114"/>
                <a:gridCol w="324711"/>
                <a:gridCol w="1109068"/>
              </a:tblGrid>
              <a:tr h="0">
                <a:tc gridSpan="12">
                  <a:txBody>
                    <a:bodyPr/>
                    <a:lstStyle/>
                    <a:p>
                      <a:pPr marL="0" marR="0" algn="ctr">
                        <a:spcBef>
                          <a:spcPts val="100"/>
                        </a:spcBef>
                        <a:spcAft>
                          <a:spcPts val="100"/>
                        </a:spcAft>
                        <a:tabLst>
                          <a:tab pos="2693035" algn="l"/>
                        </a:tabLst>
                      </a:pPr>
                      <a:r>
                        <a:rPr lang="es-MX" sz="1600" dirty="0">
                          <a:effectLst>
                            <a:glow rad="101600">
                              <a:schemeClr val="accent4">
                                <a:satMod val="175000"/>
                                <a:alpha val="40000"/>
                              </a:schemeClr>
                            </a:glow>
                            <a:reflection blurRad="6350" stA="50000" endA="300" endPos="50000" dist="29997" dir="5400000" sy="-100000" algn="bl" rotWithShape="0"/>
                          </a:effectLst>
                          <a:latin typeface="Arial" pitchFamily="34" charset="0"/>
                          <a:cs typeface="Arial" pitchFamily="34" charset="0"/>
                        </a:rPr>
                        <a:t>CRITERIOS A EVALUAR</a:t>
                      </a:r>
                      <a:endParaRPr lang="es-PA" sz="1600" dirty="0">
                        <a:effectLst>
                          <a:glow rad="101600">
                            <a:schemeClr val="accent4">
                              <a:satMod val="175000"/>
                              <a:alpha val="40000"/>
                            </a:schemeClr>
                          </a:glow>
                          <a:reflection blurRad="6350" stA="50000" endA="300" endPos="50000" dist="29997" dir="5400000" sy="-100000" algn="bl" rotWithShape="0"/>
                        </a:effectLst>
                        <a:latin typeface="Arial" pitchFamily="34" charset="0"/>
                        <a:cs typeface="Arial" pitchFamily="34" charset="0"/>
                      </a:endParaRPr>
                    </a:p>
                    <a:p>
                      <a:pPr marL="0" marR="0" algn="ctr">
                        <a:spcBef>
                          <a:spcPts val="100"/>
                        </a:spcBef>
                        <a:spcAft>
                          <a:spcPts val="100"/>
                        </a:spcAft>
                        <a:tabLst>
                          <a:tab pos="2693035" algn="l"/>
                        </a:tabLst>
                      </a:pPr>
                      <a:r>
                        <a:rPr lang="es-MX" sz="1600" dirty="0">
                          <a:effectLst>
                            <a:glow rad="101600">
                              <a:schemeClr val="accent4">
                                <a:satMod val="175000"/>
                                <a:alpha val="40000"/>
                              </a:schemeClr>
                            </a:glow>
                            <a:reflection blurRad="6350" stA="50000" endA="300" endPos="50000" dist="29997" dir="5400000" sy="-100000" algn="bl" rotWithShape="0"/>
                          </a:effectLst>
                          <a:latin typeface="Arial" pitchFamily="34" charset="0"/>
                          <a:cs typeface="Arial" pitchFamily="34" charset="0"/>
                        </a:rPr>
                        <a:t>ACTIVIDAD #2</a:t>
                      </a:r>
                      <a:endParaRPr lang="es-PA" sz="1600" dirty="0">
                        <a:effectLst>
                          <a:glow rad="101600">
                            <a:schemeClr val="accent4">
                              <a:satMod val="175000"/>
                              <a:alpha val="40000"/>
                            </a:schemeClr>
                          </a:glow>
                          <a:reflection blurRad="6350" stA="50000" endA="300" endPos="50000" dist="29997" dir="5400000" sy="-100000" algn="bl" rotWithShape="0"/>
                        </a:effectLst>
                        <a:latin typeface="Arial" pitchFamily="34" charset="0"/>
                        <a:ea typeface="Times New Roman"/>
                        <a:cs typeface="Arial" pitchFamily="34" charset="0"/>
                      </a:endParaRPr>
                    </a:p>
                  </a:txBody>
                  <a:tcPr marL="68580" marR="68580" marT="0" marB="0">
                    <a:solidFill>
                      <a:schemeClr val="accent4">
                        <a:lumMod val="40000"/>
                        <a:lumOff val="60000"/>
                      </a:schemeClr>
                    </a:solidFill>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r>
              <a:tr h="720090">
                <a:tc>
                  <a:txBody>
                    <a:bodyPr/>
                    <a:lstStyle/>
                    <a:p>
                      <a:pPr marL="0" marR="0">
                        <a:spcBef>
                          <a:spcPts val="100"/>
                        </a:spcBef>
                        <a:spcAft>
                          <a:spcPts val="100"/>
                        </a:spcAft>
                      </a:pPr>
                      <a:r>
                        <a:rPr lang="es-MX" sz="1400" dirty="0">
                          <a:effectLst/>
                        </a:rPr>
                        <a:t>Aspectos a </a:t>
                      </a:r>
                      <a:endParaRPr lang="es-PA" sz="1400" dirty="0">
                        <a:effectLst/>
                      </a:endParaRPr>
                    </a:p>
                    <a:p>
                      <a:pPr marL="0" marR="0">
                        <a:spcBef>
                          <a:spcPts val="100"/>
                        </a:spcBef>
                        <a:spcAft>
                          <a:spcPts val="100"/>
                        </a:spcAft>
                      </a:pPr>
                      <a:r>
                        <a:rPr lang="es-MX" sz="1400" dirty="0">
                          <a:effectLst/>
                        </a:rPr>
                        <a:t>Evaluar</a:t>
                      </a:r>
                      <a:endParaRPr lang="es-PA" sz="1400" dirty="0">
                        <a:effectLst/>
                      </a:endParaRPr>
                    </a:p>
                    <a:p>
                      <a:pPr marL="0" marR="0">
                        <a:spcBef>
                          <a:spcPts val="100"/>
                        </a:spcBef>
                        <a:spcAft>
                          <a:spcPts val="100"/>
                        </a:spcAft>
                      </a:pPr>
                      <a:r>
                        <a:rPr lang="es-MX" sz="1400" dirty="0">
                          <a:effectLst/>
                        </a:rPr>
                        <a:t> </a:t>
                      </a:r>
                      <a:endParaRPr lang="es-PA" sz="1400" dirty="0">
                        <a:effectLst/>
                      </a:endParaRPr>
                    </a:p>
                    <a:p>
                      <a:pPr marL="0" marR="0">
                        <a:spcBef>
                          <a:spcPts val="100"/>
                        </a:spcBef>
                        <a:spcAft>
                          <a:spcPts val="100"/>
                        </a:spcAft>
                      </a:pPr>
                      <a:r>
                        <a:rPr lang="es-MX" sz="1400" dirty="0">
                          <a:effectLst/>
                        </a:rPr>
                        <a:t>          </a:t>
                      </a:r>
                      <a:r>
                        <a:rPr lang="es-MX" sz="1400" dirty="0" smtClean="0">
                          <a:effectLst/>
                        </a:rPr>
                        <a:t>      Puntos </a:t>
                      </a:r>
                      <a:endParaRPr lang="es-PA" sz="1400" dirty="0">
                        <a:effectLst/>
                        <a:latin typeface="Arial" pitchFamily="34" charset="0"/>
                        <a:ea typeface="Times New Roman"/>
                        <a:cs typeface="Arial" pitchFamily="34" charset="0"/>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400" dirty="0">
                          <a:effectLst/>
                        </a:rPr>
                        <a:t>10</a:t>
                      </a:r>
                      <a:endParaRPr lang="es-PA" sz="1400" dirty="0">
                        <a:effectLst/>
                        <a:latin typeface="Arial" pitchFamily="34" charset="0"/>
                        <a:ea typeface="Times New Roman"/>
                        <a:cs typeface="Arial" pitchFamily="34" charset="0"/>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400" dirty="0">
                          <a:effectLst/>
                        </a:rPr>
                        <a:t>9</a:t>
                      </a:r>
                      <a:endParaRPr lang="es-PA" sz="1400" dirty="0">
                        <a:effectLst/>
                        <a:latin typeface="Arial" pitchFamily="34" charset="0"/>
                        <a:ea typeface="Times New Roman"/>
                        <a:cs typeface="Arial" pitchFamily="34" charset="0"/>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400" dirty="0">
                          <a:effectLst/>
                        </a:rPr>
                        <a:t>8</a:t>
                      </a:r>
                      <a:endParaRPr lang="es-PA" sz="1400" dirty="0">
                        <a:effectLst/>
                        <a:latin typeface="Arial" pitchFamily="34" charset="0"/>
                        <a:ea typeface="Times New Roman"/>
                        <a:cs typeface="Arial" pitchFamily="34" charset="0"/>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400" dirty="0">
                          <a:effectLst/>
                        </a:rPr>
                        <a:t>7</a:t>
                      </a:r>
                      <a:endParaRPr lang="es-PA" sz="1400" dirty="0">
                        <a:effectLst/>
                        <a:latin typeface="Arial" pitchFamily="34" charset="0"/>
                        <a:ea typeface="Times New Roman"/>
                        <a:cs typeface="Arial" pitchFamily="34" charset="0"/>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400" dirty="0">
                          <a:effectLst/>
                        </a:rPr>
                        <a:t>6</a:t>
                      </a:r>
                      <a:endParaRPr lang="es-PA" sz="1400" dirty="0">
                        <a:effectLst/>
                        <a:latin typeface="Arial" pitchFamily="34" charset="0"/>
                        <a:ea typeface="Times New Roman"/>
                        <a:cs typeface="Arial" pitchFamily="34" charset="0"/>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400" dirty="0">
                          <a:effectLst/>
                        </a:rPr>
                        <a:t>5</a:t>
                      </a:r>
                      <a:endParaRPr lang="es-PA" sz="1400" dirty="0">
                        <a:effectLst/>
                        <a:latin typeface="Arial" pitchFamily="34" charset="0"/>
                        <a:ea typeface="Times New Roman"/>
                        <a:cs typeface="Arial" pitchFamily="34" charset="0"/>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400" dirty="0">
                          <a:effectLst/>
                        </a:rPr>
                        <a:t>4</a:t>
                      </a:r>
                      <a:endParaRPr lang="es-PA" sz="1400" dirty="0">
                        <a:effectLst/>
                        <a:latin typeface="Arial" pitchFamily="34" charset="0"/>
                        <a:ea typeface="Times New Roman"/>
                        <a:cs typeface="Arial" pitchFamily="34" charset="0"/>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400" dirty="0">
                          <a:effectLst/>
                        </a:rPr>
                        <a:t>3</a:t>
                      </a:r>
                      <a:endParaRPr lang="es-PA" sz="1400" dirty="0">
                        <a:effectLst/>
                        <a:latin typeface="Arial" pitchFamily="34" charset="0"/>
                        <a:ea typeface="Times New Roman"/>
                        <a:cs typeface="Arial" pitchFamily="34" charset="0"/>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400" dirty="0">
                          <a:effectLst/>
                        </a:rPr>
                        <a:t>2</a:t>
                      </a:r>
                      <a:endParaRPr lang="es-PA" sz="1400" dirty="0">
                        <a:effectLst/>
                        <a:latin typeface="Arial" pitchFamily="34" charset="0"/>
                        <a:ea typeface="Times New Roman"/>
                        <a:cs typeface="Arial" pitchFamily="34" charset="0"/>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400" dirty="0">
                          <a:effectLst/>
                        </a:rPr>
                        <a:t>1</a:t>
                      </a:r>
                      <a:endParaRPr lang="es-PA" sz="1400" dirty="0">
                        <a:effectLst/>
                        <a:latin typeface="Arial" pitchFamily="34" charset="0"/>
                        <a:ea typeface="Times New Roman"/>
                        <a:cs typeface="Arial" pitchFamily="34" charset="0"/>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400" dirty="0">
                          <a:effectLst/>
                        </a:rPr>
                        <a:t>Total</a:t>
                      </a:r>
                      <a:endParaRPr lang="es-PA" sz="1400" dirty="0">
                        <a:effectLst/>
                        <a:latin typeface="Arial" pitchFamily="34" charset="0"/>
                        <a:ea typeface="Times New Roman"/>
                        <a:cs typeface="Arial" pitchFamily="34" charset="0"/>
                      </a:endParaRPr>
                    </a:p>
                  </a:txBody>
                  <a:tcPr marL="68580" marR="68580" marT="0" marB="0">
                    <a:solidFill>
                      <a:schemeClr val="accent4">
                        <a:lumMod val="40000"/>
                        <a:lumOff val="60000"/>
                      </a:schemeClr>
                    </a:solidFill>
                  </a:tcPr>
                </a:tc>
              </a:tr>
              <a:tr h="0">
                <a:tc>
                  <a:txBody>
                    <a:bodyPr/>
                    <a:lstStyle/>
                    <a:p>
                      <a:pPr marL="0" marR="0">
                        <a:spcBef>
                          <a:spcPts val="100"/>
                        </a:spcBef>
                        <a:spcAft>
                          <a:spcPts val="100"/>
                        </a:spcAft>
                      </a:pPr>
                      <a:r>
                        <a:rPr lang="es-MX" sz="1400" dirty="0">
                          <a:effectLst/>
                        </a:rPr>
                        <a:t>Dibujo todas</a:t>
                      </a:r>
                      <a:endParaRPr lang="es-PA" sz="1400" dirty="0">
                        <a:effectLst/>
                      </a:endParaRPr>
                    </a:p>
                    <a:p>
                      <a:pPr marL="0" marR="0">
                        <a:spcBef>
                          <a:spcPts val="100"/>
                        </a:spcBef>
                        <a:spcAft>
                          <a:spcPts val="100"/>
                        </a:spcAft>
                      </a:pPr>
                      <a:r>
                        <a:rPr lang="es-MX" sz="1400" dirty="0">
                          <a:effectLst/>
                        </a:rPr>
                        <a:t>manecillas del reloj</a:t>
                      </a:r>
                      <a:endParaRPr lang="es-PA" sz="1400" dirty="0">
                        <a:effectLst/>
                        <a:latin typeface="Arial" pitchFamily="34" charset="0"/>
                        <a:ea typeface="Times New Roman"/>
                        <a:cs typeface="Arial" pitchFamily="34" charset="0"/>
                      </a:endParaRPr>
                    </a:p>
                  </a:txBody>
                  <a:tcPr marL="68580" marR="68580" marT="0" marB="0">
                    <a:solidFill>
                      <a:schemeClr val="accent4">
                        <a:lumMod val="40000"/>
                        <a:lumOff val="60000"/>
                      </a:schemeClr>
                    </a:solidFill>
                  </a:tcPr>
                </a:tc>
                <a:tc>
                  <a:txBody>
                    <a:bodyPr/>
                    <a:lstStyle/>
                    <a:p>
                      <a:pPr marL="0" marR="0" algn="ctr">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solidFill>
                      <a:schemeClr val="accent4">
                        <a:lumMod val="40000"/>
                        <a:lumOff val="60000"/>
                      </a:schemeClr>
                    </a:solid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solidFill>
                      <a:schemeClr val="accent4">
                        <a:lumMod val="40000"/>
                        <a:lumOff val="60000"/>
                      </a:schemeClr>
                    </a:solidFill>
                  </a:tcPr>
                </a:tc>
              </a:tr>
            </a:tbl>
          </a:graphicData>
        </a:graphic>
      </p:graphicFrame>
      <p:sp>
        <p:nvSpPr>
          <p:cNvPr id="3" name="AutoShape 1"/>
          <p:cNvSpPr>
            <a:spLocks noChangeShapeType="1"/>
          </p:cNvSpPr>
          <p:nvPr/>
        </p:nvSpPr>
        <p:spPr bwMode="auto">
          <a:xfrm flipV="1">
            <a:off x="648246" y="980728"/>
            <a:ext cx="1080120" cy="100811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PA"/>
          </a:p>
        </p:txBody>
      </p:sp>
      <p:graphicFrame>
        <p:nvGraphicFramePr>
          <p:cNvPr id="4" name="3 Tabla"/>
          <p:cNvGraphicFramePr>
            <a:graphicFrameLocks noGrp="1"/>
          </p:cNvGraphicFramePr>
          <p:nvPr>
            <p:extLst>
              <p:ext uri="{D42A27DB-BD31-4B8C-83A1-F6EECF244321}">
                <p14:modId xmlns:p14="http://schemas.microsoft.com/office/powerpoint/2010/main" val="4965329"/>
              </p:ext>
            </p:extLst>
          </p:nvPr>
        </p:nvGraphicFramePr>
        <p:xfrm>
          <a:off x="3851920" y="4028321"/>
          <a:ext cx="4614255" cy="2811905"/>
        </p:xfrm>
        <a:graphic>
          <a:graphicData uri="http://schemas.openxmlformats.org/drawingml/2006/table">
            <a:tbl>
              <a:tblPr firstRow="1" firstCol="1" bandRow="1">
                <a:tableStyleId>{8A107856-5554-42FB-B03E-39F5DBC370BA}</a:tableStyleId>
              </a:tblPr>
              <a:tblGrid>
                <a:gridCol w="1211354"/>
                <a:gridCol w="469242"/>
                <a:gridCol w="443217"/>
                <a:gridCol w="411671"/>
                <a:gridCol w="336750"/>
                <a:gridCol w="336750"/>
                <a:gridCol w="1405271"/>
              </a:tblGrid>
              <a:tr h="748374">
                <a:tc gridSpan="7">
                  <a:txBody>
                    <a:bodyPr/>
                    <a:lstStyle/>
                    <a:p>
                      <a:pPr marL="0" marR="0" algn="ctr">
                        <a:spcBef>
                          <a:spcPts val="100"/>
                        </a:spcBef>
                        <a:spcAft>
                          <a:spcPts val="100"/>
                        </a:spcAft>
                        <a:tabLst>
                          <a:tab pos="2693035" algn="l"/>
                        </a:tabLst>
                      </a:pPr>
                      <a:r>
                        <a:rPr lang="es-MX" sz="1600" dirty="0">
                          <a:effectLst>
                            <a:reflection blurRad="6350" stA="60000" endA="900" endPos="58000" dir="5400000" sy="-100000" algn="bl" rotWithShape="0"/>
                          </a:effectLst>
                        </a:rPr>
                        <a:t>CRITERIOS A EVALUAR</a:t>
                      </a:r>
                      <a:endParaRPr lang="es-PA" sz="1600" dirty="0">
                        <a:effectLst>
                          <a:reflection blurRad="6350" stA="60000" endA="900" endPos="58000" dir="5400000" sy="-100000" algn="bl" rotWithShape="0"/>
                        </a:effectLst>
                      </a:endParaRPr>
                    </a:p>
                    <a:p>
                      <a:pPr marL="0" marR="0" algn="ctr">
                        <a:spcBef>
                          <a:spcPts val="100"/>
                        </a:spcBef>
                        <a:spcAft>
                          <a:spcPts val="100"/>
                        </a:spcAft>
                        <a:tabLst>
                          <a:tab pos="2693035" algn="l"/>
                        </a:tabLst>
                      </a:pPr>
                      <a:r>
                        <a:rPr lang="es-MX" sz="1600" dirty="0">
                          <a:effectLst>
                            <a:reflection blurRad="6350" stA="60000" endA="900" endPos="58000" dir="5400000" sy="-100000" algn="bl" rotWithShape="0"/>
                          </a:effectLst>
                        </a:rPr>
                        <a:t>ACTIVIDAD #3</a:t>
                      </a:r>
                      <a:endParaRPr lang="es-PA" sz="1600" dirty="0">
                        <a:effectLst>
                          <a:reflection blurRad="6350" stA="60000" endA="900" endPos="58000" dir="5400000" sy="-100000" algn="bl" rotWithShape="0"/>
                        </a:effectLst>
                      </a:endParaRPr>
                    </a:p>
                    <a:p>
                      <a:pPr marL="0" marR="0" algn="ctr">
                        <a:spcBef>
                          <a:spcPts val="100"/>
                        </a:spcBef>
                        <a:spcAft>
                          <a:spcPts val="100"/>
                        </a:spcAft>
                        <a:tabLst>
                          <a:tab pos="2693035" algn="l"/>
                        </a:tabLst>
                      </a:pPr>
                      <a:r>
                        <a:rPr lang="es-MX" sz="1000" dirty="0">
                          <a:effectLst/>
                        </a:rPr>
                        <a:t> </a:t>
                      </a:r>
                      <a:endParaRPr lang="es-PA" sz="1200" dirty="0">
                        <a:effectLst/>
                        <a:latin typeface="Times New Roman"/>
                        <a:ea typeface="Times New Roman"/>
                      </a:endParaRPr>
                    </a:p>
                  </a:txBody>
                  <a:tcPr marL="68580" marR="68580" marT="0" marB="0"/>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r>
              <a:tr h="1073036">
                <a:tc>
                  <a:txBody>
                    <a:bodyPr/>
                    <a:lstStyle/>
                    <a:p>
                      <a:pPr marL="0" marR="0" algn="l">
                        <a:spcBef>
                          <a:spcPts val="100"/>
                        </a:spcBef>
                        <a:spcAft>
                          <a:spcPts val="100"/>
                        </a:spcAft>
                      </a:pPr>
                      <a:r>
                        <a:rPr lang="es-MX" sz="1200">
                          <a:effectLst/>
                        </a:rPr>
                        <a:t>Aspectos a </a:t>
                      </a:r>
                      <a:endParaRPr lang="es-PA" sz="1200">
                        <a:effectLst/>
                      </a:endParaRPr>
                    </a:p>
                    <a:p>
                      <a:pPr marL="0" marR="0" algn="l">
                        <a:spcBef>
                          <a:spcPts val="100"/>
                        </a:spcBef>
                        <a:spcAft>
                          <a:spcPts val="100"/>
                        </a:spcAft>
                      </a:pPr>
                      <a:r>
                        <a:rPr lang="es-MX" sz="1200">
                          <a:effectLst/>
                        </a:rPr>
                        <a:t>Evaluar</a:t>
                      </a:r>
                      <a:endParaRPr lang="es-PA" sz="1200">
                        <a:effectLst/>
                      </a:endParaRPr>
                    </a:p>
                    <a:p>
                      <a:pPr marL="0" marR="0" algn="l">
                        <a:spcBef>
                          <a:spcPts val="100"/>
                        </a:spcBef>
                        <a:spcAft>
                          <a:spcPts val="100"/>
                        </a:spcAft>
                      </a:pPr>
                      <a:r>
                        <a:rPr lang="es-MX" sz="1200">
                          <a:effectLst/>
                        </a:rPr>
                        <a:t> </a:t>
                      </a:r>
                      <a:endParaRPr lang="es-PA" sz="1200">
                        <a:effectLst/>
                      </a:endParaRPr>
                    </a:p>
                    <a:p>
                      <a:pPr marL="0" marR="0" algn="l">
                        <a:spcBef>
                          <a:spcPts val="100"/>
                        </a:spcBef>
                        <a:spcAft>
                          <a:spcPts val="100"/>
                        </a:spcAft>
                      </a:pPr>
                      <a:r>
                        <a:rPr lang="es-MX" sz="1200">
                          <a:effectLst/>
                        </a:rPr>
                        <a:t>          Puntos </a:t>
                      </a:r>
                      <a:endParaRPr lang="es-PA" sz="1200">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tc>
                  <a:txBody>
                    <a:bodyPr/>
                    <a:lstStyle/>
                    <a:p>
                      <a:pPr marL="0" marR="0" algn="l">
                        <a:spcBef>
                          <a:spcPts val="100"/>
                        </a:spcBef>
                        <a:spcAft>
                          <a:spcPts val="100"/>
                        </a:spcAft>
                      </a:pPr>
                      <a:r>
                        <a:rPr lang="es-MX" sz="1200">
                          <a:effectLst/>
                        </a:rPr>
                        <a:t>10</a:t>
                      </a:r>
                      <a:endParaRPr lang="es-PA" sz="1200">
                        <a:effectLst/>
                        <a:latin typeface="Arial" pitchFamily="34" charset="0"/>
                        <a:ea typeface="Times New Roman"/>
                        <a:cs typeface="Arial" pitchFamily="34" charset="0"/>
                      </a:endParaRPr>
                    </a:p>
                  </a:txBody>
                  <a:tcPr marL="68580" marR="68580" marT="0" marB="0"/>
                </a:tc>
                <a:tc>
                  <a:txBody>
                    <a:bodyPr/>
                    <a:lstStyle/>
                    <a:p>
                      <a:pPr marL="0" marR="0" algn="l">
                        <a:spcBef>
                          <a:spcPts val="100"/>
                        </a:spcBef>
                        <a:spcAft>
                          <a:spcPts val="100"/>
                        </a:spcAft>
                      </a:pPr>
                      <a:r>
                        <a:rPr lang="es-MX" sz="1200">
                          <a:effectLst/>
                        </a:rPr>
                        <a:t>8</a:t>
                      </a:r>
                      <a:endParaRPr lang="es-PA" sz="1200">
                        <a:effectLst/>
                        <a:latin typeface="Arial" pitchFamily="34" charset="0"/>
                        <a:ea typeface="Times New Roman"/>
                        <a:cs typeface="Arial" pitchFamily="34" charset="0"/>
                      </a:endParaRPr>
                    </a:p>
                  </a:txBody>
                  <a:tcPr marL="68580" marR="68580" marT="0" marB="0"/>
                </a:tc>
                <a:tc>
                  <a:txBody>
                    <a:bodyPr/>
                    <a:lstStyle/>
                    <a:p>
                      <a:pPr marL="0" marR="0" algn="l">
                        <a:spcBef>
                          <a:spcPts val="100"/>
                        </a:spcBef>
                        <a:spcAft>
                          <a:spcPts val="100"/>
                        </a:spcAft>
                      </a:pPr>
                      <a:r>
                        <a:rPr lang="es-MX" sz="1200">
                          <a:effectLst/>
                        </a:rPr>
                        <a:t>6</a:t>
                      </a:r>
                      <a:endParaRPr lang="es-PA" sz="1200">
                        <a:effectLst/>
                        <a:latin typeface="Arial" pitchFamily="34" charset="0"/>
                        <a:ea typeface="Times New Roman"/>
                        <a:cs typeface="Arial" pitchFamily="34" charset="0"/>
                      </a:endParaRPr>
                    </a:p>
                  </a:txBody>
                  <a:tcPr marL="68580" marR="68580" marT="0" marB="0"/>
                </a:tc>
                <a:tc>
                  <a:txBody>
                    <a:bodyPr/>
                    <a:lstStyle/>
                    <a:p>
                      <a:pPr marL="0" marR="0" algn="l">
                        <a:spcBef>
                          <a:spcPts val="100"/>
                        </a:spcBef>
                        <a:spcAft>
                          <a:spcPts val="100"/>
                        </a:spcAft>
                      </a:pPr>
                      <a:r>
                        <a:rPr lang="es-MX" sz="1200">
                          <a:effectLst/>
                        </a:rPr>
                        <a:t>4</a:t>
                      </a:r>
                      <a:endParaRPr lang="es-PA" sz="1200">
                        <a:effectLst/>
                        <a:latin typeface="Arial" pitchFamily="34" charset="0"/>
                        <a:ea typeface="Times New Roman"/>
                        <a:cs typeface="Arial" pitchFamily="34" charset="0"/>
                      </a:endParaRPr>
                    </a:p>
                  </a:txBody>
                  <a:tcPr marL="68580" marR="68580" marT="0" marB="0"/>
                </a:tc>
                <a:tc>
                  <a:txBody>
                    <a:bodyPr/>
                    <a:lstStyle/>
                    <a:p>
                      <a:pPr marL="0" marR="0" algn="l">
                        <a:spcBef>
                          <a:spcPts val="100"/>
                        </a:spcBef>
                        <a:spcAft>
                          <a:spcPts val="100"/>
                        </a:spcAft>
                      </a:pPr>
                      <a:r>
                        <a:rPr lang="es-MX" sz="1200">
                          <a:effectLst/>
                        </a:rPr>
                        <a:t>2</a:t>
                      </a:r>
                      <a:endParaRPr lang="es-PA" sz="1200">
                        <a:effectLst/>
                        <a:latin typeface="Arial" pitchFamily="34" charset="0"/>
                        <a:ea typeface="Times New Roman"/>
                        <a:cs typeface="Arial" pitchFamily="34" charset="0"/>
                      </a:endParaRPr>
                    </a:p>
                  </a:txBody>
                  <a:tcPr marL="68580" marR="68580" marT="0" marB="0"/>
                </a:tc>
                <a:tc>
                  <a:txBody>
                    <a:bodyPr/>
                    <a:lstStyle/>
                    <a:p>
                      <a:pPr marL="0" marR="0" algn="l">
                        <a:spcBef>
                          <a:spcPts val="100"/>
                        </a:spcBef>
                        <a:spcAft>
                          <a:spcPts val="100"/>
                        </a:spcAft>
                      </a:pPr>
                      <a:r>
                        <a:rPr lang="es-MX" sz="1200" dirty="0">
                          <a:effectLst/>
                        </a:rPr>
                        <a:t>Total</a:t>
                      </a:r>
                      <a:endParaRPr lang="es-PA" sz="1200" dirty="0">
                        <a:effectLst/>
                        <a:latin typeface="Arial" pitchFamily="34" charset="0"/>
                        <a:ea typeface="Times New Roman"/>
                        <a:cs typeface="Arial" pitchFamily="34" charset="0"/>
                      </a:endParaRPr>
                    </a:p>
                  </a:txBody>
                  <a:tcPr marL="68580" marR="68580" marT="0" marB="0"/>
                </a:tc>
              </a:tr>
              <a:tr h="990495">
                <a:tc>
                  <a:txBody>
                    <a:bodyPr/>
                    <a:lstStyle/>
                    <a:p>
                      <a:pPr marL="0" marR="0" algn="l">
                        <a:spcBef>
                          <a:spcPts val="100"/>
                        </a:spcBef>
                        <a:spcAft>
                          <a:spcPts val="100"/>
                        </a:spcAft>
                      </a:pPr>
                      <a:r>
                        <a:rPr lang="es-MX" sz="1200" dirty="0">
                          <a:effectLst/>
                        </a:rPr>
                        <a:t>Escribió de forma correcta la hora en inglés </a:t>
                      </a:r>
                      <a:endParaRPr lang="es-PA" sz="1200" dirty="0">
                        <a:effectLst/>
                        <a:latin typeface="Arial" pitchFamily="34" charset="0"/>
                        <a:ea typeface="Times New Roman"/>
                        <a:cs typeface="Arial" pitchFamily="34" charset="0"/>
                      </a:endParaRPr>
                    </a:p>
                  </a:txBody>
                  <a:tcPr marL="68580" marR="68580" marT="0" marB="0">
                    <a:solidFill>
                      <a:schemeClr val="accent2">
                        <a:lumMod val="60000"/>
                        <a:lumOff val="40000"/>
                      </a:schemeClr>
                    </a:solidFill>
                  </a:tcPr>
                </a:tc>
                <a:tc>
                  <a:txBody>
                    <a:bodyPr/>
                    <a:lstStyle/>
                    <a:p>
                      <a:pPr marL="0" marR="0" algn="ctr">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marL="0" marR="0"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marL="0" marR="0"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marL="0" marR="0" algn="l">
                        <a:spcBef>
                          <a:spcPts val="100"/>
                        </a:spcBef>
                        <a:spcAft>
                          <a:spcPts val="100"/>
                        </a:spcAft>
                      </a:pPr>
                      <a:r>
                        <a:rPr lang="es-MX" sz="1000">
                          <a:effectLst/>
                        </a:rPr>
                        <a:t> </a:t>
                      </a:r>
                      <a:endParaRPr lang="es-PA" sz="1200">
                        <a:effectLst/>
                        <a:latin typeface="Times New Roman"/>
                        <a:ea typeface="Times New Roman"/>
                      </a:endParaRPr>
                    </a:p>
                  </a:txBody>
                  <a:tcPr marL="68580" marR="68580" marT="0" marB="0"/>
                </a:tc>
                <a:tc>
                  <a:txBody>
                    <a:bodyPr/>
                    <a:lstStyle/>
                    <a:p>
                      <a:pPr marL="0" marR="0" algn="l">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tc>
                <a:tc>
                  <a:txBody>
                    <a:bodyPr/>
                    <a:lstStyle/>
                    <a:p>
                      <a:pPr marL="0" marR="0" algn="l">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tc>
              </a:tr>
            </a:tbl>
          </a:graphicData>
        </a:graphic>
      </p:graphicFrame>
      <p:sp>
        <p:nvSpPr>
          <p:cNvPr id="5" name="AutoShape 2"/>
          <p:cNvSpPr>
            <a:spLocks noChangeShapeType="1"/>
          </p:cNvSpPr>
          <p:nvPr/>
        </p:nvSpPr>
        <p:spPr bwMode="auto">
          <a:xfrm flipV="1">
            <a:off x="3851920" y="4797152"/>
            <a:ext cx="1224136" cy="100811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PA"/>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97016"/>
            <a:ext cx="1760984" cy="1760984"/>
          </a:xfrm>
          <a:prstGeom prst="rect">
            <a:avLst/>
          </a:prstGeom>
        </p:spPr>
      </p:pic>
      <p:pic>
        <p:nvPicPr>
          <p:cNvPr id="3076" name="Picture 4" descr="Reloj de pared (75Wx75H) - Reloj de pared ">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908720"/>
            <a:ext cx="1800200" cy="1603995"/>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pie de página"/>
          <p:cNvSpPr>
            <a:spLocks noGrp="1"/>
          </p:cNvSpPr>
          <p:nvPr>
            <p:ph type="ftr" sz="quarter" idx="11"/>
          </p:nvPr>
        </p:nvSpPr>
        <p:spPr>
          <a:xfrm rot="16200000">
            <a:off x="6553274" y="3015124"/>
            <a:ext cx="4434553" cy="365760"/>
          </a:xfrm>
        </p:spPr>
        <p:txBody>
          <a:bodyPr/>
          <a:lstStyle/>
          <a:p>
            <a:pPr algn="ctr"/>
            <a:r>
              <a:rPr lang="es-PA" sz="1800" dirty="0" smtClean="0">
                <a:latin typeface="Monotype Corsiva" pitchFamily="66" charset="0"/>
              </a:rPr>
              <a:t>Gisselle Sánchez</a:t>
            </a:r>
            <a:endParaRPr lang="es-PA" sz="1800" dirty="0">
              <a:latin typeface="Monotype Corsiva" pitchFamily="66" charset="0"/>
            </a:endParaRPr>
          </a:p>
        </p:txBody>
      </p:sp>
    </p:spTree>
    <p:extLst>
      <p:ext uri="{BB962C8B-B14F-4D97-AF65-F5344CB8AC3E}">
        <p14:creationId xmlns:p14="http://schemas.microsoft.com/office/powerpoint/2010/main" val="2439219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8" y="-875"/>
            <a:ext cx="9144000" cy="6858000"/>
          </a:xfrm>
          <a:prstGeom prst="rect">
            <a:avLst/>
          </a:prstGeom>
        </p:spPr>
      </p:pic>
      <p:sp>
        <p:nvSpPr>
          <p:cNvPr id="2" name="1 Título"/>
          <p:cNvSpPr>
            <a:spLocks noGrp="1"/>
          </p:cNvSpPr>
          <p:nvPr>
            <p:ph type="title"/>
          </p:nvPr>
        </p:nvSpPr>
        <p:spPr>
          <a:xfrm>
            <a:off x="539552" y="1052736"/>
            <a:ext cx="7776863" cy="648072"/>
          </a:xfrm>
        </p:spPr>
        <p:txBody>
          <a:bodyPr>
            <a:normAutofit fontScale="90000"/>
          </a:bodyPr>
          <a:lstStyle/>
          <a:p>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solidFill>
                  <a:schemeClr val="bg1"/>
                </a:solidFill>
                <a:latin typeface="Arial" pitchFamily="34" charset="0"/>
                <a:cs typeface="Arial" pitchFamily="34" charset="0"/>
              </a:rPr>
              <a:t>Referencias          References</a:t>
            </a:r>
            <a:r>
              <a:rPr lang="en-US" dirty="0">
                <a:solidFill>
                  <a:schemeClr val="bg1"/>
                </a:solidFill>
                <a:latin typeface="Arial" pitchFamily="34" charset="0"/>
                <a:cs typeface="Arial" pitchFamily="34" charset="0"/>
              </a:rPr>
              <a:t/>
            </a:r>
            <a:br>
              <a:rPr lang="en-US" dirty="0">
                <a:solidFill>
                  <a:schemeClr val="bg1"/>
                </a:solidFill>
                <a:latin typeface="Arial" pitchFamily="34" charset="0"/>
                <a:cs typeface="Arial" pitchFamily="34" charset="0"/>
              </a:rPr>
            </a:br>
            <a:r>
              <a:rPr lang="es-PA" dirty="0">
                <a:solidFill>
                  <a:schemeClr val="bg1"/>
                </a:solidFill>
                <a:latin typeface="Arial" pitchFamily="34" charset="0"/>
                <a:cs typeface="Arial" pitchFamily="34" charset="0"/>
              </a:rPr>
              <a:t/>
            </a:r>
            <a:br>
              <a:rPr lang="es-PA" dirty="0">
                <a:solidFill>
                  <a:schemeClr val="bg1"/>
                </a:solidFill>
                <a:latin typeface="Arial" pitchFamily="34" charset="0"/>
                <a:cs typeface="Arial" pitchFamily="34" charset="0"/>
              </a:rPr>
            </a:br>
            <a:endParaRPr lang="es-PA" dirty="0">
              <a:solidFill>
                <a:schemeClr val="bg1"/>
              </a:solidFill>
              <a:latin typeface="Arial" pitchFamily="34" charset="0"/>
              <a:cs typeface="Arial" pitchFamily="34" charset="0"/>
            </a:endParaRPr>
          </a:p>
        </p:txBody>
      </p:sp>
      <p:sp>
        <p:nvSpPr>
          <p:cNvPr id="7" name="6 Marcador de pie de página"/>
          <p:cNvSpPr>
            <a:spLocks noGrp="1"/>
          </p:cNvSpPr>
          <p:nvPr>
            <p:ph type="ftr" sz="quarter" idx="11"/>
          </p:nvPr>
        </p:nvSpPr>
        <p:spPr/>
        <p:txBody>
          <a:bodyPr/>
          <a:lstStyle/>
          <a:p>
            <a:r>
              <a:rPr lang="es-PA" smtClean="0"/>
              <a:t>Gisselle Sánchez</a:t>
            </a:r>
            <a:endParaRPr lang="es-PA"/>
          </a:p>
        </p:txBody>
      </p:sp>
    </p:spTree>
    <p:extLst>
      <p:ext uri="{BB962C8B-B14F-4D97-AF65-F5344CB8AC3E}">
        <p14:creationId xmlns:p14="http://schemas.microsoft.com/office/powerpoint/2010/main" val="1865143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47664" y="474345"/>
            <a:ext cx="6624736" cy="4893647"/>
          </a:xfrm>
          <a:prstGeom prst="rect">
            <a:avLst/>
          </a:prstGeom>
        </p:spPr>
        <p:txBody>
          <a:bodyPr wrap="square">
            <a:spAutoFit/>
          </a:bodyPr>
          <a:lstStyle/>
          <a:p>
            <a:r>
              <a:rPr lang="es-MX" sz="2000" b="1" dirty="0" smtClean="0">
                <a:latin typeface="Arial" pitchFamily="34" charset="0"/>
                <a:cs typeface="Arial" pitchFamily="34" charset="0"/>
              </a:rPr>
              <a:t>Aplicaciones </a:t>
            </a:r>
            <a:r>
              <a:rPr lang="es-MX" sz="2000" b="1" dirty="0">
                <a:latin typeface="Arial" pitchFamily="34" charset="0"/>
                <a:cs typeface="Arial" pitchFamily="34" charset="0"/>
              </a:rPr>
              <a:t>/ </a:t>
            </a:r>
            <a:r>
              <a:rPr lang="es-MX" sz="2000" b="1" dirty="0" err="1">
                <a:solidFill>
                  <a:srgbClr val="660066"/>
                </a:solidFill>
                <a:latin typeface="Arial" pitchFamily="34" charset="0"/>
                <a:cs typeface="Arial" pitchFamily="34" charset="0"/>
              </a:rPr>
              <a:t>Aplications</a:t>
            </a:r>
            <a:endParaRPr lang="es-PA" sz="2000" dirty="0">
              <a:solidFill>
                <a:srgbClr val="660066"/>
              </a:solidFill>
              <a:latin typeface="Arial" pitchFamily="34" charset="0"/>
              <a:cs typeface="Arial" pitchFamily="34" charset="0"/>
            </a:endParaRPr>
          </a:p>
          <a:p>
            <a:pPr algn="ctr"/>
            <a:r>
              <a:rPr lang="es-MX" sz="2000" b="1" dirty="0">
                <a:latin typeface="Arial" pitchFamily="34" charset="0"/>
                <a:cs typeface="Arial" pitchFamily="34" charset="0"/>
              </a:rPr>
              <a:t> </a:t>
            </a:r>
            <a:endParaRPr lang="es-PA" sz="2000" dirty="0">
              <a:latin typeface="Arial" pitchFamily="34" charset="0"/>
              <a:cs typeface="Arial" pitchFamily="34" charset="0"/>
            </a:endParaRPr>
          </a:p>
          <a:p>
            <a:pPr marL="285750" lvl="0" indent="-285750">
              <a:buFont typeface="Wingdings" pitchFamily="2" charset="2"/>
              <a:buChar char="ü"/>
            </a:pPr>
            <a:r>
              <a:rPr lang="es-MX" dirty="0">
                <a:latin typeface="Arial" pitchFamily="34" charset="0"/>
                <a:cs typeface="Arial" pitchFamily="34" charset="0"/>
              </a:rPr>
              <a:t>Word</a:t>
            </a:r>
            <a:endParaRPr lang="es-PA" dirty="0">
              <a:latin typeface="Arial" pitchFamily="34" charset="0"/>
              <a:cs typeface="Arial" pitchFamily="34" charset="0"/>
            </a:endParaRPr>
          </a:p>
          <a:p>
            <a:pPr marL="285750" lvl="0" indent="-285750">
              <a:buFont typeface="Wingdings" pitchFamily="2" charset="2"/>
              <a:buChar char="ü"/>
            </a:pPr>
            <a:r>
              <a:rPr lang="es-MX" dirty="0">
                <a:latin typeface="Arial" pitchFamily="34" charset="0"/>
                <a:cs typeface="Arial" pitchFamily="34" charset="0"/>
              </a:rPr>
              <a:t> Paint </a:t>
            </a:r>
            <a:endParaRPr lang="es-PA" dirty="0">
              <a:latin typeface="Arial" pitchFamily="34" charset="0"/>
              <a:cs typeface="Arial" pitchFamily="34" charset="0"/>
            </a:endParaRPr>
          </a:p>
          <a:p>
            <a:r>
              <a:rPr lang="es-MX" dirty="0">
                <a:latin typeface="Arial" pitchFamily="34" charset="0"/>
                <a:cs typeface="Arial" pitchFamily="34" charset="0"/>
              </a:rPr>
              <a:t> </a:t>
            </a:r>
            <a:endParaRPr lang="es-PA" dirty="0">
              <a:latin typeface="Arial" pitchFamily="34" charset="0"/>
              <a:cs typeface="Arial" pitchFamily="34" charset="0"/>
            </a:endParaRPr>
          </a:p>
          <a:p>
            <a:r>
              <a:rPr lang="es-MX" b="1" dirty="0">
                <a:latin typeface="Arial" pitchFamily="34" charset="0"/>
                <a:cs typeface="Arial" pitchFamily="34" charset="0"/>
              </a:rPr>
              <a:t> </a:t>
            </a:r>
            <a:endParaRPr lang="es-PA" dirty="0">
              <a:latin typeface="Arial" pitchFamily="34" charset="0"/>
              <a:cs typeface="Arial" pitchFamily="34" charset="0"/>
            </a:endParaRPr>
          </a:p>
          <a:p>
            <a:r>
              <a:rPr lang="es-ES_tradnl" sz="2000" b="1" dirty="0" smtClean="0">
                <a:latin typeface="Arial" pitchFamily="34" charset="0"/>
                <a:cs typeface="Arial" pitchFamily="34" charset="0"/>
              </a:rPr>
              <a:t>   Información </a:t>
            </a:r>
            <a:r>
              <a:rPr lang="es-ES_tradnl" sz="2000" b="1" dirty="0">
                <a:latin typeface="Arial" pitchFamily="34" charset="0"/>
                <a:cs typeface="Arial" pitchFamily="34" charset="0"/>
              </a:rPr>
              <a:t>/ </a:t>
            </a:r>
            <a:r>
              <a:rPr lang="es-ES_tradnl" sz="2000" b="1" dirty="0" err="1">
                <a:solidFill>
                  <a:srgbClr val="660066"/>
                </a:solidFill>
                <a:latin typeface="Arial" pitchFamily="34" charset="0"/>
                <a:cs typeface="Arial" pitchFamily="34" charset="0"/>
              </a:rPr>
              <a:t>Information</a:t>
            </a:r>
            <a:endParaRPr lang="es-PA" sz="2000" dirty="0">
              <a:solidFill>
                <a:srgbClr val="660066"/>
              </a:solidFill>
              <a:latin typeface="Arial" pitchFamily="34" charset="0"/>
              <a:cs typeface="Arial" pitchFamily="34" charset="0"/>
            </a:endParaRPr>
          </a:p>
          <a:p>
            <a:r>
              <a:rPr lang="es-ES_tradnl" b="1" dirty="0">
                <a:latin typeface="Arial" pitchFamily="34" charset="0"/>
                <a:cs typeface="Arial" pitchFamily="34" charset="0"/>
              </a:rPr>
              <a:t> </a:t>
            </a:r>
            <a:endParaRPr lang="es-PA" dirty="0">
              <a:latin typeface="Arial" pitchFamily="34" charset="0"/>
              <a:cs typeface="Arial" pitchFamily="34" charset="0"/>
            </a:endParaRPr>
          </a:p>
          <a:p>
            <a:r>
              <a:rPr lang="es-ES_tradnl" b="1" dirty="0">
                <a:latin typeface="Arial" pitchFamily="34" charset="0"/>
                <a:cs typeface="Arial" pitchFamily="34" charset="0"/>
              </a:rPr>
              <a:t> </a:t>
            </a:r>
            <a:endParaRPr lang="es-PA" dirty="0">
              <a:latin typeface="Arial" pitchFamily="34" charset="0"/>
              <a:cs typeface="Arial" pitchFamily="34" charset="0"/>
            </a:endParaRPr>
          </a:p>
          <a:p>
            <a:pPr marL="285750" lvl="0" indent="-285750">
              <a:buFont typeface="Wingdings" pitchFamily="2" charset="2"/>
              <a:buChar char="ü"/>
            </a:pPr>
            <a:r>
              <a:rPr lang="es-ES_tradnl" dirty="0">
                <a:latin typeface="Arial" pitchFamily="34" charset="0"/>
                <a:cs typeface="Arial" pitchFamily="34" charset="0"/>
              </a:rPr>
              <a:t>Programa de inglés tercer grado / English </a:t>
            </a:r>
            <a:r>
              <a:rPr lang="en-US" dirty="0">
                <a:latin typeface="Arial" pitchFamily="34" charset="0"/>
                <a:cs typeface="Arial" pitchFamily="34" charset="0"/>
              </a:rPr>
              <a:t>Program </a:t>
            </a:r>
            <a:endParaRPr lang="es-PA" dirty="0">
              <a:latin typeface="Arial" pitchFamily="34" charset="0"/>
              <a:cs typeface="Arial" pitchFamily="34" charset="0"/>
            </a:endParaRPr>
          </a:p>
          <a:p>
            <a:r>
              <a:rPr lang="es-ES_tradnl" dirty="0">
                <a:latin typeface="Arial" pitchFamily="34" charset="0"/>
                <a:cs typeface="Arial" pitchFamily="34" charset="0"/>
              </a:rPr>
              <a:t> </a:t>
            </a:r>
            <a:endParaRPr lang="es-PA" dirty="0">
              <a:latin typeface="Arial" pitchFamily="34" charset="0"/>
              <a:cs typeface="Arial" pitchFamily="34" charset="0"/>
            </a:endParaRPr>
          </a:p>
          <a:p>
            <a:pPr marL="285750" lvl="0" indent="-285750">
              <a:buFont typeface="Wingdings" pitchFamily="2" charset="2"/>
              <a:buChar char="ü"/>
            </a:pPr>
            <a:r>
              <a:rPr lang="en-US" dirty="0">
                <a:latin typeface="Arial" pitchFamily="34" charset="0"/>
                <a:cs typeface="Arial" pitchFamily="34" charset="0"/>
              </a:rPr>
              <a:t>Sepulveda, Aida Luz </a:t>
            </a:r>
            <a:r>
              <a:rPr lang="en-US" u="sng" dirty="0">
                <a:latin typeface="Arial" pitchFamily="34" charset="0"/>
                <a:cs typeface="Arial" pitchFamily="34" charset="0"/>
              </a:rPr>
              <a:t>Time For Learning</a:t>
            </a:r>
            <a:r>
              <a:rPr lang="en-US" dirty="0">
                <a:latin typeface="Arial" pitchFamily="34" charset="0"/>
                <a:cs typeface="Arial" pitchFamily="34" charset="0"/>
              </a:rPr>
              <a:t> 3. Second Edition</a:t>
            </a:r>
            <a:endParaRPr lang="es-PA" dirty="0">
              <a:latin typeface="Arial" pitchFamily="34" charset="0"/>
              <a:cs typeface="Arial" pitchFamily="34" charset="0"/>
            </a:endParaRPr>
          </a:p>
          <a:p>
            <a:r>
              <a:rPr lang="en-US" dirty="0">
                <a:latin typeface="Arial" pitchFamily="34" charset="0"/>
                <a:cs typeface="Arial" pitchFamily="34" charset="0"/>
              </a:rPr>
              <a:t> </a:t>
            </a:r>
            <a:endParaRPr lang="es-PA" dirty="0">
              <a:latin typeface="Arial" pitchFamily="34" charset="0"/>
              <a:cs typeface="Arial" pitchFamily="34" charset="0"/>
            </a:endParaRPr>
          </a:p>
          <a:p>
            <a:pPr marL="285750" lvl="0" indent="-285750">
              <a:buFont typeface="Wingdings" pitchFamily="2" charset="2"/>
              <a:buChar char="ü"/>
            </a:pPr>
            <a:r>
              <a:rPr lang="en-US" u="sng" dirty="0">
                <a:latin typeface="Arial" pitchFamily="34" charset="0"/>
                <a:cs typeface="Arial" pitchFamily="34" charset="0"/>
                <a:hlinkClick r:id="rId2"/>
              </a:rPr>
              <a:t>http://kidsfront.com/coloring-pages/sm_bw/clock.gif</a:t>
            </a:r>
            <a:endParaRPr lang="es-PA" dirty="0">
              <a:latin typeface="Arial" pitchFamily="34" charset="0"/>
              <a:cs typeface="Arial" pitchFamily="34" charset="0"/>
            </a:endParaRPr>
          </a:p>
          <a:p>
            <a:r>
              <a:rPr lang="en-US" dirty="0">
                <a:latin typeface="Arial" pitchFamily="34" charset="0"/>
                <a:cs typeface="Arial" pitchFamily="34" charset="0"/>
              </a:rPr>
              <a:t> </a:t>
            </a:r>
            <a:endParaRPr lang="es-PA" dirty="0">
              <a:latin typeface="Arial" pitchFamily="34" charset="0"/>
              <a:cs typeface="Arial" pitchFamily="34" charset="0"/>
            </a:endParaRPr>
          </a:p>
          <a:p>
            <a:pPr marL="285750" lvl="0" indent="-285750">
              <a:buFont typeface="Wingdings" pitchFamily="2" charset="2"/>
              <a:buChar char="ü"/>
            </a:pPr>
            <a:r>
              <a:rPr lang="en-US" u="sng" dirty="0">
                <a:latin typeface="Arial" pitchFamily="34" charset="0"/>
                <a:cs typeface="Arial" pitchFamily="34" charset="0"/>
                <a:hlinkClick r:id="rId3"/>
              </a:rPr>
              <a:t>http://blocs.xtec.cat/english4u/files/2010/10/writer74blog_1245436631_1-clock_cartoon.jpg</a:t>
            </a:r>
            <a:endParaRPr lang="es-PA" dirty="0">
              <a:latin typeface="Arial" pitchFamily="34" charset="0"/>
              <a:cs typeface="Arial" pitchFamily="34" charset="0"/>
            </a:endParaRPr>
          </a:p>
        </p:txBody>
      </p:sp>
      <p:pic>
        <p:nvPicPr>
          <p:cNvPr id="9218" name="Picture 2" descr="Libro pasando las paginas.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4797152"/>
            <a:ext cx="1835696" cy="1744588"/>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a:xfrm>
            <a:off x="1981200" y="6541740"/>
            <a:ext cx="4318992" cy="213166"/>
          </a:xfrm>
        </p:spPr>
        <p:txBody>
          <a:bodyPr/>
          <a:lstStyle/>
          <a:p>
            <a:pPr algn="ctr"/>
            <a:r>
              <a:rPr lang="es-PA" sz="1800" dirty="0" smtClean="0">
                <a:latin typeface="Monotype Corsiva" pitchFamily="66" charset="0"/>
              </a:rPr>
              <a:t>Gisselle Sánchez</a:t>
            </a:r>
            <a:endParaRPr lang="es-PA" sz="1800" dirty="0">
              <a:latin typeface="Monotype Corsiva" pitchFamily="66" charset="0"/>
            </a:endParaRPr>
          </a:p>
        </p:txBody>
      </p:sp>
    </p:spTree>
    <p:extLst>
      <p:ext uri="{BB962C8B-B14F-4D97-AF65-F5344CB8AC3E}">
        <p14:creationId xmlns:p14="http://schemas.microsoft.com/office/powerpoint/2010/main" val="42567478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6912768" cy="5416868"/>
          </a:xfrm>
          <a:prstGeom prst="rect">
            <a:avLst/>
          </a:prstGeom>
        </p:spPr>
        <p:txBody>
          <a:bodyPr wrap="square">
            <a:spAutoFit/>
          </a:bodyPr>
          <a:lstStyle/>
          <a:p>
            <a:r>
              <a:rPr lang="es-MX" sz="2000" b="1" dirty="0">
                <a:latin typeface="Arial" pitchFamily="34" charset="0"/>
                <a:cs typeface="Arial" pitchFamily="34" charset="0"/>
              </a:rPr>
              <a:t>Recursos/ </a:t>
            </a:r>
            <a:r>
              <a:rPr lang="es-MX" sz="2000" b="1" dirty="0" err="1">
                <a:solidFill>
                  <a:srgbClr val="660066"/>
                </a:solidFill>
                <a:latin typeface="Arial" pitchFamily="34" charset="0"/>
                <a:cs typeface="Arial" pitchFamily="34" charset="0"/>
              </a:rPr>
              <a:t>Resources</a:t>
            </a:r>
            <a:endParaRPr lang="es-PA" sz="2000" dirty="0">
              <a:solidFill>
                <a:srgbClr val="660066"/>
              </a:solidFill>
              <a:latin typeface="Arial" pitchFamily="34" charset="0"/>
              <a:cs typeface="Arial" pitchFamily="34" charset="0"/>
            </a:endParaRPr>
          </a:p>
          <a:p>
            <a:r>
              <a:rPr lang="es-MX" b="1" dirty="0">
                <a:solidFill>
                  <a:srgbClr val="660066"/>
                </a:solidFill>
                <a:latin typeface="Arial" pitchFamily="34" charset="0"/>
                <a:cs typeface="Arial" pitchFamily="34" charset="0"/>
              </a:rPr>
              <a:t> </a:t>
            </a:r>
            <a:endParaRPr lang="es-PA" dirty="0">
              <a:solidFill>
                <a:srgbClr val="660066"/>
              </a:solidFill>
              <a:latin typeface="Arial" pitchFamily="34" charset="0"/>
              <a:cs typeface="Arial" pitchFamily="34" charset="0"/>
            </a:endParaRPr>
          </a:p>
          <a:p>
            <a:r>
              <a:rPr lang="es-MX" b="1" dirty="0">
                <a:latin typeface="Arial" pitchFamily="34" charset="0"/>
                <a:cs typeface="Arial" pitchFamily="34" charset="0"/>
              </a:rPr>
              <a:t> </a:t>
            </a:r>
            <a:r>
              <a:rPr lang="es-MX" dirty="0">
                <a:latin typeface="Arial" pitchFamily="34" charset="0"/>
                <a:cs typeface="Arial" pitchFamily="34" charset="0"/>
              </a:rPr>
              <a:t>Entre los recursos utilizados podemos mencionar</a:t>
            </a:r>
            <a:endParaRPr lang="es-PA" dirty="0">
              <a:latin typeface="Arial" pitchFamily="34" charset="0"/>
              <a:cs typeface="Arial" pitchFamily="34" charset="0"/>
            </a:endParaRPr>
          </a:p>
          <a:p>
            <a:r>
              <a:rPr lang="es-MX" dirty="0">
                <a:latin typeface="Arial" pitchFamily="34" charset="0"/>
                <a:cs typeface="Arial" pitchFamily="34" charset="0"/>
              </a:rPr>
              <a:t> </a:t>
            </a:r>
            <a:endParaRPr lang="es-PA" dirty="0">
              <a:latin typeface="Arial" pitchFamily="34" charset="0"/>
              <a:cs typeface="Arial" pitchFamily="34" charset="0"/>
            </a:endParaRPr>
          </a:p>
          <a:p>
            <a:pPr marL="285750" lvl="0" indent="-285750">
              <a:buFont typeface="Wingdings" pitchFamily="2" charset="2"/>
              <a:buChar char="ü"/>
            </a:pPr>
            <a:r>
              <a:rPr lang="es-MX" dirty="0">
                <a:latin typeface="Arial" pitchFamily="34" charset="0"/>
                <a:cs typeface="Arial" pitchFamily="34" charset="0"/>
              </a:rPr>
              <a:t>Computador/</a:t>
            </a:r>
            <a:r>
              <a:rPr lang="es-MX" dirty="0" err="1">
                <a:solidFill>
                  <a:srgbClr val="660066"/>
                </a:solidFill>
                <a:latin typeface="Arial" pitchFamily="34" charset="0"/>
                <a:cs typeface="Arial" pitchFamily="34" charset="0"/>
              </a:rPr>
              <a:t>compute</a:t>
            </a:r>
            <a:r>
              <a:rPr lang="es-MX" dirty="0" err="1">
                <a:latin typeface="Arial" pitchFamily="34" charset="0"/>
                <a:cs typeface="Arial" pitchFamily="34" charset="0"/>
              </a:rPr>
              <a:t>r</a:t>
            </a:r>
            <a:endParaRPr lang="es-PA" dirty="0">
              <a:latin typeface="Arial" pitchFamily="34" charset="0"/>
              <a:cs typeface="Arial" pitchFamily="34" charset="0"/>
            </a:endParaRPr>
          </a:p>
          <a:p>
            <a:pPr marL="285750" lvl="0" indent="-285750">
              <a:buFont typeface="Wingdings" pitchFamily="2" charset="2"/>
              <a:buChar char="ü"/>
            </a:pPr>
            <a:r>
              <a:rPr lang="es-MX" dirty="0">
                <a:latin typeface="Arial" pitchFamily="34" charset="0"/>
                <a:cs typeface="Arial" pitchFamily="34" charset="0"/>
              </a:rPr>
              <a:t> cuadernos de inglés/ </a:t>
            </a:r>
            <a:r>
              <a:rPr lang="es-MX" dirty="0">
                <a:solidFill>
                  <a:srgbClr val="660066"/>
                </a:solidFill>
                <a:latin typeface="Arial" pitchFamily="34" charset="0"/>
                <a:cs typeface="Arial" pitchFamily="34" charset="0"/>
              </a:rPr>
              <a:t>English notebook</a:t>
            </a:r>
            <a:endParaRPr lang="es-PA" dirty="0">
              <a:solidFill>
                <a:srgbClr val="660066"/>
              </a:solidFill>
              <a:latin typeface="Arial" pitchFamily="34" charset="0"/>
              <a:cs typeface="Arial" pitchFamily="34" charset="0"/>
            </a:endParaRPr>
          </a:p>
          <a:p>
            <a:pPr marL="285750" lvl="0" indent="-285750">
              <a:buFont typeface="Wingdings" pitchFamily="2" charset="2"/>
              <a:buChar char="ü"/>
            </a:pPr>
            <a:r>
              <a:rPr lang="en-US" dirty="0" err="1">
                <a:latin typeface="Arial" pitchFamily="34" charset="0"/>
                <a:cs typeface="Arial" pitchFamily="34" charset="0"/>
              </a:rPr>
              <a:t>texto</a:t>
            </a:r>
            <a:r>
              <a:rPr lang="en-US" dirty="0">
                <a:latin typeface="Arial" pitchFamily="34" charset="0"/>
                <a:cs typeface="Arial" pitchFamily="34" charset="0"/>
              </a:rPr>
              <a:t> de </a:t>
            </a:r>
            <a:r>
              <a:rPr lang="en-US" dirty="0" err="1">
                <a:latin typeface="Arial" pitchFamily="34" charset="0"/>
                <a:cs typeface="Arial" pitchFamily="34" charset="0"/>
              </a:rPr>
              <a:t>inglés</a:t>
            </a:r>
            <a:r>
              <a:rPr lang="en-US" dirty="0">
                <a:latin typeface="Arial" pitchFamily="34" charset="0"/>
                <a:cs typeface="Arial" pitchFamily="34" charset="0"/>
              </a:rPr>
              <a:t> 3 / </a:t>
            </a:r>
            <a:r>
              <a:rPr lang="en-US" dirty="0">
                <a:solidFill>
                  <a:srgbClr val="660066"/>
                </a:solidFill>
                <a:latin typeface="Arial" pitchFamily="34" charset="0"/>
                <a:cs typeface="Arial" pitchFamily="34" charset="0"/>
              </a:rPr>
              <a:t>English Text Third Level </a:t>
            </a:r>
            <a:endParaRPr lang="es-PA" dirty="0">
              <a:solidFill>
                <a:srgbClr val="660066"/>
              </a:solidFill>
              <a:latin typeface="Arial" pitchFamily="34" charset="0"/>
              <a:cs typeface="Arial" pitchFamily="34" charset="0"/>
            </a:endParaRPr>
          </a:p>
          <a:p>
            <a:pPr marL="285750" lvl="0" indent="-285750">
              <a:buFont typeface="Wingdings" pitchFamily="2" charset="2"/>
              <a:buChar char="ü"/>
            </a:pPr>
            <a:r>
              <a:rPr lang="es-MX" dirty="0">
                <a:latin typeface="Arial" pitchFamily="34" charset="0"/>
                <a:cs typeface="Arial" pitchFamily="34" charset="0"/>
              </a:rPr>
              <a:t>tijera/ </a:t>
            </a:r>
            <a:r>
              <a:rPr lang="es-MX" dirty="0" err="1">
                <a:solidFill>
                  <a:srgbClr val="660066"/>
                </a:solidFill>
                <a:latin typeface="Arial" pitchFamily="34" charset="0"/>
                <a:cs typeface="Arial" pitchFamily="34" charset="0"/>
              </a:rPr>
              <a:t>scissors</a:t>
            </a:r>
            <a:endParaRPr lang="es-PA" dirty="0">
              <a:solidFill>
                <a:srgbClr val="660066"/>
              </a:solidFill>
              <a:latin typeface="Arial" pitchFamily="34" charset="0"/>
              <a:cs typeface="Arial" pitchFamily="34" charset="0"/>
            </a:endParaRPr>
          </a:p>
          <a:p>
            <a:pPr marL="285750" lvl="0" indent="-285750">
              <a:buFont typeface="Wingdings" pitchFamily="2" charset="2"/>
              <a:buChar char="ü"/>
            </a:pPr>
            <a:r>
              <a:rPr lang="es-MX" dirty="0">
                <a:latin typeface="Arial" pitchFamily="34" charset="0"/>
                <a:cs typeface="Arial" pitchFamily="34" charset="0"/>
              </a:rPr>
              <a:t>goma/ </a:t>
            </a:r>
            <a:r>
              <a:rPr lang="es-MX" dirty="0" err="1">
                <a:solidFill>
                  <a:srgbClr val="660066"/>
                </a:solidFill>
                <a:latin typeface="Arial" pitchFamily="34" charset="0"/>
                <a:cs typeface="Arial" pitchFamily="34" charset="0"/>
              </a:rPr>
              <a:t>glue</a:t>
            </a:r>
            <a:endParaRPr lang="es-PA" dirty="0">
              <a:solidFill>
                <a:srgbClr val="660066"/>
              </a:solidFill>
              <a:latin typeface="Arial" pitchFamily="34" charset="0"/>
              <a:cs typeface="Arial" pitchFamily="34" charset="0"/>
            </a:endParaRPr>
          </a:p>
          <a:p>
            <a:pPr marL="285750" lvl="0" indent="-285750">
              <a:buFont typeface="Wingdings" pitchFamily="2" charset="2"/>
              <a:buChar char="ü"/>
            </a:pPr>
            <a:r>
              <a:rPr lang="es-MX" dirty="0">
                <a:latin typeface="Arial" pitchFamily="34" charset="0"/>
                <a:cs typeface="Arial" pitchFamily="34" charset="0"/>
              </a:rPr>
              <a:t>lápiz/ </a:t>
            </a:r>
            <a:r>
              <a:rPr lang="es-MX" dirty="0" err="1">
                <a:solidFill>
                  <a:srgbClr val="660066"/>
                </a:solidFill>
                <a:latin typeface="Arial" pitchFamily="34" charset="0"/>
                <a:cs typeface="Arial" pitchFamily="34" charset="0"/>
              </a:rPr>
              <a:t>pencil</a:t>
            </a:r>
            <a:endParaRPr lang="es-PA" dirty="0">
              <a:solidFill>
                <a:srgbClr val="660066"/>
              </a:solidFill>
              <a:latin typeface="Arial" pitchFamily="34" charset="0"/>
              <a:cs typeface="Arial" pitchFamily="34" charset="0"/>
            </a:endParaRPr>
          </a:p>
          <a:p>
            <a:pPr marL="285750" lvl="0" indent="-285750">
              <a:buFont typeface="Wingdings" pitchFamily="2" charset="2"/>
              <a:buChar char="ü"/>
            </a:pPr>
            <a:r>
              <a:rPr lang="es-MX" dirty="0">
                <a:latin typeface="Arial" pitchFamily="34" charset="0"/>
                <a:cs typeface="Arial" pitchFamily="34" charset="0"/>
              </a:rPr>
              <a:t>Moldes/ </a:t>
            </a:r>
            <a:r>
              <a:rPr lang="es-MX" dirty="0" err="1">
                <a:solidFill>
                  <a:srgbClr val="660066"/>
                </a:solidFill>
                <a:latin typeface="Arial" pitchFamily="34" charset="0"/>
                <a:cs typeface="Arial" pitchFamily="34" charset="0"/>
              </a:rPr>
              <a:t>patterns</a:t>
            </a:r>
            <a:endParaRPr lang="es-PA" dirty="0">
              <a:solidFill>
                <a:srgbClr val="660066"/>
              </a:solidFill>
              <a:latin typeface="Arial" pitchFamily="34" charset="0"/>
              <a:cs typeface="Arial" pitchFamily="34" charset="0"/>
            </a:endParaRPr>
          </a:p>
          <a:p>
            <a:r>
              <a:rPr lang="es-MX" dirty="0">
                <a:latin typeface="Arial" pitchFamily="34" charset="0"/>
                <a:cs typeface="Arial" pitchFamily="34" charset="0"/>
              </a:rPr>
              <a:t> </a:t>
            </a:r>
            <a:endParaRPr lang="es-PA" dirty="0">
              <a:latin typeface="Arial" pitchFamily="34" charset="0"/>
              <a:cs typeface="Arial" pitchFamily="34" charset="0"/>
            </a:endParaRPr>
          </a:p>
          <a:p>
            <a:r>
              <a:rPr lang="es-ES_tradnl" b="1" dirty="0">
                <a:latin typeface="Arial" pitchFamily="34" charset="0"/>
                <a:cs typeface="Arial" pitchFamily="34" charset="0"/>
              </a:rPr>
              <a:t> </a:t>
            </a:r>
            <a:endParaRPr lang="es-PA" sz="2000" dirty="0">
              <a:latin typeface="Arial" pitchFamily="34" charset="0"/>
              <a:cs typeface="Arial" pitchFamily="34" charset="0"/>
            </a:endParaRPr>
          </a:p>
          <a:p>
            <a:r>
              <a:rPr lang="es-ES_tradnl" sz="2000" b="1" dirty="0" smtClean="0">
                <a:latin typeface="Arial" pitchFamily="34" charset="0"/>
                <a:cs typeface="Arial" pitchFamily="34" charset="0"/>
              </a:rPr>
              <a:t>Herramientas </a:t>
            </a:r>
            <a:r>
              <a:rPr lang="es-ES_tradnl" sz="2000" b="1" dirty="0">
                <a:latin typeface="Arial" pitchFamily="34" charset="0"/>
                <a:cs typeface="Arial" pitchFamily="34" charset="0"/>
              </a:rPr>
              <a:t>de andamiaje/ </a:t>
            </a:r>
            <a:r>
              <a:rPr lang="en-US" sz="2000" b="1" dirty="0">
                <a:solidFill>
                  <a:srgbClr val="660066"/>
                </a:solidFill>
                <a:latin typeface="Arial" pitchFamily="34" charset="0"/>
                <a:cs typeface="Arial" pitchFamily="34" charset="0"/>
              </a:rPr>
              <a:t>Scaffolding  </a:t>
            </a:r>
            <a:endParaRPr lang="es-PA" sz="2000" dirty="0">
              <a:solidFill>
                <a:srgbClr val="660066"/>
              </a:solidFill>
              <a:latin typeface="Arial" pitchFamily="34" charset="0"/>
              <a:cs typeface="Arial" pitchFamily="34" charset="0"/>
            </a:endParaRPr>
          </a:p>
          <a:p>
            <a:r>
              <a:rPr lang="es-PA" b="1" dirty="0">
                <a:latin typeface="Arial" pitchFamily="34" charset="0"/>
                <a:cs typeface="Arial" pitchFamily="34" charset="0"/>
              </a:rPr>
              <a:t> </a:t>
            </a:r>
            <a:endParaRPr lang="es-PA" dirty="0">
              <a:latin typeface="Arial" pitchFamily="34" charset="0"/>
              <a:cs typeface="Arial" pitchFamily="34" charset="0"/>
            </a:endParaRPr>
          </a:p>
          <a:p>
            <a:pPr marL="285750" lvl="0" indent="-285750">
              <a:buFont typeface="Wingdings" pitchFamily="2" charset="2"/>
              <a:buChar char="ü"/>
            </a:pPr>
            <a:r>
              <a:rPr lang="es-ES_tradnl" u="sng" dirty="0">
                <a:latin typeface="Arial" pitchFamily="34" charset="0"/>
                <a:cs typeface="Arial" pitchFamily="34" charset="0"/>
                <a:hlinkClick r:id="rId3" action="ppaction://hlinkfile"/>
              </a:rPr>
              <a:t>Vocabulario</a:t>
            </a:r>
            <a:r>
              <a:rPr lang="es-ES_tradnl" dirty="0">
                <a:latin typeface="Arial" pitchFamily="34" charset="0"/>
                <a:cs typeface="Arial" pitchFamily="34" charset="0"/>
              </a:rPr>
              <a:t> / </a:t>
            </a:r>
            <a:r>
              <a:rPr lang="en-US" dirty="0">
                <a:solidFill>
                  <a:srgbClr val="660066"/>
                </a:solidFill>
                <a:latin typeface="Arial" pitchFamily="34" charset="0"/>
                <a:cs typeface="Arial" pitchFamily="34" charset="0"/>
              </a:rPr>
              <a:t>Vocabulary</a:t>
            </a:r>
            <a:endParaRPr lang="es-PA" dirty="0">
              <a:solidFill>
                <a:srgbClr val="660066"/>
              </a:solidFill>
              <a:latin typeface="Arial" pitchFamily="34" charset="0"/>
              <a:cs typeface="Arial" pitchFamily="34" charset="0"/>
            </a:endParaRPr>
          </a:p>
          <a:p>
            <a:pPr marL="285750" lvl="0" indent="-285750">
              <a:buFont typeface="Wingdings" pitchFamily="2" charset="2"/>
              <a:buChar char="ü"/>
            </a:pPr>
            <a:r>
              <a:rPr lang="es-ES_tradnl" dirty="0">
                <a:latin typeface="Arial" pitchFamily="34" charset="0"/>
                <a:cs typeface="Arial" pitchFamily="34" charset="0"/>
              </a:rPr>
              <a:t> Dibujo/</a:t>
            </a:r>
            <a:r>
              <a:rPr lang="en-US" dirty="0">
                <a:solidFill>
                  <a:srgbClr val="660066"/>
                </a:solidFill>
                <a:latin typeface="Arial" pitchFamily="34" charset="0"/>
                <a:cs typeface="Arial" pitchFamily="34" charset="0"/>
              </a:rPr>
              <a:t>Draw</a:t>
            </a:r>
            <a:endParaRPr lang="es-PA" dirty="0">
              <a:solidFill>
                <a:srgbClr val="660066"/>
              </a:solidFill>
              <a:latin typeface="Arial" pitchFamily="34" charset="0"/>
              <a:cs typeface="Arial" pitchFamily="34" charset="0"/>
            </a:endParaRPr>
          </a:p>
          <a:p>
            <a:pPr marL="285750" lvl="0" indent="-285750">
              <a:buFont typeface="Wingdings" pitchFamily="2" charset="2"/>
              <a:buChar char="ü"/>
            </a:pPr>
            <a:r>
              <a:rPr lang="es-ES_tradnl" dirty="0">
                <a:latin typeface="Arial" pitchFamily="34" charset="0"/>
                <a:cs typeface="Arial" pitchFamily="34" charset="0"/>
              </a:rPr>
              <a:t>Video/ </a:t>
            </a:r>
            <a:r>
              <a:rPr lang="es-ES_tradnl" dirty="0">
                <a:solidFill>
                  <a:srgbClr val="660066"/>
                </a:solidFill>
                <a:latin typeface="Arial" pitchFamily="34" charset="0"/>
                <a:cs typeface="Arial" pitchFamily="34" charset="0"/>
              </a:rPr>
              <a:t>Video</a:t>
            </a:r>
            <a:endParaRPr lang="es-PA" dirty="0">
              <a:solidFill>
                <a:srgbClr val="660066"/>
              </a:solidFill>
              <a:latin typeface="Arial" pitchFamily="34" charset="0"/>
              <a:cs typeface="Arial" pitchFamily="34" charset="0"/>
            </a:endParaRPr>
          </a:p>
          <a:p>
            <a:r>
              <a:rPr lang="es-ES_tradnl" b="1" dirty="0">
                <a:latin typeface="Arial" pitchFamily="34" charset="0"/>
                <a:cs typeface="Arial" pitchFamily="34" charset="0"/>
              </a:rPr>
              <a:t> </a:t>
            </a:r>
            <a:endParaRPr lang="es-PA" dirty="0">
              <a:latin typeface="Arial" pitchFamily="34" charset="0"/>
              <a:cs typeface="Arial" pitchFamily="34" charset="0"/>
            </a:endParaRPr>
          </a:p>
        </p:txBody>
      </p:sp>
      <p:pic>
        <p:nvPicPr>
          <p:cNvPr id="10242" name="Picture 2" descr="Escribe notas.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941168"/>
            <a:ext cx="2227113" cy="174458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pie de página"/>
          <p:cNvSpPr>
            <a:spLocks noGrp="1"/>
          </p:cNvSpPr>
          <p:nvPr>
            <p:ph type="ftr" sz="quarter" idx="11"/>
          </p:nvPr>
        </p:nvSpPr>
        <p:spPr>
          <a:xfrm>
            <a:off x="961381" y="6436555"/>
            <a:ext cx="4978896" cy="261202"/>
          </a:xfrm>
        </p:spPr>
        <p:txBody>
          <a:bodyPr/>
          <a:lstStyle/>
          <a:p>
            <a:pPr algn="ctr"/>
            <a:r>
              <a:rPr lang="es-PA" sz="1800" dirty="0" smtClean="0">
                <a:latin typeface="Monotype Corsiva" pitchFamily="66" charset="0"/>
              </a:rPr>
              <a:t>Gisselle</a:t>
            </a:r>
            <a:r>
              <a:rPr lang="es-PA" dirty="0" smtClean="0"/>
              <a:t> </a:t>
            </a:r>
            <a:r>
              <a:rPr lang="es-PA" sz="1800" dirty="0" smtClean="0">
                <a:latin typeface="Monotype Corsiva" pitchFamily="66" charset="0"/>
              </a:rPr>
              <a:t>Sánchez</a:t>
            </a:r>
            <a:endParaRPr lang="es-PA" sz="1800" dirty="0">
              <a:latin typeface="Monotype Corsiva" pitchFamily="66" charset="0"/>
            </a:endParaRPr>
          </a:p>
        </p:txBody>
      </p:sp>
    </p:spTree>
    <p:extLst>
      <p:ext uri="{BB962C8B-B14F-4D97-AF65-F5344CB8AC3E}">
        <p14:creationId xmlns:p14="http://schemas.microsoft.com/office/powerpoint/2010/main" val="35935655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764704"/>
            <a:ext cx="7992888" cy="4708981"/>
          </a:xfrm>
          <a:prstGeom prst="rect">
            <a:avLst/>
          </a:prstGeom>
        </p:spPr>
        <p:txBody>
          <a:bodyPr wrap="square">
            <a:spAutoFit/>
          </a:bodyPr>
          <a:lstStyle/>
          <a:p>
            <a:pPr algn="ctr"/>
            <a:r>
              <a:rPr lang="pt-BR" sz="2000" b="1" dirty="0">
                <a:latin typeface="Arial" pitchFamily="34" charset="0"/>
                <a:cs typeface="Arial" pitchFamily="34" charset="0"/>
              </a:rPr>
              <a:t>Áreas de </a:t>
            </a:r>
            <a:r>
              <a:rPr lang="es-ES" sz="2000" b="1" dirty="0">
                <a:latin typeface="Arial" pitchFamily="34" charset="0"/>
                <a:cs typeface="Arial" pitchFamily="34" charset="0"/>
              </a:rPr>
              <a:t>contenido</a:t>
            </a:r>
            <a:r>
              <a:rPr lang="pt-BR" sz="2000" b="1" dirty="0">
                <a:latin typeface="Arial" pitchFamily="34" charset="0"/>
                <a:cs typeface="Arial" pitchFamily="34" charset="0"/>
              </a:rPr>
              <a:t>/</a:t>
            </a:r>
            <a:endParaRPr lang="es-PA" sz="2000" dirty="0">
              <a:latin typeface="Arial" pitchFamily="34" charset="0"/>
              <a:cs typeface="Arial" pitchFamily="34" charset="0"/>
            </a:endParaRPr>
          </a:p>
          <a:p>
            <a:pPr algn="ctr"/>
            <a:r>
              <a:rPr lang="pt-BR" sz="2000" b="1" dirty="0">
                <a:latin typeface="Arial" pitchFamily="34" charset="0"/>
                <a:cs typeface="Arial" pitchFamily="34" charset="0"/>
              </a:rPr>
              <a:t>Matérias Correlacionadas/ </a:t>
            </a:r>
            <a:r>
              <a:rPr lang="pt-BR" sz="2000" b="1" dirty="0" err="1">
                <a:solidFill>
                  <a:srgbClr val="660066"/>
                </a:solidFill>
                <a:latin typeface="Arial" pitchFamily="34" charset="0"/>
                <a:cs typeface="Arial" pitchFamily="34" charset="0"/>
              </a:rPr>
              <a:t>Related</a:t>
            </a:r>
            <a:r>
              <a:rPr lang="pt-BR" sz="2000" b="1" dirty="0">
                <a:solidFill>
                  <a:srgbClr val="660066"/>
                </a:solidFill>
                <a:latin typeface="Arial" pitchFamily="34" charset="0"/>
                <a:cs typeface="Arial" pitchFamily="34" charset="0"/>
              </a:rPr>
              <a:t>  </a:t>
            </a:r>
            <a:r>
              <a:rPr lang="pt-BR" sz="2000" b="1" dirty="0" err="1">
                <a:solidFill>
                  <a:srgbClr val="660066"/>
                </a:solidFill>
                <a:latin typeface="Arial" pitchFamily="34" charset="0"/>
                <a:cs typeface="Arial" pitchFamily="34" charset="0"/>
              </a:rPr>
              <a:t>Subejects</a:t>
            </a:r>
            <a:endParaRPr lang="es-PA" sz="2000" dirty="0">
              <a:solidFill>
                <a:srgbClr val="660066"/>
              </a:solidFill>
              <a:latin typeface="Arial" pitchFamily="34" charset="0"/>
              <a:cs typeface="Arial" pitchFamily="34" charset="0"/>
            </a:endParaRPr>
          </a:p>
          <a:p>
            <a:pPr algn="ctr"/>
            <a:r>
              <a:rPr lang="pt-BR" sz="2000" dirty="0">
                <a:latin typeface="Arial" pitchFamily="34" charset="0"/>
                <a:cs typeface="Arial" pitchFamily="34" charset="0"/>
              </a:rPr>
              <a:t> </a:t>
            </a:r>
            <a:endParaRPr lang="es-PA" sz="2000" dirty="0">
              <a:latin typeface="Arial" pitchFamily="34" charset="0"/>
              <a:cs typeface="Arial" pitchFamily="34" charset="0"/>
            </a:endParaRPr>
          </a:p>
          <a:p>
            <a:r>
              <a:rPr lang="pt-BR" sz="2000" dirty="0">
                <a:latin typeface="Arial" pitchFamily="34" charset="0"/>
                <a:cs typeface="Arial" pitchFamily="34" charset="0"/>
              </a:rPr>
              <a:t> </a:t>
            </a:r>
            <a:endParaRPr lang="es-PA" sz="2000" dirty="0">
              <a:latin typeface="Arial" pitchFamily="34" charset="0"/>
              <a:cs typeface="Arial" pitchFamily="34" charset="0"/>
            </a:endParaRPr>
          </a:p>
          <a:p>
            <a:pPr marL="342900" lvl="0" indent="-342900">
              <a:buFont typeface="Wingdings" pitchFamily="2" charset="2"/>
              <a:buChar char="ü"/>
            </a:pPr>
            <a:r>
              <a:rPr lang="pt-BR" sz="2000" dirty="0">
                <a:latin typeface="Arial" pitchFamily="34" charset="0"/>
                <a:cs typeface="Arial" pitchFamily="34" charset="0"/>
              </a:rPr>
              <a:t> Matemáticas / </a:t>
            </a:r>
            <a:r>
              <a:rPr lang="pt-BR" sz="2000" dirty="0" err="1">
                <a:solidFill>
                  <a:srgbClr val="660066"/>
                </a:solidFill>
                <a:latin typeface="Arial" pitchFamily="34" charset="0"/>
                <a:cs typeface="Arial" pitchFamily="34" charset="0"/>
              </a:rPr>
              <a:t>Math</a:t>
            </a:r>
            <a:endParaRPr lang="es-PA" sz="2000" dirty="0">
              <a:solidFill>
                <a:srgbClr val="660066"/>
              </a:solidFill>
              <a:latin typeface="Arial" pitchFamily="34" charset="0"/>
              <a:cs typeface="Arial" pitchFamily="34" charset="0"/>
            </a:endParaRPr>
          </a:p>
          <a:p>
            <a:pPr marL="342900" lvl="0" indent="-342900">
              <a:buFont typeface="Wingdings" pitchFamily="2" charset="2"/>
              <a:buChar char="ü"/>
            </a:pPr>
            <a:r>
              <a:rPr lang="pt-BR" sz="2000" dirty="0">
                <a:latin typeface="Arial" pitchFamily="34" charset="0"/>
                <a:cs typeface="Arial" pitchFamily="34" charset="0"/>
              </a:rPr>
              <a:t> Artística/ </a:t>
            </a:r>
            <a:r>
              <a:rPr lang="pt-BR" sz="2000" dirty="0" err="1">
                <a:solidFill>
                  <a:srgbClr val="660066"/>
                </a:solidFill>
                <a:latin typeface="Arial" pitchFamily="34" charset="0"/>
                <a:cs typeface="Arial" pitchFamily="34" charset="0"/>
              </a:rPr>
              <a:t>Art</a:t>
            </a:r>
            <a:endParaRPr lang="es-PA" sz="2000" dirty="0">
              <a:solidFill>
                <a:srgbClr val="660066"/>
              </a:solidFill>
              <a:latin typeface="Arial" pitchFamily="34" charset="0"/>
              <a:cs typeface="Arial" pitchFamily="34" charset="0"/>
            </a:endParaRPr>
          </a:p>
          <a:p>
            <a:r>
              <a:rPr lang="es-MX" sz="2000" b="1" dirty="0">
                <a:latin typeface="Arial" pitchFamily="34" charset="0"/>
                <a:cs typeface="Arial" pitchFamily="34" charset="0"/>
              </a:rPr>
              <a:t> </a:t>
            </a:r>
            <a:endParaRPr lang="es-MX" sz="2000" b="1" dirty="0" smtClean="0">
              <a:latin typeface="Arial" pitchFamily="34" charset="0"/>
              <a:cs typeface="Arial" pitchFamily="34" charset="0"/>
            </a:endParaRPr>
          </a:p>
          <a:p>
            <a:endParaRPr lang="es-MX" sz="2000" b="1" dirty="0">
              <a:latin typeface="Arial" pitchFamily="34" charset="0"/>
              <a:cs typeface="Arial" pitchFamily="34" charset="0"/>
            </a:endParaRPr>
          </a:p>
          <a:p>
            <a:endParaRPr lang="es-PA" sz="2000" dirty="0">
              <a:latin typeface="Arial" pitchFamily="34" charset="0"/>
              <a:cs typeface="Arial" pitchFamily="34" charset="0"/>
            </a:endParaRPr>
          </a:p>
          <a:p>
            <a:r>
              <a:rPr lang="es-MX" sz="2000" b="1" dirty="0">
                <a:latin typeface="Arial" pitchFamily="34" charset="0"/>
                <a:cs typeface="Arial" pitchFamily="34" charset="0"/>
              </a:rPr>
              <a:t> </a:t>
            </a:r>
            <a:endParaRPr lang="es-PA" sz="2000" dirty="0">
              <a:latin typeface="Arial" pitchFamily="34" charset="0"/>
              <a:cs typeface="Arial" pitchFamily="34" charset="0"/>
            </a:endParaRPr>
          </a:p>
          <a:p>
            <a:pPr algn="ctr"/>
            <a:r>
              <a:rPr lang="es-MX" sz="2000" b="1" dirty="0">
                <a:latin typeface="Arial" pitchFamily="34" charset="0"/>
                <a:cs typeface="Arial" pitchFamily="34" charset="0"/>
              </a:rPr>
              <a:t>Ubicación en el programa de estudios/ </a:t>
            </a:r>
            <a:r>
              <a:rPr lang="es-MX" sz="2000" b="1" dirty="0" err="1">
                <a:solidFill>
                  <a:srgbClr val="660066"/>
                </a:solidFill>
                <a:latin typeface="Arial" pitchFamily="34" charset="0"/>
                <a:cs typeface="Arial" pitchFamily="34" charset="0"/>
              </a:rPr>
              <a:t>Section</a:t>
            </a:r>
            <a:r>
              <a:rPr lang="es-MX" sz="2000" b="1" dirty="0">
                <a:solidFill>
                  <a:srgbClr val="660066"/>
                </a:solidFill>
                <a:latin typeface="Arial" pitchFamily="34" charset="0"/>
                <a:cs typeface="Arial" pitchFamily="34" charset="0"/>
              </a:rPr>
              <a:t> in </a:t>
            </a:r>
            <a:r>
              <a:rPr lang="es-MX" sz="2000" b="1" dirty="0" err="1">
                <a:solidFill>
                  <a:srgbClr val="660066"/>
                </a:solidFill>
                <a:latin typeface="Arial" pitchFamily="34" charset="0"/>
                <a:cs typeface="Arial" pitchFamily="34" charset="0"/>
              </a:rPr>
              <a:t>the</a:t>
            </a:r>
            <a:r>
              <a:rPr lang="es-MX" sz="2000" b="1" dirty="0">
                <a:solidFill>
                  <a:srgbClr val="660066"/>
                </a:solidFill>
                <a:latin typeface="Arial" pitchFamily="34" charset="0"/>
                <a:cs typeface="Arial" pitchFamily="34" charset="0"/>
              </a:rPr>
              <a:t> </a:t>
            </a:r>
            <a:r>
              <a:rPr lang="es-MX" sz="2000" b="1" dirty="0" err="1">
                <a:solidFill>
                  <a:srgbClr val="660066"/>
                </a:solidFill>
                <a:latin typeface="Arial" pitchFamily="34" charset="0"/>
                <a:cs typeface="Arial" pitchFamily="34" charset="0"/>
              </a:rPr>
              <a:t>Study</a:t>
            </a:r>
            <a:r>
              <a:rPr lang="es-MX" sz="2000" b="1" dirty="0">
                <a:solidFill>
                  <a:srgbClr val="660066"/>
                </a:solidFill>
                <a:latin typeface="Arial" pitchFamily="34" charset="0"/>
                <a:cs typeface="Arial" pitchFamily="34" charset="0"/>
              </a:rPr>
              <a:t> </a:t>
            </a:r>
            <a:r>
              <a:rPr lang="es-MX" sz="2000" b="1" dirty="0" err="1">
                <a:solidFill>
                  <a:srgbClr val="660066"/>
                </a:solidFill>
                <a:latin typeface="Arial" pitchFamily="34" charset="0"/>
                <a:cs typeface="Arial" pitchFamily="34" charset="0"/>
              </a:rPr>
              <a:t>Program</a:t>
            </a:r>
            <a:r>
              <a:rPr lang="es-MX" sz="2000" b="1" dirty="0">
                <a:solidFill>
                  <a:srgbClr val="660066"/>
                </a:solidFill>
                <a:latin typeface="Arial" pitchFamily="34" charset="0"/>
                <a:cs typeface="Arial" pitchFamily="34" charset="0"/>
              </a:rPr>
              <a:t> </a:t>
            </a:r>
            <a:r>
              <a:rPr lang="es-MX" sz="2000" dirty="0">
                <a:solidFill>
                  <a:srgbClr val="660066"/>
                </a:solidFill>
                <a:latin typeface="Arial" pitchFamily="34" charset="0"/>
                <a:cs typeface="Arial" pitchFamily="34" charset="0"/>
              </a:rPr>
              <a:t> </a:t>
            </a:r>
            <a:endParaRPr lang="es-PA" sz="2000" dirty="0">
              <a:solidFill>
                <a:srgbClr val="660066"/>
              </a:solidFill>
              <a:latin typeface="Arial" pitchFamily="34" charset="0"/>
              <a:cs typeface="Arial" pitchFamily="34" charset="0"/>
            </a:endParaRPr>
          </a:p>
          <a:p>
            <a:r>
              <a:rPr lang="en-US" sz="2000" dirty="0">
                <a:latin typeface="Arial" pitchFamily="34" charset="0"/>
                <a:cs typeface="Arial" pitchFamily="34" charset="0"/>
              </a:rPr>
              <a:t> </a:t>
            </a:r>
            <a:endParaRPr lang="es-PA" sz="2000" dirty="0">
              <a:latin typeface="Arial" pitchFamily="34" charset="0"/>
              <a:cs typeface="Arial" pitchFamily="34" charset="0"/>
            </a:endParaRPr>
          </a:p>
          <a:p>
            <a:pPr marL="342900" indent="-342900">
              <a:buFont typeface="Wingdings" pitchFamily="2" charset="2"/>
              <a:buChar char="ü"/>
            </a:pPr>
            <a:r>
              <a:rPr lang="en-US" sz="2000" dirty="0">
                <a:latin typeface="Arial" pitchFamily="34" charset="0"/>
                <a:cs typeface="Arial" pitchFamily="34" charset="0"/>
              </a:rPr>
              <a:t> </a:t>
            </a:r>
            <a:r>
              <a:rPr lang="en-US" sz="2000" dirty="0" err="1">
                <a:latin typeface="Arial" pitchFamily="34" charset="0"/>
                <a:cs typeface="Arial" pitchFamily="34" charset="0"/>
              </a:rPr>
              <a:t>Inglés</a:t>
            </a:r>
            <a:r>
              <a:rPr lang="en-US" sz="2000" dirty="0">
                <a:latin typeface="Arial" pitchFamily="34" charset="0"/>
                <a:cs typeface="Arial" pitchFamily="34" charset="0"/>
              </a:rPr>
              <a:t>: </a:t>
            </a:r>
            <a:r>
              <a:rPr lang="en-US" sz="2000" dirty="0" err="1">
                <a:latin typeface="Arial" pitchFamily="34" charset="0"/>
                <a:cs typeface="Arial" pitchFamily="34" charset="0"/>
              </a:rPr>
              <a:t>Escucha</a:t>
            </a:r>
            <a:r>
              <a:rPr lang="en-US" sz="2000" dirty="0">
                <a:latin typeface="Arial" pitchFamily="34" charset="0"/>
                <a:cs typeface="Arial" pitchFamily="34" charset="0"/>
              </a:rPr>
              <a:t>, </a:t>
            </a:r>
            <a:r>
              <a:rPr lang="en-US" sz="2000" dirty="0" err="1">
                <a:latin typeface="Arial" pitchFamily="34" charset="0"/>
                <a:cs typeface="Arial" pitchFamily="34" charset="0"/>
              </a:rPr>
              <a:t>Habla</a:t>
            </a:r>
            <a:r>
              <a:rPr lang="en-US" sz="2000" dirty="0">
                <a:latin typeface="Arial" pitchFamily="34" charset="0"/>
                <a:cs typeface="Arial" pitchFamily="34" charset="0"/>
              </a:rPr>
              <a:t>, Lee y </a:t>
            </a:r>
            <a:r>
              <a:rPr lang="en-US" sz="2000" dirty="0" err="1" smtClean="0">
                <a:latin typeface="Arial" pitchFamily="34" charset="0"/>
                <a:cs typeface="Arial" pitchFamily="34" charset="0"/>
              </a:rPr>
              <a:t>Escribe</a:t>
            </a:r>
            <a:endParaRPr lang="en-US" sz="2000" dirty="0" smtClean="0">
              <a:latin typeface="Arial" pitchFamily="34" charset="0"/>
              <a:cs typeface="Arial" pitchFamily="34" charset="0"/>
            </a:endParaRPr>
          </a:p>
          <a:p>
            <a:pPr marL="342900" indent="-342900">
              <a:buFont typeface="Wingdings" pitchFamily="2" charset="2"/>
              <a:buChar char="ü"/>
            </a:pPr>
            <a:r>
              <a:rPr lang="en-US" sz="2000" dirty="0" smtClean="0">
                <a:latin typeface="Arial" pitchFamily="34" charset="0"/>
                <a:cs typeface="Arial" pitchFamily="34" charset="0"/>
              </a:rPr>
              <a:t> </a:t>
            </a:r>
            <a:r>
              <a:rPr lang="en-US" sz="2000" dirty="0">
                <a:solidFill>
                  <a:srgbClr val="660066"/>
                </a:solidFill>
                <a:latin typeface="Arial" pitchFamily="34" charset="0"/>
                <a:cs typeface="Arial" pitchFamily="34" charset="0"/>
              </a:rPr>
              <a:t>English: Listening, Speaking, Reading and Writing.</a:t>
            </a:r>
            <a:endParaRPr lang="es-PA" sz="2000" dirty="0">
              <a:solidFill>
                <a:srgbClr val="660066"/>
              </a:solidFill>
              <a:latin typeface="Arial" pitchFamily="34" charset="0"/>
              <a:cs typeface="Arial" pitchFamily="34" charset="0"/>
            </a:endParaRPr>
          </a:p>
        </p:txBody>
      </p:sp>
      <p:pic>
        <p:nvPicPr>
          <p:cNvPr id="12289" name="Picture 1" descr="http://www.animp3.net/ninios/ninios1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84784"/>
            <a:ext cx="3096344" cy="1793354"/>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pie de página"/>
          <p:cNvSpPr>
            <a:spLocks noGrp="1"/>
          </p:cNvSpPr>
          <p:nvPr>
            <p:ph type="ftr" sz="quarter" idx="11"/>
          </p:nvPr>
        </p:nvSpPr>
        <p:spPr/>
        <p:txBody>
          <a:bodyPr/>
          <a:lstStyle/>
          <a:p>
            <a:r>
              <a:rPr lang="es-PA" smtClean="0"/>
              <a:t>Gisselle Sánchez</a:t>
            </a:r>
            <a:endParaRPr lang="es-PA"/>
          </a:p>
        </p:txBody>
      </p:sp>
    </p:spTree>
    <p:extLst>
      <p:ext uri="{BB962C8B-B14F-4D97-AF65-F5344CB8AC3E}">
        <p14:creationId xmlns:p14="http://schemas.microsoft.com/office/powerpoint/2010/main" val="21675025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548681"/>
            <a:ext cx="8280920" cy="6032421"/>
          </a:xfrm>
          <a:prstGeom prst="rect">
            <a:avLst/>
          </a:prstGeom>
        </p:spPr>
        <p:txBody>
          <a:bodyPr wrap="square">
            <a:spAutoFit/>
          </a:bodyPr>
          <a:lstStyle/>
          <a:p>
            <a:r>
              <a:rPr lang="es-ES_tradnl" sz="2000" b="1" dirty="0">
                <a:latin typeface="Arial" pitchFamily="34" charset="0"/>
                <a:cs typeface="Arial" pitchFamily="34" charset="0"/>
              </a:rPr>
              <a:t>Crédito de las imágenes</a:t>
            </a:r>
            <a:r>
              <a:rPr lang="es-ES_tradnl" sz="2000" b="1" dirty="0" smtClean="0">
                <a:latin typeface="Arial" pitchFamily="34" charset="0"/>
                <a:cs typeface="Arial" pitchFamily="34" charset="0"/>
              </a:rPr>
              <a:t>/  </a:t>
            </a:r>
            <a:r>
              <a:rPr lang="es-ES_tradnl" sz="2000" b="1" dirty="0">
                <a:solidFill>
                  <a:schemeClr val="tx2"/>
                </a:solidFill>
                <a:latin typeface="Arial" pitchFamily="34" charset="0"/>
                <a:cs typeface="Arial" pitchFamily="34" charset="0"/>
              </a:rPr>
              <a:t>Picture Credits </a:t>
            </a:r>
            <a:endParaRPr lang="es-PA" sz="2000" dirty="0">
              <a:solidFill>
                <a:schemeClr val="tx2"/>
              </a:solidFill>
              <a:latin typeface="Arial" pitchFamily="34" charset="0"/>
              <a:cs typeface="Arial" pitchFamily="34" charset="0"/>
            </a:endParaRPr>
          </a:p>
          <a:p>
            <a:r>
              <a:rPr lang="es-ES_tradnl" sz="1200" b="1" dirty="0">
                <a:latin typeface="Arial" pitchFamily="34" charset="0"/>
                <a:cs typeface="Arial" pitchFamily="34" charset="0"/>
              </a:rPr>
              <a:t> </a:t>
            </a:r>
            <a:endParaRPr lang="es-PA" sz="1200" dirty="0">
              <a:latin typeface="Arial" pitchFamily="34" charset="0"/>
              <a:cs typeface="Arial" pitchFamily="34" charset="0"/>
            </a:endParaRPr>
          </a:p>
          <a:p>
            <a:r>
              <a:rPr lang="es-ES_tradnl" sz="1200" b="1" dirty="0">
                <a:latin typeface="Arial" pitchFamily="34" charset="0"/>
                <a:cs typeface="Arial" pitchFamily="34" charset="0"/>
              </a:rPr>
              <a:t> </a:t>
            </a:r>
            <a:endParaRPr lang="es-PA" sz="1200" dirty="0">
              <a:latin typeface="Arial" pitchFamily="34" charset="0"/>
              <a:cs typeface="Arial" pitchFamily="34" charset="0"/>
            </a:endParaRPr>
          </a:p>
          <a:p>
            <a:pPr marL="285750" lvl="0" indent="-285750">
              <a:buFont typeface="Wingdings" pitchFamily="2" charset="2"/>
              <a:buChar char="ü"/>
            </a:pPr>
            <a:r>
              <a:rPr lang="es-MX" u="sng" dirty="0">
                <a:latin typeface="Arial" pitchFamily="34" charset="0"/>
                <a:cs typeface="Arial" pitchFamily="34" charset="0"/>
                <a:hlinkClick r:id="rId2"/>
              </a:rPr>
              <a:t>http://www.clevelandleader.com/files/clock.gifcaricatura-ronda-reloj.jpg</a:t>
            </a:r>
            <a:endParaRPr lang="es-PA" dirty="0">
              <a:latin typeface="Arial" pitchFamily="34" charset="0"/>
              <a:cs typeface="Arial" pitchFamily="34" charset="0"/>
            </a:endParaRPr>
          </a:p>
          <a:p>
            <a:r>
              <a:rPr lang="es-MX" dirty="0">
                <a:latin typeface="Arial" pitchFamily="34" charset="0"/>
                <a:cs typeface="Arial" pitchFamily="34" charset="0"/>
              </a:rPr>
              <a:t> </a:t>
            </a:r>
            <a:endParaRPr lang="es-PA" dirty="0">
              <a:latin typeface="Arial" pitchFamily="34" charset="0"/>
              <a:cs typeface="Arial" pitchFamily="34" charset="0"/>
            </a:endParaRPr>
          </a:p>
          <a:p>
            <a:pPr marL="285750" lvl="0" indent="-285750">
              <a:buFont typeface="Wingdings" pitchFamily="2" charset="2"/>
              <a:buChar char="ü"/>
            </a:pPr>
            <a:r>
              <a:rPr lang="es-MX" u="sng" dirty="0">
                <a:latin typeface="Arial" pitchFamily="34" charset="0"/>
                <a:cs typeface="Arial" pitchFamily="34" charset="0"/>
                <a:hlinkClick r:id="rId3"/>
              </a:rPr>
              <a:t>http://</a:t>
            </a:r>
            <a:r>
              <a:rPr lang="es-MX" u="sng" dirty="0" smtClean="0">
                <a:latin typeface="Arial" pitchFamily="34" charset="0"/>
                <a:cs typeface="Arial" pitchFamily="34" charset="0"/>
                <a:hlinkClick r:id="rId3"/>
              </a:rPr>
              <a:t>twistynoodle.com/media/img/r/blank-clo</a:t>
            </a:r>
            <a:endParaRPr lang="es-MX" u="sng" dirty="0">
              <a:latin typeface="Arial" pitchFamily="34" charset="0"/>
              <a:cs typeface="Arial" pitchFamily="34" charset="0"/>
            </a:endParaRPr>
          </a:p>
          <a:p>
            <a:pPr lvl="0"/>
            <a:endParaRPr lang="es-PA" dirty="0">
              <a:latin typeface="Arial" pitchFamily="34" charset="0"/>
              <a:cs typeface="Arial" pitchFamily="34" charset="0"/>
            </a:endParaRPr>
          </a:p>
          <a:p>
            <a:pPr marL="285750" lvl="0" indent="-285750">
              <a:buFont typeface="Wingdings" pitchFamily="2" charset="2"/>
              <a:buChar char="ü"/>
            </a:pPr>
            <a:r>
              <a:rPr lang="es-MX" u="sng" dirty="0" smtClean="0">
                <a:latin typeface="Arial" pitchFamily="34" charset="0"/>
                <a:cs typeface="Arial" pitchFamily="34" charset="0"/>
                <a:hlinkClick r:id="rId4"/>
              </a:rPr>
              <a:t>http</a:t>
            </a:r>
            <a:r>
              <a:rPr lang="es-MX" u="sng" dirty="0">
                <a:latin typeface="Arial" pitchFamily="34" charset="0"/>
                <a:cs typeface="Arial" pitchFamily="34" charset="0"/>
                <a:hlinkClick r:id="rId4"/>
              </a:rPr>
              <a:t>://</a:t>
            </a:r>
            <a:r>
              <a:rPr lang="es-MX" u="sng" dirty="0" smtClean="0">
                <a:latin typeface="Arial" pitchFamily="34" charset="0"/>
                <a:cs typeface="Arial" pitchFamily="34" charset="0"/>
                <a:hlinkClick r:id="rId4"/>
              </a:rPr>
              <a:t>www.protectoresdepantalla.biz/wpcontent/uploads/2008/04/tower01.jpgck/300/coloring_book_page.jpg</a:t>
            </a:r>
            <a:endParaRPr lang="es-PA" dirty="0">
              <a:latin typeface="Arial" pitchFamily="34" charset="0"/>
              <a:cs typeface="Arial" pitchFamily="34" charset="0"/>
            </a:endParaRPr>
          </a:p>
          <a:p>
            <a:r>
              <a:rPr lang="es-MX" dirty="0">
                <a:latin typeface="Arial" pitchFamily="34" charset="0"/>
                <a:cs typeface="Arial" pitchFamily="34" charset="0"/>
              </a:rPr>
              <a:t> </a:t>
            </a:r>
            <a:endParaRPr lang="es-PA" dirty="0">
              <a:latin typeface="Arial" pitchFamily="34" charset="0"/>
              <a:cs typeface="Arial" pitchFamily="34" charset="0"/>
            </a:endParaRPr>
          </a:p>
          <a:p>
            <a:pPr marL="285750" lvl="0" indent="-285750">
              <a:buFont typeface="Wingdings" pitchFamily="2" charset="2"/>
              <a:buChar char="ü"/>
            </a:pPr>
            <a:r>
              <a:rPr lang="es-MX" u="sng" dirty="0">
                <a:latin typeface="Arial" pitchFamily="34" charset="0"/>
                <a:cs typeface="Arial" pitchFamily="34" charset="0"/>
                <a:hlinkClick r:id="rId5"/>
              </a:rPr>
              <a:t>http://media.photobucket.com/image/paisajes%20reloj/frexsilvano/Paisajes/reloj.jpg</a:t>
            </a:r>
            <a:endParaRPr lang="es-PA" dirty="0">
              <a:latin typeface="Arial" pitchFamily="34" charset="0"/>
              <a:cs typeface="Arial" pitchFamily="34" charset="0"/>
            </a:endParaRPr>
          </a:p>
          <a:p>
            <a:r>
              <a:rPr lang="es-MX" dirty="0">
                <a:latin typeface="Arial" pitchFamily="34" charset="0"/>
                <a:cs typeface="Arial" pitchFamily="34" charset="0"/>
              </a:rPr>
              <a:t> </a:t>
            </a:r>
            <a:endParaRPr lang="es-PA" dirty="0">
              <a:latin typeface="Arial" pitchFamily="34" charset="0"/>
              <a:cs typeface="Arial" pitchFamily="34" charset="0"/>
            </a:endParaRPr>
          </a:p>
          <a:p>
            <a:pPr marL="285750" lvl="0" indent="-285750">
              <a:buFont typeface="Wingdings" pitchFamily="2" charset="2"/>
              <a:buChar char="ü"/>
            </a:pPr>
            <a:r>
              <a:rPr lang="es-MX" u="sng" dirty="0">
                <a:latin typeface="Arial" pitchFamily="34" charset="0"/>
                <a:cs typeface="Arial" pitchFamily="34" charset="0"/>
                <a:hlinkClick r:id="rId6"/>
              </a:rPr>
              <a:t>http://www.coocoo.co.uk/resources/4D/333/picture/93/16854675.jpg</a:t>
            </a:r>
            <a:endParaRPr lang="es-PA" dirty="0">
              <a:latin typeface="Arial" pitchFamily="34" charset="0"/>
              <a:cs typeface="Arial" pitchFamily="34" charset="0"/>
            </a:endParaRPr>
          </a:p>
          <a:p>
            <a:r>
              <a:rPr lang="es-MX" dirty="0">
                <a:latin typeface="Arial" pitchFamily="34" charset="0"/>
                <a:cs typeface="Arial" pitchFamily="34" charset="0"/>
              </a:rPr>
              <a:t> </a:t>
            </a:r>
            <a:endParaRPr lang="es-PA" dirty="0">
              <a:latin typeface="Arial" pitchFamily="34" charset="0"/>
              <a:cs typeface="Arial" pitchFamily="34" charset="0"/>
            </a:endParaRPr>
          </a:p>
          <a:p>
            <a:pPr marL="285750" lvl="0" indent="-285750">
              <a:buFont typeface="Wingdings" pitchFamily="2" charset="2"/>
              <a:buChar char="ü"/>
            </a:pPr>
            <a:r>
              <a:rPr lang="es-MX" u="sng" dirty="0">
                <a:latin typeface="Arial" pitchFamily="34" charset="0"/>
                <a:cs typeface="Arial" pitchFamily="34" charset="0"/>
                <a:hlinkClick r:id="rId7"/>
              </a:rPr>
              <a:t>http://www.kidslearningstation.com/time/images/clock-hands-5min2.jpg</a:t>
            </a:r>
            <a:endParaRPr lang="es-PA" dirty="0">
              <a:latin typeface="Arial" pitchFamily="34" charset="0"/>
              <a:cs typeface="Arial" pitchFamily="34" charset="0"/>
            </a:endParaRPr>
          </a:p>
          <a:p>
            <a:r>
              <a:rPr lang="es-MX" dirty="0">
                <a:latin typeface="Arial" pitchFamily="34" charset="0"/>
                <a:cs typeface="Arial" pitchFamily="34" charset="0"/>
              </a:rPr>
              <a:t>  </a:t>
            </a:r>
            <a:endParaRPr lang="es-PA" dirty="0">
              <a:latin typeface="Arial" pitchFamily="34" charset="0"/>
              <a:cs typeface="Arial" pitchFamily="34" charset="0"/>
            </a:endParaRPr>
          </a:p>
          <a:p>
            <a:pPr marL="285750" lvl="0" indent="-285750">
              <a:buFont typeface="Wingdings" pitchFamily="2" charset="2"/>
              <a:buChar char="ü"/>
            </a:pPr>
            <a:r>
              <a:rPr lang="es-MX" u="sng" dirty="0">
                <a:latin typeface="Arial" pitchFamily="34" charset="0"/>
                <a:cs typeface="Arial" pitchFamily="34" charset="0"/>
                <a:hlinkClick r:id="rId8"/>
              </a:rPr>
              <a:t>http://0.tqn.com/d/homeschooling/1/0/b/u/timehalfhour1.png</a:t>
            </a:r>
            <a:r>
              <a:rPr lang="es-MX" dirty="0">
                <a:latin typeface="Arial" pitchFamily="34" charset="0"/>
                <a:cs typeface="Arial" pitchFamily="34" charset="0"/>
              </a:rPr>
              <a:t> </a:t>
            </a:r>
            <a:endParaRPr lang="es-PA" dirty="0">
              <a:latin typeface="Arial" pitchFamily="34" charset="0"/>
              <a:cs typeface="Arial" pitchFamily="34" charset="0"/>
            </a:endParaRPr>
          </a:p>
          <a:p>
            <a:r>
              <a:rPr lang="es-MX" dirty="0">
                <a:latin typeface="Arial" pitchFamily="34" charset="0"/>
                <a:cs typeface="Arial" pitchFamily="34" charset="0"/>
              </a:rPr>
              <a:t> </a:t>
            </a:r>
            <a:endParaRPr lang="es-PA" dirty="0">
              <a:latin typeface="Arial" pitchFamily="34" charset="0"/>
              <a:cs typeface="Arial" pitchFamily="34" charset="0"/>
            </a:endParaRPr>
          </a:p>
          <a:p>
            <a:pPr marL="285750" lvl="0" indent="-285750">
              <a:buFont typeface="Wingdings" pitchFamily="2" charset="2"/>
              <a:buChar char="ü"/>
            </a:pPr>
            <a:r>
              <a:rPr lang="es-MX" u="sng" dirty="0">
                <a:latin typeface="Arial" pitchFamily="34" charset="0"/>
                <a:cs typeface="Arial" pitchFamily="34" charset="0"/>
                <a:hlinkClick r:id="rId9"/>
              </a:rPr>
              <a:t>http://www.psychologytoday.com/files/u107/alarm-clock-ringing.gif</a:t>
            </a:r>
            <a:endParaRPr lang="es-PA" dirty="0">
              <a:latin typeface="Arial" pitchFamily="34" charset="0"/>
              <a:cs typeface="Arial" pitchFamily="34" charset="0"/>
            </a:endParaRPr>
          </a:p>
          <a:p>
            <a:r>
              <a:rPr lang="es-MX" dirty="0">
                <a:latin typeface="Arial" pitchFamily="34" charset="0"/>
                <a:cs typeface="Arial" pitchFamily="34" charset="0"/>
              </a:rPr>
              <a:t> </a:t>
            </a:r>
            <a:endParaRPr lang="es-PA" dirty="0">
              <a:latin typeface="Arial" pitchFamily="34" charset="0"/>
              <a:cs typeface="Arial" pitchFamily="34" charset="0"/>
            </a:endParaRPr>
          </a:p>
          <a:p>
            <a:pPr marL="285750" lvl="0" indent="-285750">
              <a:buFont typeface="Wingdings" pitchFamily="2" charset="2"/>
              <a:buChar char="ü"/>
            </a:pPr>
            <a:r>
              <a:rPr lang="en-US" u="sng" dirty="0">
                <a:latin typeface="Arial" pitchFamily="34" charset="0"/>
                <a:cs typeface="Arial" pitchFamily="34" charset="0"/>
                <a:hlinkClick r:id="rId10"/>
              </a:rPr>
              <a:t>http://gifs.net/</a:t>
            </a:r>
            <a:endParaRPr lang="es-PA" dirty="0">
              <a:latin typeface="Arial" pitchFamily="34" charset="0"/>
              <a:cs typeface="Arial" pitchFamily="34" charset="0"/>
            </a:endParaRPr>
          </a:p>
        </p:txBody>
      </p:sp>
      <p:sp>
        <p:nvSpPr>
          <p:cNvPr id="3" name="2 Marcador de pie de página"/>
          <p:cNvSpPr>
            <a:spLocks noGrp="1"/>
          </p:cNvSpPr>
          <p:nvPr>
            <p:ph type="ftr" sz="quarter" idx="11"/>
          </p:nvPr>
        </p:nvSpPr>
        <p:spPr/>
        <p:txBody>
          <a:bodyPr/>
          <a:lstStyle/>
          <a:p>
            <a:r>
              <a:rPr lang="es-PA" smtClean="0"/>
              <a:t>Gisselle Sánchez</a:t>
            </a:r>
            <a:endParaRPr lang="es-PA"/>
          </a:p>
        </p:txBody>
      </p:sp>
    </p:spTree>
    <p:extLst>
      <p:ext uri="{BB962C8B-B14F-4D97-AF65-F5344CB8AC3E}">
        <p14:creationId xmlns:p14="http://schemas.microsoft.com/office/powerpoint/2010/main" val="7574610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124744"/>
            <a:ext cx="6768752" cy="3539430"/>
          </a:xfrm>
          <a:prstGeom prst="rect">
            <a:avLst/>
          </a:prstGeom>
        </p:spPr>
        <p:txBody>
          <a:bodyPr wrap="square">
            <a:spAutoFit/>
          </a:bodyPr>
          <a:lstStyle/>
          <a:p>
            <a:pPr algn="ctr"/>
            <a:r>
              <a:rPr lang="es-MX" sz="3200" b="1" dirty="0">
                <a:latin typeface="Arial" pitchFamily="34" charset="0"/>
                <a:cs typeface="Arial" pitchFamily="34" charset="0"/>
              </a:rPr>
              <a:t>Tiempo / </a:t>
            </a:r>
            <a:r>
              <a:rPr lang="es-MX" sz="3200" b="1" dirty="0">
                <a:solidFill>
                  <a:srgbClr val="660066"/>
                </a:solidFill>
                <a:latin typeface="Arial" pitchFamily="34" charset="0"/>
                <a:cs typeface="Arial" pitchFamily="34" charset="0"/>
              </a:rPr>
              <a:t>Time</a:t>
            </a:r>
            <a:endParaRPr lang="es-PA" sz="3200" dirty="0">
              <a:solidFill>
                <a:srgbClr val="660066"/>
              </a:solidFill>
              <a:latin typeface="Arial" pitchFamily="34" charset="0"/>
              <a:cs typeface="Arial" pitchFamily="34" charset="0"/>
            </a:endParaRPr>
          </a:p>
          <a:p>
            <a:r>
              <a:rPr lang="es-MX" sz="3200" b="1" dirty="0">
                <a:latin typeface="Arial" pitchFamily="34" charset="0"/>
                <a:cs typeface="Arial" pitchFamily="34" charset="0"/>
              </a:rPr>
              <a:t> </a:t>
            </a:r>
            <a:endParaRPr lang="es-PA" sz="3200" dirty="0">
              <a:latin typeface="Arial" pitchFamily="34" charset="0"/>
              <a:cs typeface="Arial" pitchFamily="34" charset="0"/>
            </a:endParaRPr>
          </a:p>
          <a:p>
            <a:pPr lvl="0"/>
            <a:r>
              <a:rPr lang="en-US" sz="3200" b="1" dirty="0">
                <a:latin typeface="Arial" pitchFamily="34" charset="0"/>
                <a:cs typeface="Arial" pitchFamily="34" charset="0"/>
              </a:rPr>
              <a:t>Tres</a:t>
            </a:r>
            <a:r>
              <a:rPr lang="en-US" sz="3200" dirty="0">
                <a:latin typeface="Arial" pitchFamily="34" charset="0"/>
                <a:cs typeface="Arial" pitchFamily="34" charset="0"/>
              </a:rPr>
              <a:t> sesiones </a:t>
            </a:r>
            <a:r>
              <a:rPr lang="es-MX" sz="3200" dirty="0">
                <a:latin typeface="Arial" pitchFamily="34" charset="0"/>
                <a:cs typeface="Arial" pitchFamily="34" charset="0"/>
              </a:rPr>
              <a:t>semanales</a:t>
            </a:r>
            <a:r>
              <a:rPr lang="en-US" sz="3200" dirty="0">
                <a:latin typeface="Arial" pitchFamily="34" charset="0"/>
                <a:cs typeface="Arial" pitchFamily="34" charset="0"/>
              </a:rPr>
              <a:t> de 40 minutos cada </a:t>
            </a:r>
            <a:r>
              <a:rPr lang="en-US" sz="3200" dirty="0" smtClean="0">
                <a:latin typeface="Arial" pitchFamily="34" charset="0"/>
                <a:cs typeface="Arial" pitchFamily="34" charset="0"/>
              </a:rPr>
              <a:t>una. </a:t>
            </a:r>
            <a:endParaRPr lang="en-US" sz="3200" dirty="0">
              <a:latin typeface="Arial" pitchFamily="34" charset="0"/>
              <a:cs typeface="Arial" pitchFamily="34" charset="0"/>
            </a:endParaRPr>
          </a:p>
          <a:p>
            <a:pPr lvl="0"/>
            <a:endParaRPr lang="en-US" sz="3200" dirty="0" smtClean="0">
              <a:solidFill>
                <a:srgbClr val="660066"/>
              </a:solidFill>
              <a:latin typeface="Arial" pitchFamily="34" charset="0"/>
              <a:cs typeface="Arial" pitchFamily="34" charset="0"/>
            </a:endParaRPr>
          </a:p>
          <a:p>
            <a:pPr lvl="0"/>
            <a:r>
              <a:rPr lang="en-US" sz="3200" dirty="0" smtClean="0">
                <a:solidFill>
                  <a:srgbClr val="660066"/>
                </a:solidFill>
                <a:latin typeface="Arial" pitchFamily="34" charset="0"/>
                <a:cs typeface="Arial" pitchFamily="34" charset="0"/>
              </a:rPr>
              <a:t>Forty </a:t>
            </a:r>
            <a:r>
              <a:rPr lang="en-US" sz="3200" dirty="0">
                <a:solidFill>
                  <a:srgbClr val="660066"/>
                </a:solidFill>
                <a:latin typeface="Arial" pitchFamily="34" charset="0"/>
                <a:cs typeface="Arial" pitchFamily="34" charset="0"/>
              </a:rPr>
              <a:t>minutes for each period in three days of the week. </a:t>
            </a:r>
            <a:endParaRPr lang="es-PA" sz="3200" dirty="0">
              <a:solidFill>
                <a:srgbClr val="660066"/>
              </a:solidFill>
              <a:latin typeface="Arial" pitchFamily="34" charset="0"/>
              <a:cs typeface="Arial" pitchFamily="34" charset="0"/>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4149080"/>
            <a:ext cx="2230397" cy="2115691"/>
          </a:xfrm>
          <a:prstGeom prst="rect">
            <a:avLst/>
          </a:prstGeom>
        </p:spPr>
      </p:pic>
      <p:sp>
        <p:nvSpPr>
          <p:cNvPr id="4" name="3 Marcador de pie de página"/>
          <p:cNvSpPr>
            <a:spLocks noGrp="1"/>
          </p:cNvSpPr>
          <p:nvPr>
            <p:ph type="ftr" sz="quarter" idx="11"/>
          </p:nvPr>
        </p:nvSpPr>
        <p:spPr>
          <a:xfrm>
            <a:off x="2411760" y="5852160"/>
            <a:ext cx="3024336" cy="365125"/>
          </a:xfrm>
        </p:spPr>
        <p:txBody>
          <a:bodyPr/>
          <a:lstStyle/>
          <a:p>
            <a:pPr algn="ctr"/>
            <a:r>
              <a:rPr lang="es-PA" sz="1800" dirty="0" smtClean="0">
                <a:latin typeface="Monotype Corsiva" pitchFamily="66" charset="0"/>
              </a:rPr>
              <a:t>Gisselle Sánchez</a:t>
            </a:r>
            <a:endParaRPr lang="es-PA" sz="1800" dirty="0">
              <a:latin typeface="Monotype Corsiva" pitchFamily="66" charset="0"/>
            </a:endParaRPr>
          </a:p>
        </p:txBody>
      </p:sp>
    </p:spTree>
    <p:extLst>
      <p:ext uri="{BB962C8B-B14F-4D97-AF65-F5344CB8AC3E}">
        <p14:creationId xmlns:p14="http://schemas.microsoft.com/office/powerpoint/2010/main" val="41795539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Gifs Animados de Gracias - Imagenes Animadas de Gracia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pic>
        <p:nvPicPr>
          <p:cNvPr id="11268" name="Picture 4" descr="Gifs Animados de Gracias - Imagenes Animadas de Gracia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064896" cy="453650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imagenesanimadas.net/Animales/Mariposas/mariposa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4664"/>
            <a:ext cx="864096" cy="79208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www.imagenesanimadas.net/Animales/Mariposas/mariposa0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5805264"/>
            <a:ext cx="1224136" cy="79057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pie de página"/>
          <p:cNvSpPr>
            <a:spLocks noGrp="1"/>
          </p:cNvSpPr>
          <p:nvPr>
            <p:ph type="ftr" sz="quarter" idx="11"/>
          </p:nvPr>
        </p:nvSpPr>
        <p:spPr/>
        <p:txBody>
          <a:bodyPr/>
          <a:lstStyle/>
          <a:p>
            <a:r>
              <a:rPr lang="es-PA" sz="1800" b="1" dirty="0" smtClean="0">
                <a:latin typeface="Monotype Corsiva" pitchFamily="66" charset="0"/>
              </a:rPr>
              <a:t>Gisselle Sánchez</a:t>
            </a:r>
            <a:endParaRPr lang="es-PA" sz="1800" b="1" dirty="0">
              <a:latin typeface="Monotype Corsiva" pitchFamily="66" charset="0"/>
            </a:endParaRPr>
          </a:p>
        </p:txBody>
      </p:sp>
    </p:spTree>
    <p:extLst>
      <p:ext uri="{BB962C8B-B14F-4D97-AF65-F5344CB8AC3E}">
        <p14:creationId xmlns:p14="http://schemas.microsoft.com/office/powerpoint/2010/main" val="1150800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274638"/>
            <a:ext cx="8229600" cy="1498178"/>
          </a:xfrm>
        </p:spPr>
        <p:txBody>
          <a:bodyPr>
            <a:normAutofit fontScale="90000"/>
          </a:bodyPr>
          <a:lstStyle/>
          <a:p>
            <a:r>
              <a:rPr lang="es-PA" dirty="0" smtClean="0"/>
              <a:t>Sub-competencia</a:t>
            </a:r>
            <a:br>
              <a:rPr lang="es-PA" dirty="0" smtClean="0"/>
            </a:br>
            <a:r>
              <a:rPr lang="es-PA" dirty="0" smtClean="0">
                <a:solidFill>
                  <a:srgbClr val="660066"/>
                </a:solidFill>
              </a:rPr>
              <a:t>Sub-</a:t>
            </a:r>
            <a:r>
              <a:rPr lang="es-PA" dirty="0" err="1" smtClean="0">
                <a:solidFill>
                  <a:srgbClr val="660066"/>
                </a:solidFill>
              </a:rPr>
              <a:t>competence</a:t>
            </a:r>
            <a:endParaRPr lang="es-PA" dirty="0">
              <a:solidFill>
                <a:srgbClr val="660066"/>
              </a:solidFill>
            </a:endParaRPr>
          </a:p>
        </p:txBody>
      </p:sp>
      <p:sp>
        <p:nvSpPr>
          <p:cNvPr id="3" name="2 Rectángulo"/>
          <p:cNvSpPr/>
          <p:nvPr/>
        </p:nvSpPr>
        <p:spPr>
          <a:xfrm>
            <a:off x="683568" y="2060847"/>
            <a:ext cx="7704856" cy="1600438"/>
          </a:xfrm>
          <a:prstGeom prst="rect">
            <a:avLst/>
          </a:prstGeom>
        </p:spPr>
        <p:txBody>
          <a:bodyPr wrap="square">
            <a:spAutoFit/>
          </a:bodyPr>
          <a:lstStyle/>
          <a:p>
            <a:pPr algn="just"/>
            <a:r>
              <a:rPr lang="es-MX" sz="2000" dirty="0">
                <a:latin typeface="Arial" pitchFamily="34" charset="0"/>
                <a:cs typeface="Arial" pitchFamily="34" charset="0"/>
              </a:rPr>
              <a:t>Reconoce la importancia del uso  del reloj, desarrollando en Word diversas actividades donde escriban el uso correcto del  mismo con el propósito de que los niños realicen la pregunta y respondan en inglés la hora para el buen uso en sus actividades diarias.</a:t>
            </a:r>
            <a:endParaRPr lang="es-PA" sz="2000" dirty="0">
              <a:latin typeface="Arial" pitchFamily="34" charset="0"/>
              <a:cs typeface="Arial" pitchFamily="34" charset="0"/>
            </a:endParaRPr>
          </a:p>
          <a:p>
            <a:r>
              <a:rPr lang="es-MX" dirty="0"/>
              <a:t> </a:t>
            </a:r>
            <a:endParaRPr lang="es-PA" dirty="0"/>
          </a:p>
        </p:txBody>
      </p:sp>
      <p:sp>
        <p:nvSpPr>
          <p:cNvPr id="4" name="3 Cinta perforada"/>
          <p:cNvSpPr/>
          <p:nvPr/>
        </p:nvSpPr>
        <p:spPr>
          <a:xfrm>
            <a:off x="467544" y="3501008"/>
            <a:ext cx="8064896" cy="2232248"/>
          </a:xfrm>
          <a:prstGeom prst="flowChartPunchedTape">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dirty="0">
                <a:solidFill>
                  <a:srgbClr val="660066"/>
                </a:solidFill>
                <a:latin typeface="Arial" pitchFamily="34" charset="0"/>
                <a:cs typeface="Arial" pitchFamily="34" charset="0"/>
              </a:rPr>
              <a:t>Recognizes the importance of the use of the clock, developing in W</a:t>
            </a:r>
            <a:r>
              <a:rPr lang="en-US" dirty="0" smtClean="0">
                <a:solidFill>
                  <a:srgbClr val="660066"/>
                </a:solidFill>
                <a:latin typeface="Arial" pitchFamily="34" charset="0"/>
                <a:cs typeface="Arial" pitchFamily="34" charset="0"/>
              </a:rPr>
              <a:t>ord </a:t>
            </a:r>
            <a:r>
              <a:rPr lang="en-US" dirty="0">
                <a:solidFill>
                  <a:srgbClr val="660066"/>
                </a:solidFill>
                <a:latin typeface="Arial" pitchFamily="34" charset="0"/>
                <a:cs typeface="Arial" pitchFamily="34" charset="0"/>
              </a:rPr>
              <a:t>a lot of activities  where  he/she writes the time with the purpose of that he/she does questions and answers in English in a correct way </a:t>
            </a:r>
            <a:r>
              <a:rPr lang="en-US" dirty="0" smtClean="0">
                <a:solidFill>
                  <a:srgbClr val="660066"/>
                </a:solidFill>
                <a:latin typeface="Arial" pitchFamily="34" charset="0"/>
                <a:cs typeface="Arial" pitchFamily="34" charset="0"/>
              </a:rPr>
              <a:t>to </a:t>
            </a:r>
            <a:r>
              <a:rPr lang="en-US" dirty="0">
                <a:solidFill>
                  <a:srgbClr val="660066"/>
                </a:solidFill>
                <a:latin typeface="Arial" pitchFamily="34" charset="0"/>
                <a:cs typeface="Arial" pitchFamily="34" charset="0"/>
              </a:rPr>
              <a:t>use it in his/  </a:t>
            </a:r>
            <a:r>
              <a:rPr lang="en-US" dirty="0" smtClean="0">
                <a:solidFill>
                  <a:srgbClr val="660066"/>
                </a:solidFill>
                <a:latin typeface="Arial" pitchFamily="34" charset="0"/>
                <a:cs typeface="Arial" pitchFamily="34" charset="0"/>
              </a:rPr>
              <a:t>her </a:t>
            </a:r>
            <a:r>
              <a:rPr lang="en-US" dirty="0">
                <a:solidFill>
                  <a:srgbClr val="660066"/>
                </a:solidFill>
                <a:latin typeface="Arial" pitchFamily="34" charset="0"/>
                <a:cs typeface="Arial" pitchFamily="34" charset="0"/>
              </a:rPr>
              <a:t>daily activities.</a:t>
            </a:r>
            <a:endParaRPr lang="es-PA" dirty="0">
              <a:solidFill>
                <a:srgbClr val="660066"/>
              </a:solidFill>
              <a:latin typeface="Arial" pitchFamily="34" charset="0"/>
              <a:cs typeface="Arial" pitchFamily="34" charset="0"/>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131" y="5042714"/>
            <a:ext cx="1943869" cy="1815286"/>
          </a:xfrm>
          <a:prstGeom prst="rect">
            <a:avLst/>
          </a:prstGeom>
        </p:spPr>
      </p:pic>
      <p:sp>
        <p:nvSpPr>
          <p:cNvPr id="6" name="5 Marcador de pie de página"/>
          <p:cNvSpPr>
            <a:spLocks noGrp="1"/>
          </p:cNvSpPr>
          <p:nvPr>
            <p:ph type="ftr" sz="quarter" idx="11"/>
          </p:nvPr>
        </p:nvSpPr>
        <p:spPr/>
        <p:txBody>
          <a:bodyPr/>
          <a:lstStyle/>
          <a:p>
            <a:r>
              <a:rPr lang="es-PA" sz="1800" b="1" dirty="0" smtClean="0">
                <a:solidFill>
                  <a:schemeClr val="tx2"/>
                </a:solidFill>
                <a:latin typeface="Monotype Corsiva" pitchFamily="66" charset="0"/>
              </a:rPr>
              <a:t>Gisselle Sánchez</a:t>
            </a:r>
            <a:endParaRPr lang="es-PA" sz="1800" b="1" dirty="0">
              <a:solidFill>
                <a:schemeClr val="tx2"/>
              </a:solidFill>
              <a:latin typeface="Monotype Corsiva" pitchFamily="66" charset="0"/>
            </a:endParaRPr>
          </a:p>
        </p:txBody>
      </p:sp>
    </p:spTree>
    <p:extLst>
      <p:ext uri="{BB962C8B-B14F-4D97-AF65-F5344CB8AC3E}">
        <p14:creationId xmlns:p14="http://schemas.microsoft.com/office/powerpoint/2010/main" val="40745215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a:t>Situación de </a:t>
            </a:r>
            <a:r>
              <a:rPr lang="es-MX" b="1" dirty="0" smtClean="0"/>
              <a:t>aprendizaje</a:t>
            </a:r>
            <a:br>
              <a:rPr lang="es-MX" b="1" dirty="0" smtClean="0"/>
            </a:br>
            <a:endParaRPr lang="es-PA" dirty="0">
              <a:solidFill>
                <a:srgbClr val="660066"/>
              </a:solidFill>
            </a:endParaRPr>
          </a:p>
        </p:txBody>
      </p:sp>
      <p:sp>
        <p:nvSpPr>
          <p:cNvPr id="3" name="2 Rectángulo"/>
          <p:cNvSpPr/>
          <p:nvPr/>
        </p:nvSpPr>
        <p:spPr>
          <a:xfrm>
            <a:off x="539552" y="1700808"/>
            <a:ext cx="8208912" cy="3293209"/>
          </a:xfrm>
          <a:prstGeom prst="rect">
            <a:avLst/>
          </a:prstGeom>
        </p:spPr>
        <p:txBody>
          <a:bodyPr wrap="square">
            <a:spAutoFit/>
          </a:bodyPr>
          <a:lstStyle/>
          <a:p>
            <a:r>
              <a:rPr lang="es-MX" sz="1600" dirty="0">
                <a:latin typeface="Arial" pitchFamily="34" charset="0"/>
                <a:cs typeface="Arial" pitchFamily="34" charset="0"/>
              </a:rPr>
              <a:t>Un día el papá de Pedro le dio dinero para que fuera al mercado a comprar un reloj nuevo. Pedro fue al mercado y compro un hermoso reloj. Cuando el regresaba a casa eran las doce en punto; así que las agujas del reloj estaban una encima de la otra.</a:t>
            </a:r>
            <a:endParaRPr lang="es-PA" sz="1600" dirty="0">
              <a:latin typeface="Arial" pitchFamily="34" charset="0"/>
              <a:cs typeface="Arial" pitchFamily="34" charset="0"/>
            </a:endParaRPr>
          </a:p>
          <a:p>
            <a:r>
              <a:rPr lang="es-MX" sz="1600" dirty="0">
                <a:latin typeface="Arial" pitchFamily="34" charset="0"/>
                <a:cs typeface="Arial" pitchFamily="34" charset="0"/>
              </a:rPr>
              <a:t>Al ver Pedro el reloj, él pensó que el vendedor le había vendido un reloj defectuoso.  </a:t>
            </a:r>
            <a:endParaRPr lang="es-PA" sz="1600" dirty="0">
              <a:latin typeface="Arial" pitchFamily="34" charset="0"/>
              <a:cs typeface="Arial" pitchFamily="34" charset="0"/>
            </a:endParaRPr>
          </a:p>
          <a:p>
            <a:r>
              <a:rPr lang="es-MX" sz="1600" dirty="0">
                <a:latin typeface="Arial" pitchFamily="34" charset="0"/>
                <a:cs typeface="Arial" pitchFamily="34" charset="0"/>
              </a:rPr>
              <a:t>Pedro pensó en regresar el reloj y en el camino al mercado se encontró  con su amiguito Gabriel que al verlo enojado  le pregunta:</a:t>
            </a:r>
            <a:endParaRPr lang="es-PA" sz="1600" dirty="0">
              <a:latin typeface="Arial" pitchFamily="34" charset="0"/>
              <a:cs typeface="Arial" pitchFamily="34" charset="0"/>
            </a:endParaRPr>
          </a:p>
          <a:p>
            <a:r>
              <a:rPr lang="es-MX" sz="1600" dirty="0">
                <a:latin typeface="Arial" pitchFamily="34" charset="0"/>
                <a:cs typeface="Arial" pitchFamily="34" charset="0"/>
              </a:rPr>
              <a:t> </a:t>
            </a:r>
            <a:endParaRPr lang="es-PA" sz="1600" dirty="0">
              <a:latin typeface="Arial" pitchFamily="34" charset="0"/>
              <a:cs typeface="Arial" pitchFamily="34" charset="0"/>
            </a:endParaRPr>
          </a:p>
          <a:p>
            <a:pPr algn="ctr"/>
            <a:r>
              <a:rPr lang="es-MX" sz="1600" dirty="0">
                <a:latin typeface="Arial" pitchFamily="34" charset="0"/>
                <a:cs typeface="Arial" pitchFamily="34" charset="0"/>
              </a:rPr>
              <a:t>-¿</a:t>
            </a:r>
            <a:r>
              <a:rPr lang="es-MX" sz="1600" i="1" dirty="0">
                <a:latin typeface="Arial" pitchFamily="34" charset="0"/>
                <a:cs typeface="Arial" pitchFamily="34" charset="0"/>
              </a:rPr>
              <a:t>Qué te pasa Pedro que te ves tan enojado?</a:t>
            </a:r>
            <a:endParaRPr lang="es-PA" sz="1600" dirty="0">
              <a:latin typeface="Arial" pitchFamily="34" charset="0"/>
              <a:cs typeface="Arial" pitchFamily="34" charset="0"/>
            </a:endParaRPr>
          </a:p>
          <a:p>
            <a:pPr algn="ctr"/>
            <a:r>
              <a:rPr lang="es-MX" sz="1600" i="1" dirty="0">
                <a:latin typeface="Arial" pitchFamily="34" charset="0"/>
                <a:cs typeface="Arial" pitchFamily="34" charset="0"/>
              </a:rPr>
              <a:t>-Estoy muy enojado con el señor del mercado que me vendió un reloj defectuoso. Mira sus manecillas no se mueven</a:t>
            </a:r>
            <a:r>
              <a:rPr lang="es-MX" sz="1600" dirty="0">
                <a:latin typeface="Arial" pitchFamily="34" charset="0"/>
                <a:cs typeface="Arial" pitchFamily="34" charset="0"/>
              </a:rPr>
              <a:t>.</a:t>
            </a:r>
            <a:endParaRPr lang="es-PA" sz="1600" dirty="0">
              <a:latin typeface="Arial" pitchFamily="34" charset="0"/>
              <a:cs typeface="Arial" pitchFamily="34" charset="0"/>
            </a:endParaRPr>
          </a:p>
          <a:p>
            <a:pPr algn="ctr"/>
            <a:r>
              <a:rPr lang="es-MX" sz="1600" dirty="0">
                <a:latin typeface="Arial" pitchFamily="34" charset="0"/>
                <a:cs typeface="Arial" pitchFamily="34" charset="0"/>
              </a:rPr>
              <a:t> </a:t>
            </a:r>
            <a:endParaRPr lang="es-PA" sz="1600" dirty="0">
              <a:latin typeface="Arial" pitchFamily="34" charset="0"/>
              <a:cs typeface="Arial" pitchFamily="34" charset="0"/>
            </a:endParaRPr>
          </a:p>
          <a:p>
            <a:r>
              <a:rPr lang="es-MX" sz="1600" dirty="0">
                <a:latin typeface="Arial" pitchFamily="34" charset="0"/>
                <a:cs typeface="Arial" pitchFamily="34" charset="0"/>
              </a:rPr>
              <a:t>Gabriel al ver el reloj se dio cuenta de que le reloj estaba marcando la hora correcta. Él quiso hacerle entender que estaba el reloj en buen estado, pero Pedro se negaba</a:t>
            </a:r>
            <a:endParaRPr lang="es-PA" sz="1600" dirty="0">
              <a:latin typeface="Arial" pitchFamily="34" charset="0"/>
              <a:cs typeface="Arial" pitchFamily="34" charset="0"/>
            </a:endParaRPr>
          </a:p>
        </p:txBody>
      </p:sp>
      <p:pic>
        <p:nvPicPr>
          <p:cNvPr id="7170" name="Picture 2" descr="Nino chicle globo.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5113412"/>
            <a:ext cx="1450635" cy="17445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ino con maleta.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4994017"/>
            <a:ext cx="1584176" cy="1675343"/>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2"/>
          </p:nvPr>
        </p:nvSpPr>
        <p:spPr/>
        <p:txBody>
          <a:bodyPr>
            <a:noAutofit/>
          </a:bodyPr>
          <a:lstStyle/>
          <a:p>
            <a:r>
              <a:rPr lang="es-PA" sz="1600" dirty="0" smtClean="0">
                <a:latin typeface="Monotype Corsiva" pitchFamily="66" charset="0"/>
              </a:rPr>
              <a:t>Gisselle Sánchez</a:t>
            </a:r>
            <a:endParaRPr lang="es-PA" sz="1600" dirty="0">
              <a:latin typeface="Monotype Corsiva" pitchFamily="66" charset="0"/>
            </a:endParaRPr>
          </a:p>
        </p:txBody>
      </p:sp>
    </p:spTree>
    <p:extLst>
      <p:ext uri="{BB962C8B-B14F-4D97-AF65-F5344CB8AC3E}">
        <p14:creationId xmlns:p14="http://schemas.microsoft.com/office/powerpoint/2010/main" val="3498788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628800"/>
            <a:ext cx="7488832" cy="4585871"/>
          </a:xfrm>
          <a:prstGeom prst="rect">
            <a:avLst/>
          </a:prstGeom>
        </p:spPr>
        <p:txBody>
          <a:bodyPr wrap="square">
            <a:spAutoFit/>
          </a:bodyPr>
          <a:lstStyle/>
          <a:p>
            <a:r>
              <a:rPr lang="en-US" sz="1600" b="1" dirty="0">
                <a:latin typeface="Arial" pitchFamily="34" charset="0"/>
                <a:cs typeface="Arial" pitchFamily="34" charset="0"/>
              </a:rPr>
              <a:t>One day, Peter’s father gave him money to buy a clock from the market. So, he went to a showroom and bought a beautiful clock. When he got back home, it was 12 o’clock in the afternoon. So, one hand of the clock was over the other. </a:t>
            </a:r>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When Peter sees it, he thought </a:t>
            </a:r>
            <a:r>
              <a:rPr lang="en-US" sz="1600" b="1" dirty="0">
                <a:latin typeface="Arial" pitchFamily="34" charset="0"/>
                <a:cs typeface="Arial" pitchFamily="34" charset="0"/>
              </a:rPr>
              <a:t>that the shopkeeper had given him a defective piece. So, he went to the shop for replacement</a:t>
            </a:r>
            <a:r>
              <a:rPr lang="en-US" sz="1600" b="1" dirty="0" smtClean="0">
                <a:latin typeface="Arial" pitchFamily="34" charset="0"/>
                <a:cs typeface="Arial" pitchFamily="34" charset="0"/>
              </a:rPr>
              <a:t>. In the way to the showroom he found with his friend  Gabriel. He sow him so angry , he asked  Peter </a:t>
            </a:r>
          </a:p>
          <a:p>
            <a:endParaRPr lang="en-US" sz="1600" b="1" dirty="0" smtClean="0">
              <a:latin typeface="Arial" pitchFamily="34" charset="0"/>
              <a:cs typeface="Arial" pitchFamily="34" charset="0"/>
            </a:endParaRPr>
          </a:p>
          <a:p>
            <a:pPr algn="ctr"/>
            <a:r>
              <a:rPr lang="en-US" sz="1600" b="1" dirty="0" smtClean="0">
                <a:latin typeface="Arial" pitchFamily="34" charset="0"/>
                <a:cs typeface="Arial" pitchFamily="34" charset="0"/>
              </a:rPr>
              <a:t>-</a:t>
            </a:r>
            <a:r>
              <a:rPr lang="en-US" sz="1600" b="1" i="1" dirty="0" smtClean="0">
                <a:latin typeface="Arial" pitchFamily="34" charset="0"/>
                <a:cs typeface="Arial" pitchFamily="34" charset="0"/>
              </a:rPr>
              <a:t>What happened Peter? You look very angry.</a:t>
            </a:r>
          </a:p>
          <a:p>
            <a:pPr algn="ctr"/>
            <a:r>
              <a:rPr lang="en-US" sz="1600" b="1" i="1" dirty="0" smtClean="0">
                <a:latin typeface="Arial" pitchFamily="34" charset="0"/>
                <a:cs typeface="Arial" pitchFamily="34" charset="0"/>
              </a:rPr>
              <a:t>I’m so angry  because the shopkeeper sold me a  broken clock. Look, its hands don’t move.</a:t>
            </a:r>
          </a:p>
          <a:p>
            <a:endParaRPr lang="en-US" sz="1600" b="1" dirty="0" smtClean="0">
              <a:latin typeface="Arial" pitchFamily="34" charset="0"/>
              <a:cs typeface="Arial" pitchFamily="34" charset="0"/>
            </a:endParaRPr>
          </a:p>
          <a:p>
            <a:r>
              <a:rPr lang="en-US" sz="1600" b="1" dirty="0" err="1" smtClean="0">
                <a:latin typeface="Arial" pitchFamily="34" charset="0"/>
                <a:cs typeface="Arial" pitchFamily="34" charset="0"/>
              </a:rPr>
              <a:t>Grabriel</a:t>
            </a:r>
            <a:r>
              <a:rPr lang="en-US" sz="1600" b="1" dirty="0" smtClean="0">
                <a:latin typeface="Arial" pitchFamily="34" charset="0"/>
                <a:cs typeface="Arial" pitchFamily="34" charset="0"/>
              </a:rPr>
              <a:t> sow the clock and notice that it’s not broken, he wanted to let him to understand that the clock is working, but Pedro disagree with that .</a:t>
            </a:r>
          </a:p>
          <a:p>
            <a:pPr algn="ctr"/>
            <a:endParaRPr lang="en-US" sz="1600" b="1" dirty="0" smtClean="0">
              <a:latin typeface="Arial" pitchFamily="34" charset="0"/>
              <a:cs typeface="Arial" pitchFamily="34" charset="0"/>
            </a:endParaRPr>
          </a:p>
          <a:p>
            <a:pPr algn="ctr"/>
            <a:endParaRPr lang="en-US" b="1" i="1" dirty="0" smtClean="0">
              <a:solidFill>
                <a:srgbClr val="660066"/>
              </a:solidFill>
            </a:endParaRPr>
          </a:p>
          <a:p>
            <a:endParaRPr lang="es-PA" dirty="0"/>
          </a:p>
        </p:txBody>
      </p:sp>
      <p:sp>
        <p:nvSpPr>
          <p:cNvPr id="5" name="4 Rectángulo"/>
          <p:cNvSpPr/>
          <p:nvPr/>
        </p:nvSpPr>
        <p:spPr>
          <a:xfrm>
            <a:off x="2051720" y="548680"/>
            <a:ext cx="5328592" cy="584775"/>
          </a:xfrm>
          <a:prstGeom prst="rect">
            <a:avLst/>
          </a:prstGeom>
        </p:spPr>
        <p:txBody>
          <a:bodyPr wrap="square">
            <a:spAutoFit/>
          </a:bodyPr>
          <a:lstStyle/>
          <a:p>
            <a:pPr algn="ctr"/>
            <a:r>
              <a:rPr lang="es-MX" sz="3200" b="1" dirty="0">
                <a:latin typeface="Arial" pitchFamily="34" charset="0"/>
                <a:cs typeface="Arial" pitchFamily="34" charset="0"/>
              </a:rPr>
              <a:t>Learning </a:t>
            </a:r>
            <a:r>
              <a:rPr lang="es-MX" sz="3200" b="1" dirty="0" err="1">
                <a:latin typeface="Arial" pitchFamily="34" charset="0"/>
                <a:cs typeface="Arial" pitchFamily="34" charset="0"/>
              </a:rPr>
              <a:t>Situation</a:t>
            </a:r>
            <a:endParaRPr lang="es-PA" sz="3200" dirty="0">
              <a:latin typeface="Arial" pitchFamily="34" charset="0"/>
              <a:cs typeface="Arial" pitchFamily="34" charset="0"/>
            </a:endParaRPr>
          </a:p>
        </p:txBody>
      </p:sp>
      <p:pic>
        <p:nvPicPr>
          <p:cNvPr id="13314" name="Picture 2" descr="http://www.gifs-animados.com.ar/relojes/divertidos/alarmclock.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95836" y="5301208"/>
            <a:ext cx="1092588" cy="1182835"/>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pie de página"/>
          <p:cNvSpPr>
            <a:spLocks noGrp="1"/>
          </p:cNvSpPr>
          <p:nvPr>
            <p:ph type="ftr" sz="quarter" idx="12"/>
          </p:nvPr>
        </p:nvSpPr>
        <p:spPr/>
        <p:txBody>
          <a:bodyPr>
            <a:noAutofit/>
          </a:bodyPr>
          <a:lstStyle/>
          <a:p>
            <a:r>
              <a:rPr lang="es-PA" sz="1600" dirty="0" smtClean="0">
                <a:latin typeface="Monotype Corsiva" pitchFamily="66" charset="0"/>
              </a:rPr>
              <a:t>Gisselle Sánchez</a:t>
            </a:r>
            <a:endParaRPr lang="es-PA" sz="1600" dirty="0">
              <a:latin typeface="Monotype Corsiva" pitchFamily="66" charset="0"/>
            </a:endParaRPr>
          </a:p>
        </p:txBody>
      </p:sp>
    </p:spTree>
    <p:extLst>
      <p:ext uri="{BB962C8B-B14F-4D97-AF65-F5344CB8AC3E}">
        <p14:creationId xmlns:p14="http://schemas.microsoft.com/office/powerpoint/2010/main" val="30054967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A" dirty="0" smtClean="0"/>
              <a:t>Pregunta Generadora</a:t>
            </a:r>
            <a:br>
              <a:rPr lang="es-PA" dirty="0" smtClean="0"/>
            </a:br>
            <a:r>
              <a:rPr lang="es-PA" dirty="0" err="1" smtClean="0">
                <a:solidFill>
                  <a:srgbClr val="660066"/>
                </a:solidFill>
              </a:rPr>
              <a:t>Created</a:t>
            </a:r>
            <a:r>
              <a:rPr lang="es-PA" dirty="0" smtClean="0"/>
              <a:t> </a:t>
            </a:r>
            <a:r>
              <a:rPr lang="es-PA" dirty="0" err="1" smtClean="0">
                <a:solidFill>
                  <a:srgbClr val="660066"/>
                </a:solidFill>
              </a:rPr>
              <a:t>Question</a:t>
            </a:r>
            <a:endParaRPr lang="es-PA" dirty="0">
              <a:solidFill>
                <a:srgbClr val="660066"/>
              </a:solidFill>
            </a:endParaRPr>
          </a:p>
        </p:txBody>
      </p:sp>
      <p:sp>
        <p:nvSpPr>
          <p:cNvPr id="3" name="2 Rectángulo"/>
          <p:cNvSpPr/>
          <p:nvPr/>
        </p:nvSpPr>
        <p:spPr>
          <a:xfrm>
            <a:off x="827584" y="2828836"/>
            <a:ext cx="7416824" cy="2677656"/>
          </a:xfrm>
          <a:prstGeom prst="rect">
            <a:avLst/>
          </a:prstGeom>
        </p:spPr>
        <p:txBody>
          <a:bodyPr wrap="square">
            <a:spAutoFit/>
          </a:bodyPr>
          <a:lstStyle/>
          <a:p>
            <a:pPr algn="ctr"/>
            <a:r>
              <a:rPr lang="es-MX" sz="2800" dirty="0" smtClean="0">
                <a:latin typeface="Arial" pitchFamily="34" charset="0"/>
                <a:cs typeface="Arial" pitchFamily="34" charset="0"/>
              </a:rPr>
              <a:t>¿Cómo podrías hacerle entender a Pedro que el reloj está marcando  la hora correctamente?</a:t>
            </a:r>
          </a:p>
          <a:p>
            <a:pPr algn="ctr"/>
            <a:endParaRPr lang="es-PA" sz="2800" dirty="0" smtClean="0">
              <a:latin typeface="Arial" pitchFamily="34" charset="0"/>
              <a:cs typeface="Arial" pitchFamily="34" charset="0"/>
            </a:endParaRPr>
          </a:p>
          <a:p>
            <a:pPr algn="ctr"/>
            <a:r>
              <a:rPr lang="en-US" sz="2800" dirty="0" smtClean="0">
                <a:solidFill>
                  <a:srgbClr val="660066"/>
                </a:solidFill>
                <a:latin typeface="Arial" pitchFamily="34" charset="0"/>
                <a:cs typeface="Arial" pitchFamily="34" charset="0"/>
              </a:rPr>
              <a:t>How can you let Pedro understand that the clock is in order? </a:t>
            </a:r>
            <a:endParaRPr lang="es-PA" sz="2800" dirty="0">
              <a:solidFill>
                <a:srgbClr val="660066"/>
              </a:solidFill>
              <a:latin typeface="Arial" pitchFamily="34" charset="0"/>
              <a:cs typeface="Arial" pitchFamily="34" charset="0"/>
            </a:endParaRPr>
          </a:p>
        </p:txBody>
      </p:sp>
      <p:pic>
        <p:nvPicPr>
          <p:cNvPr id="4098" name="Picture 2" descr="E:\Alarm_ring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869160"/>
            <a:ext cx="1673560" cy="1856606"/>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pie de página"/>
          <p:cNvSpPr>
            <a:spLocks noGrp="1"/>
          </p:cNvSpPr>
          <p:nvPr>
            <p:ph type="ftr" sz="quarter" idx="11"/>
          </p:nvPr>
        </p:nvSpPr>
        <p:spPr>
          <a:xfrm>
            <a:off x="2784920" y="6093296"/>
            <a:ext cx="3803304" cy="365125"/>
          </a:xfrm>
        </p:spPr>
        <p:txBody>
          <a:bodyPr/>
          <a:lstStyle/>
          <a:p>
            <a:pPr algn="ctr"/>
            <a:r>
              <a:rPr lang="es-PA" sz="1800" b="1" dirty="0" smtClean="0">
                <a:solidFill>
                  <a:schemeClr val="tx2"/>
                </a:solidFill>
                <a:latin typeface="Monotype Corsiva" pitchFamily="66" charset="0"/>
              </a:rPr>
              <a:t>Gisselle Sánchez</a:t>
            </a:r>
            <a:endParaRPr lang="es-PA" sz="1800" b="1" dirty="0">
              <a:solidFill>
                <a:schemeClr val="tx2"/>
              </a:solidFill>
              <a:latin typeface="Monotype Corsiva" pitchFamily="66" charset="0"/>
            </a:endParaRPr>
          </a:p>
        </p:txBody>
      </p:sp>
    </p:spTree>
    <p:extLst>
      <p:ext uri="{BB962C8B-B14F-4D97-AF65-F5344CB8AC3E}">
        <p14:creationId xmlns:p14="http://schemas.microsoft.com/office/powerpoint/2010/main" val="3313776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91264" cy="1143000"/>
          </a:xfrm>
        </p:spPr>
        <p:txBody>
          <a:bodyPr>
            <a:normAutofit fontScale="90000"/>
          </a:bodyPr>
          <a:lstStyle/>
          <a:p>
            <a:r>
              <a:rPr lang="en-US" dirty="0" smtClean="0">
                <a:latin typeface="Arial" pitchFamily="34" charset="0"/>
                <a:cs typeface="Arial" pitchFamily="34" charset="0"/>
              </a:rPr>
              <a:t>Tareas</a:t>
            </a:r>
            <a:r>
              <a:rPr lang="en-US" dirty="0" smtClean="0"/>
              <a:t> </a:t>
            </a:r>
            <a:br>
              <a:rPr lang="en-US" dirty="0" smtClean="0"/>
            </a:br>
            <a:endParaRPr lang="es-PA" dirty="0">
              <a:solidFill>
                <a:srgbClr val="660066"/>
              </a:solidFill>
              <a:latin typeface="Arial" pitchFamily="34" charset="0"/>
              <a:cs typeface="Arial" pitchFamily="34" charset="0"/>
            </a:endParaRPr>
          </a:p>
        </p:txBody>
      </p:sp>
      <p:sp>
        <p:nvSpPr>
          <p:cNvPr id="3" name="2 Rectángulo"/>
          <p:cNvSpPr/>
          <p:nvPr/>
        </p:nvSpPr>
        <p:spPr>
          <a:xfrm>
            <a:off x="467544" y="1844824"/>
            <a:ext cx="8424936" cy="4093428"/>
          </a:xfrm>
          <a:prstGeom prst="rect">
            <a:avLst/>
          </a:prstGeom>
        </p:spPr>
        <p:txBody>
          <a:bodyPr wrap="square">
            <a:spAutoFit/>
          </a:bodyPr>
          <a:lstStyle/>
          <a:p>
            <a:pPr marL="342900" lvl="0" indent="-342900">
              <a:buFont typeface="Wingdings" pitchFamily="2" charset="2"/>
              <a:buChar char="ü"/>
            </a:pPr>
            <a:r>
              <a:rPr lang="es-MX" sz="2000" dirty="0">
                <a:latin typeface="Arial" pitchFamily="34" charset="0"/>
                <a:cs typeface="Arial" pitchFamily="34" charset="0"/>
              </a:rPr>
              <a:t>Escucha  una canción “</a:t>
            </a:r>
            <a:r>
              <a:rPr lang="es-MX" sz="2000" u="sng" dirty="0">
                <a:latin typeface="Arial" pitchFamily="34" charset="0"/>
                <a:cs typeface="Arial" pitchFamily="34" charset="0"/>
                <a:hlinkClick r:id="rId2" action="ppaction://hlinkfile"/>
              </a:rPr>
              <a:t>Hip Hop </a:t>
            </a:r>
            <a:r>
              <a:rPr lang="es-MX" sz="2000" u="sng" dirty="0" err="1">
                <a:latin typeface="Arial" pitchFamily="34" charset="0"/>
                <a:cs typeface="Arial" pitchFamily="34" charset="0"/>
                <a:hlinkClick r:id="rId2" action="ppaction://hlinkfile"/>
              </a:rPr>
              <a:t>Around</a:t>
            </a:r>
            <a:r>
              <a:rPr lang="es-MX" sz="2000" u="sng" dirty="0">
                <a:latin typeface="Arial" pitchFamily="34" charset="0"/>
                <a:cs typeface="Arial" pitchFamily="34" charset="0"/>
                <a:hlinkClick r:id="rId2" action="ppaction://hlinkfile"/>
              </a:rPr>
              <a:t> </a:t>
            </a:r>
            <a:r>
              <a:rPr lang="es-MX" sz="2000" u="sng" dirty="0" err="1">
                <a:latin typeface="Arial" pitchFamily="34" charset="0"/>
                <a:cs typeface="Arial" pitchFamily="34" charset="0"/>
                <a:hlinkClick r:id="rId2" action="ppaction://hlinkfile"/>
              </a:rPr>
              <a:t>the</a:t>
            </a:r>
            <a:r>
              <a:rPr lang="es-MX" sz="2000" u="sng" dirty="0">
                <a:latin typeface="Arial" pitchFamily="34" charset="0"/>
                <a:cs typeface="Arial" pitchFamily="34" charset="0"/>
                <a:hlinkClick r:id="rId2" action="ppaction://hlinkfile"/>
              </a:rPr>
              <a:t> </a:t>
            </a:r>
            <a:r>
              <a:rPr lang="es-MX" sz="2000" u="sng" dirty="0" err="1">
                <a:latin typeface="Arial" pitchFamily="34" charset="0"/>
                <a:cs typeface="Arial" pitchFamily="34" charset="0"/>
                <a:hlinkClick r:id="rId2" action="ppaction://hlinkfile"/>
              </a:rPr>
              <a:t>Clock</a:t>
            </a:r>
            <a:r>
              <a:rPr lang="es-MX" sz="2000" dirty="0">
                <a:latin typeface="Arial" pitchFamily="34" charset="0"/>
                <a:cs typeface="Arial" pitchFamily="34" charset="0"/>
              </a:rPr>
              <a:t>” que aparece en un video.</a:t>
            </a:r>
            <a:endParaRPr lang="es-PA" sz="2000" dirty="0">
              <a:latin typeface="Arial" pitchFamily="34" charset="0"/>
              <a:cs typeface="Arial" pitchFamily="34" charset="0"/>
            </a:endParaRPr>
          </a:p>
          <a:p>
            <a:pPr lvl="0" algn="just"/>
            <a:endParaRPr lang="es-PA" sz="2000" dirty="0">
              <a:latin typeface="Arial" pitchFamily="34" charset="0"/>
              <a:cs typeface="Arial" pitchFamily="34" charset="0"/>
            </a:endParaRPr>
          </a:p>
          <a:p>
            <a:pPr marL="342900" lvl="0" indent="-342900" algn="just">
              <a:buFont typeface="Wingdings" pitchFamily="2" charset="2"/>
              <a:buChar char="Ø"/>
            </a:pPr>
            <a:r>
              <a:rPr lang="es-MX" sz="2000" dirty="0" smtClean="0">
                <a:latin typeface="Arial" pitchFamily="34" charset="0"/>
                <a:cs typeface="Arial" pitchFamily="34" charset="0"/>
              </a:rPr>
              <a:t>Colorea </a:t>
            </a:r>
            <a:r>
              <a:rPr lang="es-MX" sz="2000" dirty="0">
                <a:latin typeface="Arial" pitchFamily="34" charset="0"/>
                <a:cs typeface="Arial" pitchFamily="34" charset="0"/>
              </a:rPr>
              <a:t>en Paint   tu </a:t>
            </a:r>
            <a:r>
              <a:rPr lang="es-MX" sz="2000" u="sng" dirty="0">
                <a:latin typeface="Arial" pitchFamily="34" charset="0"/>
                <a:cs typeface="Arial" pitchFamily="34" charset="0"/>
                <a:hlinkClick r:id="rId3" action="ppaction://hlinkfile"/>
              </a:rPr>
              <a:t>reloj</a:t>
            </a:r>
            <a:r>
              <a:rPr lang="es-MX" sz="2000" dirty="0">
                <a:latin typeface="Arial" pitchFamily="34" charset="0"/>
                <a:cs typeface="Arial" pitchFamily="34" charset="0"/>
              </a:rPr>
              <a:t>  he identifica cada parte de ella. </a:t>
            </a:r>
            <a:endParaRPr lang="es-MX" sz="2000" dirty="0" smtClean="0">
              <a:latin typeface="Arial" pitchFamily="34" charset="0"/>
              <a:cs typeface="Arial" pitchFamily="34" charset="0"/>
            </a:endParaRPr>
          </a:p>
          <a:p>
            <a:pPr lvl="0" algn="just"/>
            <a:endParaRPr lang="es-PA" sz="2000" dirty="0">
              <a:latin typeface="Arial" pitchFamily="34" charset="0"/>
              <a:cs typeface="Arial" pitchFamily="34" charset="0"/>
            </a:endParaRPr>
          </a:p>
          <a:p>
            <a:pPr algn="just"/>
            <a:r>
              <a:rPr lang="en-US" sz="2000" dirty="0">
                <a:latin typeface="Arial" pitchFamily="34" charset="0"/>
                <a:cs typeface="Arial" pitchFamily="34" charset="0"/>
              </a:rPr>
              <a:t> </a:t>
            </a:r>
            <a:endParaRPr lang="es-PA" sz="2000" dirty="0">
              <a:latin typeface="Arial" pitchFamily="34" charset="0"/>
              <a:cs typeface="Arial" pitchFamily="34" charset="0"/>
            </a:endParaRPr>
          </a:p>
          <a:p>
            <a:pPr marL="342900" lvl="0" indent="-342900" algn="just">
              <a:buFont typeface="Wingdings" pitchFamily="2" charset="2"/>
              <a:buChar char="Ø"/>
            </a:pPr>
            <a:r>
              <a:rPr lang="es-MX" sz="2000" dirty="0">
                <a:latin typeface="Arial" pitchFamily="34" charset="0"/>
                <a:cs typeface="Arial" pitchFamily="34" charset="0"/>
              </a:rPr>
              <a:t>Traer de tu casa los siguientes materiales para confeccionar tu reloj:</a:t>
            </a:r>
            <a:endParaRPr lang="es-PA" sz="2000" dirty="0">
              <a:latin typeface="Arial" pitchFamily="34" charset="0"/>
              <a:cs typeface="Arial" pitchFamily="34" charset="0"/>
            </a:endParaRPr>
          </a:p>
          <a:p>
            <a:pPr algn="just"/>
            <a:r>
              <a:rPr lang="es-MX" sz="2000" dirty="0" smtClean="0">
                <a:latin typeface="Arial" pitchFamily="34" charset="0"/>
                <a:cs typeface="Arial" pitchFamily="34" charset="0"/>
              </a:rPr>
              <a:t>     Tres </a:t>
            </a:r>
            <a:r>
              <a:rPr lang="es-MX" sz="2000" dirty="0">
                <a:latin typeface="Arial" pitchFamily="34" charset="0"/>
                <a:cs typeface="Arial" pitchFamily="34" charset="0"/>
              </a:rPr>
              <a:t>fomis verdes, un </a:t>
            </a:r>
            <a:r>
              <a:rPr lang="es-MX" sz="2000" dirty="0" err="1">
                <a:latin typeface="Arial" pitchFamily="34" charset="0"/>
                <a:cs typeface="Arial" pitchFamily="34" charset="0"/>
              </a:rPr>
              <a:t>fomi</a:t>
            </a:r>
            <a:r>
              <a:rPr lang="es-MX" sz="2000" dirty="0">
                <a:latin typeface="Arial" pitchFamily="34" charset="0"/>
                <a:cs typeface="Arial" pitchFamily="34" charset="0"/>
              </a:rPr>
              <a:t> rojo, un </a:t>
            </a:r>
            <a:r>
              <a:rPr lang="es-MX" sz="2000" dirty="0" err="1">
                <a:latin typeface="Arial" pitchFamily="34" charset="0"/>
                <a:cs typeface="Arial" pitchFamily="34" charset="0"/>
              </a:rPr>
              <a:t>fomi</a:t>
            </a:r>
            <a:r>
              <a:rPr lang="es-MX" sz="2000" dirty="0">
                <a:latin typeface="Arial" pitchFamily="34" charset="0"/>
                <a:cs typeface="Arial" pitchFamily="34" charset="0"/>
              </a:rPr>
              <a:t> blanco, tijera, marcador </a:t>
            </a:r>
            <a:r>
              <a:rPr lang="es-MX" sz="2000" dirty="0" smtClean="0">
                <a:latin typeface="Arial" pitchFamily="34" charset="0"/>
                <a:cs typeface="Arial" pitchFamily="34" charset="0"/>
              </a:rPr>
              <a:t>          negro </a:t>
            </a:r>
            <a:r>
              <a:rPr lang="es-MX" sz="2000" dirty="0">
                <a:latin typeface="Arial" pitchFamily="34" charset="0"/>
                <a:cs typeface="Arial" pitchFamily="34" charset="0"/>
              </a:rPr>
              <a:t>y lápiz.  Para realizar tu  Reloj en forma de un </a:t>
            </a:r>
            <a:r>
              <a:rPr lang="es-MX" sz="2000" u="sng" dirty="0">
                <a:latin typeface="Arial" pitchFamily="34" charset="0"/>
                <a:cs typeface="Arial" pitchFamily="34" charset="0"/>
                <a:hlinkClick r:id="rId4" action="ppaction://hlinkfile"/>
              </a:rPr>
              <a:t>sapo</a:t>
            </a:r>
            <a:r>
              <a:rPr lang="es-MX" sz="2000" dirty="0" smtClean="0">
                <a:latin typeface="Arial" pitchFamily="34" charset="0"/>
                <a:cs typeface="Arial" pitchFamily="34" charset="0"/>
              </a:rPr>
              <a:t>.</a:t>
            </a:r>
          </a:p>
          <a:p>
            <a:pPr algn="just"/>
            <a:endParaRPr lang="es-PA" sz="2000" dirty="0">
              <a:latin typeface="Arial" pitchFamily="34" charset="0"/>
              <a:cs typeface="Arial" pitchFamily="34" charset="0"/>
            </a:endParaRPr>
          </a:p>
          <a:p>
            <a:pPr algn="just"/>
            <a:r>
              <a:rPr lang="en-US" sz="2000" dirty="0">
                <a:latin typeface="Arial" pitchFamily="34" charset="0"/>
                <a:cs typeface="Arial" pitchFamily="34" charset="0"/>
              </a:rPr>
              <a:t> </a:t>
            </a:r>
            <a:endParaRPr lang="es-PA" sz="2000" dirty="0">
              <a:latin typeface="Arial" pitchFamily="34" charset="0"/>
              <a:cs typeface="Arial" pitchFamily="34" charset="0"/>
            </a:endParaRPr>
          </a:p>
          <a:p>
            <a:pPr marL="342900" lvl="0" indent="-342900" algn="just">
              <a:buFont typeface="Wingdings" pitchFamily="2" charset="2"/>
              <a:buChar char="Ø"/>
            </a:pPr>
            <a:r>
              <a:rPr lang="es-MX" sz="2000" dirty="0">
                <a:latin typeface="Arial" pitchFamily="34" charset="0"/>
                <a:cs typeface="Arial" pitchFamily="34" charset="0"/>
              </a:rPr>
              <a:t>Dibuja las </a:t>
            </a:r>
            <a:r>
              <a:rPr lang="es-MX" sz="2000" u="sng" dirty="0">
                <a:latin typeface="Arial" pitchFamily="34" charset="0"/>
                <a:cs typeface="Arial" pitchFamily="34" charset="0"/>
                <a:hlinkClick r:id="rId5" action="ppaction://hlinkfile"/>
              </a:rPr>
              <a:t>manecillas</a:t>
            </a:r>
            <a:r>
              <a:rPr lang="es-MX" sz="2000" dirty="0">
                <a:latin typeface="Arial" pitchFamily="34" charset="0"/>
                <a:cs typeface="Arial" pitchFamily="34" charset="0"/>
              </a:rPr>
              <a:t> del reloj que aparece en las prácticas de Word </a:t>
            </a:r>
            <a:r>
              <a:rPr lang="es-PA" sz="2000" dirty="0">
                <a:latin typeface="Arial" pitchFamily="34" charset="0"/>
                <a:cs typeface="Arial" pitchFamily="34" charset="0"/>
              </a:rPr>
              <a:t>Y  </a:t>
            </a:r>
            <a:r>
              <a:rPr lang="es-MX" sz="2000" u="sng" dirty="0">
                <a:latin typeface="Arial" pitchFamily="34" charset="0"/>
                <a:cs typeface="Arial" pitchFamily="34" charset="0"/>
                <a:hlinkClick r:id="rId6" action="ppaction://hlinkfile"/>
              </a:rPr>
              <a:t>Escribe</a:t>
            </a:r>
            <a:r>
              <a:rPr lang="es-MX" sz="2000" dirty="0">
                <a:latin typeface="Arial" pitchFamily="34" charset="0"/>
                <a:cs typeface="Arial" pitchFamily="34" charset="0"/>
              </a:rPr>
              <a:t> la hora correcta que aparece en cada reloj</a:t>
            </a:r>
            <a:r>
              <a:rPr lang="es-MX" sz="2000" dirty="0" smtClean="0">
                <a:latin typeface="Arial" pitchFamily="34" charset="0"/>
                <a:cs typeface="Arial" pitchFamily="34" charset="0"/>
              </a:rPr>
              <a:t>.</a:t>
            </a:r>
            <a:endParaRPr lang="es-PA" sz="2000" dirty="0">
              <a:latin typeface="Arial" pitchFamily="34" charset="0"/>
              <a:cs typeface="Arial" pitchFamily="34" charset="0"/>
            </a:endParaRPr>
          </a:p>
        </p:txBody>
      </p:sp>
      <p:pic>
        <p:nvPicPr>
          <p:cNvPr id="5122" name="Picture 2" descr="E:\Black_watch.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908720"/>
            <a:ext cx="9144000" cy="802382"/>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pPr algn="ctr"/>
            <a:r>
              <a:rPr lang="es-PA" sz="1800" dirty="0" smtClean="0">
                <a:latin typeface="Monotype Corsiva" pitchFamily="66" charset="0"/>
              </a:rPr>
              <a:t>Gisselle Sánchez</a:t>
            </a:r>
            <a:endParaRPr lang="es-PA" sz="1800" dirty="0">
              <a:latin typeface="Monotype Corsiva" pitchFamily="66" charset="0"/>
            </a:endParaRPr>
          </a:p>
        </p:txBody>
      </p:sp>
    </p:spTree>
    <p:extLst>
      <p:ext uri="{BB962C8B-B14F-4D97-AF65-F5344CB8AC3E}">
        <p14:creationId xmlns:p14="http://schemas.microsoft.com/office/powerpoint/2010/main" val="21885421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a:solidFill>
                  <a:srgbClr val="660066"/>
                </a:solidFill>
                <a:latin typeface="Arial" pitchFamily="34" charset="0"/>
                <a:cs typeface="Arial" pitchFamily="34" charset="0"/>
              </a:rPr>
              <a:t>Homeworks</a:t>
            </a:r>
            <a:endParaRPr lang="es-PA" dirty="0"/>
          </a:p>
        </p:txBody>
      </p:sp>
      <p:sp>
        <p:nvSpPr>
          <p:cNvPr id="3" name="2 Rectángulo"/>
          <p:cNvSpPr/>
          <p:nvPr/>
        </p:nvSpPr>
        <p:spPr>
          <a:xfrm>
            <a:off x="1403648" y="2204865"/>
            <a:ext cx="6696744" cy="4247317"/>
          </a:xfrm>
          <a:prstGeom prst="rect">
            <a:avLst/>
          </a:prstGeom>
        </p:spPr>
        <p:txBody>
          <a:bodyPr wrap="square">
            <a:spAutoFit/>
          </a:bodyPr>
          <a:lstStyle/>
          <a:p>
            <a:pPr marL="285750" indent="-285750" algn="ctr">
              <a:buFont typeface="Wingdings" pitchFamily="2" charset="2"/>
              <a:buChar char="ü"/>
            </a:pPr>
            <a:r>
              <a:rPr lang="en-US" dirty="0" smtClean="0">
                <a:solidFill>
                  <a:srgbClr val="660066"/>
                </a:solidFill>
                <a:latin typeface="Arial" pitchFamily="34" charset="0"/>
                <a:cs typeface="Arial" pitchFamily="34" charset="0"/>
              </a:rPr>
              <a:t>Listen to a song “Hip Hop Around Clock” in a video. </a:t>
            </a:r>
          </a:p>
          <a:p>
            <a:pPr algn="ctr"/>
            <a:endParaRPr lang="en-US" dirty="0" smtClean="0">
              <a:solidFill>
                <a:srgbClr val="660066"/>
              </a:solidFill>
              <a:latin typeface="Arial" pitchFamily="34" charset="0"/>
              <a:cs typeface="Arial" pitchFamily="34" charset="0"/>
            </a:endParaRPr>
          </a:p>
          <a:p>
            <a:pPr algn="ctr"/>
            <a:endParaRPr lang="en-US" dirty="0">
              <a:solidFill>
                <a:srgbClr val="660066"/>
              </a:solidFill>
              <a:latin typeface="Arial" pitchFamily="34" charset="0"/>
              <a:cs typeface="Arial" pitchFamily="34" charset="0"/>
            </a:endParaRPr>
          </a:p>
          <a:p>
            <a:pPr algn="ctr"/>
            <a:endParaRPr lang="en-US" dirty="0" smtClean="0">
              <a:solidFill>
                <a:srgbClr val="660066"/>
              </a:solidFill>
              <a:latin typeface="Arial" pitchFamily="34" charset="0"/>
              <a:cs typeface="Arial" pitchFamily="34" charset="0"/>
            </a:endParaRPr>
          </a:p>
          <a:p>
            <a:pPr marL="285750" indent="-285750" algn="ctr">
              <a:buFont typeface="Wingdings" pitchFamily="2" charset="2"/>
              <a:buChar char="ü"/>
            </a:pPr>
            <a:r>
              <a:rPr lang="en-US" dirty="0">
                <a:solidFill>
                  <a:srgbClr val="660066"/>
                </a:solidFill>
                <a:latin typeface="Arial" pitchFamily="34" charset="0"/>
                <a:cs typeface="Arial" pitchFamily="34" charset="0"/>
              </a:rPr>
              <a:t>Color in Paint a clock and identify each part. </a:t>
            </a:r>
            <a:endParaRPr lang="es-PA" dirty="0">
              <a:solidFill>
                <a:srgbClr val="660066"/>
              </a:solidFill>
              <a:latin typeface="Arial" pitchFamily="34" charset="0"/>
              <a:cs typeface="Arial" pitchFamily="34" charset="0"/>
            </a:endParaRPr>
          </a:p>
          <a:p>
            <a:pPr algn="ctr"/>
            <a:endParaRPr lang="en-US" dirty="0" smtClean="0">
              <a:solidFill>
                <a:srgbClr val="660066"/>
              </a:solidFill>
              <a:latin typeface="Arial" pitchFamily="34" charset="0"/>
              <a:cs typeface="Arial" pitchFamily="34" charset="0"/>
            </a:endParaRPr>
          </a:p>
          <a:p>
            <a:pPr marL="285750" indent="-285750" algn="ctr">
              <a:buFont typeface="Wingdings" pitchFamily="2" charset="2"/>
              <a:buChar char="ü"/>
            </a:pPr>
            <a:r>
              <a:rPr lang="en-US" dirty="0" smtClean="0">
                <a:solidFill>
                  <a:srgbClr val="660066"/>
                </a:solidFill>
                <a:latin typeface="Arial" pitchFamily="34" charset="0"/>
                <a:cs typeface="Arial" pitchFamily="34" charset="0"/>
              </a:rPr>
              <a:t>Bring </a:t>
            </a:r>
            <a:r>
              <a:rPr lang="en-US" dirty="0">
                <a:solidFill>
                  <a:srgbClr val="660066"/>
                </a:solidFill>
                <a:latin typeface="Arial" pitchFamily="34" charset="0"/>
                <a:cs typeface="Arial" pitchFamily="34" charset="0"/>
              </a:rPr>
              <a:t>from home the following material in order to do a clock:</a:t>
            </a:r>
            <a:endParaRPr lang="es-PA" dirty="0">
              <a:solidFill>
                <a:srgbClr val="660066"/>
              </a:solidFill>
              <a:latin typeface="Arial" pitchFamily="34" charset="0"/>
              <a:cs typeface="Arial" pitchFamily="34" charset="0"/>
            </a:endParaRPr>
          </a:p>
          <a:p>
            <a:pPr algn="ctr"/>
            <a:r>
              <a:rPr lang="en-US" dirty="0">
                <a:solidFill>
                  <a:srgbClr val="660066"/>
                </a:solidFill>
                <a:latin typeface="Arial" pitchFamily="34" charset="0"/>
                <a:cs typeface="Arial" pitchFamily="34" charset="0"/>
              </a:rPr>
              <a:t>Three green </a:t>
            </a:r>
            <a:r>
              <a:rPr lang="en-US" dirty="0" smtClean="0">
                <a:solidFill>
                  <a:srgbClr val="660066"/>
                </a:solidFill>
                <a:latin typeface="Arial" pitchFamily="34" charset="0"/>
                <a:cs typeface="Arial" pitchFamily="34" charset="0"/>
              </a:rPr>
              <a:t>foamy, </a:t>
            </a:r>
            <a:r>
              <a:rPr lang="en-US" dirty="0">
                <a:solidFill>
                  <a:srgbClr val="660066"/>
                </a:solidFill>
                <a:latin typeface="Arial" pitchFamily="34" charset="0"/>
                <a:cs typeface="Arial" pitchFamily="34" charset="0"/>
              </a:rPr>
              <a:t>one red foamy, one white foamy, scissors, black market, and pencil. </a:t>
            </a:r>
            <a:endParaRPr lang="en-US" dirty="0" smtClean="0">
              <a:solidFill>
                <a:srgbClr val="660066"/>
              </a:solidFill>
              <a:latin typeface="Arial" pitchFamily="34" charset="0"/>
              <a:cs typeface="Arial" pitchFamily="34" charset="0"/>
            </a:endParaRPr>
          </a:p>
          <a:p>
            <a:pPr algn="ctr"/>
            <a:endParaRPr lang="en-US" dirty="0">
              <a:solidFill>
                <a:srgbClr val="660066"/>
              </a:solidFill>
              <a:latin typeface="Arial" pitchFamily="34" charset="0"/>
              <a:cs typeface="Arial" pitchFamily="34" charset="0"/>
            </a:endParaRPr>
          </a:p>
          <a:p>
            <a:pPr algn="ctr"/>
            <a:endParaRPr lang="es-PA" dirty="0">
              <a:solidFill>
                <a:srgbClr val="660066"/>
              </a:solidFill>
              <a:latin typeface="Arial" pitchFamily="34" charset="0"/>
              <a:cs typeface="Arial" pitchFamily="34" charset="0"/>
            </a:endParaRPr>
          </a:p>
          <a:p>
            <a:pPr marL="285750" indent="-285750" algn="ctr">
              <a:buFont typeface="Wingdings" pitchFamily="2" charset="2"/>
              <a:buChar char="ü"/>
            </a:pPr>
            <a:r>
              <a:rPr lang="en-US" dirty="0">
                <a:solidFill>
                  <a:srgbClr val="660066"/>
                </a:solidFill>
                <a:latin typeface="Arial" pitchFamily="34" charset="0"/>
                <a:cs typeface="Arial" pitchFamily="34" charset="0"/>
              </a:rPr>
              <a:t>Draw the hands’ clock that appears in Word and write the correct hour that  appears in each clock</a:t>
            </a:r>
            <a:r>
              <a:rPr lang="en-US" dirty="0">
                <a:latin typeface="Arial" pitchFamily="34" charset="0"/>
                <a:cs typeface="Arial" pitchFamily="34" charset="0"/>
              </a:rPr>
              <a:t>. </a:t>
            </a:r>
            <a:endParaRPr lang="es-PA" dirty="0">
              <a:latin typeface="Arial" pitchFamily="34" charset="0"/>
              <a:cs typeface="Arial" pitchFamily="34" charset="0"/>
            </a:endParaRPr>
          </a:p>
          <a:p>
            <a:pPr algn="just"/>
            <a:endParaRPr lang="es-PA" dirty="0">
              <a:latin typeface="Arial" pitchFamily="34" charset="0"/>
              <a:cs typeface="Arial" pitchFamily="34" charset="0"/>
            </a:endParaRPr>
          </a:p>
          <a:p>
            <a:pPr algn="just"/>
            <a:r>
              <a:rPr lang="en-US" dirty="0">
                <a:latin typeface="Arial" pitchFamily="34" charset="0"/>
                <a:cs typeface="Arial" pitchFamily="34" charset="0"/>
              </a:rPr>
              <a:t> </a:t>
            </a:r>
            <a:endParaRPr lang="es-PA" dirty="0">
              <a:latin typeface="Arial" pitchFamily="34" charset="0"/>
              <a:cs typeface="Arial" pitchFamily="34" charset="0"/>
            </a:endParaRPr>
          </a:p>
        </p:txBody>
      </p:sp>
      <p:pic>
        <p:nvPicPr>
          <p:cNvPr id="6146" name="Picture 2" descr="E:\640_reveil.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54677" y="5157192"/>
            <a:ext cx="1489323" cy="1679569"/>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pie de página"/>
          <p:cNvSpPr>
            <a:spLocks noGrp="1"/>
          </p:cNvSpPr>
          <p:nvPr>
            <p:ph type="ftr" sz="quarter" idx="11"/>
          </p:nvPr>
        </p:nvSpPr>
        <p:spPr/>
        <p:txBody>
          <a:bodyPr/>
          <a:lstStyle/>
          <a:p>
            <a:pPr algn="ctr"/>
            <a:r>
              <a:rPr lang="es-PA" sz="1800" dirty="0" smtClean="0">
                <a:latin typeface="Monotype Corsiva" pitchFamily="66" charset="0"/>
              </a:rPr>
              <a:t>Gisselle Sánchez</a:t>
            </a:r>
            <a:endParaRPr lang="es-PA" sz="1800" dirty="0">
              <a:latin typeface="Monotype Corsiva" pitchFamily="66" charset="0"/>
            </a:endParaRPr>
          </a:p>
        </p:txBody>
      </p:sp>
    </p:spTree>
    <p:extLst>
      <p:ext uri="{BB962C8B-B14F-4D97-AF65-F5344CB8AC3E}">
        <p14:creationId xmlns:p14="http://schemas.microsoft.com/office/powerpoint/2010/main" val="3529567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338328"/>
            <a:ext cx="7416824" cy="1252728"/>
          </a:xfrm>
        </p:spPr>
        <p:txBody>
          <a:bodyPr>
            <a:prstTxWarp prst="textDoubleWave1">
              <a:avLst/>
            </a:prstTxWarp>
            <a:normAutofit fontScale="90000"/>
          </a:bodyPr>
          <a:lstStyle/>
          <a:p>
            <a:r>
              <a:rPr lang="en-US" dirty="0" smtClean="0"/>
              <a:t>Producto Principal</a:t>
            </a:r>
            <a:br>
              <a:rPr lang="en-US" dirty="0" smtClean="0"/>
            </a:br>
            <a:r>
              <a:rPr lang="en-US" dirty="0" smtClean="0">
                <a:solidFill>
                  <a:srgbClr val="660066"/>
                </a:solidFill>
              </a:rPr>
              <a:t>Main Product </a:t>
            </a:r>
            <a:endParaRPr lang="es-PA" dirty="0">
              <a:solidFill>
                <a:srgbClr val="660066"/>
              </a:solidFill>
            </a:endParaRPr>
          </a:p>
        </p:txBody>
      </p:sp>
      <p:sp>
        <p:nvSpPr>
          <p:cNvPr id="3" name="2 Rectángulo"/>
          <p:cNvSpPr/>
          <p:nvPr/>
        </p:nvSpPr>
        <p:spPr>
          <a:xfrm>
            <a:off x="539552" y="2852936"/>
            <a:ext cx="8280920" cy="2246769"/>
          </a:xfrm>
          <a:prstGeom prst="rect">
            <a:avLst/>
          </a:prstGeom>
        </p:spPr>
        <p:txBody>
          <a:bodyPr wrap="square">
            <a:spAutoFit/>
          </a:bodyPr>
          <a:lstStyle/>
          <a:p>
            <a:pPr algn="ctr"/>
            <a:r>
              <a:rPr lang="es-MX" sz="2800" dirty="0">
                <a:latin typeface="Arial" pitchFamily="34" charset="0"/>
                <a:cs typeface="Arial" pitchFamily="34" charset="0"/>
              </a:rPr>
              <a:t>Desarrolla en Word la forma correcta del uso del  reloj</a:t>
            </a:r>
            <a:r>
              <a:rPr lang="es-MX" sz="2800" dirty="0" smtClean="0">
                <a:latin typeface="Arial" pitchFamily="34" charset="0"/>
                <a:cs typeface="Arial" pitchFamily="34" charset="0"/>
              </a:rPr>
              <a:t>.</a:t>
            </a:r>
          </a:p>
          <a:p>
            <a:endParaRPr lang="es-MX" sz="2800" dirty="0">
              <a:latin typeface="Arial" pitchFamily="34" charset="0"/>
              <a:cs typeface="Arial" pitchFamily="34" charset="0"/>
            </a:endParaRPr>
          </a:p>
          <a:p>
            <a:endParaRPr lang="es-PA" sz="2800" dirty="0">
              <a:latin typeface="Arial" pitchFamily="34" charset="0"/>
              <a:cs typeface="Arial" pitchFamily="34" charset="0"/>
            </a:endParaRPr>
          </a:p>
          <a:p>
            <a:pPr algn="ctr"/>
            <a:r>
              <a:rPr lang="en-US" sz="2800" dirty="0">
                <a:solidFill>
                  <a:srgbClr val="660066"/>
                </a:solidFill>
                <a:latin typeface="Arial" pitchFamily="34" charset="0"/>
                <a:cs typeface="Arial" pitchFamily="34" charset="0"/>
              </a:rPr>
              <a:t>Develops in Word the correct use of the clock</a:t>
            </a:r>
            <a:r>
              <a:rPr lang="en-US" sz="2800" dirty="0">
                <a:latin typeface="Arial" pitchFamily="34" charset="0"/>
                <a:cs typeface="Arial" pitchFamily="34" charset="0"/>
              </a:rPr>
              <a:t>.</a:t>
            </a:r>
            <a:endParaRPr lang="es-PA" sz="2800" dirty="0">
              <a:latin typeface="Arial" pitchFamily="34" charset="0"/>
              <a:cs typeface="Arial" pitchFamily="34" charset="0"/>
            </a:endParaRPr>
          </a:p>
        </p:txBody>
      </p:sp>
      <p:pic>
        <p:nvPicPr>
          <p:cNvPr id="8196" name="Picture 4" descr="Reloj de bolsillo.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301208"/>
            <a:ext cx="1584176" cy="1240532"/>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a:xfrm>
            <a:off x="1979712" y="6250164"/>
            <a:ext cx="4104456" cy="365125"/>
          </a:xfrm>
        </p:spPr>
        <p:txBody>
          <a:bodyPr/>
          <a:lstStyle/>
          <a:p>
            <a:pPr algn="ctr"/>
            <a:r>
              <a:rPr lang="es-PA" sz="1800" dirty="0" smtClean="0">
                <a:latin typeface="Monotype Corsiva" pitchFamily="66" charset="0"/>
              </a:rPr>
              <a:t>Gisselle Sánchez</a:t>
            </a:r>
            <a:endParaRPr lang="es-PA" sz="1800" dirty="0">
              <a:latin typeface="Monotype Corsiva" pitchFamily="66" charset="0"/>
            </a:endParaRPr>
          </a:p>
        </p:txBody>
      </p:sp>
    </p:spTree>
    <p:extLst>
      <p:ext uri="{BB962C8B-B14F-4D97-AF65-F5344CB8AC3E}">
        <p14:creationId xmlns:p14="http://schemas.microsoft.com/office/powerpoint/2010/main" val="202999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heel(1)">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620688"/>
            <a:ext cx="6192688" cy="864096"/>
          </a:xfrm>
        </p:spPr>
        <p:txBody>
          <a:bodyPr>
            <a:normAutofit fontScale="90000"/>
          </a:bodyPr>
          <a:lstStyle/>
          <a:p>
            <a:pPr algn="ctr"/>
            <a:r>
              <a:rPr lang="en-US" dirty="0" smtClean="0"/>
              <a:t/>
            </a:r>
            <a:br>
              <a:rPr lang="en-US" dirty="0" smtClean="0"/>
            </a:br>
            <a:r>
              <a:rPr lang="en-US" dirty="0" err="1" smtClean="0"/>
              <a:t>Criterios</a:t>
            </a:r>
            <a:r>
              <a:rPr lang="en-US" dirty="0" smtClean="0"/>
              <a:t> de </a:t>
            </a:r>
            <a:r>
              <a:rPr lang="en-US" dirty="0" err="1" smtClean="0"/>
              <a:t>Evalucacion</a:t>
            </a:r>
            <a:r>
              <a:rPr lang="en-US" dirty="0" smtClean="0"/>
              <a:t> </a:t>
            </a:r>
            <a:endParaRPr lang="es-PA" dirty="0"/>
          </a:p>
        </p:txBody>
      </p:sp>
      <p:graphicFrame>
        <p:nvGraphicFramePr>
          <p:cNvPr id="4" name="3 Tabla"/>
          <p:cNvGraphicFramePr>
            <a:graphicFrameLocks noGrp="1"/>
          </p:cNvGraphicFramePr>
          <p:nvPr>
            <p:extLst>
              <p:ext uri="{D42A27DB-BD31-4B8C-83A1-F6EECF244321}">
                <p14:modId xmlns:p14="http://schemas.microsoft.com/office/powerpoint/2010/main" val="595820679"/>
              </p:ext>
            </p:extLst>
          </p:nvPr>
        </p:nvGraphicFramePr>
        <p:xfrm>
          <a:off x="971601" y="1628799"/>
          <a:ext cx="6984776" cy="3681508"/>
        </p:xfrm>
        <a:graphic>
          <a:graphicData uri="http://schemas.openxmlformats.org/drawingml/2006/table">
            <a:tbl>
              <a:tblPr firstRow="1" firstCol="1" bandRow="1">
                <a:tableStyleId>{E8B1032C-EA38-4F05-BA0D-38AFFFC7BED3}</a:tableStyleId>
              </a:tblPr>
              <a:tblGrid>
                <a:gridCol w="1396228"/>
                <a:gridCol w="1397137"/>
                <a:gridCol w="1397137"/>
                <a:gridCol w="1397137"/>
                <a:gridCol w="1397137"/>
              </a:tblGrid>
              <a:tr h="690616">
                <a:tc gridSpan="5">
                  <a:txBody>
                    <a:bodyPr/>
                    <a:lstStyle/>
                    <a:p>
                      <a:pPr marL="0" marR="0" algn="ctr">
                        <a:spcBef>
                          <a:spcPts val="100"/>
                        </a:spcBef>
                        <a:spcAft>
                          <a:spcPts val="100"/>
                        </a:spcAft>
                        <a:tabLst>
                          <a:tab pos="2693035" algn="l"/>
                        </a:tabLst>
                      </a:pPr>
                      <a:r>
                        <a:rPr lang="es-MX"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CRITERIOS A EVALUAR</a:t>
                      </a:r>
                      <a:endParaRPr lang="es-PA"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0" marR="0" algn="ctr">
                        <a:spcBef>
                          <a:spcPts val="100"/>
                        </a:spcBef>
                        <a:spcAft>
                          <a:spcPts val="100"/>
                        </a:spcAft>
                        <a:tabLst>
                          <a:tab pos="2693035" algn="l"/>
                        </a:tabLst>
                      </a:pPr>
                      <a:r>
                        <a:rPr lang="es-MX"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ACTIVIDAD #1</a:t>
                      </a:r>
                      <a:endParaRPr lang="es-PA"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marL="0" marR="0" algn="ctr">
                        <a:spcBef>
                          <a:spcPts val="100"/>
                        </a:spcBef>
                        <a:spcAft>
                          <a:spcPts val="100"/>
                        </a:spcAft>
                        <a:tabLst>
                          <a:tab pos="2693035" algn="l"/>
                        </a:tabLst>
                      </a:pPr>
                      <a:r>
                        <a:rPr lang="es-MX"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TÍTULO: EL SAPO RELOJ </a:t>
                      </a:r>
                      <a:r>
                        <a:rPr lang="es-MX"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hlinkClick r:id="rId2" action="ppaction://hlinkfile"/>
                        </a:rPr>
                        <a:t>( THE FROG’S CLOCK)</a:t>
                      </a:r>
                      <a:endParaRPr lang="es-PA"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a:cs typeface="Arial" pitchFamily="34" charset="0"/>
                      </a:endParaRPr>
                    </a:p>
                  </a:txBody>
                  <a:tcPr marL="68580" marR="68580" marT="0" marB="0">
                    <a:blipFill>
                      <a:blip r:embed="rId3"/>
                      <a:tile tx="0" ty="0" sx="100000" sy="100000" flip="none" algn="tl"/>
                    </a:blipFill>
                  </a:tcPr>
                </a:tc>
                <a:tc hMerge="1">
                  <a:txBody>
                    <a:bodyPr/>
                    <a:lstStyle/>
                    <a:p>
                      <a:endParaRPr lang="es-PA"/>
                    </a:p>
                  </a:txBody>
                  <a:tcPr/>
                </a:tc>
                <a:tc hMerge="1">
                  <a:txBody>
                    <a:bodyPr/>
                    <a:lstStyle/>
                    <a:p>
                      <a:endParaRPr lang="es-PA"/>
                    </a:p>
                  </a:txBody>
                  <a:tcPr/>
                </a:tc>
                <a:tc hMerge="1">
                  <a:txBody>
                    <a:bodyPr/>
                    <a:lstStyle/>
                    <a:p>
                      <a:endParaRPr lang="es-PA"/>
                    </a:p>
                  </a:txBody>
                  <a:tcPr/>
                </a:tc>
                <a:tc hMerge="1">
                  <a:txBody>
                    <a:bodyPr/>
                    <a:lstStyle/>
                    <a:p>
                      <a:endParaRPr lang="es-PA"/>
                    </a:p>
                  </a:txBody>
                  <a:tcPr/>
                </a:tc>
              </a:tr>
              <a:tr h="978948">
                <a:tc>
                  <a:txBody>
                    <a:bodyPr/>
                    <a:lstStyle/>
                    <a:p>
                      <a:pPr marL="0" marR="0">
                        <a:spcBef>
                          <a:spcPts val="100"/>
                        </a:spcBef>
                        <a:spcAft>
                          <a:spcPts val="100"/>
                        </a:spcAft>
                      </a:pPr>
                      <a:r>
                        <a:rPr lang="es-MX" sz="1400" dirty="0">
                          <a:effectLst/>
                        </a:rPr>
                        <a:t>Aspectos a </a:t>
                      </a:r>
                      <a:endParaRPr lang="es-PA" sz="1400" dirty="0">
                        <a:effectLst/>
                      </a:endParaRPr>
                    </a:p>
                    <a:p>
                      <a:pPr marL="0" marR="0">
                        <a:spcBef>
                          <a:spcPts val="100"/>
                        </a:spcBef>
                        <a:spcAft>
                          <a:spcPts val="100"/>
                        </a:spcAft>
                      </a:pPr>
                      <a:r>
                        <a:rPr lang="es-MX" sz="1400" dirty="0">
                          <a:effectLst/>
                        </a:rPr>
                        <a:t>Evaluar</a:t>
                      </a:r>
                      <a:endParaRPr lang="es-PA" sz="1400" dirty="0">
                        <a:effectLst/>
                      </a:endParaRPr>
                    </a:p>
                    <a:p>
                      <a:pPr marL="0" marR="0">
                        <a:spcBef>
                          <a:spcPts val="100"/>
                        </a:spcBef>
                        <a:spcAft>
                          <a:spcPts val="100"/>
                        </a:spcAft>
                      </a:pPr>
                      <a:r>
                        <a:rPr lang="es-MX" sz="1400" dirty="0">
                          <a:effectLst/>
                        </a:rPr>
                        <a:t> </a:t>
                      </a:r>
                      <a:endParaRPr lang="es-PA" sz="1400" dirty="0">
                        <a:effectLst/>
                      </a:endParaRPr>
                    </a:p>
                    <a:p>
                      <a:pPr marL="0" marR="0">
                        <a:spcBef>
                          <a:spcPts val="100"/>
                        </a:spcBef>
                        <a:spcAft>
                          <a:spcPts val="100"/>
                        </a:spcAft>
                      </a:pPr>
                      <a:r>
                        <a:rPr lang="es-MX" sz="1400" dirty="0">
                          <a:effectLst/>
                        </a:rPr>
                        <a:t>          Puntos </a:t>
                      </a:r>
                      <a:endParaRPr lang="es-PA" sz="1400" dirty="0">
                        <a:effectLst/>
                        <a:latin typeface="Arial" pitchFamily="34" charset="0"/>
                        <a:ea typeface="Times New Roman"/>
                        <a:cs typeface="Arial" pitchFamily="34" charset="0"/>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600" dirty="0">
                          <a:effectLst/>
                        </a:rPr>
                        <a:t>5</a:t>
                      </a:r>
                      <a:endParaRPr lang="es-PA" sz="1600" dirty="0">
                        <a:effectLst/>
                        <a:latin typeface="Arial" pitchFamily="34" charset="0"/>
                        <a:ea typeface="Times New Roman"/>
                        <a:cs typeface="Arial" pitchFamily="34" charset="0"/>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600" dirty="0">
                          <a:effectLst/>
                        </a:rPr>
                        <a:t>3</a:t>
                      </a:r>
                      <a:endParaRPr lang="es-PA" sz="1600" dirty="0">
                        <a:effectLst/>
                        <a:latin typeface="Arial" pitchFamily="34" charset="0"/>
                        <a:ea typeface="Times New Roman"/>
                        <a:cs typeface="Arial" pitchFamily="34" charset="0"/>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600" dirty="0">
                          <a:effectLst/>
                        </a:rPr>
                        <a:t>1</a:t>
                      </a:r>
                      <a:endParaRPr lang="es-PA" sz="1600" dirty="0">
                        <a:effectLst/>
                        <a:latin typeface="Arial" pitchFamily="34" charset="0"/>
                        <a:ea typeface="Times New Roman"/>
                        <a:cs typeface="Arial" pitchFamily="34" charset="0"/>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600" dirty="0">
                          <a:effectLst/>
                        </a:rPr>
                        <a:t>Total</a:t>
                      </a:r>
                      <a:endParaRPr lang="es-PA" sz="1600" dirty="0">
                        <a:effectLst/>
                        <a:latin typeface="Arial" pitchFamily="34" charset="0"/>
                        <a:ea typeface="Times New Roman"/>
                        <a:cs typeface="Arial" pitchFamily="34" charset="0"/>
                      </a:endParaRPr>
                    </a:p>
                  </a:txBody>
                  <a:tcPr marL="68580" marR="68580" marT="0" marB="0">
                    <a:blipFill>
                      <a:blip r:embed="rId3"/>
                      <a:tile tx="0" ty="0" sx="100000" sy="100000" flip="none" algn="tl"/>
                    </a:blipFill>
                  </a:tcPr>
                </a:tc>
              </a:tr>
              <a:tr h="414369">
                <a:tc>
                  <a:txBody>
                    <a:bodyPr/>
                    <a:lstStyle/>
                    <a:p>
                      <a:pPr marL="0" marR="0">
                        <a:spcBef>
                          <a:spcPts val="100"/>
                        </a:spcBef>
                        <a:spcAft>
                          <a:spcPts val="100"/>
                        </a:spcAft>
                      </a:pPr>
                      <a:r>
                        <a:rPr lang="es-MX" sz="1400" dirty="0">
                          <a:effectLst/>
                        </a:rPr>
                        <a:t>Corto bien los patrones</a:t>
                      </a:r>
                      <a:endParaRPr lang="es-PA" sz="1400" dirty="0">
                        <a:effectLst/>
                        <a:latin typeface="Arial" pitchFamily="34" charset="0"/>
                        <a:ea typeface="Times New Roman"/>
                        <a:cs typeface="Arial" pitchFamily="34" charset="0"/>
                      </a:endParaRPr>
                    </a:p>
                  </a:txBody>
                  <a:tcPr marL="68580" marR="68580" marT="0" marB="0">
                    <a:blipFill>
                      <a:blip r:embed="rId3"/>
                      <a:tile tx="0" ty="0" sx="100000" sy="100000" flip="none" algn="tl"/>
                    </a:blipFill>
                  </a:tcPr>
                </a:tc>
                <a:tc>
                  <a:txBody>
                    <a:bodyPr/>
                    <a:lstStyle/>
                    <a:p>
                      <a:pPr marL="0" marR="0" algn="ctr">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a:effectLst/>
                        </a:rPr>
                        <a:t> </a:t>
                      </a:r>
                      <a:endParaRPr lang="es-PA" sz="1200">
                        <a:effectLst/>
                        <a:latin typeface="Times New Roman"/>
                        <a:ea typeface="Times New Roman"/>
                      </a:endParaRPr>
                    </a:p>
                  </a:txBody>
                  <a:tcPr marL="68580" marR="68580" marT="0" marB="0">
                    <a:blipFill>
                      <a:blip r:embed="rId3"/>
                      <a:tile tx="0" ty="0" sx="100000" sy="100000" flip="none" algn="tl"/>
                    </a:blipFill>
                  </a:tcPr>
                </a:tc>
              </a:tr>
              <a:tr h="207185">
                <a:tc>
                  <a:txBody>
                    <a:bodyPr/>
                    <a:lstStyle/>
                    <a:p>
                      <a:pPr marL="0" marR="0">
                        <a:spcBef>
                          <a:spcPts val="100"/>
                        </a:spcBef>
                        <a:spcAft>
                          <a:spcPts val="100"/>
                        </a:spcAft>
                      </a:pPr>
                      <a:r>
                        <a:rPr lang="es-MX" sz="1400" dirty="0">
                          <a:effectLst/>
                        </a:rPr>
                        <a:t>Puntualidad</a:t>
                      </a:r>
                      <a:endParaRPr lang="es-PA" sz="1400" dirty="0">
                        <a:effectLst/>
                        <a:latin typeface="Arial" pitchFamily="34" charset="0"/>
                        <a:ea typeface="Times New Roman"/>
                        <a:cs typeface="Arial" pitchFamily="34" charset="0"/>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a:effectLst/>
                        </a:rPr>
                        <a:t> </a:t>
                      </a:r>
                      <a:endParaRPr lang="es-PA"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a:effectLst/>
                        </a:rPr>
                        <a:t> </a:t>
                      </a:r>
                      <a:endParaRPr lang="es-PA"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a:effectLst/>
                        </a:rPr>
                        <a:t> </a:t>
                      </a:r>
                      <a:endParaRPr lang="es-PA" sz="1200">
                        <a:effectLst/>
                        <a:latin typeface="Times New Roman"/>
                        <a:ea typeface="Times New Roman"/>
                      </a:endParaRPr>
                    </a:p>
                  </a:txBody>
                  <a:tcPr marL="68580" marR="68580" marT="0" marB="0">
                    <a:blipFill>
                      <a:blip r:embed="rId3"/>
                      <a:tile tx="0" ty="0" sx="100000" sy="100000" flip="none" algn="tl"/>
                    </a:blipFill>
                  </a:tcPr>
                </a:tc>
              </a:tr>
              <a:tr h="207185">
                <a:tc>
                  <a:txBody>
                    <a:bodyPr/>
                    <a:lstStyle/>
                    <a:p>
                      <a:pPr marL="0" marR="0">
                        <a:spcBef>
                          <a:spcPts val="100"/>
                        </a:spcBef>
                        <a:spcAft>
                          <a:spcPts val="100"/>
                        </a:spcAft>
                      </a:pPr>
                      <a:r>
                        <a:rPr lang="es-MX" sz="1400" dirty="0">
                          <a:effectLst/>
                        </a:rPr>
                        <a:t>Nitidez</a:t>
                      </a:r>
                      <a:endParaRPr lang="es-PA" sz="1400" dirty="0">
                        <a:effectLst/>
                        <a:latin typeface="Arial" pitchFamily="34" charset="0"/>
                        <a:ea typeface="Times New Roman"/>
                        <a:cs typeface="Arial" pitchFamily="34" charset="0"/>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a:effectLst/>
                        </a:rPr>
                        <a:t> </a:t>
                      </a:r>
                      <a:endParaRPr lang="es-PA" sz="1200">
                        <a:effectLst/>
                        <a:latin typeface="Times New Roman"/>
                        <a:ea typeface="Times New Roman"/>
                      </a:endParaRPr>
                    </a:p>
                  </a:txBody>
                  <a:tcPr marL="68580" marR="68580" marT="0" marB="0">
                    <a:blipFill>
                      <a:blip r:embed="rId3"/>
                      <a:tile tx="0" ty="0" sx="100000" sy="100000" flip="none" algn="tl"/>
                    </a:blipFill>
                  </a:tcPr>
                </a:tc>
              </a:tr>
              <a:tr h="621554">
                <a:tc>
                  <a:txBody>
                    <a:bodyPr/>
                    <a:lstStyle/>
                    <a:p>
                      <a:pPr marL="0" marR="0">
                        <a:spcBef>
                          <a:spcPts val="100"/>
                        </a:spcBef>
                        <a:spcAft>
                          <a:spcPts val="100"/>
                        </a:spcAft>
                      </a:pPr>
                      <a:r>
                        <a:rPr lang="es-MX" sz="1400" dirty="0">
                          <a:effectLst/>
                        </a:rPr>
                        <a:t>Siguió los pasos para armar el reloj</a:t>
                      </a:r>
                      <a:endParaRPr lang="es-PA" sz="1400" dirty="0">
                        <a:effectLst/>
                        <a:latin typeface="Arial" pitchFamily="34" charset="0"/>
                        <a:ea typeface="Times New Roman"/>
                        <a:cs typeface="Arial" pitchFamily="34" charset="0"/>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a:effectLst/>
                        </a:rPr>
                        <a:t> </a:t>
                      </a:r>
                      <a:endParaRPr lang="es-PA"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a:effectLst/>
                        </a:rPr>
                        <a:t> </a:t>
                      </a:r>
                      <a:endParaRPr lang="es-PA"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a:effectLst/>
                        </a:rPr>
                        <a:t> </a:t>
                      </a:r>
                      <a:endParaRPr lang="es-PA" sz="1200">
                        <a:effectLst/>
                        <a:latin typeface="Times New Roman"/>
                        <a:ea typeface="Times New Roman"/>
                      </a:endParaRPr>
                    </a:p>
                  </a:txBody>
                  <a:tcPr marL="68580" marR="68580" marT="0" marB="0">
                    <a:blipFill>
                      <a:blip r:embed="rId3"/>
                      <a:tile tx="0" ty="0" sx="100000" sy="100000" flip="none" algn="tl"/>
                    </a:blipFill>
                  </a:tcPr>
                </a:tc>
              </a:tr>
              <a:tr h="207185">
                <a:tc>
                  <a:txBody>
                    <a:bodyPr/>
                    <a:lstStyle/>
                    <a:p>
                      <a:pPr marL="0" marR="0">
                        <a:spcBef>
                          <a:spcPts val="100"/>
                        </a:spcBef>
                        <a:spcAft>
                          <a:spcPts val="100"/>
                        </a:spcAft>
                      </a:pPr>
                      <a:r>
                        <a:rPr lang="es-MX" sz="1400" dirty="0">
                          <a:effectLst/>
                        </a:rPr>
                        <a:t>Conducta</a:t>
                      </a:r>
                      <a:endParaRPr lang="es-PA" sz="1400" dirty="0">
                        <a:effectLst/>
                        <a:latin typeface="Arial" pitchFamily="34" charset="0"/>
                        <a:ea typeface="Times New Roman"/>
                        <a:cs typeface="Arial" pitchFamily="34" charset="0"/>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a:effectLst/>
                        </a:rPr>
                        <a:t> </a:t>
                      </a:r>
                      <a:endParaRPr lang="es-PA"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a:effectLst/>
                        </a:rPr>
                        <a:t> </a:t>
                      </a:r>
                      <a:endParaRPr lang="es-PA"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a:effectLst/>
                        </a:rPr>
                        <a:t> </a:t>
                      </a:r>
                      <a:endParaRPr lang="es-PA" sz="1200">
                        <a:effectLst/>
                        <a:latin typeface="Times New Roman"/>
                        <a:ea typeface="Times New Roman"/>
                      </a:endParaRPr>
                    </a:p>
                  </a:txBody>
                  <a:tcPr marL="68580" marR="68580" marT="0" marB="0">
                    <a:blipFill>
                      <a:blip r:embed="rId3"/>
                      <a:tile tx="0" ty="0" sx="100000" sy="100000" flip="none" algn="tl"/>
                    </a:blipFill>
                  </a:tcPr>
                </a:tc>
              </a:tr>
              <a:tr h="207185">
                <a:tc>
                  <a:txBody>
                    <a:bodyPr/>
                    <a:lstStyle/>
                    <a:p>
                      <a:pPr marL="0" marR="0">
                        <a:spcBef>
                          <a:spcPts val="100"/>
                        </a:spcBef>
                        <a:spcAft>
                          <a:spcPts val="100"/>
                        </a:spcAft>
                      </a:pPr>
                      <a:r>
                        <a:rPr lang="es-MX" sz="1400" dirty="0">
                          <a:effectLst/>
                        </a:rPr>
                        <a:t>Gran total </a:t>
                      </a:r>
                      <a:endParaRPr lang="es-PA" sz="1400" dirty="0">
                        <a:effectLst/>
                        <a:latin typeface="Arial" pitchFamily="34" charset="0"/>
                        <a:ea typeface="Times New Roman"/>
                        <a:cs typeface="Arial" pitchFamily="34" charset="0"/>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a:effectLst/>
                        </a:rPr>
                        <a:t> </a:t>
                      </a:r>
                      <a:endParaRPr lang="es-PA" sz="120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blipFill>
                      <a:blip r:embed="rId3"/>
                      <a:tile tx="0" ty="0" sx="100000" sy="100000" flip="none" algn="tl"/>
                    </a:blipFill>
                  </a:tcPr>
                </a:tc>
                <a:tc>
                  <a:txBody>
                    <a:bodyPr/>
                    <a:lstStyle/>
                    <a:p>
                      <a:pPr marL="0" marR="0">
                        <a:spcBef>
                          <a:spcPts val="100"/>
                        </a:spcBef>
                        <a:spcAft>
                          <a:spcPts val="100"/>
                        </a:spcAft>
                      </a:pPr>
                      <a:r>
                        <a:rPr lang="es-MX" sz="1000" dirty="0">
                          <a:effectLst/>
                        </a:rPr>
                        <a:t> </a:t>
                      </a:r>
                      <a:endParaRPr lang="es-PA" sz="1200" dirty="0">
                        <a:effectLst/>
                        <a:latin typeface="Times New Roman"/>
                        <a:ea typeface="Times New Roman"/>
                      </a:endParaRPr>
                    </a:p>
                  </a:txBody>
                  <a:tcPr marL="68580" marR="68580" marT="0" marB="0">
                    <a:blipFill>
                      <a:blip r:embed="rId3"/>
                      <a:tile tx="0" ty="0" sx="100000" sy="100000" flip="none" algn="tl"/>
                    </a:blipFill>
                  </a:tcPr>
                </a:tc>
              </a:tr>
            </a:tbl>
          </a:graphicData>
        </a:graphic>
      </p:graphicFrame>
      <p:sp>
        <p:nvSpPr>
          <p:cNvPr id="5" name="AutoShape 1"/>
          <p:cNvSpPr>
            <a:spLocks noChangeShapeType="1"/>
          </p:cNvSpPr>
          <p:nvPr/>
        </p:nvSpPr>
        <p:spPr bwMode="auto">
          <a:xfrm flipV="1">
            <a:off x="971600" y="2420887"/>
            <a:ext cx="1368152" cy="8640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PA"/>
          </a:p>
        </p:txBody>
      </p:sp>
      <p:sp>
        <p:nvSpPr>
          <p:cNvPr id="6" name="5 Marcador de pie de página"/>
          <p:cNvSpPr>
            <a:spLocks noGrp="1"/>
          </p:cNvSpPr>
          <p:nvPr>
            <p:ph type="ftr" sz="quarter" idx="11"/>
          </p:nvPr>
        </p:nvSpPr>
        <p:spPr>
          <a:xfrm>
            <a:off x="3347864" y="5852160"/>
            <a:ext cx="3384376" cy="365125"/>
          </a:xfrm>
        </p:spPr>
        <p:txBody>
          <a:bodyPr/>
          <a:lstStyle/>
          <a:p>
            <a:pPr algn="ctr"/>
            <a:r>
              <a:rPr lang="es-PA" sz="1800" dirty="0" smtClean="0">
                <a:latin typeface="Monotype Corsiva" pitchFamily="66" charset="0"/>
              </a:rPr>
              <a:t>Gisselle Sánchez</a:t>
            </a:r>
            <a:endParaRPr lang="es-PA" sz="1800" dirty="0">
              <a:latin typeface="Monotype Corsiva" pitchFamily="66" charset="0"/>
            </a:endParaRPr>
          </a:p>
        </p:txBody>
      </p:sp>
    </p:spTree>
    <p:extLst>
      <p:ext uri="{BB962C8B-B14F-4D97-AF65-F5344CB8AC3E}">
        <p14:creationId xmlns:p14="http://schemas.microsoft.com/office/powerpoint/2010/main" val="18114178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8.jpeg"/></Relationships>
</file>

<file path=ppt/theme/_rels/them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13.jpeg"/></Relationships>
</file>

<file path=ppt/theme/_rels/theme14.xml.rels><?xml version="1.0" encoding="UTF-8" standalone="yes"?>
<Relationships xmlns="http://schemas.openxmlformats.org/package/2006/relationships"><Relationship Id="rId1" Type="http://schemas.openxmlformats.org/officeDocument/2006/relationships/image" Target="../media/image14.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rrency">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isometricLeftDown" fov="0">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isometricLeftDown" fov="0">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11.xml><?xml version="1.0" encoding="utf-8"?>
<a:theme xmlns:a="http://schemas.openxmlformats.org/drawingml/2006/main" name="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12.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Adyacencia">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4.xml><?xml version="1.0" encoding="utf-8"?>
<a:theme xmlns:a="http://schemas.openxmlformats.org/drawingml/2006/main" name="Silk">
  <a:themeElements>
    <a:clrScheme name="Silk">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ilk">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lk">
      <a:fillStyleLst>
        <a:solidFill>
          <a:schemeClr val="phClr">
            <a:tint val="100000"/>
            <a:shade val="100000"/>
            <a:hueMod val="100000"/>
            <a:satMod val="100000"/>
          </a:scheme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700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7000000" scaled="1"/>
        </a:gradFill>
      </a:fillStyleLst>
      <a:lnStyleLst>
        <a:ln w="12700" cap="sq" cmpd="sng" algn="ctr">
          <a:solidFill>
            <a:schemeClr val="phClr"/>
          </a:solidFill>
          <a:prstDash val="solid"/>
        </a:ln>
        <a:ln w="25400" cap="sq" cmpd="sng" algn="ctr">
          <a:solidFill>
            <a:schemeClr val="phClr"/>
          </a:solidFill>
          <a:prstDash val="solid"/>
        </a:ln>
        <a:ln w="31750" cap="sq" cmpd="sng" algn="ctr">
          <a:solidFill>
            <a:schemeClr val="phClr"/>
          </a:solidFill>
          <a:prstDash val="solid"/>
        </a:ln>
      </a:lnStyleLst>
      <a:effectStyleLst>
        <a:effectStyle>
          <a:effectLst>
            <a:outerShdw blurRad="63500" dist="50800" dir="5400000" algn="tl">
              <a:srgbClr val="000000">
                <a:alpha val="35294"/>
              </a:srgbClr>
            </a:outerShdw>
          </a:effectLst>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27000" h="12700"/>
            <a:contourClr>
              <a:schemeClr val="phClr">
                <a:tint val="100000"/>
                <a:shade val="100000"/>
                <a:hueMod val="100000"/>
                <a:satMod val="100000"/>
              </a:schemeClr>
            </a:contourClr>
          </a:sp3d>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524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shade val="50000"/>
                <a:satMod val="150000"/>
              </a:schemeClr>
            </a:gs>
            <a:gs pos="50000">
              <a:schemeClr val="phClr">
                <a:tint val="85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100"/>
                <a:satMod val="150000"/>
              </a:schemeClr>
            </a:duotone>
          </a:blip>
          <a:stretch>
            <a:fillRect/>
          </a:stretch>
        </a:blipFill>
      </a:bgFillStyleLst>
    </a:fmtScheme>
  </a:themeElements>
  <a:objectDefaults/>
  <a:extraClrSchemeLst/>
</a:theme>
</file>

<file path=ppt/theme/theme1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nival">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Mod">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5.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6.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7.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Symphony">
  <a:themeElements>
    <a:clrScheme name="Symphony">
      <a:dk1>
        <a:sysClr val="windowText" lastClr="000000"/>
      </a:dk1>
      <a:lt1>
        <a:sysClr val="window" lastClr="FFFFFF"/>
      </a:lt1>
      <a:dk2>
        <a:srgbClr val="241F00"/>
      </a:dk2>
      <a:lt2>
        <a:srgbClr val="E5E9F7"/>
      </a:lt2>
      <a:accent1>
        <a:srgbClr val="AE0000"/>
      </a:accent1>
      <a:accent2>
        <a:srgbClr val="63457F"/>
      </a:accent2>
      <a:accent3>
        <a:srgbClr val="255775"/>
      </a:accent3>
      <a:accent4>
        <a:srgbClr val="A47C0C"/>
      </a:accent4>
      <a:accent5>
        <a:srgbClr val="39378D"/>
      </a:accent5>
      <a:accent6>
        <a:srgbClr val="680039"/>
      </a:accent6>
      <a:hlink>
        <a:srgbClr val="0000FF"/>
      </a:hlink>
      <a:folHlink>
        <a:srgbClr val="800080"/>
      </a:folHlink>
    </a:clrScheme>
    <a:fontScheme name="Symphony">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aramond"/>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ymphony">
      <a:fillStyleLst>
        <a:solidFill>
          <a:schemeClr val="phClr"/>
        </a:solidFill>
        <a:gradFill rotWithShape="1">
          <a:gsLst>
            <a:gs pos="0">
              <a:schemeClr val="phClr">
                <a:tint val="100000"/>
                <a:shade val="90000"/>
                <a:satMod val="175000"/>
              </a:schemeClr>
            </a:gs>
            <a:gs pos="100000">
              <a:schemeClr val="phClr">
                <a:tint val="75000"/>
                <a:satMod val="250000"/>
              </a:schemeClr>
            </a:gs>
          </a:gsLst>
          <a:lin ang="5400000" scaled="1"/>
        </a:gradFill>
        <a:gradFill rotWithShape="1">
          <a:gsLst>
            <a:gs pos="0">
              <a:schemeClr val="phClr">
                <a:shade val="50000"/>
                <a:satMod val="115000"/>
              </a:schemeClr>
            </a:gs>
            <a:gs pos="100000">
              <a:schemeClr val="phClr">
                <a:tint val="80000"/>
                <a:shade val="100000"/>
                <a:alpha val="85000"/>
                <a:satMod val="250000"/>
              </a:schemeClr>
            </a:gs>
          </a:gsLst>
          <a:lin ang="5400000" scaled="0"/>
        </a:gradFill>
      </a:fillStyleLst>
      <a:lnStyleLst>
        <a:ln w="6350" cap="flat" cmpd="sng" algn="ctr">
          <a:solidFill>
            <a:schemeClr val="phClr">
              <a:shade val="95000"/>
              <a:satMod val="115000"/>
            </a:schemeClr>
          </a:solidFill>
          <a:prstDash val="solid"/>
        </a:ln>
        <a:ln w="12700" cap="flat" cmpd="sng" algn="ctr">
          <a:solidFill>
            <a:schemeClr val="phClr">
              <a:shade val="90000"/>
              <a:satMod val="125000"/>
            </a:schemeClr>
          </a:solidFill>
          <a:prstDash val="solid"/>
        </a:ln>
        <a:ln w="25400" cap="flat" cmpd="sng" algn="ctr">
          <a:solidFill>
            <a:schemeClr val="phClr">
              <a:shade val="90000"/>
              <a:satMod val="135000"/>
            </a:schemeClr>
          </a:solidFill>
          <a:prstDash val="solid"/>
        </a:ln>
      </a:lnStyleLst>
      <a:effectStyleLst>
        <a:effectStyle>
          <a:effectLst/>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25400" h="0" prst="convex"/>
          </a:sp3d>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63500" h="25400" prst="convex"/>
          </a:sp3d>
        </a:effectStyle>
      </a:effectStyleLst>
      <a:bgFillStyleLst>
        <a:solidFill>
          <a:schemeClr val="phClr">
            <a:shade val="95000"/>
            <a:satMod val="115000"/>
          </a:schemeClr>
        </a:solidFill>
        <a:blipFill rotWithShape="1">
          <a:blip xmlns:r="http://schemas.openxmlformats.org/officeDocument/2006/relationships" r:embed="rId1">
            <a:duotone>
              <a:schemeClr val="phClr">
                <a:shade val="80000"/>
                <a:satMod val="250000"/>
              </a:schemeClr>
              <a:schemeClr val="phClr">
                <a:tint val="80000"/>
                <a:satMod val="200000"/>
              </a:schemeClr>
            </a:duotone>
          </a:blip>
          <a:stretch/>
        </a:blipFill>
        <a:blipFill rotWithShape="1">
          <a:blip xmlns:r="http://schemas.openxmlformats.org/officeDocument/2006/relationships" r:embed="rId2">
            <a:duotone>
              <a:schemeClr val="phClr">
                <a:shade val="50000"/>
                <a:satMod val="250000"/>
              </a:schemeClr>
              <a:schemeClr val="phClr">
                <a:tint val="80000"/>
                <a:satMod val="110000"/>
              </a:schemeClr>
            </a:duotone>
          </a:blip>
          <a:stretch/>
        </a:blipFill>
      </a:bgFillStyleLst>
    </a:fmtScheme>
  </a:themeElements>
  <a:objectDefaults/>
  <a:extraClrSchemeLst/>
</a:theme>
</file>

<file path=ppt/theme/theme9.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TotalTime>
  <Words>703</Words>
  <Application>Microsoft Office PowerPoint</Application>
  <PresentationFormat>Presentación en pantalla (4:3)</PresentationFormat>
  <Paragraphs>252</Paragraphs>
  <Slides>17</Slides>
  <Notes>3</Notes>
  <HiddenSlides>0</HiddenSlides>
  <MMClips>0</MMClips>
  <ScaleCrop>false</ScaleCrop>
  <HeadingPairs>
    <vt:vector size="4" baseType="variant">
      <vt:variant>
        <vt:lpstr>Tema</vt:lpstr>
      </vt:variant>
      <vt:variant>
        <vt:i4>14</vt:i4>
      </vt:variant>
      <vt:variant>
        <vt:lpstr>Títulos de diapositiva</vt:lpstr>
      </vt:variant>
      <vt:variant>
        <vt:i4>17</vt:i4>
      </vt:variant>
    </vt:vector>
  </HeadingPairs>
  <TitlesOfParts>
    <vt:vector size="31" baseType="lpstr">
      <vt:lpstr>Tema de Office</vt:lpstr>
      <vt:lpstr>Carnival</vt:lpstr>
      <vt:lpstr>Austin</vt:lpstr>
      <vt:lpstr>Mod</vt:lpstr>
      <vt:lpstr>BlackTie</vt:lpstr>
      <vt:lpstr>1_BlackTie</vt:lpstr>
      <vt:lpstr>Forma de onda</vt:lpstr>
      <vt:lpstr>Symphony</vt:lpstr>
      <vt:lpstr>Opulento</vt:lpstr>
      <vt:lpstr>Currency</vt:lpstr>
      <vt:lpstr>Celebration</vt:lpstr>
      <vt:lpstr>1_Austin</vt:lpstr>
      <vt:lpstr>Adyacencia</vt:lpstr>
      <vt:lpstr>Silk</vt:lpstr>
      <vt:lpstr>Encuentra Mis Manecillas  (Find My Hands) </vt:lpstr>
      <vt:lpstr>Sub-competencia Sub-competence</vt:lpstr>
      <vt:lpstr>Situación de aprendizaje </vt:lpstr>
      <vt:lpstr>Presentación de PowerPoint</vt:lpstr>
      <vt:lpstr>Pregunta Generadora Created Question</vt:lpstr>
      <vt:lpstr>Tareas  </vt:lpstr>
      <vt:lpstr>Homeworks</vt:lpstr>
      <vt:lpstr>Producto Principal Main Product </vt:lpstr>
      <vt:lpstr> Criterios de Evalucacion </vt:lpstr>
      <vt:lpstr>Presentación de PowerPoint</vt:lpstr>
      <vt:lpstr>         Referencias          References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Estudiante</dc:creator>
  <cp:lastModifiedBy>Estudiante</cp:lastModifiedBy>
  <cp:revision>41</cp:revision>
  <dcterms:created xsi:type="dcterms:W3CDTF">2011-08-10T14:14:28Z</dcterms:created>
  <dcterms:modified xsi:type="dcterms:W3CDTF">2011-08-12T18:42:49Z</dcterms:modified>
</cp:coreProperties>
</file>