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7B99-52DC-413F-A61E-E055900BCE02}" type="datetimeFigureOut">
              <a:rPr lang="es-PA" smtClean="0"/>
              <a:t>16/6/17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A9AE-CA03-4288-B579-7E58F8DF5C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40808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7B99-52DC-413F-A61E-E055900BCE02}" type="datetimeFigureOut">
              <a:rPr lang="es-PA" smtClean="0"/>
              <a:t>16/6/17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A9AE-CA03-4288-B579-7E58F8DF5C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230298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7B99-52DC-413F-A61E-E055900BCE02}" type="datetimeFigureOut">
              <a:rPr lang="es-PA" smtClean="0"/>
              <a:t>16/6/17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A9AE-CA03-4288-B579-7E58F8DF5C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88628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7B99-52DC-413F-A61E-E055900BCE02}" type="datetimeFigureOut">
              <a:rPr lang="es-PA" smtClean="0"/>
              <a:t>16/6/17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A9AE-CA03-4288-B579-7E58F8DF5C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639621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7B99-52DC-413F-A61E-E055900BCE02}" type="datetimeFigureOut">
              <a:rPr lang="es-PA" smtClean="0"/>
              <a:t>16/6/17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A9AE-CA03-4288-B579-7E58F8DF5C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54783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7B99-52DC-413F-A61E-E055900BCE02}" type="datetimeFigureOut">
              <a:rPr lang="es-PA" smtClean="0"/>
              <a:t>16/6/17</a:t>
            </a:fld>
            <a:endParaRPr lang="es-P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A9AE-CA03-4288-B579-7E58F8DF5C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38441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7B99-52DC-413F-A61E-E055900BCE02}" type="datetimeFigureOut">
              <a:rPr lang="es-PA" smtClean="0"/>
              <a:t>16/6/17</a:t>
            </a:fld>
            <a:endParaRPr lang="es-PA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A9AE-CA03-4288-B579-7E58F8DF5C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12154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7B99-52DC-413F-A61E-E055900BCE02}" type="datetimeFigureOut">
              <a:rPr lang="es-PA" smtClean="0"/>
              <a:t>16/6/17</a:t>
            </a:fld>
            <a:endParaRPr lang="es-P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A9AE-CA03-4288-B579-7E58F8DF5C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52883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7B99-52DC-413F-A61E-E055900BCE02}" type="datetimeFigureOut">
              <a:rPr lang="es-PA" smtClean="0"/>
              <a:t>16/6/17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A9AE-CA03-4288-B579-7E58F8DF5C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804450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7B99-52DC-413F-A61E-E055900BCE02}" type="datetimeFigureOut">
              <a:rPr lang="es-PA" smtClean="0"/>
              <a:t>16/6/17</a:t>
            </a:fld>
            <a:endParaRPr lang="es-P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A9AE-CA03-4288-B579-7E58F8DF5C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635608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7B99-52DC-413F-A61E-E055900BCE02}" type="datetimeFigureOut">
              <a:rPr lang="es-PA" smtClean="0"/>
              <a:t>16/6/17</a:t>
            </a:fld>
            <a:endParaRPr lang="es-P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s-P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BA9AE-CA03-4288-B579-7E58F8DF5C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2659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45D7B99-52DC-413F-A61E-E055900BCE02}" type="datetimeFigureOut">
              <a:rPr lang="es-PA" smtClean="0"/>
              <a:t>16/6/17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0E2BA9AE-CA03-4288-B579-7E58F8DF5CCC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24064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A" dirty="0" smtClean="0"/>
              <a:t> Molde para Tarjeta para el Día del Padre</a:t>
            </a:r>
            <a:br>
              <a:rPr lang="es-PA" dirty="0" smtClean="0"/>
            </a:br>
            <a:r>
              <a:rPr lang="es-PA" dirty="0"/>
              <a:t>G</a:t>
            </a:r>
            <a:r>
              <a:rPr lang="es-PA" dirty="0" smtClean="0"/>
              <a:t>rados </a:t>
            </a:r>
            <a:r>
              <a:rPr lang="es-PA" dirty="0"/>
              <a:t>i</a:t>
            </a:r>
            <a:r>
              <a:rPr lang="es-PA" dirty="0" smtClean="0"/>
              <a:t>niciales</a:t>
            </a:r>
            <a:endParaRPr lang="es-PA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937" y="863600"/>
            <a:ext cx="4343400" cy="57589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12195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0078" y="1123836"/>
            <a:ext cx="2947482" cy="4601183"/>
          </a:xfrm>
        </p:spPr>
        <p:txBody>
          <a:bodyPr/>
          <a:lstStyle/>
          <a:p>
            <a:r>
              <a:rPr lang="es-PA" dirty="0" smtClean="0"/>
              <a:t/>
            </a:r>
            <a:br>
              <a:rPr lang="es-PA" dirty="0" smtClean="0"/>
            </a:br>
            <a:r>
              <a:rPr lang="es-PA" dirty="0"/>
              <a:t/>
            </a:r>
            <a:br>
              <a:rPr lang="es-PA" dirty="0"/>
            </a:br>
            <a:r>
              <a:rPr lang="es-PA" dirty="0" smtClean="0"/>
              <a:t/>
            </a:r>
            <a:br>
              <a:rPr lang="es-PA" dirty="0" smtClean="0"/>
            </a:br>
            <a:r>
              <a:rPr lang="es-PA" dirty="0" smtClean="0"/>
              <a:t>Materiales</a:t>
            </a:r>
            <a:endParaRPr lang="es-PA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dirty="0" smtClean="0"/>
              <a:t>Folder 8 ½ X 11 de su color favorito</a:t>
            </a:r>
          </a:p>
          <a:p>
            <a:r>
              <a:rPr lang="es-PA" dirty="0" smtClean="0"/>
              <a:t>Molde de la tarjeta</a:t>
            </a:r>
          </a:p>
          <a:p>
            <a:r>
              <a:rPr lang="es-PA" dirty="0" smtClean="0"/>
              <a:t>Fieltro</a:t>
            </a:r>
          </a:p>
          <a:p>
            <a:r>
              <a:rPr lang="es-PA" dirty="0" smtClean="0"/>
              <a:t>Goma</a:t>
            </a:r>
          </a:p>
          <a:p>
            <a:r>
              <a:rPr lang="es-PA" dirty="0" smtClean="0"/>
              <a:t>Ojos grandes movibles  (opcional)</a:t>
            </a:r>
          </a:p>
          <a:p>
            <a:r>
              <a:rPr lang="es-PA" dirty="0" smtClean="0"/>
              <a:t>Tijera</a:t>
            </a:r>
          </a:p>
          <a:p>
            <a:r>
              <a:rPr lang="es-PA" dirty="0" smtClean="0"/>
              <a:t>lápiz </a:t>
            </a:r>
            <a:endParaRPr lang="es-PA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7757"/>
            <a:ext cx="3344450" cy="200667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3849" y="3501736"/>
            <a:ext cx="4131426" cy="27542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0117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Instrucciones</a:t>
            </a:r>
            <a:endParaRPr lang="es-PA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94998" y="-153162"/>
            <a:ext cx="7315200" cy="5120640"/>
          </a:xfrm>
        </p:spPr>
        <p:txBody>
          <a:bodyPr>
            <a:normAutofit lnSpcReduction="10000"/>
          </a:bodyPr>
          <a:lstStyle/>
          <a:p>
            <a:endParaRPr lang="es-PA" dirty="0" smtClean="0"/>
          </a:p>
          <a:p>
            <a:r>
              <a:rPr lang="es-PA" dirty="0" smtClean="0"/>
              <a:t>Reúna todos los materiales necesarios.</a:t>
            </a:r>
          </a:p>
          <a:p>
            <a:r>
              <a:rPr lang="es-PA" dirty="0" smtClean="0"/>
              <a:t>Pase el molde suministrado a un folder de colores para reproducir el patrón del perrito. El molde debe se trabajado en ambos lados del folder. </a:t>
            </a:r>
          </a:p>
          <a:p>
            <a:r>
              <a:rPr lang="es-PA" dirty="0" smtClean="0"/>
              <a:t>Debe trazar el molde de la oreja, la nariz, el ojo y el collar del perrito a una pieza de fieltro</a:t>
            </a:r>
            <a:r>
              <a:rPr lang="es-PA" dirty="0"/>
              <a:t> </a:t>
            </a:r>
            <a:r>
              <a:rPr lang="es-PA" dirty="0" smtClean="0"/>
              <a:t>de color chocolate o negro, según preferencias.</a:t>
            </a:r>
          </a:p>
          <a:p>
            <a:r>
              <a:rPr lang="es-PA" dirty="0" smtClean="0"/>
              <a:t>Luego debe pegar cada una en su lugar atendiendo al molde presentado.</a:t>
            </a:r>
          </a:p>
          <a:p>
            <a:r>
              <a:rPr lang="es-PA" dirty="0" smtClean="0"/>
              <a:t>La rayita en la parte superior de la oreja indica una abertura o corte donde se coloca el molde de la oreja , el cual debe atravesar ambos lados.</a:t>
            </a:r>
          </a:p>
          <a:p>
            <a:r>
              <a:rPr lang="es-PA" dirty="0" smtClean="0"/>
              <a:t>Escriba un mensaje hermoso para los padres en su día, en el interior de la tarjeta.</a:t>
            </a:r>
          </a:p>
          <a:p>
            <a:r>
              <a:rPr lang="es-PA" dirty="0" smtClean="0"/>
              <a:t>Sea creativo y listo.  Tenemos una linda tarjeta para papá.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4205534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6" name="Marcador de texto 1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PA"/>
          </a:p>
        </p:txBody>
      </p:sp>
      <p:pic>
        <p:nvPicPr>
          <p:cNvPr id="19" name="Marcador de posición de imagen 1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0" r="4330"/>
          <a:stretch>
            <a:fillRect/>
          </a:stretch>
        </p:blipFill>
        <p:spPr>
          <a:xfrm>
            <a:off x="3604934" y="721699"/>
            <a:ext cx="8115230" cy="5330952"/>
          </a:xfrm>
        </p:spPr>
      </p:pic>
    </p:spTree>
    <p:extLst>
      <p:ext uri="{BB962C8B-B14F-4D97-AF65-F5344CB8AC3E}">
        <p14:creationId xmlns:p14="http://schemas.microsoft.com/office/powerpoint/2010/main" val="2314938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/>
              <a:t>Molde de la tarjeta</a:t>
            </a:r>
            <a:endParaRPr lang="es-PA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1" t="1212" r="11326" b="14318"/>
          <a:stretch/>
        </p:blipFill>
        <p:spPr>
          <a:xfrm>
            <a:off x="3414453" y="627240"/>
            <a:ext cx="7898130" cy="50977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06281693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Marco</Template>
  <TotalTime>391</TotalTime>
  <Words>175</Words>
  <Application>Microsoft Office PowerPoint</Application>
  <PresentationFormat>Panorámica</PresentationFormat>
  <Paragraphs>19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Corbel</vt:lpstr>
      <vt:lpstr>Wingdings 2</vt:lpstr>
      <vt:lpstr>Marco</vt:lpstr>
      <vt:lpstr> Molde para Tarjeta para el Día del Padre Grados iniciales</vt:lpstr>
      <vt:lpstr>   Materiales</vt:lpstr>
      <vt:lpstr>Instrucciones</vt:lpstr>
      <vt:lpstr>Presentación de PowerPoint</vt:lpstr>
      <vt:lpstr>Molde de la tarjeta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Tarjeta para el Día del Padre</dc:title>
  <dc:creator>Administrador</dc:creator>
  <cp:lastModifiedBy>Administrador</cp:lastModifiedBy>
  <cp:revision>10</cp:revision>
  <dcterms:created xsi:type="dcterms:W3CDTF">2017-06-15T14:23:16Z</dcterms:created>
  <dcterms:modified xsi:type="dcterms:W3CDTF">2017-06-16T20:04:52Z</dcterms:modified>
</cp:coreProperties>
</file>