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1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B47098-9280-48A1-86F6-5163AAA39922}" type="datetimeFigureOut">
              <a:rPr lang="es-PA" smtClean="0"/>
              <a:t>07/01/2011</a:t>
            </a:fld>
            <a:endParaRPr lang="es-P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C5018E-C07E-4438-9AF4-714BD04EC7C3}" type="slidenum">
              <a:rPr lang="es-PA" smtClean="0"/>
              <a:t>‹Nº›</a:t>
            </a:fld>
            <a:endParaRPr lang="es-P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2.bp.blogspot.com/_4YVeTJzVXjM/S8-2-i8arxI/AAAAAAAAAC4/vimZFTlXlsg/s1600/yy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PA" dirty="0" smtClean="0"/>
              <a:t>ALIMENTOS SEGÚN SU VALOR NUTRITIVO</a:t>
            </a:r>
            <a:endParaRPr lang="es-PA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284984"/>
            <a:ext cx="7854696" cy="17526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v"/>
            </a:pPr>
            <a:r>
              <a:rPr lang="es-PA" dirty="0" smtClean="0"/>
              <a:t>CONSTRUCTORES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s-PA" dirty="0" smtClean="0"/>
              <a:t>ENERGETICOS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s-PA" dirty="0" smtClean="0"/>
              <a:t>PROTECTORES</a:t>
            </a:r>
          </a:p>
          <a:p>
            <a:pPr marL="457200" indent="-457200" algn="ctr">
              <a:buFont typeface="Wingdings" pitchFamily="2" charset="2"/>
              <a:buChar char="v"/>
            </a:pPr>
            <a:endParaRPr lang="es-PA" dirty="0"/>
          </a:p>
          <a:p>
            <a:pPr marL="457200" indent="-457200" algn="ctr">
              <a:buFont typeface="Wingdings" pitchFamily="2" charset="2"/>
              <a:buChar char="v"/>
            </a:pPr>
            <a:endParaRPr lang="es-PA" dirty="0" smtClean="0"/>
          </a:p>
          <a:p>
            <a:pPr marL="457200" indent="-457200" algn="ctr">
              <a:buFont typeface="Wingdings" pitchFamily="2" charset="2"/>
              <a:buChar char="v"/>
            </a:pPr>
            <a:endParaRPr lang="es-PA" dirty="0"/>
          </a:p>
        </p:txBody>
      </p:sp>
      <p:pic>
        <p:nvPicPr>
          <p:cNvPr id="2051" name="Picture 3" descr="H:\imagenes de alimentos\D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501008"/>
            <a:ext cx="2995284" cy="300548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64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dirty="0" smtClean="0"/>
              <a:t>     ALIMENTOS ENERGETICOS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DAN ENERGIA AL CUERPO PARA ESTUDIAR, JUGAR, CORRER, CAMINAR. CONTIENEN CARBOHIDRATOS Y  GRASAS</a:t>
            </a:r>
            <a:r>
              <a:rPr lang="es-PA" dirty="0" smtClean="0"/>
              <a:t>.</a:t>
            </a:r>
          </a:p>
          <a:p>
            <a:pPr marL="0" indent="0">
              <a:buNone/>
            </a:pPr>
            <a:r>
              <a:rPr lang="es-PA" dirty="0" smtClean="0"/>
              <a:t>  </a:t>
            </a:r>
            <a:endParaRPr lang="es-PA" dirty="0"/>
          </a:p>
          <a:p>
            <a:endParaRPr lang="es-PA" dirty="0" smtClean="0"/>
          </a:p>
          <a:p>
            <a:endParaRPr lang="es-PA" dirty="0"/>
          </a:p>
          <a:p>
            <a:pPr marL="0" indent="0">
              <a:buNone/>
            </a:pPr>
            <a:r>
              <a:rPr lang="es-PA" dirty="0" smtClean="0"/>
              <a:t>                                   </a:t>
            </a:r>
            <a:endParaRPr lang="es-PA" dirty="0"/>
          </a:p>
        </p:txBody>
      </p:sp>
      <p:pic>
        <p:nvPicPr>
          <p:cNvPr id="1026" name="Picture 2" descr="H:\imagenes de alimentos\emergetic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717032"/>
            <a:ext cx="3312368" cy="20162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607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dirty="0" smtClean="0"/>
              <a:t>ALIMENTOS PROTECTORES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PA" dirty="0" smtClean="0"/>
          </a:p>
          <a:p>
            <a:pPr marL="0" indent="0" algn="ctr">
              <a:buNone/>
            </a:pPr>
            <a:r>
              <a:rPr lang="es-PA" dirty="0" smtClean="0"/>
              <a:t>AYUDAN A PROTEGERSE DE ENFERMEDADES.</a:t>
            </a:r>
          </a:p>
          <a:p>
            <a:pPr marL="0" indent="0" algn="ctr">
              <a:buNone/>
            </a:pPr>
            <a:r>
              <a:rPr lang="es-PA" dirty="0" smtClean="0"/>
              <a:t>SON RICOS EN VITAMINAS Y MINERALES.</a:t>
            </a:r>
          </a:p>
        </p:txBody>
      </p:sp>
      <p:pic>
        <p:nvPicPr>
          <p:cNvPr id="1026" name="Picture 2" descr="H:\imagenes de alimentos\regulado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18" y="3717032"/>
            <a:ext cx="3804730" cy="244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3"/>
            </a:solidFill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  <a:extLst/>
        </p:spPr>
      </p:pic>
    </p:spTree>
    <p:extLst>
      <p:ext uri="{BB962C8B-B14F-4D97-AF65-F5344CB8AC3E}">
        <p14:creationId xmlns:p14="http://schemas.microsoft.com/office/powerpoint/2010/main" val="34957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dirty="0" smtClean="0"/>
              <a:t>    ALIMENTOS CONSTRUCTORES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PROPICIAN EL CRECIMIENTO, LA REPARACION Y LA PROTECCION DEL CUERPO, PUES CONTIENEN PROTEINAS.</a:t>
            </a:r>
          </a:p>
          <a:p>
            <a:endParaRPr lang="es-PA" dirty="0"/>
          </a:p>
          <a:p>
            <a:endParaRPr lang="es-PA" dirty="0" smtClean="0"/>
          </a:p>
          <a:p>
            <a:pPr marL="0" indent="0">
              <a:buNone/>
            </a:pPr>
            <a:r>
              <a:rPr lang="es-PA" dirty="0"/>
              <a:t> </a:t>
            </a:r>
            <a:r>
              <a:rPr lang="es-PA" dirty="0" smtClean="0"/>
              <a:t>                                 </a:t>
            </a:r>
            <a:endParaRPr lang="es-PA" dirty="0"/>
          </a:p>
        </p:txBody>
      </p:sp>
      <p:pic>
        <p:nvPicPr>
          <p:cNvPr id="4" name="3 Imagen" descr="http://2.bp.blogspot.com/_4YVeTJzVXjM/S8-2-i8arxI/AAAAAAAAAC4/vimZFTlXlsg/s320/yy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73016"/>
            <a:ext cx="3888432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37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</TotalTime>
  <Words>66</Words>
  <Application>Microsoft Office PowerPoint</Application>
  <PresentationFormat>Presentación en pantalla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ALIMENTOS SEGÚN SU VALOR NUTRITIVO</vt:lpstr>
      <vt:lpstr>     ALIMENTOS ENERGETICOS</vt:lpstr>
      <vt:lpstr>ALIMENTOS PROTECTORES</vt:lpstr>
      <vt:lpstr>    ALIMENTOS CONSTRUCTORES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ALIMENTOS SEGÚN SU VALOR NUTRITIVO</dc:title>
  <dc:creator>Estudiante</dc:creator>
  <cp:lastModifiedBy>Estudiante</cp:lastModifiedBy>
  <cp:revision>12</cp:revision>
  <dcterms:created xsi:type="dcterms:W3CDTF">2011-06-29T14:38:04Z</dcterms:created>
  <dcterms:modified xsi:type="dcterms:W3CDTF">2011-07-01T15:55:14Z</dcterms:modified>
</cp:coreProperties>
</file>