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3"/>
  </p:notesMasterIdLst>
  <p:sldIdLst>
    <p:sldId id="256" r:id="rId2"/>
    <p:sldId id="257" r:id="rId3"/>
    <p:sldId id="259" r:id="rId4"/>
    <p:sldId id="282" r:id="rId5"/>
    <p:sldId id="263" r:id="rId6"/>
    <p:sldId id="265" r:id="rId7"/>
    <p:sldId id="280" r:id="rId8"/>
    <p:sldId id="283" r:id="rId9"/>
    <p:sldId id="261" r:id="rId10"/>
    <p:sldId id="262" r:id="rId11"/>
    <p:sldId id="281" r:id="rId12"/>
  </p:sldIdLst>
  <p:sldSz cx="9144000" cy="5143500" type="screen16x9"/>
  <p:notesSz cx="6858000" cy="9144000"/>
  <p:embeddedFontLst>
    <p:embeddedFont>
      <p:font typeface="Amasis MT Pro Black" panose="02040A04050005020304" pitchFamily="18" charset="0"/>
      <p:bold r:id="rId14"/>
      <p:boldItalic r:id="rId15"/>
    </p:embeddedFont>
    <p:embeddedFont>
      <p:font typeface="Amasis MT Pro Medium" panose="02040604050005020304" pitchFamily="18" charset="0"/>
      <p:regular r:id="rId16"/>
      <p:italic r:id="rId17"/>
    </p:embeddedFont>
    <p:embeddedFont>
      <p:font typeface="Anaheim" panose="020B0604020202020204" charset="0"/>
      <p:regular r:id="rId18"/>
    </p:embeddedFont>
    <p:embeddedFont>
      <p:font typeface="Century Schoolbook" panose="02040604050505020304" pitchFamily="18" charset="0"/>
      <p:regular r:id="rId19"/>
      <p:bold r:id="rId20"/>
      <p:italic r:id="rId21"/>
      <p:boldItalic r:id="rId22"/>
    </p:embeddedFont>
    <p:embeddedFont>
      <p:font typeface="Zen Dots"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602">
          <p15:clr>
            <a:srgbClr val="9AA0A6"/>
          </p15:clr>
        </p15:guide>
        <p15:guide id="3" orient="horz" pos="340">
          <p15:clr>
            <a:srgbClr val="9AA0A6"/>
          </p15:clr>
        </p15:guide>
        <p15:guide id="4" pos="5306">
          <p15:clr>
            <a:srgbClr val="9AA0A6"/>
          </p15:clr>
        </p15:guide>
        <p15:guide id="5" orient="horz" pos="290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RTAL" initials="P" lastIdx="4" clrIdx="0">
    <p:extLst>
      <p:ext uri="{19B8F6BF-5375-455C-9EA6-DF929625EA0E}">
        <p15:presenceInfo xmlns:p15="http://schemas.microsoft.com/office/powerpoint/2012/main" userId="POR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D3CDB7-0178-4DD8-B55C-8A57B530D771}">
  <a:tblStyle styleId="{A5D3CDB7-0178-4DD8-B55C-8A57B530D7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snapToGrid="0">
      <p:cViewPr varScale="1">
        <p:scale>
          <a:sx n="85" d="100"/>
          <a:sy n="85" d="100"/>
        </p:scale>
        <p:origin x="996" y="60"/>
      </p:cViewPr>
      <p:guideLst>
        <p:guide pos="454"/>
        <p:guide orient="horz" pos="602"/>
        <p:guide orient="horz" pos="340"/>
        <p:guide pos="5306"/>
        <p:guide orient="horz" pos="29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neth alvarado" userId="ea23f7184f8fbf23" providerId="LiveId" clId="{942E639A-5ADC-4DEF-AC22-3DC416F3505E}"/>
    <pc:docChg chg="modSld">
      <pc:chgData name="kellineth alvarado" userId="ea23f7184f8fbf23" providerId="LiveId" clId="{942E639A-5ADC-4DEF-AC22-3DC416F3505E}" dt="2023-04-24T16:13:05.531" v="46" actId="20577"/>
      <pc:docMkLst>
        <pc:docMk/>
      </pc:docMkLst>
      <pc:sldChg chg="modSp mod">
        <pc:chgData name="kellineth alvarado" userId="ea23f7184f8fbf23" providerId="LiveId" clId="{942E639A-5ADC-4DEF-AC22-3DC416F3505E}" dt="2023-04-24T02:59:21.168" v="23" actId="20577"/>
        <pc:sldMkLst>
          <pc:docMk/>
          <pc:sldMk cId="0" sldId="262"/>
        </pc:sldMkLst>
        <pc:spChg chg="mod">
          <ac:chgData name="kellineth alvarado" userId="ea23f7184f8fbf23" providerId="LiveId" clId="{942E639A-5ADC-4DEF-AC22-3DC416F3505E}" dt="2023-04-24T02:59:21.168" v="23" actId="20577"/>
          <ac:spMkLst>
            <pc:docMk/>
            <pc:sldMk cId="0" sldId="262"/>
            <ac:spMk id="1425" creationId="{00000000-0000-0000-0000-000000000000}"/>
          </ac:spMkLst>
        </pc:spChg>
      </pc:sldChg>
      <pc:sldChg chg="modSp mod">
        <pc:chgData name="kellineth alvarado" userId="ea23f7184f8fbf23" providerId="LiveId" clId="{942E639A-5ADC-4DEF-AC22-3DC416F3505E}" dt="2023-04-24T16:03:52.350" v="43" actId="20577"/>
        <pc:sldMkLst>
          <pc:docMk/>
          <pc:sldMk cId="0" sldId="263"/>
        </pc:sldMkLst>
        <pc:spChg chg="mod">
          <ac:chgData name="kellineth alvarado" userId="ea23f7184f8fbf23" providerId="LiveId" clId="{942E639A-5ADC-4DEF-AC22-3DC416F3505E}" dt="2023-04-24T02:08:22.689" v="8" actId="13926"/>
          <ac:spMkLst>
            <pc:docMk/>
            <pc:sldMk cId="0" sldId="263"/>
            <ac:spMk id="1442" creationId="{00000000-0000-0000-0000-000000000000}"/>
          </ac:spMkLst>
        </pc:spChg>
        <pc:spChg chg="mod">
          <ac:chgData name="kellineth alvarado" userId="ea23f7184f8fbf23" providerId="LiveId" clId="{942E639A-5ADC-4DEF-AC22-3DC416F3505E}" dt="2023-04-24T16:03:01.891" v="35" actId="20577"/>
          <ac:spMkLst>
            <pc:docMk/>
            <pc:sldMk cId="0" sldId="263"/>
            <ac:spMk id="1482" creationId="{00000000-0000-0000-0000-000000000000}"/>
          </ac:spMkLst>
        </pc:spChg>
        <pc:spChg chg="mod">
          <ac:chgData name="kellineth alvarado" userId="ea23f7184f8fbf23" providerId="LiveId" clId="{942E639A-5ADC-4DEF-AC22-3DC416F3505E}" dt="2023-04-24T16:03:52.350" v="43" actId="20577"/>
          <ac:spMkLst>
            <pc:docMk/>
            <pc:sldMk cId="0" sldId="263"/>
            <ac:spMk id="1497" creationId="{00000000-0000-0000-0000-000000000000}"/>
          </ac:spMkLst>
        </pc:spChg>
      </pc:sldChg>
      <pc:sldChg chg="modSp mod">
        <pc:chgData name="kellineth alvarado" userId="ea23f7184f8fbf23" providerId="LiveId" clId="{942E639A-5ADC-4DEF-AC22-3DC416F3505E}" dt="2023-04-24T16:13:05.531" v="46" actId="20577"/>
        <pc:sldMkLst>
          <pc:docMk/>
          <pc:sldMk cId="1627866862" sldId="282"/>
        </pc:sldMkLst>
        <pc:spChg chg="mod">
          <ac:chgData name="kellineth alvarado" userId="ea23f7184f8fbf23" providerId="LiveId" clId="{942E639A-5ADC-4DEF-AC22-3DC416F3505E}" dt="2023-04-24T16:13:05.531" v="46" actId="20577"/>
          <ac:spMkLst>
            <pc:docMk/>
            <pc:sldMk cId="1627866862" sldId="282"/>
            <ac:spMk id="4" creationId="{F77ABE87-9749-8A0D-AC4E-D90AB8E7E274}"/>
          </ac:spMkLst>
        </pc:spChg>
      </pc:sldChg>
    </pc:docChg>
  </pc:docChgLst>
  <pc:docChgLst>
    <pc:chgData name="kellineth alvarado" userId="ea23f7184f8fbf23" providerId="LiveId" clId="{B58506CE-4698-4194-ABD2-74B918486F57}"/>
    <pc:docChg chg="undo redo custSel addSld delSld modSld">
      <pc:chgData name="kellineth alvarado" userId="ea23f7184f8fbf23" providerId="LiveId" clId="{B58506CE-4698-4194-ABD2-74B918486F57}" dt="2023-04-12T17:32:31.956" v="305"/>
      <pc:docMkLst>
        <pc:docMk/>
      </pc:docMkLst>
      <pc:sldChg chg="addSp delSp modSp mod">
        <pc:chgData name="kellineth alvarado" userId="ea23f7184f8fbf23" providerId="LiveId" clId="{B58506CE-4698-4194-ABD2-74B918486F57}" dt="2023-04-12T17:10:40.352" v="298" actId="14100"/>
        <pc:sldMkLst>
          <pc:docMk/>
          <pc:sldMk cId="0" sldId="261"/>
        </pc:sldMkLst>
        <pc:spChg chg="del">
          <ac:chgData name="kellineth alvarado" userId="ea23f7184f8fbf23" providerId="LiveId" clId="{B58506CE-4698-4194-ABD2-74B918486F57}" dt="2023-04-12T17:02:29.942" v="281" actId="478"/>
          <ac:spMkLst>
            <pc:docMk/>
            <pc:sldMk cId="0" sldId="261"/>
            <ac:spMk id="6" creationId="{2B1AC24A-060F-7A66-7BD1-21883372766E}"/>
          </ac:spMkLst>
        </pc:spChg>
        <pc:spChg chg="mod">
          <ac:chgData name="kellineth alvarado" userId="ea23f7184f8fbf23" providerId="LiveId" clId="{B58506CE-4698-4194-ABD2-74B918486F57}" dt="2023-04-03T16:54:08.915" v="96" actId="20577"/>
          <ac:spMkLst>
            <pc:docMk/>
            <pc:sldMk cId="0" sldId="261"/>
            <ac:spMk id="1354" creationId="{00000000-0000-0000-0000-000000000000}"/>
          </ac:spMkLst>
        </pc:spChg>
        <pc:spChg chg="mod">
          <ac:chgData name="kellineth alvarado" userId="ea23f7184f8fbf23" providerId="LiveId" clId="{B58506CE-4698-4194-ABD2-74B918486F57}" dt="2023-04-03T16:55:52.662" v="101" actId="403"/>
          <ac:spMkLst>
            <pc:docMk/>
            <pc:sldMk cId="0" sldId="261"/>
            <ac:spMk id="1355" creationId="{00000000-0000-0000-0000-000000000000}"/>
          </ac:spMkLst>
        </pc:spChg>
        <pc:picChg chg="mod">
          <ac:chgData name="kellineth alvarado" userId="ea23f7184f8fbf23" providerId="LiveId" clId="{B58506CE-4698-4194-ABD2-74B918486F57}" dt="2023-04-12T17:10:40.352" v="298" actId="14100"/>
          <ac:picMkLst>
            <pc:docMk/>
            <pc:sldMk cId="0" sldId="261"/>
            <ac:picMk id="2" creationId="{A9F14D32-F821-0D5C-533B-2DC736668FEA}"/>
          </ac:picMkLst>
        </pc:picChg>
        <pc:picChg chg="add mod modCrop">
          <ac:chgData name="kellineth alvarado" userId="ea23f7184f8fbf23" providerId="LiveId" clId="{B58506CE-4698-4194-ABD2-74B918486F57}" dt="2023-04-12T17:10:13.922" v="292" actId="14100"/>
          <ac:picMkLst>
            <pc:docMk/>
            <pc:sldMk cId="0" sldId="261"/>
            <ac:picMk id="4" creationId="{3749F97E-C5E4-653C-56DA-DE48D63182BC}"/>
          </ac:picMkLst>
        </pc:picChg>
        <pc:picChg chg="del">
          <ac:chgData name="kellineth alvarado" userId="ea23f7184f8fbf23" providerId="LiveId" clId="{B58506CE-4698-4194-ABD2-74B918486F57}" dt="2023-04-12T17:02:29.942" v="281" actId="478"/>
          <ac:picMkLst>
            <pc:docMk/>
            <pc:sldMk cId="0" sldId="261"/>
            <ac:picMk id="5" creationId="{C1B67AD4-D506-365B-7DDB-96A15758DD0F}"/>
          </ac:picMkLst>
        </pc:picChg>
      </pc:sldChg>
      <pc:sldChg chg="addSp delSp modSp mod">
        <pc:chgData name="kellineth alvarado" userId="ea23f7184f8fbf23" providerId="LiveId" clId="{B58506CE-4698-4194-ABD2-74B918486F57}" dt="2023-04-12T17:32:31.956" v="305"/>
        <pc:sldMkLst>
          <pc:docMk/>
          <pc:sldMk cId="0" sldId="262"/>
        </pc:sldMkLst>
        <pc:spChg chg="mod">
          <ac:chgData name="kellineth alvarado" userId="ea23f7184f8fbf23" providerId="LiveId" clId="{B58506CE-4698-4194-ABD2-74B918486F57}" dt="2023-04-12T17:32:31.956" v="305"/>
          <ac:spMkLst>
            <pc:docMk/>
            <pc:sldMk cId="0" sldId="262"/>
            <ac:spMk id="1425" creationId="{00000000-0000-0000-0000-000000000000}"/>
          </ac:spMkLst>
        </pc:spChg>
        <pc:graphicFrameChg chg="add del modGraphic">
          <ac:chgData name="kellineth alvarado" userId="ea23f7184f8fbf23" providerId="LiveId" clId="{B58506CE-4698-4194-ABD2-74B918486F57}" dt="2023-04-03T18:10:56.620" v="111" actId="27309"/>
          <ac:graphicFrameMkLst>
            <pc:docMk/>
            <pc:sldMk cId="0" sldId="262"/>
            <ac:graphicFrameMk id="7" creationId="{409A44DA-0D99-6669-203B-BB02C63C8331}"/>
          </ac:graphicFrameMkLst>
        </pc:graphicFrameChg>
      </pc:sldChg>
      <pc:sldChg chg="modSp mod">
        <pc:chgData name="kellineth alvarado" userId="ea23f7184f8fbf23" providerId="LiveId" clId="{B58506CE-4698-4194-ABD2-74B918486F57}" dt="2023-04-03T18:12:02.889" v="117" actId="20577"/>
        <pc:sldMkLst>
          <pc:docMk/>
          <pc:sldMk cId="0" sldId="263"/>
        </pc:sldMkLst>
        <pc:spChg chg="mod">
          <ac:chgData name="kellineth alvarado" userId="ea23f7184f8fbf23" providerId="LiveId" clId="{B58506CE-4698-4194-ABD2-74B918486F57}" dt="2023-04-03T16:36:14.940" v="27" actId="14100"/>
          <ac:spMkLst>
            <pc:docMk/>
            <pc:sldMk cId="0" sldId="263"/>
            <ac:spMk id="1435" creationId="{00000000-0000-0000-0000-000000000000}"/>
          </ac:spMkLst>
        </pc:spChg>
        <pc:spChg chg="mod">
          <ac:chgData name="kellineth alvarado" userId="ea23f7184f8fbf23" providerId="LiveId" clId="{B58506CE-4698-4194-ABD2-74B918486F57}" dt="2023-04-03T18:11:58.684" v="116" actId="20577"/>
          <ac:spMkLst>
            <pc:docMk/>
            <pc:sldMk cId="0" sldId="263"/>
            <ac:spMk id="1442" creationId="{00000000-0000-0000-0000-000000000000}"/>
          </ac:spMkLst>
        </pc:spChg>
        <pc:spChg chg="mod">
          <ac:chgData name="kellineth alvarado" userId="ea23f7184f8fbf23" providerId="LiveId" clId="{B58506CE-4698-4194-ABD2-74B918486F57}" dt="2023-04-03T16:30:11.375" v="17" actId="20577"/>
          <ac:spMkLst>
            <pc:docMk/>
            <pc:sldMk cId="0" sldId="263"/>
            <ac:spMk id="1482" creationId="{00000000-0000-0000-0000-000000000000}"/>
          </ac:spMkLst>
        </pc:spChg>
        <pc:spChg chg="mod">
          <ac:chgData name="kellineth alvarado" userId="ea23f7184f8fbf23" providerId="LiveId" clId="{B58506CE-4698-4194-ABD2-74B918486F57}" dt="2023-04-03T16:36:27.030" v="29" actId="14100"/>
          <ac:spMkLst>
            <pc:docMk/>
            <pc:sldMk cId="0" sldId="263"/>
            <ac:spMk id="1489" creationId="{00000000-0000-0000-0000-000000000000}"/>
          </ac:spMkLst>
        </pc:spChg>
        <pc:spChg chg="mod">
          <ac:chgData name="kellineth alvarado" userId="ea23f7184f8fbf23" providerId="LiveId" clId="{B58506CE-4698-4194-ABD2-74B918486F57}" dt="2023-04-03T16:31:58.132" v="20" actId="20577"/>
          <ac:spMkLst>
            <pc:docMk/>
            <pc:sldMk cId="0" sldId="263"/>
            <ac:spMk id="1490" creationId="{00000000-0000-0000-0000-000000000000}"/>
          </ac:spMkLst>
        </pc:spChg>
        <pc:spChg chg="mod">
          <ac:chgData name="kellineth alvarado" userId="ea23f7184f8fbf23" providerId="LiveId" clId="{B58506CE-4698-4194-ABD2-74B918486F57}" dt="2023-04-03T18:12:02.889" v="117" actId="20577"/>
          <ac:spMkLst>
            <pc:docMk/>
            <pc:sldMk cId="0" sldId="263"/>
            <ac:spMk id="1497" creationId="{00000000-0000-0000-0000-000000000000}"/>
          </ac:spMkLst>
        </pc:spChg>
        <pc:grpChg chg="mod">
          <ac:chgData name="kellineth alvarado" userId="ea23f7184f8fbf23" providerId="LiveId" clId="{B58506CE-4698-4194-ABD2-74B918486F57}" dt="2023-04-03T16:36:29.557" v="30" actId="14100"/>
          <ac:grpSpMkLst>
            <pc:docMk/>
            <pc:sldMk cId="0" sldId="263"/>
            <ac:grpSpMk id="1491" creationId="{00000000-0000-0000-0000-000000000000}"/>
          </ac:grpSpMkLst>
        </pc:grpChg>
        <pc:grpChg chg="mod">
          <ac:chgData name="kellineth alvarado" userId="ea23f7184f8fbf23" providerId="LiveId" clId="{B58506CE-4698-4194-ABD2-74B918486F57}" dt="2023-04-03T16:36:17.425" v="28" actId="14100"/>
          <ac:grpSpMkLst>
            <pc:docMk/>
            <pc:sldMk cId="0" sldId="263"/>
            <ac:grpSpMk id="1498" creationId="{00000000-0000-0000-0000-000000000000}"/>
          </ac:grpSpMkLst>
        </pc:grpChg>
        <pc:cxnChg chg="mod">
          <ac:chgData name="kellineth alvarado" userId="ea23f7184f8fbf23" providerId="LiveId" clId="{B58506CE-4698-4194-ABD2-74B918486F57}" dt="2023-04-03T16:36:14.940" v="27" actId="14100"/>
          <ac:cxnSpMkLst>
            <pc:docMk/>
            <pc:sldMk cId="0" sldId="263"/>
            <ac:cxnSpMk id="1434" creationId="{00000000-0000-0000-0000-000000000000}"/>
          </ac:cxnSpMkLst>
        </pc:cxnChg>
        <pc:cxnChg chg="mod">
          <ac:chgData name="kellineth alvarado" userId="ea23f7184f8fbf23" providerId="LiveId" clId="{B58506CE-4698-4194-ABD2-74B918486F57}" dt="2023-04-03T16:36:27.030" v="29" actId="14100"/>
          <ac:cxnSpMkLst>
            <pc:docMk/>
            <pc:sldMk cId="0" sldId="263"/>
            <ac:cxnSpMk id="1503" creationId="{00000000-0000-0000-0000-000000000000}"/>
          </ac:cxnSpMkLst>
        </pc:cxnChg>
      </pc:sldChg>
      <pc:sldChg chg="modSp mod">
        <pc:chgData name="kellineth alvarado" userId="ea23f7184f8fbf23" providerId="LiveId" clId="{B58506CE-4698-4194-ABD2-74B918486F57}" dt="2023-04-03T16:38:22.595" v="38" actId="20577"/>
        <pc:sldMkLst>
          <pc:docMk/>
          <pc:sldMk cId="0" sldId="265"/>
        </pc:sldMkLst>
        <pc:spChg chg="mod">
          <ac:chgData name="kellineth alvarado" userId="ea23f7184f8fbf23" providerId="LiveId" clId="{B58506CE-4698-4194-ABD2-74B918486F57}" dt="2023-04-03T16:37:24.124" v="32" actId="20577"/>
          <ac:spMkLst>
            <pc:docMk/>
            <pc:sldMk cId="0" sldId="265"/>
            <ac:spMk id="1606" creationId="{00000000-0000-0000-0000-000000000000}"/>
          </ac:spMkLst>
        </pc:spChg>
        <pc:spChg chg="mod">
          <ac:chgData name="kellineth alvarado" userId="ea23f7184f8fbf23" providerId="LiveId" clId="{B58506CE-4698-4194-ABD2-74B918486F57}" dt="2023-04-03T16:38:22.595" v="38" actId="20577"/>
          <ac:spMkLst>
            <pc:docMk/>
            <pc:sldMk cId="0" sldId="265"/>
            <ac:spMk id="1608" creationId="{00000000-0000-0000-0000-000000000000}"/>
          </ac:spMkLst>
        </pc:spChg>
      </pc:sldChg>
      <pc:sldChg chg="modSp mod">
        <pc:chgData name="kellineth alvarado" userId="ea23f7184f8fbf23" providerId="LiveId" clId="{B58506CE-4698-4194-ABD2-74B918486F57}" dt="2023-04-03T16:39:48.823" v="40" actId="20577"/>
        <pc:sldMkLst>
          <pc:docMk/>
          <pc:sldMk cId="0" sldId="280"/>
        </pc:sldMkLst>
        <pc:spChg chg="mod">
          <ac:chgData name="kellineth alvarado" userId="ea23f7184f8fbf23" providerId="LiveId" clId="{B58506CE-4698-4194-ABD2-74B918486F57}" dt="2023-04-03T16:39:48.823" v="40" actId="20577"/>
          <ac:spMkLst>
            <pc:docMk/>
            <pc:sldMk cId="0" sldId="280"/>
            <ac:spMk id="2583" creationId="{00000000-0000-0000-0000-000000000000}"/>
          </ac:spMkLst>
        </pc:spChg>
      </pc:sldChg>
      <pc:sldChg chg="delSp modSp add del mod">
        <pc:chgData name="kellineth alvarado" userId="ea23f7184f8fbf23" providerId="LiveId" clId="{B58506CE-4698-4194-ABD2-74B918486F57}" dt="2023-04-12T14:42:40.075" v="224" actId="404"/>
        <pc:sldMkLst>
          <pc:docMk/>
          <pc:sldMk cId="0" sldId="281"/>
        </pc:sldMkLst>
        <pc:spChg chg="del">
          <ac:chgData name="kellineth alvarado" userId="ea23f7184f8fbf23" providerId="LiveId" clId="{B58506CE-4698-4194-ABD2-74B918486F57}" dt="2023-04-12T14:41:58.589" v="203" actId="478"/>
          <ac:spMkLst>
            <pc:docMk/>
            <pc:sldMk cId="0" sldId="281"/>
            <ac:spMk id="9" creationId="{57B3CC44-FD55-C064-5D3E-906019ADEDCB}"/>
          </ac:spMkLst>
        </pc:spChg>
        <pc:spChg chg="mod">
          <ac:chgData name="kellineth alvarado" userId="ea23f7184f8fbf23" providerId="LiveId" clId="{B58506CE-4698-4194-ABD2-74B918486F57}" dt="2023-04-12T14:42:40.075" v="224" actId="404"/>
          <ac:spMkLst>
            <pc:docMk/>
            <pc:sldMk cId="0" sldId="281"/>
            <ac:spMk id="2603" creationId="{00000000-0000-0000-0000-000000000000}"/>
          </ac:spMkLst>
        </pc:spChg>
        <pc:spChg chg="mod">
          <ac:chgData name="kellineth alvarado" userId="ea23f7184f8fbf23" providerId="LiveId" clId="{B58506CE-4698-4194-ABD2-74B918486F57}" dt="2023-04-12T14:42:12" v="204" actId="12"/>
          <ac:spMkLst>
            <pc:docMk/>
            <pc:sldMk cId="0" sldId="281"/>
            <ac:spMk id="2604" creationId="{00000000-0000-0000-0000-000000000000}"/>
          </ac:spMkLst>
        </pc:spChg>
      </pc:sldChg>
      <pc:sldChg chg="modSp mod">
        <pc:chgData name="kellineth alvarado" userId="ea23f7184f8fbf23" providerId="LiveId" clId="{B58506CE-4698-4194-ABD2-74B918486F57}" dt="2023-04-12T16:31:40.904" v="280" actId="33524"/>
        <pc:sldMkLst>
          <pc:docMk/>
          <pc:sldMk cId="1627866862" sldId="282"/>
        </pc:sldMkLst>
        <pc:spChg chg="mod">
          <ac:chgData name="kellineth alvarado" userId="ea23f7184f8fbf23" providerId="LiveId" clId="{B58506CE-4698-4194-ABD2-74B918486F57}" dt="2023-04-12T16:31:40.904" v="280" actId="33524"/>
          <ac:spMkLst>
            <pc:docMk/>
            <pc:sldMk cId="1627866862" sldId="282"/>
            <ac:spMk id="4" creationId="{F77ABE87-9749-8A0D-AC4E-D90AB8E7E274}"/>
          </ac:spMkLst>
        </pc:spChg>
        <pc:picChg chg="mod">
          <ac:chgData name="kellineth alvarado" userId="ea23f7184f8fbf23" providerId="LiveId" clId="{B58506CE-4698-4194-ABD2-74B918486F57}" dt="2023-04-11T21:59:22.061" v="195" actId="29295"/>
          <ac:picMkLst>
            <pc:docMk/>
            <pc:sldMk cId="1627866862" sldId="282"/>
            <ac:picMk id="7" creationId="{C6FC1496-F3A9-ABF8-B44F-1A8D577EC1C6}"/>
          </ac:picMkLst>
        </pc:picChg>
      </pc:sldChg>
      <pc:sldChg chg="modSp mod">
        <pc:chgData name="kellineth alvarado" userId="ea23f7184f8fbf23" providerId="LiveId" clId="{B58506CE-4698-4194-ABD2-74B918486F57}" dt="2023-04-03T18:28:51.559" v="163" actId="20577"/>
        <pc:sldMkLst>
          <pc:docMk/>
          <pc:sldMk cId="454790446" sldId="283"/>
        </pc:sldMkLst>
        <pc:spChg chg="mod">
          <ac:chgData name="kellineth alvarado" userId="ea23f7184f8fbf23" providerId="LiveId" clId="{B58506CE-4698-4194-ABD2-74B918486F57}" dt="2023-04-03T18:28:51.559" v="163" actId="20577"/>
          <ac:spMkLst>
            <pc:docMk/>
            <pc:sldMk cId="454790446" sldId="283"/>
            <ac:spMk id="8" creationId="{9208C3F2-F4B5-8373-1E6D-39DAB4B7C2E8}"/>
          </ac:spMkLst>
        </pc:spChg>
      </pc:sldChg>
      <pc:sldMasterChg chg="addSldLayout delSldLayout">
        <pc:chgData name="kellineth alvarado" userId="ea23f7184f8fbf23" providerId="LiveId" clId="{B58506CE-4698-4194-ABD2-74B918486F57}" dt="2023-04-03T18:10:59.264" v="112" actId="2696"/>
        <pc:sldMasterMkLst>
          <pc:docMk/>
          <pc:sldMasterMk cId="0" sldId="2147483677"/>
        </pc:sldMasterMkLst>
        <pc:sldLayoutChg chg="add del">
          <pc:chgData name="kellineth alvarado" userId="ea23f7184f8fbf23" providerId="LiveId" clId="{B58506CE-4698-4194-ABD2-74B918486F57}" dt="2023-04-03T18:10:59.264" v="112" actId="2696"/>
          <pc:sldLayoutMkLst>
            <pc:docMk/>
            <pc:sldMasterMk cId="0" sldId="2147483677"/>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9"/>
        <p:cNvGrpSpPr/>
        <p:nvPr/>
      </p:nvGrpSpPr>
      <p:grpSpPr>
        <a:xfrm>
          <a:off x="0" y="0"/>
          <a:ext cx="0" cy="0"/>
          <a:chOff x="0" y="0"/>
          <a:chExt cx="0" cy="0"/>
        </a:xfrm>
      </p:grpSpPr>
      <p:sp>
        <p:nvSpPr>
          <p:cNvPr id="2600" name="Google Shape;260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1" name="Google Shape;260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e1d9017b4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e1d9017b4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A" dirty="0"/>
          </a:p>
        </p:txBody>
      </p:sp>
    </p:spTree>
    <p:extLst>
      <p:ext uri="{BB962C8B-B14F-4D97-AF65-F5344CB8AC3E}">
        <p14:creationId xmlns:p14="http://schemas.microsoft.com/office/powerpoint/2010/main" val="348229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e129d2a63f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ge129d2a63f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e129d2a63f_0_1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e129d2a63f_0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e129d2a63f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e129d2a63f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e0d68fe5e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e0d68fe5e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e0d68fe5e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e0d68fe5e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10" name="Google Shape;10;p2"/>
          <p:cNvGrpSpPr/>
          <p:nvPr/>
        </p:nvGrpSpPr>
        <p:grpSpPr>
          <a:xfrm>
            <a:off x="372025" y="321975"/>
            <a:ext cx="8400000" cy="4503300"/>
            <a:chOff x="372025" y="321975"/>
            <a:chExt cx="8400000" cy="4503300"/>
          </a:xfrm>
        </p:grpSpPr>
        <p:sp>
          <p:nvSpPr>
            <p:cNvPr id="11" name="Google Shape;11;p2"/>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 name="Google Shape;12;p2"/>
            <p:cNvGrpSpPr/>
            <p:nvPr/>
          </p:nvGrpSpPr>
          <p:grpSpPr>
            <a:xfrm>
              <a:off x="372025" y="321975"/>
              <a:ext cx="8400000" cy="4499700"/>
              <a:chOff x="372025" y="321975"/>
              <a:chExt cx="8400000" cy="4499700"/>
            </a:xfrm>
          </p:grpSpPr>
          <p:sp>
            <p:nvSpPr>
              <p:cNvPr id="13" name="Google Shape;13;p2"/>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9" name="Google Shape;19;p2"/>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 name="Google Shape;20;p2"/>
          <p:cNvGrpSpPr/>
          <p:nvPr/>
        </p:nvGrpSpPr>
        <p:grpSpPr>
          <a:xfrm>
            <a:off x="371330" y="3441041"/>
            <a:ext cx="8400431" cy="1380780"/>
            <a:chOff x="4122825" y="2769975"/>
            <a:chExt cx="4390775" cy="1934950"/>
          </a:xfrm>
        </p:grpSpPr>
        <p:sp>
          <p:nvSpPr>
            <p:cNvPr id="21" name="Google Shape;21;p2"/>
            <p:cNvSpPr/>
            <p:nvPr/>
          </p:nvSpPr>
          <p:spPr>
            <a:xfrm>
              <a:off x="4122825" y="2769975"/>
              <a:ext cx="4390775" cy="1399600"/>
            </a:xfrm>
            <a:custGeom>
              <a:avLst/>
              <a:gdLst/>
              <a:ahLst/>
              <a:cxnLst/>
              <a:rect l="l" t="t" r="r" b="b"/>
              <a:pathLst>
                <a:path w="175631" h="55984" fill="none" extrusionOk="0">
                  <a:moveTo>
                    <a:pt x="175486" y="55983"/>
                  </a:moveTo>
                  <a:cubicBezTo>
                    <a:pt x="175594" y="55983"/>
                    <a:pt x="175630" y="55808"/>
                    <a:pt x="175534" y="55748"/>
                  </a:cubicBezTo>
                  <a:lnTo>
                    <a:pt x="87817" y="1"/>
                  </a:lnTo>
                  <a:lnTo>
                    <a:pt x="97" y="55748"/>
                  </a:lnTo>
                  <a:cubicBezTo>
                    <a:pt x="1" y="55810"/>
                    <a:pt x="37" y="55983"/>
                    <a:pt x="146" y="55983"/>
                  </a:cubicBez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5419875" y="2769975"/>
              <a:ext cx="898375" cy="1934950"/>
            </a:xfrm>
            <a:custGeom>
              <a:avLst/>
              <a:gdLst/>
              <a:ahLst/>
              <a:cxnLst/>
              <a:rect l="l" t="t" r="r" b="b"/>
              <a:pathLst>
                <a:path w="35935" h="77398" fill="none" extrusionOk="0">
                  <a:moveTo>
                    <a:pt x="35935" y="1"/>
                  </a:moveTo>
                  <a:lnTo>
                    <a:pt x="0" y="77398"/>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4355900" y="2769975"/>
              <a:ext cx="1962350" cy="1934950"/>
            </a:xfrm>
            <a:custGeom>
              <a:avLst/>
              <a:gdLst/>
              <a:ahLst/>
              <a:cxnLst/>
              <a:rect l="l" t="t" r="r" b="b"/>
              <a:pathLst>
                <a:path w="78494" h="77398" fill="none" extrusionOk="0">
                  <a:moveTo>
                    <a:pt x="0" y="77398"/>
                  </a:moveTo>
                  <a:lnTo>
                    <a:pt x="78494"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6318225" y="2769975"/>
              <a:ext cx="898350" cy="1934950"/>
            </a:xfrm>
            <a:custGeom>
              <a:avLst/>
              <a:gdLst/>
              <a:ahLst/>
              <a:cxnLst/>
              <a:rect l="l" t="t" r="r" b="b"/>
              <a:pathLst>
                <a:path w="35934" h="77398" fill="none" extrusionOk="0">
                  <a:moveTo>
                    <a:pt x="1" y="1"/>
                  </a:moveTo>
                  <a:lnTo>
                    <a:pt x="35934" y="77398"/>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6318225" y="2769975"/>
              <a:ext cx="1962350" cy="1934950"/>
            </a:xfrm>
            <a:custGeom>
              <a:avLst/>
              <a:gdLst/>
              <a:ahLst/>
              <a:cxnLst/>
              <a:rect l="l" t="t" r="r" b="b"/>
              <a:pathLst>
                <a:path w="78494" h="77398" fill="none" extrusionOk="0">
                  <a:moveTo>
                    <a:pt x="78493" y="77398"/>
                  </a:moveTo>
                  <a:lnTo>
                    <a:pt x="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4123850" y="3851100"/>
              <a:ext cx="4389300" cy="25"/>
            </a:xfrm>
            <a:custGeom>
              <a:avLst/>
              <a:gdLst/>
              <a:ahLst/>
              <a:cxnLst/>
              <a:rect l="l" t="t" r="r" b="b"/>
              <a:pathLst>
                <a:path w="175572" h="1" fill="none" extrusionOk="0">
                  <a:moveTo>
                    <a:pt x="1" y="0"/>
                  </a:moveTo>
                  <a:lnTo>
                    <a:pt x="175571"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4123850" y="4346500"/>
              <a:ext cx="4389300" cy="25"/>
            </a:xfrm>
            <a:custGeom>
              <a:avLst/>
              <a:gdLst/>
              <a:ahLst/>
              <a:cxnLst/>
              <a:rect l="l" t="t" r="r" b="b"/>
              <a:pathLst>
                <a:path w="175572" h="1" fill="none" extrusionOk="0">
                  <a:moveTo>
                    <a:pt x="1" y="1"/>
                  </a:moveTo>
                  <a:lnTo>
                    <a:pt x="17557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4123850" y="3557300"/>
              <a:ext cx="4388725" cy="25"/>
            </a:xfrm>
            <a:custGeom>
              <a:avLst/>
              <a:gdLst/>
              <a:ahLst/>
              <a:cxnLst/>
              <a:rect l="l" t="t" r="r" b="b"/>
              <a:pathLst>
                <a:path w="175549" h="1" fill="none" extrusionOk="0">
                  <a:moveTo>
                    <a:pt x="1" y="0"/>
                  </a:moveTo>
                  <a:lnTo>
                    <a:pt x="175549"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4123850" y="3353425"/>
              <a:ext cx="4389300" cy="25"/>
            </a:xfrm>
            <a:custGeom>
              <a:avLst/>
              <a:gdLst/>
              <a:ahLst/>
              <a:cxnLst/>
              <a:rect l="l" t="t" r="r" b="b"/>
              <a:pathLst>
                <a:path w="175572" h="1" fill="none" extrusionOk="0">
                  <a:moveTo>
                    <a:pt x="1" y="0"/>
                  </a:moveTo>
                  <a:lnTo>
                    <a:pt x="175571"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a:off x="4123850" y="3194925"/>
              <a:ext cx="4389300" cy="25"/>
            </a:xfrm>
            <a:custGeom>
              <a:avLst/>
              <a:gdLst/>
              <a:ahLst/>
              <a:cxnLst/>
              <a:rect l="l" t="t" r="r" b="b"/>
              <a:pathLst>
                <a:path w="175572" h="1" fill="none" extrusionOk="0">
                  <a:moveTo>
                    <a:pt x="1" y="1"/>
                  </a:moveTo>
                  <a:lnTo>
                    <a:pt x="17557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4123850" y="3079875"/>
              <a:ext cx="4388725" cy="25"/>
            </a:xfrm>
            <a:custGeom>
              <a:avLst/>
              <a:gdLst/>
              <a:ahLst/>
              <a:cxnLst/>
              <a:rect l="l" t="t" r="r" b="b"/>
              <a:pathLst>
                <a:path w="175549" h="1" fill="none" extrusionOk="0">
                  <a:moveTo>
                    <a:pt x="1" y="1"/>
                  </a:moveTo>
                  <a:lnTo>
                    <a:pt x="175549"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4123850" y="2976475"/>
              <a:ext cx="4389300" cy="25"/>
            </a:xfrm>
            <a:custGeom>
              <a:avLst/>
              <a:gdLst/>
              <a:ahLst/>
              <a:cxnLst/>
              <a:rect l="l" t="t" r="r" b="b"/>
              <a:pathLst>
                <a:path w="175572" h="1" fill="none" extrusionOk="0">
                  <a:moveTo>
                    <a:pt x="1" y="0"/>
                  </a:moveTo>
                  <a:lnTo>
                    <a:pt x="175571"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4123850" y="2880100"/>
              <a:ext cx="4388725" cy="25"/>
            </a:xfrm>
            <a:custGeom>
              <a:avLst/>
              <a:gdLst/>
              <a:ahLst/>
              <a:cxnLst/>
              <a:rect l="l" t="t" r="r" b="b"/>
              <a:pathLst>
                <a:path w="175549" h="1" fill="none" extrusionOk="0">
                  <a:moveTo>
                    <a:pt x="1" y="0"/>
                  </a:moveTo>
                  <a:lnTo>
                    <a:pt x="175549"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4123850" y="2769975"/>
              <a:ext cx="2194400" cy="979100"/>
            </a:xfrm>
            <a:custGeom>
              <a:avLst/>
              <a:gdLst/>
              <a:ahLst/>
              <a:cxnLst/>
              <a:rect l="l" t="t" r="r" b="b"/>
              <a:pathLst>
                <a:path w="87776" h="39164" fill="none" extrusionOk="0">
                  <a:moveTo>
                    <a:pt x="87776" y="1"/>
                  </a:moveTo>
                  <a:lnTo>
                    <a:pt x="1" y="3916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4123850" y="2769975"/>
              <a:ext cx="2194400" cy="662050"/>
            </a:xfrm>
            <a:custGeom>
              <a:avLst/>
              <a:gdLst/>
              <a:ahLst/>
              <a:cxnLst/>
              <a:rect l="l" t="t" r="r" b="b"/>
              <a:pathLst>
                <a:path w="87776" h="26482" fill="none" extrusionOk="0">
                  <a:moveTo>
                    <a:pt x="87776" y="1"/>
                  </a:moveTo>
                  <a:lnTo>
                    <a:pt x="1" y="2648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4123850" y="2769975"/>
              <a:ext cx="2194400" cy="407100"/>
            </a:xfrm>
            <a:custGeom>
              <a:avLst/>
              <a:gdLst/>
              <a:ahLst/>
              <a:cxnLst/>
              <a:rect l="l" t="t" r="r" b="b"/>
              <a:pathLst>
                <a:path w="87776" h="16284" fill="none" extrusionOk="0">
                  <a:moveTo>
                    <a:pt x="87776" y="1"/>
                  </a:moveTo>
                  <a:lnTo>
                    <a:pt x="1" y="1628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4123850" y="2769975"/>
              <a:ext cx="2194400" cy="206525"/>
            </a:xfrm>
            <a:custGeom>
              <a:avLst/>
              <a:gdLst/>
              <a:ahLst/>
              <a:cxnLst/>
              <a:rect l="l" t="t" r="r" b="b"/>
              <a:pathLst>
                <a:path w="87776" h="8261" fill="none" extrusionOk="0">
                  <a:moveTo>
                    <a:pt x="87776" y="1"/>
                  </a:moveTo>
                  <a:lnTo>
                    <a:pt x="1" y="826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4123850" y="2769975"/>
              <a:ext cx="2194400" cy="25"/>
            </a:xfrm>
            <a:custGeom>
              <a:avLst/>
              <a:gdLst/>
              <a:ahLst/>
              <a:cxnLst/>
              <a:rect l="l" t="t" r="r" b="b"/>
              <a:pathLst>
                <a:path w="87776" h="1" fill="none" extrusionOk="0">
                  <a:moveTo>
                    <a:pt x="87776" y="1"/>
                  </a:moveTo>
                  <a:lnTo>
                    <a:pt x="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6318700" y="2769975"/>
              <a:ext cx="2194450" cy="979100"/>
            </a:xfrm>
            <a:custGeom>
              <a:avLst/>
              <a:gdLst/>
              <a:ahLst/>
              <a:cxnLst/>
              <a:rect l="l" t="t" r="r" b="b"/>
              <a:pathLst>
                <a:path w="87778" h="39164" fill="none" extrusionOk="0">
                  <a:moveTo>
                    <a:pt x="1" y="1"/>
                  </a:moveTo>
                  <a:lnTo>
                    <a:pt x="87777" y="3916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6318700" y="2769975"/>
              <a:ext cx="2194450" cy="662050"/>
            </a:xfrm>
            <a:custGeom>
              <a:avLst/>
              <a:gdLst/>
              <a:ahLst/>
              <a:cxnLst/>
              <a:rect l="l" t="t" r="r" b="b"/>
              <a:pathLst>
                <a:path w="87778" h="26482" fill="none" extrusionOk="0">
                  <a:moveTo>
                    <a:pt x="1" y="1"/>
                  </a:moveTo>
                  <a:lnTo>
                    <a:pt x="87777" y="2648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6318700" y="2769975"/>
              <a:ext cx="2194450" cy="407100"/>
            </a:xfrm>
            <a:custGeom>
              <a:avLst/>
              <a:gdLst/>
              <a:ahLst/>
              <a:cxnLst/>
              <a:rect l="l" t="t" r="r" b="b"/>
              <a:pathLst>
                <a:path w="87778" h="16284" fill="none" extrusionOk="0">
                  <a:moveTo>
                    <a:pt x="1" y="1"/>
                  </a:moveTo>
                  <a:lnTo>
                    <a:pt x="87777" y="1628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6318700" y="2769975"/>
              <a:ext cx="2194450" cy="206525"/>
            </a:xfrm>
            <a:custGeom>
              <a:avLst/>
              <a:gdLst/>
              <a:ahLst/>
              <a:cxnLst/>
              <a:rect l="l" t="t" r="r" b="b"/>
              <a:pathLst>
                <a:path w="87778" h="8261" fill="none" extrusionOk="0">
                  <a:moveTo>
                    <a:pt x="1" y="1"/>
                  </a:moveTo>
                  <a:lnTo>
                    <a:pt x="87777" y="826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6318700" y="2769975"/>
              <a:ext cx="2194450" cy="25"/>
            </a:xfrm>
            <a:custGeom>
              <a:avLst/>
              <a:gdLst/>
              <a:ahLst/>
              <a:cxnLst/>
              <a:rect l="l" t="t" r="r" b="b"/>
              <a:pathLst>
                <a:path w="87778" h="1" fill="none" extrusionOk="0">
                  <a:moveTo>
                    <a:pt x="1" y="1"/>
                  </a:moveTo>
                  <a:lnTo>
                    <a:pt x="87777"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44" name="Google Shape;44;p2"/>
          <p:cNvCxnSpPr/>
          <p:nvPr/>
        </p:nvCxnSpPr>
        <p:spPr>
          <a:xfrm>
            <a:off x="372000" y="2007600"/>
            <a:ext cx="1495500" cy="0"/>
          </a:xfrm>
          <a:prstGeom prst="straightConnector1">
            <a:avLst/>
          </a:prstGeom>
          <a:noFill/>
          <a:ln w="152400" cap="flat" cmpd="sng">
            <a:solidFill>
              <a:schemeClr val="dk2"/>
            </a:solidFill>
            <a:prstDash val="solid"/>
            <a:round/>
            <a:headEnd type="none" w="med" len="med"/>
            <a:tailEnd type="none" w="med" len="med"/>
          </a:ln>
        </p:spPr>
      </p:cxnSp>
      <p:cxnSp>
        <p:nvCxnSpPr>
          <p:cNvPr id="45" name="Google Shape;45;p2"/>
          <p:cNvCxnSpPr/>
          <p:nvPr/>
        </p:nvCxnSpPr>
        <p:spPr>
          <a:xfrm>
            <a:off x="7276500" y="2007600"/>
            <a:ext cx="1495500" cy="0"/>
          </a:xfrm>
          <a:prstGeom prst="straightConnector1">
            <a:avLst/>
          </a:prstGeom>
          <a:noFill/>
          <a:ln w="152400" cap="flat" cmpd="sng">
            <a:solidFill>
              <a:schemeClr val="dk2"/>
            </a:solidFill>
            <a:prstDash val="solid"/>
            <a:round/>
            <a:headEnd type="none" w="med" len="med"/>
            <a:tailEnd type="none" w="med" len="med"/>
          </a:ln>
        </p:spPr>
      </p:cxnSp>
      <p:grpSp>
        <p:nvGrpSpPr>
          <p:cNvPr id="46" name="Google Shape;46;p2"/>
          <p:cNvGrpSpPr/>
          <p:nvPr/>
        </p:nvGrpSpPr>
        <p:grpSpPr>
          <a:xfrm>
            <a:off x="4313685" y="2999817"/>
            <a:ext cx="530320" cy="530308"/>
            <a:chOff x="5720325" y="1250450"/>
            <a:chExt cx="1103225" cy="1103200"/>
          </a:xfrm>
        </p:grpSpPr>
        <p:sp>
          <p:nvSpPr>
            <p:cNvPr id="47" name="Google Shape;47;p2"/>
            <p:cNvSpPr/>
            <p:nvPr/>
          </p:nvSpPr>
          <p:spPr>
            <a:xfrm>
              <a:off x="5720325" y="1250450"/>
              <a:ext cx="1103225" cy="551600"/>
            </a:xfrm>
            <a:custGeom>
              <a:avLst/>
              <a:gdLst/>
              <a:ahLst/>
              <a:cxnLst/>
              <a:rect l="l" t="t" r="r" b="b"/>
              <a:pathLst>
                <a:path w="44129" h="22064" extrusionOk="0">
                  <a:moveTo>
                    <a:pt x="22064" y="0"/>
                  </a:moveTo>
                  <a:cubicBezTo>
                    <a:pt x="9879" y="0"/>
                    <a:pt x="1" y="9878"/>
                    <a:pt x="1" y="22064"/>
                  </a:cubicBezTo>
                  <a:lnTo>
                    <a:pt x="44128" y="22064"/>
                  </a:lnTo>
                  <a:cubicBezTo>
                    <a:pt x="44128" y="9878"/>
                    <a:pt x="34250" y="0"/>
                    <a:pt x="22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5822600" y="2122000"/>
              <a:ext cx="898725" cy="38425"/>
            </a:xfrm>
            <a:custGeom>
              <a:avLst/>
              <a:gdLst/>
              <a:ahLst/>
              <a:cxnLst/>
              <a:rect l="l" t="t" r="r" b="b"/>
              <a:pathLst>
                <a:path w="35949" h="1537" extrusionOk="0">
                  <a:moveTo>
                    <a:pt x="0" y="0"/>
                  </a:moveTo>
                  <a:cubicBezTo>
                    <a:pt x="378" y="531"/>
                    <a:pt x="780" y="1043"/>
                    <a:pt x="1203" y="1537"/>
                  </a:cubicBezTo>
                  <a:lnTo>
                    <a:pt x="34746" y="1537"/>
                  </a:lnTo>
                  <a:cubicBezTo>
                    <a:pt x="35168" y="1043"/>
                    <a:pt x="35570" y="531"/>
                    <a:pt x="35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5985075" y="2273275"/>
              <a:ext cx="573750" cy="29675"/>
            </a:xfrm>
            <a:custGeom>
              <a:avLst/>
              <a:gdLst/>
              <a:ahLst/>
              <a:cxnLst/>
              <a:rect l="l" t="t" r="r" b="b"/>
              <a:pathLst>
                <a:path w="22950" h="1187" extrusionOk="0">
                  <a:moveTo>
                    <a:pt x="1" y="0"/>
                  </a:moveTo>
                  <a:cubicBezTo>
                    <a:pt x="717" y="438"/>
                    <a:pt x="1460" y="833"/>
                    <a:pt x="2226" y="1187"/>
                  </a:cubicBezTo>
                  <a:lnTo>
                    <a:pt x="20725" y="1187"/>
                  </a:lnTo>
                  <a:cubicBezTo>
                    <a:pt x="21490" y="833"/>
                    <a:pt x="22233" y="435"/>
                    <a:pt x="22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5898675" y="2208175"/>
              <a:ext cx="746500" cy="28125"/>
            </a:xfrm>
            <a:custGeom>
              <a:avLst/>
              <a:gdLst/>
              <a:ahLst/>
              <a:cxnLst/>
              <a:rect l="l" t="t" r="r" b="b"/>
              <a:pathLst>
                <a:path w="29860" h="1125" extrusionOk="0">
                  <a:moveTo>
                    <a:pt x="1" y="0"/>
                  </a:moveTo>
                  <a:cubicBezTo>
                    <a:pt x="427" y="391"/>
                    <a:pt x="867" y="767"/>
                    <a:pt x="1323" y="1125"/>
                  </a:cubicBezTo>
                  <a:lnTo>
                    <a:pt x="28538" y="1125"/>
                  </a:lnTo>
                  <a:cubicBezTo>
                    <a:pt x="28994" y="767"/>
                    <a:pt x="29435" y="391"/>
                    <a:pt x="29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5725875" y="1880175"/>
              <a:ext cx="1092175" cy="54600"/>
            </a:xfrm>
            <a:custGeom>
              <a:avLst/>
              <a:gdLst/>
              <a:ahLst/>
              <a:cxnLst/>
              <a:rect l="l" t="t" r="r" b="b"/>
              <a:pathLst>
                <a:path w="43687" h="2184" extrusionOk="0">
                  <a:moveTo>
                    <a:pt x="0" y="1"/>
                  </a:moveTo>
                  <a:cubicBezTo>
                    <a:pt x="106" y="741"/>
                    <a:pt x="246" y="1469"/>
                    <a:pt x="423" y="2184"/>
                  </a:cubicBezTo>
                  <a:lnTo>
                    <a:pt x="43264" y="2184"/>
                  </a:lnTo>
                  <a:cubicBezTo>
                    <a:pt x="43440" y="1468"/>
                    <a:pt x="43581" y="740"/>
                    <a:pt x="436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5762450" y="2013750"/>
              <a:ext cx="1019000" cy="45250"/>
            </a:xfrm>
            <a:custGeom>
              <a:avLst/>
              <a:gdLst/>
              <a:ahLst/>
              <a:cxnLst/>
              <a:rect l="l" t="t" r="r" b="b"/>
              <a:pathLst>
                <a:path w="40760" h="1810" extrusionOk="0">
                  <a:moveTo>
                    <a:pt x="1" y="1"/>
                  </a:moveTo>
                  <a:cubicBezTo>
                    <a:pt x="257" y="620"/>
                    <a:pt x="542" y="1222"/>
                    <a:pt x="853" y="1810"/>
                  </a:cubicBezTo>
                  <a:lnTo>
                    <a:pt x="39908" y="1810"/>
                  </a:lnTo>
                  <a:cubicBezTo>
                    <a:pt x="40218" y="1222"/>
                    <a:pt x="40502" y="618"/>
                    <a:pt x="40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6109250" y="2329250"/>
              <a:ext cx="325425" cy="24400"/>
            </a:xfrm>
            <a:custGeom>
              <a:avLst/>
              <a:gdLst/>
              <a:ahLst/>
              <a:cxnLst/>
              <a:rect l="l" t="t" r="r" b="b"/>
              <a:pathLst>
                <a:path w="13017" h="976" extrusionOk="0">
                  <a:moveTo>
                    <a:pt x="1" y="1"/>
                  </a:moveTo>
                  <a:cubicBezTo>
                    <a:pt x="2058" y="636"/>
                    <a:pt x="4244" y="976"/>
                    <a:pt x="6509" y="976"/>
                  </a:cubicBezTo>
                  <a:cubicBezTo>
                    <a:pt x="8773" y="976"/>
                    <a:pt x="10959" y="634"/>
                    <a:pt x="13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4" name="Google Shape;54;p2"/>
          <p:cNvSpPr txBox="1">
            <a:spLocks noGrp="1"/>
          </p:cNvSpPr>
          <p:nvPr>
            <p:ph type="ctrTitle"/>
          </p:nvPr>
        </p:nvSpPr>
        <p:spPr>
          <a:xfrm>
            <a:off x="1319275" y="590075"/>
            <a:ext cx="6505500" cy="2407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5200">
                <a:solidFill>
                  <a:schemeClr val="lt2"/>
                </a:solidFill>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55" name="Google Shape;55;p2"/>
          <p:cNvSpPr txBox="1">
            <a:spLocks noGrp="1"/>
          </p:cNvSpPr>
          <p:nvPr>
            <p:ph type="subTitle" idx="1"/>
          </p:nvPr>
        </p:nvSpPr>
        <p:spPr>
          <a:xfrm>
            <a:off x="2904775" y="3440920"/>
            <a:ext cx="3334500" cy="448200"/>
          </a:xfrm>
          <a:prstGeom prst="rect">
            <a:avLst/>
          </a:prstGeom>
          <a:solidFill>
            <a:schemeClr val="accent3"/>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056"/>
        <p:cNvGrpSpPr/>
        <p:nvPr/>
      </p:nvGrpSpPr>
      <p:grpSpPr>
        <a:xfrm>
          <a:off x="0" y="0"/>
          <a:ext cx="0" cy="0"/>
          <a:chOff x="0" y="0"/>
          <a:chExt cx="0" cy="0"/>
        </a:xfrm>
      </p:grpSpPr>
      <p:pic>
        <p:nvPicPr>
          <p:cNvPr id="1057" name="Google Shape;1057;p23"/>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1058" name="Google Shape;1058;p23"/>
          <p:cNvGrpSpPr/>
          <p:nvPr/>
        </p:nvGrpSpPr>
        <p:grpSpPr>
          <a:xfrm>
            <a:off x="372025" y="321975"/>
            <a:ext cx="8400000" cy="4503300"/>
            <a:chOff x="372025" y="321975"/>
            <a:chExt cx="8400000" cy="4503300"/>
          </a:xfrm>
        </p:grpSpPr>
        <p:sp>
          <p:nvSpPr>
            <p:cNvPr id="1059" name="Google Shape;1059;p23"/>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60" name="Google Shape;1060;p23"/>
            <p:cNvGrpSpPr/>
            <p:nvPr/>
          </p:nvGrpSpPr>
          <p:grpSpPr>
            <a:xfrm>
              <a:off x="372025" y="321975"/>
              <a:ext cx="8400000" cy="4499700"/>
              <a:chOff x="372025" y="321975"/>
              <a:chExt cx="8400000" cy="4499700"/>
            </a:xfrm>
          </p:grpSpPr>
          <p:sp>
            <p:nvSpPr>
              <p:cNvPr id="1061" name="Google Shape;1061;p23"/>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23"/>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23"/>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23"/>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23"/>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23"/>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067" name="Google Shape;1067;p23"/>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sp>
        <p:nvSpPr>
          <p:cNvPr id="1068" name="Google Shape;1068;p23"/>
          <p:cNvSpPr txBox="1">
            <a:spLocks noGrp="1"/>
          </p:cNvSpPr>
          <p:nvPr>
            <p:ph type="subTitle" idx="1"/>
          </p:nvPr>
        </p:nvSpPr>
        <p:spPr>
          <a:xfrm>
            <a:off x="2679300" y="1783825"/>
            <a:ext cx="37854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69" name="Google Shape;1069;p23"/>
          <p:cNvSpPr txBox="1">
            <a:spLocks noGrp="1"/>
          </p:cNvSpPr>
          <p:nvPr>
            <p:ph type="subTitle" idx="2"/>
          </p:nvPr>
        </p:nvSpPr>
        <p:spPr>
          <a:xfrm>
            <a:off x="2679302" y="4108550"/>
            <a:ext cx="3785400" cy="3732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070" name="Google Shape;1070;p23"/>
          <p:cNvSpPr txBox="1"/>
          <p:nvPr/>
        </p:nvSpPr>
        <p:spPr>
          <a:xfrm>
            <a:off x="2897750" y="3160425"/>
            <a:ext cx="33486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accent6"/>
                </a:solidFill>
                <a:highlight>
                  <a:schemeClr val="accent3"/>
                </a:highlight>
                <a:latin typeface="Anaheim"/>
                <a:ea typeface="Anaheim"/>
                <a:cs typeface="Anaheim"/>
                <a:sym typeface="Anaheim"/>
              </a:rPr>
              <a:t>CREDITS:</a:t>
            </a:r>
            <a:r>
              <a:rPr lang="en" sz="1100">
                <a:solidFill>
                  <a:schemeClr val="lt1"/>
                </a:solidFill>
                <a:latin typeface="Anaheim"/>
                <a:ea typeface="Anaheim"/>
                <a:cs typeface="Anaheim"/>
                <a:sym typeface="Anaheim"/>
              </a:rPr>
              <a:t> This presentation template was created by </a:t>
            </a:r>
            <a:r>
              <a:rPr lang="en" sz="1100" b="1">
                <a:solidFill>
                  <a:schemeClr val="accent6"/>
                </a:solidFill>
                <a:highlight>
                  <a:schemeClr val="accent3"/>
                </a:highlight>
                <a:uFill>
                  <a:noFill/>
                </a:uFill>
                <a:latin typeface="Anaheim"/>
                <a:ea typeface="Anaheim"/>
                <a:cs typeface="Anaheim"/>
                <a:sym typeface="Anaheim"/>
                <a:hlinkClick r:id="rId3">
                  <a:extLst>
                    <a:ext uri="{A12FA001-AC4F-418D-AE19-62706E023703}">
                      <ahyp:hlinkClr xmlns:ahyp="http://schemas.microsoft.com/office/drawing/2018/hyperlinkcolor" val="tx"/>
                    </a:ext>
                  </a:extLst>
                </a:hlinkClick>
              </a:rPr>
              <a:t>Slidesgo</a:t>
            </a:r>
            <a:r>
              <a:rPr lang="en" sz="1100" b="1">
                <a:solidFill>
                  <a:schemeClr val="accent6"/>
                </a:solidFill>
                <a:highlight>
                  <a:schemeClr val="accent3"/>
                </a:highlight>
                <a:latin typeface="Anaheim"/>
                <a:ea typeface="Anaheim"/>
                <a:cs typeface="Anaheim"/>
                <a:sym typeface="Anaheim"/>
              </a:rPr>
              <a:t>,</a:t>
            </a:r>
            <a:r>
              <a:rPr lang="en" sz="1100">
                <a:solidFill>
                  <a:schemeClr val="lt1"/>
                </a:solidFill>
                <a:latin typeface="Anaheim"/>
                <a:ea typeface="Anaheim"/>
                <a:cs typeface="Anaheim"/>
                <a:sym typeface="Anaheim"/>
              </a:rPr>
              <a:t> including icons by </a:t>
            </a:r>
            <a:r>
              <a:rPr lang="en" sz="1100" b="1">
                <a:solidFill>
                  <a:schemeClr val="accent6"/>
                </a:solidFill>
                <a:highlight>
                  <a:schemeClr val="accent3"/>
                </a:highlight>
                <a:uFill>
                  <a:noFill/>
                </a:uFill>
                <a:latin typeface="Anaheim"/>
                <a:ea typeface="Anaheim"/>
                <a:cs typeface="Anaheim"/>
                <a:sym typeface="Anaheim"/>
                <a:hlinkClick r:id="rId4">
                  <a:extLst>
                    <a:ext uri="{A12FA001-AC4F-418D-AE19-62706E023703}">
                      <ahyp:hlinkClr xmlns:ahyp="http://schemas.microsoft.com/office/drawing/2018/hyperlinkcolor" val="tx"/>
                    </a:ext>
                  </a:extLst>
                </a:hlinkClick>
              </a:rPr>
              <a:t>Flaticon</a:t>
            </a:r>
            <a:r>
              <a:rPr lang="en" sz="1100" b="1">
                <a:solidFill>
                  <a:schemeClr val="accent6"/>
                </a:solidFill>
                <a:highlight>
                  <a:schemeClr val="accent3"/>
                </a:highlight>
                <a:latin typeface="Anaheim"/>
                <a:ea typeface="Anaheim"/>
                <a:cs typeface="Anaheim"/>
                <a:sym typeface="Anaheim"/>
              </a:rPr>
              <a:t>,</a:t>
            </a:r>
            <a:r>
              <a:rPr lang="en" sz="1100">
                <a:solidFill>
                  <a:schemeClr val="lt1"/>
                </a:solidFill>
                <a:latin typeface="Anaheim"/>
                <a:ea typeface="Anaheim"/>
                <a:cs typeface="Anaheim"/>
                <a:sym typeface="Anaheim"/>
              </a:rPr>
              <a:t> and infographics &amp; images by </a:t>
            </a:r>
            <a:r>
              <a:rPr lang="en" sz="1100" b="1">
                <a:solidFill>
                  <a:schemeClr val="accent6"/>
                </a:solidFill>
                <a:highlight>
                  <a:schemeClr val="accent3"/>
                </a:highlight>
                <a:uFill>
                  <a:noFill/>
                </a:uFill>
                <a:latin typeface="Anaheim"/>
                <a:ea typeface="Anaheim"/>
                <a:cs typeface="Anaheim"/>
                <a:sym typeface="Anaheim"/>
                <a:hlinkClick r:id="rId5">
                  <a:extLst>
                    <a:ext uri="{A12FA001-AC4F-418D-AE19-62706E023703}">
                      <ahyp:hlinkClr xmlns:ahyp="http://schemas.microsoft.com/office/drawing/2018/hyperlinkcolor" val="tx"/>
                    </a:ext>
                  </a:extLst>
                </a:hlinkClick>
              </a:rPr>
              <a:t>Freepik</a:t>
            </a:r>
            <a:endParaRPr sz="1100" b="1" dirty="0">
              <a:solidFill>
                <a:schemeClr val="accent6"/>
              </a:solidFill>
              <a:highlight>
                <a:schemeClr val="accent3"/>
              </a:highlight>
              <a:latin typeface="Anaheim"/>
              <a:ea typeface="Anaheim"/>
              <a:cs typeface="Anaheim"/>
              <a:sym typeface="Anaheim"/>
            </a:endParaRPr>
          </a:p>
        </p:txBody>
      </p:sp>
      <p:cxnSp>
        <p:nvCxnSpPr>
          <p:cNvPr id="1071" name="Google Shape;1071;p23"/>
          <p:cNvCxnSpPr/>
          <p:nvPr/>
        </p:nvCxnSpPr>
        <p:spPr>
          <a:xfrm>
            <a:off x="372025" y="1590850"/>
            <a:ext cx="8400000" cy="0"/>
          </a:xfrm>
          <a:prstGeom prst="straightConnector1">
            <a:avLst/>
          </a:prstGeom>
          <a:noFill/>
          <a:ln w="9525" cap="flat" cmpd="sng">
            <a:solidFill>
              <a:schemeClr val="dk2"/>
            </a:solidFill>
            <a:prstDash val="solid"/>
            <a:round/>
            <a:headEnd type="none" w="med" len="med"/>
            <a:tailEnd type="none" w="med" len="med"/>
          </a:ln>
        </p:spPr>
      </p:cxnSp>
      <p:cxnSp>
        <p:nvCxnSpPr>
          <p:cNvPr id="1072" name="Google Shape;1072;p23"/>
          <p:cNvCxnSpPr/>
          <p:nvPr/>
        </p:nvCxnSpPr>
        <p:spPr>
          <a:xfrm>
            <a:off x="372025" y="3122005"/>
            <a:ext cx="8400000" cy="0"/>
          </a:xfrm>
          <a:prstGeom prst="straightConnector1">
            <a:avLst/>
          </a:prstGeom>
          <a:noFill/>
          <a:ln w="9525" cap="flat" cmpd="sng">
            <a:solidFill>
              <a:schemeClr val="dk2"/>
            </a:solidFill>
            <a:prstDash val="solid"/>
            <a:round/>
            <a:headEnd type="none" w="med" len="med"/>
            <a:tailEnd type="none" w="med" len="med"/>
          </a:ln>
        </p:spPr>
      </p:cxnSp>
      <p:sp>
        <p:nvSpPr>
          <p:cNvPr id="1073" name="Google Shape;1073;p23"/>
          <p:cNvSpPr txBox="1">
            <a:spLocks noGrp="1"/>
          </p:cNvSpPr>
          <p:nvPr>
            <p:ph type="ctrTitle"/>
          </p:nvPr>
        </p:nvSpPr>
        <p:spPr>
          <a:xfrm>
            <a:off x="2067675" y="582920"/>
            <a:ext cx="5008500" cy="93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74"/>
        <p:cNvGrpSpPr/>
        <p:nvPr/>
      </p:nvGrpSpPr>
      <p:grpSpPr>
        <a:xfrm>
          <a:off x="0" y="0"/>
          <a:ext cx="0" cy="0"/>
          <a:chOff x="0" y="0"/>
          <a:chExt cx="0" cy="0"/>
        </a:xfrm>
      </p:grpSpPr>
      <p:pic>
        <p:nvPicPr>
          <p:cNvPr id="1075" name="Google Shape;1075;p24"/>
          <p:cNvPicPr preferRelativeResize="0"/>
          <p:nvPr/>
        </p:nvPicPr>
        <p:blipFill>
          <a:blip r:embed="rId2">
            <a:alphaModFix amt="14000"/>
          </a:blip>
          <a:stretch>
            <a:fillRect/>
          </a:stretch>
        </p:blipFill>
        <p:spPr>
          <a:xfrm>
            <a:off x="0" y="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1076"/>
        <p:cNvGrpSpPr/>
        <p:nvPr/>
      </p:nvGrpSpPr>
      <p:grpSpPr>
        <a:xfrm>
          <a:off x="0" y="0"/>
          <a:ext cx="0" cy="0"/>
          <a:chOff x="0" y="0"/>
          <a:chExt cx="0" cy="0"/>
        </a:xfrm>
      </p:grpSpPr>
      <p:pic>
        <p:nvPicPr>
          <p:cNvPr id="1077" name="Google Shape;1077;p25"/>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1078" name="Google Shape;1078;p25"/>
          <p:cNvGrpSpPr/>
          <p:nvPr/>
        </p:nvGrpSpPr>
        <p:grpSpPr>
          <a:xfrm>
            <a:off x="372025" y="321975"/>
            <a:ext cx="8400000" cy="4503300"/>
            <a:chOff x="372025" y="321975"/>
            <a:chExt cx="8400000" cy="4503300"/>
          </a:xfrm>
        </p:grpSpPr>
        <p:sp>
          <p:nvSpPr>
            <p:cNvPr id="1079" name="Google Shape;1079;p25"/>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80" name="Google Shape;1080;p25"/>
            <p:cNvGrpSpPr/>
            <p:nvPr/>
          </p:nvGrpSpPr>
          <p:grpSpPr>
            <a:xfrm>
              <a:off x="372025" y="321975"/>
              <a:ext cx="8400000" cy="4499700"/>
              <a:chOff x="372025" y="321975"/>
              <a:chExt cx="8400000" cy="4499700"/>
            </a:xfrm>
          </p:grpSpPr>
          <p:sp>
            <p:nvSpPr>
              <p:cNvPr id="1081" name="Google Shape;1081;p25"/>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25"/>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25"/>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25"/>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25"/>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25"/>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087" name="Google Shape;1087;p25"/>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088" name="Google Shape;1088;p25"/>
          <p:cNvGrpSpPr/>
          <p:nvPr/>
        </p:nvGrpSpPr>
        <p:grpSpPr>
          <a:xfrm>
            <a:off x="371330" y="3441041"/>
            <a:ext cx="8400431" cy="1380780"/>
            <a:chOff x="4122825" y="2769975"/>
            <a:chExt cx="4390775" cy="1934950"/>
          </a:xfrm>
        </p:grpSpPr>
        <p:sp>
          <p:nvSpPr>
            <p:cNvPr id="1089" name="Google Shape;1089;p25"/>
            <p:cNvSpPr/>
            <p:nvPr/>
          </p:nvSpPr>
          <p:spPr>
            <a:xfrm>
              <a:off x="4122825" y="2769975"/>
              <a:ext cx="4390775" cy="1399600"/>
            </a:xfrm>
            <a:custGeom>
              <a:avLst/>
              <a:gdLst/>
              <a:ahLst/>
              <a:cxnLst/>
              <a:rect l="l" t="t" r="r" b="b"/>
              <a:pathLst>
                <a:path w="175631" h="55984" fill="none" extrusionOk="0">
                  <a:moveTo>
                    <a:pt x="175486" y="55983"/>
                  </a:moveTo>
                  <a:cubicBezTo>
                    <a:pt x="175594" y="55983"/>
                    <a:pt x="175630" y="55808"/>
                    <a:pt x="175534" y="55748"/>
                  </a:cubicBezTo>
                  <a:lnTo>
                    <a:pt x="87817" y="1"/>
                  </a:lnTo>
                  <a:lnTo>
                    <a:pt x="97" y="55748"/>
                  </a:lnTo>
                  <a:cubicBezTo>
                    <a:pt x="1" y="55810"/>
                    <a:pt x="37" y="55983"/>
                    <a:pt x="146" y="55983"/>
                  </a:cubicBez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25"/>
            <p:cNvSpPr/>
            <p:nvPr/>
          </p:nvSpPr>
          <p:spPr>
            <a:xfrm>
              <a:off x="5419875" y="2769975"/>
              <a:ext cx="898375" cy="1934950"/>
            </a:xfrm>
            <a:custGeom>
              <a:avLst/>
              <a:gdLst/>
              <a:ahLst/>
              <a:cxnLst/>
              <a:rect l="l" t="t" r="r" b="b"/>
              <a:pathLst>
                <a:path w="35935" h="77398" fill="none" extrusionOk="0">
                  <a:moveTo>
                    <a:pt x="35935" y="1"/>
                  </a:moveTo>
                  <a:lnTo>
                    <a:pt x="0" y="77398"/>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25"/>
            <p:cNvSpPr/>
            <p:nvPr/>
          </p:nvSpPr>
          <p:spPr>
            <a:xfrm>
              <a:off x="4355900" y="2769975"/>
              <a:ext cx="1962350" cy="1934950"/>
            </a:xfrm>
            <a:custGeom>
              <a:avLst/>
              <a:gdLst/>
              <a:ahLst/>
              <a:cxnLst/>
              <a:rect l="l" t="t" r="r" b="b"/>
              <a:pathLst>
                <a:path w="78494" h="77398" fill="none" extrusionOk="0">
                  <a:moveTo>
                    <a:pt x="0" y="77398"/>
                  </a:moveTo>
                  <a:lnTo>
                    <a:pt x="78494"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25"/>
            <p:cNvSpPr/>
            <p:nvPr/>
          </p:nvSpPr>
          <p:spPr>
            <a:xfrm>
              <a:off x="6318225" y="2769975"/>
              <a:ext cx="898350" cy="1934950"/>
            </a:xfrm>
            <a:custGeom>
              <a:avLst/>
              <a:gdLst/>
              <a:ahLst/>
              <a:cxnLst/>
              <a:rect l="l" t="t" r="r" b="b"/>
              <a:pathLst>
                <a:path w="35934" h="77398" fill="none" extrusionOk="0">
                  <a:moveTo>
                    <a:pt x="1" y="1"/>
                  </a:moveTo>
                  <a:lnTo>
                    <a:pt x="35934" y="77398"/>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25"/>
            <p:cNvSpPr/>
            <p:nvPr/>
          </p:nvSpPr>
          <p:spPr>
            <a:xfrm>
              <a:off x="6318225" y="2769975"/>
              <a:ext cx="1962350" cy="1934950"/>
            </a:xfrm>
            <a:custGeom>
              <a:avLst/>
              <a:gdLst/>
              <a:ahLst/>
              <a:cxnLst/>
              <a:rect l="l" t="t" r="r" b="b"/>
              <a:pathLst>
                <a:path w="78494" h="77398" fill="none" extrusionOk="0">
                  <a:moveTo>
                    <a:pt x="78493" y="77398"/>
                  </a:moveTo>
                  <a:lnTo>
                    <a:pt x="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25"/>
            <p:cNvSpPr/>
            <p:nvPr/>
          </p:nvSpPr>
          <p:spPr>
            <a:xfrm>
              <a:off x="4123850" y="3851100"/>
              <a:ext cx="4389300" cy="25"/>
            </a:xfrm>
            <a:custGeom>
              <a:avLst/>
              <a:gdLst/>
              <a:ahLst/>
              <a:cxnLst/>
              <a:rect l="l" t="t" r="r" b="b"/>
              <a:pathLst>
                <a:path w="175572" h="1" fill="none" extrusionOk="0">
                  <a:moveTo>
                    <a:pt x="1" y="0"/>
                  </a:moveTo>
                  <a:lnTo>
                    <a:pt x="175571"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25"/>
            <p:cNvSpPr/>
            <p:nvPr/>
          </p:nvSpPr>
          <p:spPr>
            <a:xfrm>
              <a:off x="4123850" y="4346500"/>
              <a:ext cx="4389300" cy="25"/>
            </a:xfrm>
            <a:custGeom>
              <a:avLst/>
              <a:gdLst/>
              <a:ahLst/>
              <a:cxnLst/>
              <a:rect l="l" t="t" r="r" b="b"/>
              <a:pathLst>
                <a:path w="175572" h="1" fill="none" extrusionOk="0">
                  <a:moveTo>
                    <a:pt x="1" y="1"/>
                  </a:moveTo>
                  <a:lnTo>
                    <a:pt x="17557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25"/>
            <p:cNvSpPr/>
            <p:nvPr/>
          </p:nvSpPr>
          <p:spPr>
            <a:xfrm>
              <a:off x="4123850" y="3557300"/>
              <a:ext cx="4388725" cy="25"/>
            </a:xfrm>
            <a:custGeom>
              <a:avLst/>
              <a:gdLst/>
              <a:ahLst/>
              <a:cxnLst/>
              <a:rect l="l" t="t" r="r" b="b"/>
              <a:pathLst>
                <a:path w="175549" h="1" fill="none" extrusionOk="0">
                  <a:moveTo>
                    <a:pt x="1" y="0"/>
                  </a:moveTo>
                  <a:lnTo>
                    <a:pt x="175549"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25"/>
            <p:cNvSpPr/>
            <p:nvPr/>
          </p:nvSpPr>
          <p:spPr>
            <a:xfrm>
              <a:off x="4123850" y="3353425"/>
              <a:ext cx="4389300" cy="25"/>
            </a:xfrm>
            <a:custGeom>
              <a:avLst/>
              <a:gdLst/>
              <a:ahLst/>
              <a:cxnLst/>
              <a:rect l="l" t="t" r="r" b="b"/>
              <a:pathLst>
                <a:path w="175572" h="1" fill="none" extrusionOk="0">
                  <a:moveTo>
                    <a:pt x="1" y="0"/>
                  </a:moveTo>
                  <a:lnTo>
                    <a:pt x="175571"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25"/>
            <p:cNvSpPr/>
            <p:nvPr/>
          </p:nvSpPr>
          <p:spPr>
            <a:xfrm>
              <a:off x="4123850" y="3194925"/>
              <a:ext cx="4389300" cy="25"/>
            </a:xfrm>
            <a:custGeom>
              <a:avLst/>
              <a:gdLst/>
              <a:ahLst/>
              <a:cxnLst/>
              <a:rect l="l" t="t" r="r" b="b"/>
              <a:pathLst>
                <a:path w="175572" h="1" fill="none" extrusionOk="0">
                  <a:moveTo>
                    <a:pt x="1" y="1"/>
                  </a:moveTo>
                  <a:lnTo>
                    <a:pt x="17557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25"/>
            <p:cNvSpPr/>
            <p:nvPr/>
          </p:nvSpPr>
          <p:spPr>
            <a:xfrm>
              <a:off x="4123850" y="3079875"/>
              <a:ext cx="4388725" cy="25"/>
            </a:xfrm>
            <a:custGeom>
              <a:avLst/>
              <a:gdLst/>
              <a:ahLst/>
              <a:cxnLst/>
              <a:rect l="l" t="t" r="r" b="b"/>
              <a:pathLst>
                <a:path w="175549" h="1" fill="none" extrusionOk="0">
                  <a:moveTo>
                    <a:pt x="1" y="1"/>
                  </a:moveTo>
                  <a:lnTo>
                    <a:pt x="175549"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25"/>
            <p:cNvSpPr/>
            <p:nvPr/>
          </p:nvSpPr>
          <p:spPr>
            <a:xfrm>
              <a:off x="4123850" y="2976475"/>
              <a:ext cx="4389300" cy="25"/>
            </a:xfrm>
            <a:custGeom>
              <a:avLst/>
              <a:gdLst/>
              <a:ahLst/>
              <a:cxnLst/>
              <a:rect l="l" t="t" r="r" b="b"/>
              <a:pathLst>
                <a:path w="175572" h="1" fill="none" extrusionOk="0">
                  <a:moveTo>
                    <a:pt x="1" y="0"/>
                  </a:moveTo>
                  <a:lnTo>
                    <a:pt x="175571"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25"/>
            <p:cNvSpPr/>
            <p:nvPr/>
          </p:nvSpPr>
          <p:spPr>
            <a:xfrm>
              <a:off x="4123850" y="2880100"/>
              <a:ext cx="4388725" cy="25"/>
            </a:xfrm>
            <a:custGeom>
              <a:avLst/>
              <a:gdLst/>
              <a:ahLst/>
              <a:cxnLst/>
              <a:rect l="l" t="t" r="r" b="b"/>
              <a:pathLst>
                <a:path w="175549" h="1" fill="none" extrusionOk="0">
                  <a:moveTo>
                    <a:pt x="1" y="0"/>
                  </a:moveTo>
                  <a:lnTo>
                    <a:pt x="175549" y="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25"/>
            <p:cNvSpPr/>
            <p:nvPr/>
          </p:nvSpPr>
          <p:spPr>
            <a:xfrm>
              <a:off x="4123850" y="2769975"/>
              <a:ext cx="2194400" cy="979100"/>
            </a:xfrm>
            <a:custGeom>
              <a:avLst/>
              <a:gdLst/>
              <a:ahLst/>
              <a:cxnLst/>
              <a:rect l="l" t="t" r="r" b="b"/>
              <a:pathLst>
                <a:path w="87776" h="39164" fill="none" extrusionOk="0">
                  <a:moveTo>
                    <a:pt x="87776" y="1"/>
                  </a:moveTo>
                  <a:lnTo>
                    <a:pt x="1" y="3916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25"/>
            <p:cNvSpPr/>
            <p:nvPr/>
          </p:nvSpPr>
          <p:spPr>
            <a:xfrm>
              <a:off x="4123850" y="2769975"/>
              <a:ext cx="2194400" cy="662050"/>
            </a:xfrm>
            <a:custGeom>
              <a:avLst/>
              <a:gdLst/>
              <a:ahLst/>
              <a:cxnLst/>
              <a:rect l="l" t="t" r="r" b="b"/>
              <a:pathLst>
                <a:path w="87776" h="26482" fill="none" extrusionOk="0">
                  <a:moveTo>
                    <a:pt x="87776" y="1"/>
                  </a:moveTo>
                  <a:lnTo>
                    <a:pt x="1" y="2648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25"/>
            <p:cNvSpPr/>
            <p:nvPr/>
          </p:nvSpPr>
          <p:spPr>
            <a:xfrm>
              <a:off x="4123850" y="2769975"/>
              <a:ext cx="2194400" cy="407100"/>
            </a:xfrm>
            <a:custGeom>
              <a:avLst/>
              <a:gdLst/>
              <a:ahLst/>
              <a:cxnLst/>
              <a:rect l="l" t="t" r="r" b="b"/>
              <a:pathLst>
                <a:path w="87776" h="16284" fill="none" extrusionOk="0">
                  <a:moveTo>
                    <a:pt x="87776" y="1"/>
                  </a:moveTo>
                  <a:lnTo>
                    <a:pt x="1" y="1628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25"/>
            <p:cNvSpPr/>
            <p:nvPr/>
          </p:nvSpPr>
          <p:spPr>
            <a:xfrm>
              <a:off x="4123850" y="2769975"/>
              <a:ext cx="2194400" cy="206525"/>
            </a:xfrm>
            <a:custGeom>
              <a:avLst/>
              <a:gdLst/>
              <a:ahLst/>
              <a:cxnLst/>
              <a:rect l="l" t="t" r="r" b="b"/>
              <a:pathLst>
                <a:path w="87776" h="8261" fill="none" extrusionOk="0">
                  <a:moveTo>
                    <a:pt x="87776" y="1"/>
                  </a:moveTo>
                  <a:lnTo>
                    <a:pt x="1" y="826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25"/>
            <p:cNvSpPr/>
            <p:nvPr/>
          </p:nvSpPr>
          <p:spPr>
            <a:xfrm>
              <a:off x="4123850" y="2769975"/>
              <a:ext cx="2194400" cy="25"/>
            </a:xfrm>
            <a:custGeom>
              <a:avLst/>
              <a:gdLst/>
              <a:ahLst/>
              <a:cxnLst/>
              <a:rect l="l" t="t" r="r" b="b"/>
              <a:pathLst>
                <a:path w="87776" h="1" fill="none" extrusionOk="0">
                  <a:moveTo>
                    <a:pt x="87776" y="1"/>
                  </a:moveTo>
                  <a:lnTo>
                    <a:pt x="1"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25"/>
            <p:cNvSpPr/>
            <p:nvPr/>
          </p:nvSpPr>
          <p:spPr>
            <a:xfrm>
              <a:off x="6318700" y="2769975"/>
              <a:ext cx="2194450" cy="979100"/>
            </a:xfrm>
            <a:custGeom>
              <a:avLst/>
              <a:gdLst/>
              <a:ahLst/>
              <a:cxnLst/>
              <a:rect l="l" t="t" r="r" b="b"/>
              <a:pathLst>
                <a:path w="87778" h="39164" fill="none" extrusionOk="0">
                  <a:moveTo>
                    <a:pt x="1" y="1"/>
                  </a:moveTo>
                  <a:lnTo>
                    <a:pt x="87777" y="3916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25"/>
            <p:cNvSpPr/>
            <p:nvPr/>
          </p:nvSpPr>
          <p:spPr>
            <a:xfrm>
              <a:off x="6318700" y="2769975"/>
              <a:ext cx="2194450" cy="662050"/>
            </a:xfrm>
            <a:custGeom>
              <a:avLst/>
              <a:gdLst/>
              <a:ahLst/>
              <a:cxnLst/>
              <a:rect l="l" t="t" r="r" b="b"/>
              <a:pathLst>
                <a:path w="87778" h="26482" fill="none" extrusionOk="0">
                  <a:moveTo>
                    <a:pt x="1" y="1"/>
                  </a:moveTo>
                  <a:lnTo>
                    <a:pt x="87777" y="2648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25"/>
            <p:cNvSpPr/>
            <p:nvPr/>
          </p:nvSpPr>
          <p:spPr>
            <a:xfrm>
              <a:off x="6318700" y="2769975"/>
              <a:ext cx="2194450" cy="407100"/>
            </a:xfrm>
            <a:custGeom>
              <a:avLst/>
              <a:gdLst/>
              <a:ahLst/>
              <a:cxnLst/>
              <a:rect l="l" t="t" r="r" b="b"/>
              <a:pathLst>
                <a:path w="87778" h="16284" fill="none" extrusionOk="0">
                  <a:moveTo>
                    <a:pt x="1" y="1"/>
                  </a:moveTo>
                  <a:lnTo>
                    <a:pt x="87777" y="16284"/>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25"/>
            <p:cNvSpPr/>
            <p:nvPr/>
          </p:nvSpPr>
          <p:spPr>
            <a:xfrm>
              <a:off x="6318700" y="2769975"/>
              <a:ext cx="2194450" cy="206525"/>
            </a:xfrm>
            <a:custGeom>
              <a:avLst/>
              <a:gdLst/>
              <a:ahLst/>
              <a:cxnLst/>
              <a:rect l="l" t="t" r="r" b="b"/>
              <a:pathLst>
                <a:path w="87778" h="8261" fill="none" extrusionOk="0">
                  <a:moveTo>
                    <a:pt x="1" y="1"/>
                  </a:moveTo>
                  <a:lnTo>
                    <a:pt x="87777" y="8260"/>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25"/>
            <p:cNvSpPr/>
            <p:nvPr/>
          </p:nvSpPr>
          <p:spPr>
            <a:xfrm>
              <a:off x="6318700" y="2769975"/>
              <a:ext cx="2194450" cy="25"/>
            </a:xfrm>
            <a:custGeom>
              <a:avLst/>
              <a:gdLst/>
              <a:ahLst/>
              <a:cxnLst/>
              <a:rect l="l" t="t" r="r" b="b"/>
              <a:pathLst>
                <a:path w="87778" h="1" fill="none" extrusionOk="0">
                  <a:moveTo>
                    <a:pt x="1" y="1"/>
                  </a:moveTo>
                  <a:lnTo>
                    <a:pt x="87777" y="1"/>
                  </a:lnTo>
                </a:path>
              </a:pathLst>
            </a:custGeom>
            <a:noFill/>
            <a:ln w="9525" cap="flat" cmpd="sng">
              <a:solidFill>
                <a:schemeClr val="dk2"/>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12" name="Google Shape;1112;p25"/>
          <p:cNvGrpSpPr/>
          <p:nvPr/>
        </p:nvGrpSpPr>
        <p:grpSpPr>
          <a:xfrm>
            <a:off x="4313685" y="2999817"/>
            <a:ext cx="530320" cy="530308"/>
            <a:chOff x="5720325" y="1250450"/>
            <a:chExt cx="1103225" cy="1103200"/>
          </a:xfrm>
        </p:grpSpPr>
        <p:sp>
          <p:nvSpPr>
            <p:cNvPr id="1113" name="Google Shape;1113;p25"/>
            <p:cNvSpPr/>
            <p:nvPr/>
          </p:nvSpPr>
          <p:spPr>
            <a:xfrm>
              <a:off x="5720325" y="1250450"/>
              <a:ext cx="1103225" cy="551600"/>
            </a:xfrm>
            <a:custGeom>
              <a:avLst/>
              <a:gdLst/>
              <a:ahLst/>
              <a:cxnLst/>
              <a:rect l="l" t="t" r="r" b="b"/>
              <a:pathLst>
                <a:path w="44129" h="22064" extrusionOk="0">
                  <a:moveTo>
                    <a:pt x="22064" y="0"/>
                  </a:moveTo>
                  <a:cubicBezTo>
                    <a:pt x="9879" y="0"/>
                    <a:pt x="1" y="9878"/>
                    <a:pt x="1" y="22064"/>
                  </a:cubicBezTo>
                  <a:lnTo>
                    <a:pt x="44128" y="22064"/>
                  </a:lnTo>
                  <a:cubicBezTo>
                    <a:pt x="44128" y="9878"/>
                    <a:pt x="34250" y="0"/>
                    <a:pt x="22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25"/>
            <p:cNvSpPr/>
            <p:nvPr/>
          </p:nvSpPr>
          <p:spPr>
            <a:xfrm>
              <a:off x="5822600" y="2122000"/>
              <a:ext cx="898725" cy="38425"/>
            </a:xfrm>
            <a:custGeom>
              <a:avLst/>
              <a:gdLst/>
              <a:ahLst/>
              <a:cxnLst/>
              <a:rect l="l" t="t" r="r" b="b"/>
              <a:pathLst>
                <a:path w="35949" h="1537" extrusionOk="0">
                  <a:moveTo>
                    <a:pt x="0" y="0"/>
                  </a:moveTo>
                  <a:cubicBezTo>
                    <a:pt x="378" y="531"/>
                    <a:pt x="780" y="1043"/>
                    <a:pt x="1203" y="1537"/>
                  </a:cubicBezTo>
                  <a:lnTo>
                    <a:pt x="34746" y="1537"/>
                  </a:lnTo>
                  <a:cubicBezTo>
                    <a:pt x="35168" y="1043"/>
                    <a:pt x="35570" y="531"/>
                    <a:pt x="35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25"/>
            <p:cNvSpPr/>
            <p:nvPr/>
          </p:nvSpPr>
          <p:spPr>
            <a:xfrm>
              <a:off x="5985075" y="2273275"/>
              <a:ext cx="573750" cy="29675"/>
            </a:xfrm>
            <a:custGeom>
              <a:avLst/>
              <a:gdLst/>
              <a:ahLst/>
              <a:cxnLst/>
              <a:rect l="l" t="t" r="r" b="b"/>
              <a:pathLst>
                <a:path w="22950" h="1187" extrusionOk="0">
                  <a:moveTo>
                    <a:pt x="1" y="0"/>
                  </a:moveTo>
                  <a:cubicBezTo>
                    <a:pt x="717" y="438"/>
                    <a:pt x="1460" y="833"/>
                    <a:pt x="2226" y="1187"/>
                  </a:cubicBezTo>
                  <a:lnTo>
                    <a:pt x="20725" y="1187"/>
                  </a:lnTo>
                  <a:cubicBezTo>
                    <a:pt x="21490" y="833"/>
                    <a:pt x="22233" y="435"/>
                    <a:pt x="22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25"/>
            <p:cNvSpPr/>
            <p:nvPr/>
          </p:nvSpPr>
          <p:spPr>
            <a:xfrm>
              <a:off x="5898675" y="2208175"/>
              <a:ext cx="746500" cy="28125"/>
            </a:xfrm>
            <a:custGeom>
              <a:avLst/>
              <a:gdLst/>
              <a:ahLst/>
              <a:cxnLst/>
              <a:rect l="l" t="t" r="r" b="b"/>
              <a:pathLst>
                <a:path w="29860" h="1125" extrusionOk="0">
                  <a:moveTo>
                    <a:pt x="1" y="0"/>
                  </a:moveTo>
                  <a:cubicBezTo>
                    <a:pt x="427" y="391"/>
                    <a:pt x="867" y="767"/>
                    <a:pt x="1323" y="1125"/>
                  </a:cubicBezTo>
                  <a:lnTo>
                    <a:pt x="28538" y="1125"/>
                  </a:lnTo>
                  <a:cubicBezTo>
                    <a:pt x="28994" y="767"/>
                    <a:pt x="29435" y="391"/>
                    <a:pt x="29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25"/>
            <p:cNvSpPr/>
            <p:nvPr/>
          </p:nvSpPr>
          <p:spPr>
            <a:xfrm>
              <a:off x="5725875" y="1880175"/>
              <a:ext cx="1092175" cy="54600"/>
            </a:xfrm>
            <a:custGeom>
              <a:avLst/>
              <a:gdLst/>
              <a:ahLst/>
              <a:cxnLst/>
              <a:rect l="l" t="t" r="r" b="b"/>
              <a:pathLst>
                <a:path w="43687" h="2184" extrusionOk="0">
                  <a:moveTo>
                    <a:pt x="0" y="1"/>
                  </a:moveTo>
                  <a:cubicBezTo>
                    <a:pt x="106" y="741"/>
                    <a:pt x="246" y="1469"/>
                    <a:pt x="423" y="2184"/>
                  </a:cubicBezTo>
                  <a:lnTo>
                    <a:pt x="43264" y="2184"/>
                  </a:lnTo>
                  <a:cubicBezTo>
                    <a:pt x="43440" y="1468"/>
                    <a:pt x="43581" y="740"/>
                    <a:pt x="436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25"/>
            <p:cNvSpPr/>
            <p:nvPr/>
          </p:nvSpPr>
          <p:spPr>
            <a:xfrm>
              <a:off x="5762450" y="2013750"/>
              <a:ext cx="1019000" cy="45250"/>
            </a:xfrm>
            <a:custGeom>
              <a:avLst/>
              <a:gdLst/>
              <a:ahLst/>
              <a:cxnLst/>
              <a:rect l="l" t="t" r="r" b="b"/>
              <a:pathLst>
                <a:path w="40760" h="1810" extrusionOk="0">
                  <a:moveTo>
                    <a:pt x="1" y="1"/>
                  </a:moveTo>
                  <a:cubicBezTo>
                    <a:pt x="257" y="620"/>
                    <a:pt x="542" y="1222"/>
                    <a:pt x="853" y="1810"/>
                  </a:cubicBezTo>
                  <a:lnTo>
                    <a:pt x="39908" y="1810"/>
                  </a:lnTo>
                  <a:cubicBezTo>
                    <a:pt x="40218" y="1222"/>
                    <a:pt x="40502" y="618"/>
                    <a:pt x="407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25"/>
            <p:cNvSpPr/>
            <p:nvPr/>
          </p:nvSpPr>
          <p:spPr>
            <a:xfrm>
              <a:off x="6109250" y="2329250"/>
              <a:ext cx="325425" cy="24400"/>
            </a:xfrm>
            <a:custGeom>
              <a:avLst/>
              <a:gdLst/>
              <a:ahLst/>
              <a:cxnLst/>
              <a:rect l="l" t="t" r="r" b="b"/>
              <a:pathLst>
                <a:path w="13017" h="976" extrusionOk="0">
                  <a:moveTo>
                    <a:pt x="1" y="1"/>
                  </a:moveTo>
                  <a:cubicBezTo>
                    <a:pt x="2058" y="636"/>
                    <a:pt x="4244" y="976"/>
                    <a:pt x="6509" y="976"/>
                  </a:cubicBezTo>
                  <a:cubicBezTo>
                    <a:pt x="8773" y="976"/>
                    <a:pt x="10959" y="634"/>
                    <a:pt x="13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SECTION_HEADER_2">
    <p:bg>
      <p:bgPr>
        <a:solidFill>
          <a:schemeClr val="accent5"/>
        </a:solidFill>
        <a:effectLst/>
      </p:bgPr>
    </p:bg>
    <p:spTree>
      <p:nvGrpSpPr>
        <p:cNvPr id="1" name="Shape 1120"/>
        <p:cNvGrpSpPr/>
        <p:nvPr/>
      </p:nvGrpSpPr>
      <p:grpSpPr>
        <a:xfrm>
          <a:off x="0" y="0"/>
          <a:ext cx="0" cy="0"/>
          <a:chOff x="0" y="0"/>
          <a:chExt cx="0" cy="0"/>
        </a:xfrm>
      </p:grpSpPr>
      <p:pic>
        <p:nvPicPr>
          <p:cNvPr id="1121" name="Google Shape;1121;p26"/>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122" name="Google Shape;1122;p26"/>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23" name="Google Shape;1123;p26"/>
          <p:cNvGrpSpPr/>
          <p:nvPr/>
        </p:nvGrpSpPr>
        <p:grpSpPr>
          <a:xfrm>
            <a:off x="372025" y="321975"/>
            <a:ext cx="8400000" cy="4499700"/>
            <a:chOff x="372025" y="321975"/>
            <a:chExt cx="8400000" cy="4499700"/>
          </a:xfrm>
        </p:grpSpPr>
        <p:sp>
          <p:nvSpPr>
            <p:cNvPr id="1124" name="Google Shape;1124;p26"/>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26"/>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26"/>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26"/>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8" name="Google Shape;1128;p26"/>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29" name="Google Shape;1129;p26"/>
          <p:cNvGrpSpPr/>
          <p:nvPr/>
        </p:nvGrpSpPr>
        <p:grpSpPr>
          <a:xfrm>
            <a:off x="371330" y="3818004"/>
            <a:ext cx="8400431" cy="1003659"/>
            <a:chOff x="4122825" y="2769975"/>
            <a:chExt cx="4390775" cy="1934950"/>
          </a:xfrm>
        </p:grpSpPr>
        <p:sp>
          <p:nvSpPr>
            <p:cNvPr id="1130" name="Google Shape;1130;p26"/>
            <p:cNvSpPr/>
            <p:nvPr/>
          </p:nvSpPr>
          <p:spPr>
            <a:xfrm>
              <a:off x="4122825" y="2769975"/>
              <a:ext cx="4390775" cy="1399600"/>
            </a:xfrm>
            <a:custGeom>
              <a:avLst/>
              <a:gdLst/>
              <a:ahLst/>
              <a:cxnLst/>
              <a:rect l="l" t="t" r="r" b="b"/>
              <a:pathLst>
                <a:path w="175631" h="55984" fill="none" extrusionOk="0">
                  <a:moveTo>
                    <a:pt x="175486" y="55983"/>
                  </a:moveTo>
                  <a:cubicBezTo>
                    <a:pt x="175594" y="55983"/>
                    <a:pt x="175630" y="55808"/>
                    <a:pt x="175534" y="55748"/>
                  </a:cubicBezTo>
                  <a:lnTo>
                    <a:pt x="87817" y="1"/>
                  </a:lnTo>
                  <a:lnTo>
                    <a:pt x="97" y="55748"/>
                  </a:lnTo>
                  <a:cubicBezTo>
                    <a:pt x="1" y="55810"/>
                    <a:pt x="37" y="55983"/>
                    <a:pt x="146" y="55983"/>
                  </a:cubicBez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26"/>
            <p:cNvSpPr/>
            <p:nvPr/>
          </p:nvSpPr>
          <p:spPr>
            <a:xfrm>
              <a:off x="5419875" y="2769975"/>
              <a:ext cx="898375" cy="1934950"/>
            </a:xfrm>
            <a:custGeom>
              <a:avLst/>
              <a:gdLst/>
              <a:ahLst/>
              <a:cxnLst/>
              <a:rect l="l" t="t" r="r" b="b"/>
              <a:pathLst>
                <a:path w="35935" h="77398" fill="none" extrusionOk="0">
                  <a:moveTo>
                    <a:pt x="35935" y="1"/>
                  </a:moveTo>
                  <a:lnTo>
                    <a:pt x="0"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26"/>
            <p:cNvSpPr/>
            <p:nvPr/>
          </p:nvSpPr>
          <p:spPr>
            <a:xfrm>
              <a:off x="4355900" y="2769975"/>
              <a:ext cx="1962350" cy="1934950"/>
            </a:xfrm>
            <a:custGeom>
              <a:avLst/>
              <a:gdLst/>
              <a:ahLst/>
              <a:cxnLst/>
              <a:rect l="l" t="t" r="r" b="b"/>
              <a:pathLst>
                <a:path w="78494" h="77398" fill="none" extrusionOk="0">
                  <a:moveTo>
                    <a:pt x="0" y="77398"/>
                  </a:moveTo>
                  <a:lnTo>
                    <a:pt x="78494"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26"/>
            <p:cNvSpPr/>
            <p:nvPr/>
          </p:nvSpPr>
          <p:spPr>
            <a:xfrm>
              <a:off x="6318225" y="2769975"/>
              <a:ext cx="898350" cy="1934950"/>
            </a:xfrm>
            <a:custGeom>
              <a:avLst/>
              <a:gdLst/>
              <a:ahLst/>
              <a:cxnLst/>
              <a:rect l="l" t="t" r="r" b="b"/>
              <a:pathLst>
                <a:path w="35934" h="77398" fill="none" extrusionOk="0">
                  <a:moveTo>
                    <a:pt x="1" y="1"/>
                  </a:moveTo>
                  <a:lnTo>
                    <a:pt x="35934"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26"/>
            <p:cNvSpPr/>
            <p:nvPr/>
          </p:nvSpPr>
          <p:spPr>
            <a:xfrm>
              <a:off x="6318225" y="2769975"/>
              <a:ext cx="1962350" cy="1934950"/>
            </a:xfrm>
            <a:custGeom>
              <a:avLst/>
              <a:gdLst/>
              <a:ahLst/>
              <a:cxnLst/>
              <a:rect l="l" t="t" r="r" b="b"/>
              <a:pathLst>
                <a:path w="78494" h="77398" fill="none" extrusionOk="0">
                  <a:moveTo>
                    <a:pt x="78493" y="77398"/>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26"/>
            <p:cNvSpPr/>
            <p:nvPr/>
          </p:nvSpPr>
          <p:spPr>
            <a:xfrm>
              <a:off x="4123850" y="3851100"/>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26"/>
            <p:cNvSpPr/>
            <p:nvPr/>
          </p:nvSpPr>
          <p:spPr>
            <a:xfrm>
              <a:off x="4123850" y="4346500"/>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26"/>
            <p:cNvSpPr/>
            <p:nvPr/>
          </p:nvSpPr>
          <p:spPr>
            <a:xfrm>
              <a:off x="4123850" y="35573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26"/>
            <p:cNvSpPr/>
            <p:nvPr/>
          </p:nvSpPr>
          <p:spPr>
            <a:xfrm>
              <a:off x="4123850" y="335342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26"/>
            <p:cNvSpPr/>
            <p:nvPr/>
          </p:nvSpPr>
          <p:spPr>
            <a:xfrm>
              <a:off x="4123850" y="3194925"/>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26"/>
            <p:cNvSpPr/>
            <p:nvPr/>
          </p:nvSpPr>
          <p:spPr>
            <a:xfrm>
              <a:off x="4123850" y="3079875"/>
              <a:ext cx="4388725" cy="25"/>
            </a:xfrm>
            <a:custGeom>
              <a:avLst/>
              <a:gdLst/>
              <a:ahLst/>
              <a:cxnLst/>
              <a:rect l="l" t="t" r="r" b="b"/>
              <a:pathLst>
                <a:path w="175549" h="1" fill="none" extrusionOk="0">
                  <a:moveTo>
                    <a:pt x="1" y="1"/>
                  </a:moveTo>
                  <a:lnTo>
                    <a:pt x="175549"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26"/>
            <p:cNvSpPr/>
            <p:nvPr/>
          </p:nvSpPr>
          <p:spPr>
            <a:xfrm>
              <a:off x="4123850" y="297647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26"/>
            <p:cNvSpPr/>
            <p:nvPr/>
          </p:nvSpPr>
          <p:spPr>
            <a:xfrm>
              <a:off x="4123850" y="28801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26"/>
            <p:cNvSpPr/>
            <p:nvPr/>
          </p:nvSpPr>
          <p:spPr>
            <a:xfrm>
              <a:off x="4123850" y="2769975"/>
              <a:ext cx="2194400" cy="979100"/>
            </a:xfrm>
            <a:custGeom>
              <a:avLst/>
              <a:gdLst/>
              <a:ahLst/>
              <a:cxnLst/>
              <a:rect l="l" t="t" r="r" b="b"/>
              <a:pathLst>
                <a:path w="87776" h="39164" fill="none" extrusionOk="0">
                  <a:moveTo>
                    <a:pt x="87776" y="1"/>
                  </a:moveTo>
                  <a:lnTo>
                    <a:pt x="1"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26"/>
            <p:cNvSpPr/>
            <p:nvPr/>
          </p:nvSpPr>
          <p:spPr>
            <a:xfrm>
              <a:off x="4123850" y="2769975"/>
              <a:ext cx="2194400" cy="662050"/>
            </a:xfrm>
            <a:custGeom>
              <a:avLst/>
              <a:gdLst/>
              <a:ahLst/>
              <a:cxnLst/>
              <a:rect l="l" t="t" r="r" b="b"/>
              <a:pathLst>
                <a:path w="87776" h="26482" fill="none" extrusionOk="0">
                  <a:moveTo>
                    <a:pt x="87776" y="1"/>
                  </a:moveTo>
                  <a:lnTo>
                    <a:pt x="1"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26"/>
            <p:cNvSpPr/>
            <p:nvPr/>
          </p:nvSpPr>
          <p:spPr>
            <a:xfrm>
              <a:off x="4123850" y="2769975"/>
              <a:ext cx="2194400" cy="407100"/>
            </a:xfrm>
            <a:custGeom>
              <a:avLst/>
              <a:gdLst/>
              <a:ahLst/>
              <a:cxnLst/>
              <a:rect l="l" t="t" r="r" b="b"/>
              <a:pathLst>
                <a:path w="87776" h="16284" fill="none" extrusionOk="0">
                  <a:moveTo>
                    <a:pt x="87776" y="1"/>
                  </a:moveTo>
                  <a:lnTo>
                    <a:pt x="1"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26"/>
            <p:cNvSpPr/>
            <p:nvPr/>
          </p:nvSpPr>
          <p:spPr>
            <a:xfrm>
              <a:off x="4123850" y="2769975"/>
              <a:ext cx="2194400" cy="206525"/>
            </a:xfrm>
            <a:custGeom>
              <a:avLst/>
              <a:gdLst/>
              <a:ahLst/>
              <a:cxnLst/>
              <a:rect l="l" t="t" r="r" b="b"/>
              <a:pathLst>
                <a:path w="87776" h="8261" fill="none" extrusionOk="0">
                  <a:moveTo>
                    <a:pt x="87776" y="1"/>
                  </a:moveTo>
                  <a:lnTo>
                    <a:pt x="1"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26"/>
            <p:cNvSpPr/>
            <p:nvPr/>
          </p:nvSpPr>
          <p:spPr>
            <a:xfrm>
              <a:off x="4123850" y="2769975"/>
              <a:ext cx="2194400" cy="25"/>
            </a:xfrm>
            <a:custGeom>
              <a:avLst/>
              <a:gdLst/>
              <a:ahLst/>
              <a:cxnLst/>
              <a:rect l="l" t="t" r="r" b="b"/>
              <a:pathLst>
                <a:path w="87776" h="1" fill="none" extrusionOk="0">
                  <a:moveTo>
                    <a:pt x="87776" y="1"/>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26"/>
            <p:cNvSpPr/>
            <p:nvPr/>
          </p:nvSpPr>
          <p:spPr>
            <a:xfrm>
              <a:off x="6318700" y="2769975"/>
              <a:ext cx="2194450" cy="979100"/>
            </a:xfrm>
            <a:custGeom>
              <a:avLst/>
              <a:gdLst/>
              <a:ahLst/>
              <a:cxnLst/>
              <a:rect l="l" t="t" r="r" b="b"/>
              <a:pathLst>
                <a:path w="87778" h="39164" fill="none" extrusionOk="0">
                  <a:moveTo>
                    <a:pt x="1" y="1"/>
                  </a:moveTo>
                  <a:lnTo>
                    <a:pt x="87777"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26"/>
            <p:cNvSpPr/>
            <p:nvPr/>
          </p:nvSpPr>
          <p:spPr>
            <a:xfrm>
              <a:off x="6318700" y="2769975"/>
              <a:ext cx="2194450" cy="662050"/>
            </a:xfrm>
            <a:custGeom>
              <a:avLst/>
              <a:gdLst/>
              <a:ahLst/>
              <a:cxnLst/>
              <a:rect l="l" t="t" r="r" b="b"/>
              <a:pathLst>
                <a:path w="87778" h="26482" fill="none" extrusionOk="0">
                  <a:moveTo>
                    <a:pt x="1" y="1"/>
                  </a:moveTo>
                  <a:lnTo>
                    <a:pt x="87777"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26"/>
            <p:cNvSpPr/>
            <p:nvPr/>
          </p:nvSpPr>
          <p:spPr>
            <a:xfrm>
              <a:off x="6318700" y="2769975"/>
              <a:ext cx="2194450" cy="407100"/>
            </a:xfrm>
            <a:custGeom>
              <a:avLst/>
              <a:gdLst/>
              <a:ahLst/>
              <a:cxnLst/>
              <a:rect l="l" t="t" r="r" b="b"/>
              <a:pathLst>
                <a:path w="87778" h="16284" fill="none" extrusionOk="0">
                  <a:moveTo>
                    <a:pt x="1" y="1"/>
                  </a:moveTo>
                  <a:lnTo>
                    <a:pt x="87777"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26"/>
            <p:cNvSpPr/>
            <p:nvPr/>
          </p:nvSpPr>
          <p:spPr>
            <a:xfrm>
              <a:off x="6318700" y="2769975"/>
              <a:ext cx="2194450" cy="206525"/>
            </a:xfrm>
            <a:custGeom>
              <a:avLst/>
              <a:gdLst/>
              <a:ahLst/>
              <a:cxnLst/>
              <a:rect l="l" t="t" r="r" b="b"/>
              <a:pathLst>
                <a:path w="87778" h="8261" fill="none" extrusionOk="0">
                  <a:moveTo>
                    <a:pt x="1" y="1"/>
                  </a:moveTo>
                  <a:lnTo>
                    <a:pt x="87777"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2" name="Google Shape;1152;p26"/>
            <p:cNvSpPr/>
            <p:nvPr/>
          </p:nvSpPr>
          <p:spPr>
            <a:xfrm>
              <a:off x="6318700" y="2769975"/>
              <a:ext cx="2194450" cy="25"/>
            </a:xfrm>
            <a:custGeom>
              <a:avLst/>
              <a:gdLst/>
              <a:ahLst/>
              <a:cxnLst/>
              <a:rect l="l" t="t" r="r" b="b"/>
              <a:pathLst>
                <a:path w="87778" h="1" fill="none" extrusionOk="0">
                  <a:moveTo>
                    <a:pt x="1" y="1"/>
                  </a:moveTo>
                  <a:lnTo>
                    <a:pt x="87777"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3" name="Google Shape;1153;p26"/>
          <p:cNvGrpSpPr/>
          <p:nvPr/>
        </p:nvGrpSpPr>
        <p:grpSpPr>
          <a:xfrm rot="10800000" flipH="1">
            <a:off x="371330" y="540079"/>
            <a:ext cx="8400431" cy="1003659"/>
            <a:chOff x="4122825" y="2769975"/>
            <a:chExt cx="4390775" cy="1934950"/>
          </a:xfrm>
        </p:grpSpPr>
        <p:sp>
          <p:nvSpPr>
            <p:cNvPr id="1154" name="Google Shape;1154;p26"/>
            <p:cNvSpPr/>
            <p:nvPr/>
          </p:nvSpPr>
          <p:spPr>
            <a:xfrm>
              <a:off x="4122825" y="2769975"/>
              <a:ext cx="4390775" cy="1399600"/>
            </a:xfrm>
            <a:custGeom>
              <a:avLst/>
              <a:gdLst/>
              <a:ahLst/>
              <a:cxnLst/>
              <a:rect l="l" t="t" r="r" b="b"/>
              <a:pathLst>
                <a:path w="175631" h="55984" fill="none" extrusionOk="0">
                  <a:moveTo>
                    <a:pt x="175486" y="55983"/>
                  </a:moveTo>
                  <a:cubicBezTo>
                    <a:pt x="175594" y="55983"/>
                    <a:pt x="175630" y="55808"/>
                    <a:pt x="175534" y="55748"/>
                  </a:cubicBezTo>
                  <a:lnTo>
                    <a:pt x="87817" y="1"/>
                  </a:lnTo>
                  <a:lnTo>
                    <a:pt x="97" y="55748"/>
                  </a:lnTo>
                  <a:cubicBezTo>
                    <a:pt x="1" y="55810"/>
                    <a:pt x="37" y="55983"/>
                    <a:pt x="146" y="55983"/>
                  </a:cubicBez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26"/>
            <p:cNvSpPr/>
            <p:nvPr/>
          </p:nvSpPr>
          <p:spPr>
            <a:xfrm>
              <a:off x="5419875" y="2769975"/>
              <a:ext cx="898375" cy="1934950"/>
            </a:xfrm>
            <a:custGeom>
              <a:avLst/>
              <a:gdLst/>
              <a:ahLst/>
              <a:cxnLst/>
              <a:rect l="l" t="t" r="r" b="b"/>
              <a:pathLst>
                <a:path w="35935" h="77398" fill="none" extrusionOk="0">
                  <a:moveTo>
                    <a:pt x="35935" y="1"/>
                  </a:moveTo>
                  <a:lnTo>
                    <a:pt x="0"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26"/>
            <p:cNvSpPr/>
            <p:nvPr/>
          </p:nvSpPr>
          <p:spPr>
            <a:xfrm>
              <a:off x="4355900" y="2769975"/>
              <a:ext cx="1962350" cy="1934950"/>
            </a:xfrm>
            <a:custGeom>
              <a:avLst/>
              <a:gdLst/>
              <a:ahLst/>
              <a:cxnLst/>
              <a:rect l="l" t="t" r="r" b="b"/>
              <a:pathLst>
                <a:path w="78494" h="77398" fill="none" extrusionOk="0">
                  <a:moveTo>
                    <a:pt x="0" y="77398"/>
                  </a:moveTo>
                  <a:lnTo>
                    <a:pt x="78494"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26"/>
            <p:cNvSpPr/>
            <p:nvPr/>
          </p:nvSpPr>
          <p:spPr>
            <a:xfrm>
              <a:off x="6318225" y="2769975"/>
              <a:ext cx="898350" cy="1934950"/>
            </a:xfrm>
            <a:custGeom>
              <a:avLst/>
              <a:gdLst/>
              <a:ahLst/>
              <a:cxnLst/>
              <a:rect l="l" t="t" r="r" b="b"/>
              <a:pathLst>
                <a:path w="35934" h="77398" fill="none" extrusionOk="0">
                  <a:moveTo>
                    <a:pt x="1" y="1"/>
                  </a:moveTo>
                  <a:lnTo>
                    <a:pt x="35934"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26"/>
            <p:cNvSpPr/>
            <p:nvPr/>
          </p:nvSpPr>
          <p:spPr>
            <a:xfrm>
              <a:off x="6318225" y="2769975"/>
              <a:ext cx="1962350" cy="1934950"/>
            </a:xfrm>
            <a:custGeom>
              <a:avLst/>
              <a:gdLst/>
              <a:ahLst/>
              <a:cxnLst/>
              <a:rect l="l" t="t" r="r" b="b"/>
              <a:pathLst>
                <a:path w="78494" h="77398" fill="none" extrusionOk="0">
                  <a:moveTo>
                    <a:pt x="78493" y="77398"/>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26"/>
            <p:cNvSpPr/>
            <p:nvPr/>
          </p:nvSpPr>
          <p:spPr>
            <a:xfrm>
              <a:off x="4123850" y="3851100"/>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26"/>
            <p:cNvSpPr/>
            <p:nvPr/>
          </p:nvSpPr>
          <p:spPr>
            <a:xfrm>
              <a:off x="4123850" y="4346500"/>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26"/>
            <p:cNvSpPr/>
            <p:nvPr/>
          </p:nvSpPr>
          <p:spPr>
            <a:xfrm>
              <a:off x="4123850" y="35573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26"/>
            <p:cNvSpPr/>
            <p:nvPr/>
          </p:nvSpPr>
          <p:spPr>
            <a:xfrm>
              <a:off x="4123850" y="335342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26"/>
            <p:cNvSpPr/>
            <p:nvPr/>
          </p:nvSpPr>
          <p:spPr>
            <a:xfrm>
              <a:off x="4123850" y="3194925"/>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26"/>
            <p:cNvSpPr/>
            <p:nvPr/>
          </p:nvSpPr>
          <p:spPr>
            <a:xfrm>
              <a:off x="4123850" y="3079875"/>
              <a:ext cx="4388725" cy="25"/>
            </a:xfrm>
            <a:custGeom>
              <a:avLst/>
              <a:gdLst/>
              <a:ahLst/>
              <a:cxnLst/>
              <a:rect l="l" t="t" r="r" b="b"/>
              <a:pathLst>
                <a:path w="175549" h="1" fill="none" extrusionOk="0">
                  <a:moveTo>
                    <a:pt x="1" y="1"/>
                  </a:moveTo>
                  <a:lnTo>
                    <a:pt x="175549"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26"/>
            <p:cNvSpPr/>
            <p:nvPr/>
          </p:nvSpPr>
          <p:spPr>
            <a:xfrm>
              <a:off x="4123850" y="297647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26"/>
            <p:cNvSpPr/>
            <p:nvPr/>
          </p:nvSpPr>
          <p:spPr>
            <a:xfrm>
              <a:off x="4123850" y="28801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26"/>
            <p:cNvSpPr/>
            <p:nvPr/>
          </p:nvSpPr>
          <p:spPr>
            <a:xfrm>
              <a:off x="4123850" y="2769975"/>
              <a:ext cx="2194400" cy="979100"/>
            </a:xfrm>
            <a:custGeom>
              <a:avLst/>
              <a:gdLst/>
              <a:ahLst/>
              <a:cxnLst/>
              <a:rect l="l" t="t" r="r" b="b"/>
              <a:pathLst>
                <a:path w="87776" h="39164" fill="none" extrusionOk="0">
                  <a:moveTo>
                    <a:pt x="87776" y="1"/>
                  </a:moveTo>
                  <a:lnTo>
                    <a:pt x="1"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26"/>
            <p:cNvSpPr/>
            <p:nvPr/>
          </p:nvSpPr>
          <p:spPr>
            <a:xfrm>
              <a:off x="4123850" y="2769975"/>
              <a:ext cx="2194400" cy="662050"/>
            </a:xfrm>
            <a:custGeom>
              <a:avLst/>
              <a:gdLst/>
              <a:ahLst/>
              <a:cxnLst/>
              <a:rect l="l" t="t" r="r" b="b"/>
              <a:pathLst>
                <a:path w="87776" h="26482" fill="none" extrusionOk="0">
                  <a:moveTo>
                    <a:pt x="87776" y="1"/>
                  </a:moveTo>
                  <a:lnTo>
                    <a:pt x="1"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26"/>
            <p:cNvSpPr/>
            <p:nvPr/>
          </p:nvSpPr>
          <p:spPr>
            <a:xfrm>
              <a:off x="4123850" y="2769975"/>
              <a:ext cx="2194400" cy="407100"/>
            </a:xfrm>
            <a:custGeom>
              <a:avLst/>
              <a:gdLst/>
              <a:ahLst/>
              <a:cxnLst/>
              <a:rect l="l" t="t" r="r" b="b"/>
              <a:pathLst>
                <a:path w="87776" h="16284" fill="none" extrusionOk="0">
                  <a:moveTo>
                    <a:pt x="87776" y="1"/>
                  </a:moveTo>
                  <a:lnTo>
                    <a:pt x="1"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26"/>
            <p:cNvSpPr/>
            <p:nvPr/>
          </p:nvSpPr>
          <p:spPr>
            <a:xfrm>
              <a:off x="4123850" y="2769975"/>
              <a:ext cx="2194400" cy="206525"/>
            </a:xfrm>
            <a:custGeom>
              <a:avLst/>
              <a:gdLst/>
              <a:ahLst/>
              <a:cxnLst/>
              <a:rect l="l" t="t" r="r" b="b"/>
              <a:pathLst>
                <a:path w="87776" h="8261" fill="none" extrusionOk="0">
                  <a:moveTo>
                    <a:pt x="87776" y="1"/>
                  </a:moveTo>
                  <a:lnTo>
                    <a:pt x="1"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26"/>
            <p:cNvSpPr/>
            <p:nvPr/>
          </p:nvSpPr>
          <p:spPr>
            <a:xfrm>
              <a:off x="4123850" y="2769975"/>
              <a:ext cx="2194400" cy="25"/>
            </a:xfrm>
            <a:custGeom>
              <a:avLst/>
              <a:gdLst/>
              <a:ahLst/>
              <a:cxnLst/>
              <a:rect l="l" t="t" r="r" b="b"/>
              <a:pathLst>
                <a:path w="87776" h="1" fill="none" extrusionOk="0">
                  <a:moveTo>
                    <a:pt x="87776" y="1"/>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26"/>
            <p:cNvSpPr/>
            <p:nvPr/>
          </p:nvSpPr>
          <p:spPr>
            <a:xfrm>
              <a:off x="6318700" y="2769975"/>
              <a:ext cx="2194450" cy="979100"/>
            </a:xfrm>
            <a:custGeom>
              <a:avLst/>
              <a:gdLst/>
              <a:ahLst/>
              <a:cxnLst/>
              <a:rect l="l" t="t" r="r" b="b"/>
              <a:pathLst>
                <a:path w="87778" h="39164" fill="none" extrusionOk="0">
                  <a:moveTo>
                    <a:pt x="1" y="1"/>
                  </a:moveTo>
                  <a:lnTo>
                    <a:pt x="87777"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26"/>
            <p:cNvSpPr/>
            <p:nvPr/>
          </p:nvSpPr>
          <p:spPr>
            <a:xfrm>
              <a:off x="6318700" y="2769975"/>
              <a:ext cx="2194450" cy="662050"/>
            </a:xfrm>
            <a:custGeom>
              <a:avLst/>
              <a:gdLst/>
              <a:ahLst/>
              <a:cxnLst/>
              <a:rect l="l" t="t" r="r" b="b"/>
              <a:pathLst>
                <a:path w="87778" h="26482" fill="none" extrusionOk="0">
                  <a:moveTo>
                    <a:pt x="1" y="1"/>
                  </a:moveTo>
                  <a:lnTo>
                    <a:pt x="87777"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26"/>
            <p:cNvSpPr/>
            <p:nvPr/>
          </p:nvSpPr>
          <p:spPr>
            <a:xfrm>
              <a:off x="6318700" y="2769975"/>
              <a:ext cx="2194450" cy="407100"/>
            </a:xfrm>
            <a:custGeom>
              <a:avLst/>
              <a:gdLst/>
              <a:ahLst/>
              <a:cxnLst/>
              <a:rect l="l" t="t" r="r" b="b"/>
              <a:pathLst>
                <a:path w="87778" h="16284" fill="none" extrusionOk="0">
                  <a:moveTo>
                    <a:pt x="1" y="1"/>
                  </a:moveTo>
                  <a:lnTo>
                    <a:pt x="87777"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26"/>
            <p:cNvSpPr/>
            <p:nvPr/>
          </p:nvSpPr>
          <p:spPr>
            <a:xfrm>
              <a:off x="6318700" y="2769975"/>
              <a:ext cx="2194450" cy="206525"/>
            </a:xfrm>
            <a:custGeom>
              <a:avLst/>
              <a:gdLst/>
              <a:ahLst/>
              <a:cxnLst/>
              <a:rect l="l" t="t" r="r" b="b"/>
              <a:pathLst>
                <a:path w="87778" h="8261" fill="none" extrusionOk="0">
                  <a:moveTo>
                    <a:pt x="1" y="1"/>
                  </a:moveTo>
                  <a:lnTo>
                    <a:pt x="87777"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26"/>
            <p:cNvSpPr/>
            <p:nvPr/>
          </p:nvSpPr>
          <p:spPr>
            <a:xfrm>
              <a:off x="6318700" y="2769975"/>
              <a:ext cx="2194450" cy="25"/>
            </a:xfrm>
            <a:custGeom>
              <a:avLst/>
              <a:gdLst/>
              <a:ahLst/>
              <a:cxnLst/>
              <a:rect l="l" t="t" r="r" b="b"/>
              <a:pathLst>
                <a:path w="87778" h="1" fill="none" extrusionOk="0">
                  <a:moveTo>
                    <a:pt x="1" y="1"/>
                  </a:moveTo>
                  <a:lnTo>
                    <a:pt x="87777"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TITLE_ONLY_1">
    <p:spTree>
      <p:nvGrpSpPr>
        <p:cNvPr id="1" name="Shape 1177"/>
        <p:cNvGrpSpPr/>
        <p:nvPr/>
      </p:nvGrpSpPr>
      <p:grpSpPr>
        <a:xfrm>
          <a:off x="0" y="0"/>
          <a:ext cx="0" cy="0"/>
          <a:chOff x="0" y="0"/>
          <a:chExt cx="0" cy="0"/>
        </a:xfrm>
      </p:grpSpPr>
      <p:pic>
        <p:nvPicPr>
          <p:cNvPr id="1178" name="Google Shape;1178;p27"/>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1179" name="Google Shape;1179;p27"/>
          <p:cNvGrpSpPr/>
          <p:nvPr/>
        </p:nvGrpSpPr>
        <p:grpSpPr>
          <a:xfrm>
            <a:off x="372025" y="321975"/>
            <a:ext cx="8400000" cy="4503300"/>
            <a:chOff x="372025" y="321975"/>
            <a:chExt cx="8400000" cy="4503300"/>
          </a:xfrm>
        </p:grpSpPr>
        <p:grpSp>
          <p:nvGrpSpPr>
            <p:cNvPr id="1180" name="Google Shape;1180;p27"/>
            <p:cNvGrpSpPr/>
            <p:nvPr/>
          </p:nvGrpSpPr>
          <p:grpSpPr>
            <a:xfrm>
              <a:off x="372025" y="321975"/>
              <a:ext cx="8400000" cy="4503300"/>
              <a:chOff x="372025" y="321975"/>
              <a:chExt cx="8400000" cy="4503300"/>
            </a:xfrm>
          </p:grpSpPr>
          <p:sp>
            <p:nvSpPr>
              <p:cNvPr id="1181" name="Google Shape;1181;p27"/>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82" name="Google Shape;1182;p27"/>
              <p:cNvGrpSpPr/>
              <p:nvPr/>
            </p:nvGrpSpPr>
            <p:grpSpPr>
              <a:xfrm>
                <a:off x="372025" y="321975"/>
                <a:ext cx="8400000" cy="4499700"/>
                <a:chOff x="372025" y="321975"/>
                <a:chExt cx="8400000" cy="4499700"/>
              </a:xfrm>
            </p:grpSpPr>
            <p:sp>
              <p:nvSpPr>
                <p:cNvPr id="1183" name="Google Shape;1183;p27"/>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27"/>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27"/>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27"/>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27"/>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27"/>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189" name="Google Shape;1189;p27"/>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cxnSp>
          <p:nvCxnSpPr>
            <p:cNvPr id="1190" name="Google Shape;1190;p27"/>
            <p:cNvCxnSpPr/>
            <p:nvPr/>
          </p:nvCxnSpPr>
          <p:spPr>
            <a:xfrm>
              <a:off x="372025" y="1104300"/>
              <a:ext cx="84000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MAIN_POINT_1">
    <p:bg>
      <p:bgPr>
        <a:solidFill>
          <a:schemeClr val="accent2"/>
        </a:solidFill>
        <a:effectLst/>
      </p:bgPr>
    </p:bg>
    <p:spTree>
      <p:nvGrpSpPr>
        <p:cNvPr id="1" name="Shape 1191"/>
        <p:cNvGrpSpPr/>
        <p:nvPr/>
      </p:nvGrpSpPr>
      <p:grpSpPr>
        <a:xfrm>
          <a:off x="0" y="0"/>
          <a:ext cx="0" cy="0"/>
          <a:chOff x="0" y="0"/>
          <a:chExt cx="0" cy="0"/>
        </a:xfrm>
      </p:grpSpPr>
      <p:grpSp>
        <p:nvGrpSpPr>
          <p:cNvPr id="1192" name="Google Shape;1192;p28"/>
          <p:cNvGrpSpPr/>
          <p:nvPr/>
        </p:nvGrpSpPr>
        <p:grpSpPr>
          <a:xfrm rot="816243">
            <a:off x="7885012" y="585070"/>
            <a:ext cx="624221" cy="2019733"/>
            <a:chOff x="6505688" y="3123675"/>
            <a:chExt cx="624250" cy="2019825"/>
          </a:xfrm>
        </p:grpSpPr>
        <p:sp>
          <p:nvSpPr>
            <p:cNvPr id="1193" name="Google Shape;1193;p28"/>
            <p:cNvSpPr/>
            <p:nvPr/>
          </p:nvSpPr>
          <p:spPr>
            <a:xfrm>
              <a:off x="6666113" y="3575400"/>
              <a:ext cx="322850" cy="555300"/>
            </a:xfrm>
            <a:custGeom>
              <a:avLst/>
              <a:gdLst/>
              <a:ahLst/>
              <a:cxnLst/>
              <a:rect l="l" t="t" r="r" b="b"/>
              <a:pathLst>
                <a:path w="12914" h="22212" extrusionOk="0">
                  <a:moveTo>
                    <a:pt x="6599" y="1"/>
                  </a:moveTo>
                  <a:cubicBezTo>
                    <a:pt x="6584" y="1"/>
                    <a:pt x="6568" y="1"/>
                    <a:pt x="6552" y="1"/>
                  </a:cubicBezTo>
                  <a:lnTo>
                    <a:pt x="6198" y="4"/>
                  </a:lnTo>
                  <a:cubicBezTo>
                    <a:pt x="2777" y="30"/>
                    <a:pt x="1" y="2848"/>
                    <a:pt x="25" y="6268"/>
                  </a:cubicBezTo>
                  <a:lnTo>
                    <a:pt x="99" y="16039"/>
                  </a:lnTo>
                  <a:cubicBezTo>
                    <a:pt x="123" y="19443"/>
                    <a:pt x="2916" y="22211"/>
                    <a:pt x="6315" y="22211"/>
                  </a:cubicBezTo>
                  <a:cubicBezTo>
                    <a:pt x="6331" y="22211"/>
                    <a:pt x="6346" y="22211"/>
                    <a:pt x="6362" y="22211"/>
                  </a:cubicBezTo>
                  <a:lnTo>
                    <a:pt x="6717" y="22210"/>
                  </a:lnTo>
                  <a:cubicBezTo>
                    <a:pt x="10137" y="22183"/>
                    <a:pt x="12914" y="19364"/>
                    <a:pt x="12891" y="15944"/>
                  </a:cubicBezTo>
                  <a:lnTo>
                    <a:pt x="12818" y="6174"/>
                  </a:lnTo>
                  <a:cubicBezTo>
                    <a:pt x="12791" y="2769"/>
                    <a:pt x="9999" y="1"/>
                    <a:pt x="6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28"/>
            <p:cNvSpPr/>
            <p:nvPr/>
          </p:nvSpPr>
          <p:spPr>
            <a:xfrm>
              <a:off x="6668613" y="3230325"/>
              <a:ext cx="58900" cy="480150"/>
            </a:xfrm>
            <a:custGeom>
              <a:avLst/>
              <a:gdLst/>
              <a:ahLst/>
              <a:cxnLst/>
              <a:rect l="l" t="t" r="r" b="b"/>
              <a:pathLst>
                <a:path w="2356" h="19206" extrusionOk="0">
                  <a:moveTo>
                    <a:pt x="1118" y="1"/>
                  </a:moveTo>
                  <a:cubicBezTo>
                    <a:pt x="1115" y="1"/>
                    <a:pt x="1111" y="1"/>
                    <a:pt x="1108" y="1"/>
                  </a:cubicBezTo>
                  <a:cubicBezTo>
                    <a:pt x="497" y="7"/>
                    <a:pt x="1" y="509"/>
                    <a:pt x="6" y="1118"/>
                  </a:cubicBezTo>
                  <a:lnTo>
                    <a:pt x="132" y="18104"/>
                  </a:lnTo>
                  <a:cubicBezTo>
                    <a:pt x="138" y="18710"/>
                    <a:pt x="634" y="19206"/>
                    <a:pt x="1241" y="19206"/>
                  </a:cubicBezTo>
                  <a:cubicBezTo>
                    <a:pt x="1244" y="19206"/>
                    <a:pt x="1247" y="19206"/>
                    <a:pt x="1251" y="19206"/>
                  </a:cubicBezTo>
                  <a:cubicBezTo>
                    <a:pt x="1860" y="19200"/>
                    <a:pt x="2355" y="18698"/>
                    <a:pt x="2352" y="18088"/>
                  </a:cubicBezTo>
                  <a:lnTo>
                    <a:pt x="2225" y="1102"/>
                  </a:lnTo>
                  <a:cubicBezTo>
                    <a:pt x="2219" y="496"/>
                    <a:pt x="1723" y="1"/>
                    <a:pt x="1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28"/>
            <p:cNvSpPr/>
            <p:nvPr/>
          </p:nvSpPr>
          <p:spPr>
            <a:xfrm>
              <a:off x="6845513" y="3147925"/>
              <a:ext cx="58875" cy="480150"/>
            </a:xfrm>
            <a:custGeom>
              <a:avLst/>
              <a:gdLst/>
              <a:ahLst/>
              <a:cxnLst/>
              <a:rect l="l" t="t" r="r" b="b"/>
              <a:pathLst>
                <a:path w="2355" h="19206" extrusionOk="0">
                  <a:moveTo>
                    <a:pt x="1115" y="1"/>
                  </a:moveTo>
                  <a:cubicBezTo>
                    <a:pt x="1112" y="1"/>
                    <a:pt x="1110" y="1"/>
                    <a:pt x="1107" y="1"/>
                  </a:cubicBezTo>
                  <a:cubicBezTo>
                    <a:pt x="498" y="7"/>
                    <a:pt x="0" y="509"/>
                    <a:pt x="6" y="1120"/>
                  </a:cubicBezTo>
                  <a:lnTo>
                    <a:pt x="133" y="18104"/>
                  </a:lnTo>
                  <a:cubicBezTo>
                    <a:pt x="137" y="18712"/>
                    <a:pt x="635" y="19206"/>
                    <a:pt x="1240" y="19206"/>
                  </a:cubicBezTo>
                  <a:cubicBezTo>
                    <a:pt x="1243" y="19206"/>
                    <a:pt x="1247" y="19206"/>
                    <a:pt x="1250" y="19206"/>
                  </a:cubicBezTo>
                  <a:cubicBezTo>
                    <a:pt x="1860" y="19201"/>
                    <a:pt x="2355" y="18698"/>
                    <a:pt x="2352" y="18088"/>
                  </a:cubicBezTo>
                  <a:lnTo>
                    <a:pt x="2224" y="1102"/>
                  </a:lnTo>
                  <a:cubicBezTo>
                    <a:pt x="2219" y="496"/>
                    <a:pt x="1721"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28"/>
            <p:cNvSpPr/>
            <p:nvPr/>
          </p:nvSpPr>
          <p:spPr>
            <a:xfrm>
              <a:off x="6929863" y="3303225"/>
              <a:ext cx="58925" cy="480125"/>
            </a:xfrm>
            <a:custGeom>
              <a:avLst/>
              <a:gdLst/>
              <a:ahLst/>
              <a:cxnLst/>
              <a:rect l="l" t="t" r="r" b="b"/>
              <a:pathLst>
                <a:path w="2357" h="19205" extrusionOk="0">
                  <a:moveTo>
                    <a:pt x="1116" y="0"/>
                  </a:moveTo>
                  <a:cubicBezTo>
                    <a:pt x="1113" y="0"/>
                    <a:pt x="1110" y="0"/>
                    <a:pt x="1108" y="0"/>
                  </a:cubicBezTo>
                  <a:cubicBezTo>
                    <a:pt x="497" y="5"/>
                    <a:pt x="1" y="508"/>
                    <a:pt x="6" y="1117"/>
                  </a:cubicBezTo>
                  <a:lnTo>
                    <a:pt x="132" y="18103"/>
                  </a:lnTo>
                  <a:cubicBezTo>
                    <a:pt x="138" y="18711"/>
                    <a:pt x="637" y="19205"/>
                    <a:pt x="1246" y="19205"/>
                  </a:cubicBezTo>
                  <a:cubicBezTo>
                    <a:pt x="1247" y="19205"/>
                    <a:pt x="1249" y="19205"/>
                    <a:pt x="1251" y="19205"/>
                  </a:cubicBezTo>
                  <a:cubicBezTo>
                    <a:pt x="1860" y="19199"/>
                    <a:pt x="2357" y="18697"/>
                    <a:pt x="2352" y="18086"/>
                  </a:cubicBezTo>
                  <a:lnTo>
                    <a:pt x="2225" y="1102"/>
                  </a:lnTo>
                  <a:cubicBezTo>
                    <a:pt x="2219" y="494"/>
                    <a:pt x="1722"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28"/>
            <p:cNvSpPr/>
            <p:nvPr/>
          </p:nvSpPr>
          <p:spPr>
            <a:xfrm>
              <a:off x="6756588" y="3123675"/>
              <a:ext cx="58900" cy="480150"/>
            </a:xfrm>
            <a:custGeom>
              <a:avLst/>
              <a:gdLst/>
              <a:ahLst/>
              <a:cxnLst/>
              <a:rect l="l" t="t" r="r" b="b"/>
              <a:pathLst>
                <a:path w="2356" h="19206" extrusionOk="0">
                  <a:moveTo>
                    <a:pt x="1118" y="1"/>
                  </a:moveTo>
                  <a:cubicBezTo>
                    <a:pt x="1115" y="1"/>
                    <a:pt x="1111" y="1"/>
                    <a:pt x="1108" y="1"/>
                  </a:cubicBezTo>
                  <a:cubicBezTo>
                    <a:pt x="497" y="5"/>
                    <a:pt x="1" y="509"/>
                    <a:pt x="6" y="1118"/>
                  </a:cubicBezTo>
                  <a:lnTo>
                    <a:pt x="132" y="18104"/>
                  </a:lnTo>
                  <a:cubicBezTo>
                    <a:pt x="138" y="18711"/>
                    <a:pt x="636" y="19206"/>
                    <a:pt x="1243" y="19206"/>
                  </a:cubicBezTo>
                  <a:cubicBezTo>
                    <a:pt x="1246" y="19206"/>
                    <a:pt x="1248" y="19206"/>
                    <a:pt x="1251" y="19206"/>
                  </a:cubicBezTo>
                  <a:cubicBezTo>
                    <a:pt x="1860" y="19200"/>
                    <a:pt x="2355" y="18698"/>
                    <a:pt x="2353" y="18087"/>
                  </a:cubicBezTo>
                  <a:lnTo>
                    <a:pt x="2225" y="1103"/>
                  </a:lnTo>
                  <a:cubicBezTo>
                    <a:pt x="2220" y="495"/>
                    <a:pt x="1723" y="1"/>
                    <a:pt x="1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28"/>
            <p:cNvSpPr/>
            <p:nvPr/>
          </p:nvSpPr>
          <p:spPr>
            <a:xfrm>
              <a:off x="6906838" y="3509750"/>
              <a:ext cx="223100" cy="595575"/>
            </a:xfrm>
            <a:custGeom>
              <a:avLst/>
              <a:gdLst/>
              <a:ahLst/>
              <a:cxnLst/>
              <a:rect l="l" t="t" r="r" b="b"/>
              <a:pathLst>
                <a:path w="8924" h="23823" extrusionOk="0">
                  <a:moveTo>
                    <a:pt x="8924" y="1"/>
                  </a:moveTo>
                  <a:lnTo>
                    <a:pt x="8924" y="1"/>
                  </a:lnTo>
                  <a:cubicBezTo>
                    <a:pt x="5941" y="1061"/>
                    <a:pt x="6087" y="4840"/>
                    <a:pt x="5299" y="7607"/>
                  </a:cubicBezTo>
                  <a:cubicBezTo>
                    <a:pt x="4845" y="9202"/>
                    <a:pt x="3410" y="13717"/>
                    <a:pt x="1715" y="13717"/>
                  </a:cubicBezTo>
                  <a:cubicBezTo>
                    <a:pt x="1221" y="13717"/>
                    <a:pt x="705" y="13334"/>
                    <a:pt x="185" y="12385"/>
                  </a:cubicBezTo>
                  <a:lnTo>
                    <a:pt x="0" y="23823"/>
                  </a:lnTo>
                  <a:cubicBezTo>
                    <a:pt x="3803" y="23505"/>
                    <a:pt x="5195" y="17626"/>
                    <a:pt x="5886" y="14373"/>
                  </a:cubicBezTo>
                  <a:cubicBezTo>
                    <a:pt x="6887" y="9654"/>
                    <a:pt x="8206" y="4819"/>
                    <a:pt x="8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28"/>
            <p:cNvSpPr/>
            <p:nvPr/>
          </p:nvSpPr>
          <p:spPr>
            <a:xfrm>
              <a:off x="6747688" y="3669775"/>
              <a:ext cx="185600" cy="234225"/>
            </a:xfrm>
            <a:custGeom>
              <a:avLst/>
              <a:gdLst/>
              <a:ahLst/>
              <a:cxnLst/>
              <a:rect l="l" t="t" r="r" b="b"/>
              <a:pathLst>
                <a:path w="7424" h="9369" extrusionOk="0">
                  <a:moveTo>
                    <a:pt x="3954" y="0"/>
                  </a:moveTo>
                  <a:cubicBezTo>
                    <a:pt x="2326" y="0"/>
                    <a:pt x="553" y="680"/>
                    <a:pt x="1" y="1987"/>
                  </a:cubicBezTo>
                  <a:lnTo>
                    <a:pt x="5" y="2486"/>
                  </a:lnTo>
                  <a:cubicBezTo>
                    <a:pt x="2248" y="4264"/>
                    <a:pt x="3089" y="6633"/>
                    <a:pt x="3547" y="9368"/>
                  </a:cubicBezTo>
                  <a:cubicBezTo>
                    <a:pt x="3369" y="6946"/>
                    <a:pt x="4597" y="3596"/>
                    <a:pt x="6951" y="2642"/>
                  </a:cubicBezTo>
                  <a:cubicBezTo>
                    <a:pt x="7423" y="856"/>
                    <a:pt x="5781" y="0"/>
                    <a:pt x="3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28"/>
            <p:cNvSpPr/>
            <p:nvPr/>
          </p:nvSpPr>
          <p:spPr>
            <a:xfrm>
              <a:off x="6505688" y="4325575"/>
              <a:ext cx="268950" cy="748475"/>
            </a:xfrm>
            <a:custGeom>
              <a:avLst/>
              <a:gdLst/>
              <a:ahLst/>
              <a:cxnLst/>
              <a:rect l="l" t="t" r="r" b="b"/>
              <a:pathLst>
                <a:path w="10758" h="29939" extrusionOk="0">
                  <a:moveTo>
                    <a:pt x="9635" y="1"/>
                  </a:moveTo>
                  <a:cubicBezTo>
                    <a:pt x="8785" y="1045"/>
                    <a:pt x="7633" y="1937"/>
                    <a:pt x="6784" y="2853"/>
                  </a:cubicBezTo>
                  <a:cubicBezTo>
                    <a:pt x="303" y="9833"/>
                    <a:pt x="0" y="19384"/>
                    <a:pt x="1838" y="28238"/>
                  </a:cubicBezTo>
                  <a:cubicBezTo>
                    <a:pt x="2043" y="29228"/>
                    <a:pt x="2918" y="29938"/>
                    <a:pt x="3928" y="29938"/>
                  </a:cubicBezTo>
                  <a:lnTo>
                    <a:pt x="8483" y="29938"/>
                  </a:lnTo>
                  <a:cubicBezTo>
                    <a:pt x="9656" y="29938"/>
                    <a:pt x="10609" y="28991"/>
                    <a:pt x="10615" y="27818"/>
                  </a:cubicBezTo>
                  <a:cubicBezTo>
                    <a:pt x="10643" y="22553"/>
                    <a:pt x="10718" y="8790"/>
                    <a:pt x="10758" y="1597"/>
                  </a:cubicBezTo>
                  <a:cubicBezTo>
                    <a:pt x="10346" y="1096"/>
                    <a:pt x="9971" y="564"/>
                    <a:pt x="9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28"/>
            <p:cNvSpPr/>
            <p:nvPr/>
          </p:nvSpPr>
          <p:spPr>
            <a:xfrm>
              <a:off x="6515438" y="4366125"/>
              <a:ext cx="219375" cy="610225"/>
            </a:xfrm>
            <a:custGeom>
              <a:avLst/>
              <a:gdLst/>
              <a:ahLst/>
              <a:cxnLst/>
              <a:rect l="l" t="t" r="r" b="b"/>
              <a:pathLst>
                <a:path w="8775" h="24409" extrusionOk="0">
                  <a:moveTo>
                    <a:pt x="7857" y="1"/>
                  </a:moveTo>
                  <a:cubicBezTo>
                    <a:pt x="7163" y="852"/>
                    <a:pt x="6226" y="1579"/>
                    <a:pt x="5533" y="2325"/>
                  </a:cubicBezTo>
                  <a:cubicBezTo>
                    <a:pt x="248" y="8016"/>
                    <a:pt x="1" y="15804"/>
                    <a:pt x="1500" y="23024"/>
                  </a:cubicBezTo>
                  <a:cubicBezTo>
                    <a:pt x="1667" y="23829"/>
                    <a:pt x="2380" y="24408"/>
                    <a:pt x="3204" y="24408"/>
                  </a:cubicBezTo>
                  <a:lnTo>
                    <a:pt x="6917" y="24408"/>
                  </a:lnTo>
                  <a:cubicBezTo>
                    <a:pt x="7874" y="24408"/>
                    <a:pt x="8651" y="23637"/>
                    <a:pt x="8655" y="22682"/>
                  </a:cubicBezTo>
                  <a:cubicBezTo>
                    <a:pt x="8680" y="18387"/>
                    <a:pt x="8741" y="7165"/>
                    <a:pt x="8774" y="1300"/>
                  </a:cubicBezTo>
                  <a:cubicBezTo>
                    <a:pt x="8438" y="892"/>
                    <a:pt x="8130" y="460"/>
                    <a:pt x="7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28"/>
            <p:cNvSpPr/>
            <p:nvPr/>
          </p:nvSpPr>
          <p:spPr>
            <a:xfrm>
              <a:off x="6892288" y="4372700"/>
              <a:ext cx="219950" cy="580550"/>
            </a:xfrm>
            <a:custGeom>
              <a:avLst/>
              <a:gdLst/>
              <a:ahLst/>
              <a:cxnLst/>
              <a:rect l="l" t="t" r="r" b="b"/>
              <a:pathLst>
                <a:path w="8798" h="23222" extrusionOk="0">
                  <a:moveTo>
                    <a:pt x="1250" y="1"/>
                  </a:moveTo>
                  <a:cubicBezTo>
                    <a:pt x="1222" y="1"/>
                    <a:pt x="1195" y="2"/>
                    <a:pt x="1167" y="4"/>
                  </a:cubicBezTo>
                  <a:cubicBezTo>
                    <a:pt x="431" y="57"/>
                    <a:pt x="336" y="311"/>
                    <a:pt x="183" y="2360"/>
                  </a:cubicBezTo>
                  <a:cubicBezTo>
                    <a:pt x="0" y="4799"/>
                    <a:pt x="137" y="8723"/>
                    <a:pt x="183" y="11156"/>
                  </a:cubicBezTo>
                  <a:cubicBezTo>
                    <a:pt x="255" y="14911"/>
                    <a:pt x="315" y="17737"/>
                    <a:pt x="333" y="21493"/>
                  </a:cubicBezTo>
                  <a:cubicBezTo>
                    <a:pt x="339" y="22450"/>
                    <a:pt x="1116" y="23221"/>
                    <a:pt x="2072" y="23221"/>
                  </a:cubicBezTo>
                  <a:lnTo>
                    <a:pt x="5787" y="23221"/>
                  </a:lnTo>
                  <a:cubicBezTo>
                    <a:pt x="6611" y="23221"/>
                    <a:pt x="7322" y="22643"/>
                    <a:pt x="7490" y="21835"/>
                  </a:cubicBezTo>
                  <a:cubicBezTo>
                    <a:pt x="8558" y="16691"/>
                    <a:pt x="8798" y="11079"/>
                    <a:pt x="6699" y="6151"/>
                  </a:cubicBezTo>
                  <a:cubicBezTo>
                    <a:pt x="5948" y="4385"/>
                    <a:pt x="3078" y="1"/>
                    <a:pt x="1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28"/>
            <p:cNvSpPr/>
            <p:nvPr/>
          </p:nvSpPr>
          <p:spPr>
            <a:xfrm>
              <a:off x="6988163" y="4495250"/>
              <a:ext cx="124200" cy="393575"/>
            </a:xfrm>
            <a:custGeom>
              <a:avLst/>
              <a:gdLst/>
              <a:ahLst/>
              <a:cxnLst/>
              <a:rect l="l" t="t" r="r" b="b"/>
              <a:pathLst>
                <a:path w="4968" h="15743" extrusionOk="0">
                  <a:moveTo>
                    <a:pt x="707" y="1"/>
                  </a:moveTo>
                  <a:cubicBezTo>
                    <a:pt x="691" y="1"/>
                    <a:pt x="675" y="1"/>
                    <a:pt x="660" y="3"/>
                  </a:cubicBezTo>
                  <a:cubicBezTo>
                    <a:pt x="244" y="41"/>
                    <a:pt x="192" y="213"/>
                    <a:pt x="103" y="1601"/>
                  </a:cubicBezTo>
                  <a:cubicBezTo>
                    <a:pt x="0" y="3254"/>
                    <a:pt x="78" y="5914"/>
                    <a:pt x="103" y="7563"/>
                  </a:cubicBezTo>
                  <a:cubicBezTo>
                    <a:pt x="145" y="10109"/>
                    <a:pt x="179" y="12025"/>
                    <a:pt x="189" y="14571"/>
                  </a:cubicBezTo>
                  <a:cubicBezTo>
                    <a:pt x="194" y="15221"/>
                    <a:pt x="631" y="15743"/>
                    <a:pt x="1172" y="15743"/>
                  </a:cubicBezTo>
                  <a:lnTo>
                    <a:pt x="3268" y="15743"/>
                  </a:lnTo>
                  <a:cubicBezTo>
                    <a:pt x="3733" y="15743"/>
                    <a:pt x="4135" y="15351"/>
                    <a:pt x="4229" y="14804"/>
                  </a:cubicBezTo>
                  <a:cubicBezTo>
                    <a:pt x="4834" y="11315"/>
                    <a:pt x="4967" y="7512"/>
                    <a:pt x="3784" y="4171"/>
                  </a:cubicBezTo>
                  <a:cubicBezTo>
                    <a:pt x="3360" y="2974"/>
                    <a:pt x="1739" y="1"/>
                    <a:pt x="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4" name="Google Shape;1204;p28"/>
            <p:cNvSpPr/>
            <p:nvPr/>
          </p:nvSpPr>
          <p:spPr>
            <a:xfrm>
              <a:off x="6814788" y="4120300"/>
              <a:ext cx="20750" cy="883125"/>
            </a:xfrm>
            <a:custGeom>
              <a:avLst/>
              <a:gdLst/>
              <a:ahLst/>
              <a:cxnLst/>
              <a:rect l="l" t="t" r="r" b="b"/>
              <a:pathLst>
                <a:path w="830" h="35325" extrusionOk="0">
                  <a:moveTo>
                    <a:pt x="415" y="0"/>
                  </a:moveTo>
                  <a:cubicBezTo>
                    <a:pt x="186" y="0"/>
                    <a:pt x="0" y="186"/>
                    <a:pt x="0" y="415"/>
                  </a:cubicBezTo>
                  <a:lnTo>
                    <a:pt x="0" y="34908"/>
                  </a:lnTo>
                  <a:cubicBezTo>
                    <a:pt x="0" y="35138"/>
                    <a:pt x="186" y="35324"/>
                    <a:pt x="415" y="35324"/>
                  </a:cubicBezTo>
                  <a:cubicBezTo>
                    <a:pt x="644" y="35324"/>
                    <a:pt x="830" y="35138"/>
                    <a:pt x="830" y="34908"/>
                  </a:cubicBezTo>
                  <a:lnTo>
                    <a:pt x="830" y="415"/>
                  </a:lnTo>
                  <a:cubicBezTo>
                    <a:pt x="830" y="186"/>
                    <a:pt x="644"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28"/>
            <p:cNvSpPr/>
            <p:nvPr/>
          </p:nvSpPr>
          <p:spPr>
            <a:xfrm>
              <a:off x="6740563" y="4975650"/>
              <a:ext cx="167875" cy="167850"/>
            </a:xfrm>
            <a:custGeom>
              <a:avLst/>
              <a:gdLst/>
              <a:ahLst/>
              <a:cxnLst/>
              <a:rect l="l" t="t" r="r" b="b"/>
              <a:pathLst>
                <a:path w="6715" h="6714" extrusionOk="0">
                  <a:moveTo>
                    <a:pt x="3358" y="0"/>
                  </a:moveTo>
                  <a:cubicBezTo>
                    <a:pt x="1513" y="0"/>
                    <a:pt x="1" y="1512"/>
                    <a:pt x="1" y="3358"/>
                  </a:cubicBezTo>
                  <a:cubicBezTo>
                    <a:pt x="1" y="5203"/>
                    <a:pt x="1513" y="6714"/>
                    <a:pt x="3358" y="6714"/>
                  </a:cubicBezTo>
                  <a:cubicBezTo>
                    <a:pt x="5204" y="6714"/>
                    <a:pt x="6714" y="5203"/>
                    <a:pt x="6714" y="3358"/>
                  </a:cubicBezTo>
                  <a:cubicBezTo>
                    <a:pt x="6714" y="1512"/>
                    <a:pt x="5204" y="0"/>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28"/>
            <p:cNvSpPr/>
            <p:nvPr/>
          </p:nvSpPr>
          <p:spPr>
            <a:xfrm>
              <a:off x="6520438" y="4328650"/>
              <a:ext cx="231925" cy="450350"/>
            </a:xfrm>
            <a:custGeom>
              <a:avLst/>
              <a:gdLst/>
              <a:ahLst/>
              <a:cxnLst/>
              <a:rect l="l" t="t" r="r" b="b"/>
              <a:pathLst>
                <a:path w="9277" h="18014" extrusionOk="0">
                  <a:moveTo>
                    <a:pt x="8807" y="1"/>
                  </a:moveTo>
                  <a:cubicBezTo>
                    <a:pt x="8683" y="1"/>
                    <a:pt x="8561" y="57"/>
                    <a:pt x="8480" y="164"/>
                  </a:cubicBezTo>
                  <a:cubicBezTo>
                    <a:pt x="7724" y="1151"/>
                    <a:pt x="7444" y="3660"/>
                    <a:pt x="7118" y="6567"/>
                  </a:cubicBezTo>
                  <a:cubicBezTo>
                    <a:pt x="6649" y="10770"/>
                    <a:pt x="6064" y="15998"/>
                    <a:pt x="3876" y="17009"/>
                  </a:cubicBezTo>
                  <a:cubicBezTo>
                    <a:pt x="3629" y="17124"/>
                    <a:pt x="3358" y="17181"/>
                    <a:pt x="3066" y="17181"/>
                  </a:cubicBezTo>
                  <a:cubicBezTo>
                    <a:pt x="2392" y="17181"/>
                    <a:pt x="1601" y="16878"/>
                    <a:pt x="705" y="16274"/>
                  </a:cubicBezTo>
                  <a:cubicBezTo>
                    <a:pt x="634" y="16226"/>
                    <a:pt x="553" y="16204"/>
                    <a:pt x="474" y="16204"/>
                  </a:cubicBezTo>
                  <a:cubicBezTo>
                    <a:pt x="340" y="16204"/>
                    <a:pt x="208" y="16269"/>
                    <a:pt x="128" y="16387"/>
                  </a:cubicBezTo>
                  <a:cubicBezTo>
                    <a:pt x="1" y="16579"/>
                    <a:pt x="51" y="16836"/>
                    <a:pt x="241" y="16964"/>
                  </a:cubicBezTo>
                  <a:cubicBezTo>
                    <a:pt x="1278" y="17662"/>
                    <a:pt x="2224" y="18014"/>
                    <a:pt x="3067" y="18014"/>
                  </a:cubicBezTo>
                  <a:cubicBezTo>
                    <a:pt x="3477" y="18014"/>
                    <a:pt x="3863" y="17929"/>
                    <a:pt x="4225" y="17762"/>
                  </a:cubicBezTo>
                  <a:cubicBezTo>
                    <a:pt x="6836" y="16553"/>
                    <a:pt x="7424" y="11299"/>
                    <a:pt x="7943" y="6660"/>
                  </a:cubicBezTo>
                  <a:cubicBezTo>
                    <a:pt x="8241" y="3992"/>
                    <a:pt x="8523" y="1473"/>
                    <a:pt x="9138" y="667"/>
                  </a:cubicBezTo>
                  <a:cubicBezTo>
                    <a:pt x="9277" y="486"/>
                    <a:pt x="9242" y="227"/>
                    <a:pt x="9060" y="86"/>
                  </a:cubicBezTo>
                  <a:cubicBezTo>
                    <a:pt x="8985" y="29"/>
                    <a:pt x="8895" y="1"/>
                    <a:pt x="8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28"/>
            <p:cNvSpPr/>
            <p:nvPr/>
          </p:nvSpPr>
          <p:spPr>
            <a:xfrm>
              <a:off x="6601713" y="4721000"/>
              <a:ext cx="57850" cy="57900"/>
            </a:xfrm>
            <a:custGeom>
              <a:avLst/>
              <a:gdLst/>
              <a:ahLst/>
              <a:cxnLst/>
              <a:rect l="l" t="t" r="r" b="b"/>
              <a:pathLst>
                <a:path w="2314" h="2316" extrusionOk="0">
                  <a:moveTo>
                    <a:pt x="1156" y="1"/>
                  </a:moveTo>
                  <a:cubicBezTo>
                    <a:pt x="519" y="1"/>
                    <a:pt x="0" y="522"/>
                    <a:pt x="0" y="1158"/>
                  </a:cubicBezTo>
                  <a:cubicBezTo>
                    <a:pt x="0" y="1795"/>
                    <a:pt x="519" y="2315"/>
                    <a:pt x="1156" y="2315"/>
                  </a:cubicBezTo>
                  <a:cubicBezTo>
                    <a:pt x="1793" y="2315"/>
                    <a:pt x="2313" y="1793"/>
                    <a:pt x="2313" y="1158"/>
                  </a:cubicBezTo>
                  <a:cubicBezTo>
                    <a:pt x="2313" y="522"/>
                    <a:pt x="1793" y="1"/>
                    <a:pt x="11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28"/>
            <p:cNvSpPr/>
            <p:nvPr/>
          </p:nvSpPr>
          <p:spPr>
            <a:xfrm>
              <a:off x="6676913" y="4483725"/>
              <a:ext cx="57900" cy="57875"/>
            </a:xfrm>
            <a:custGeom>
              <a:avLst/>
              <a:gdLst/>
              <a:ahLst/>
              <a:cxnLst/>
              <a:rect l="l" t="t" r="r" b="b"/>
              <a:pathLst>
                <a:path w="2316" h="2315" extrusionOk="0">
                  <a:moveTo>
                    <a:pt x="1158" y="0"/>
                  </a:moveTo>
                  <a:cubicBezTo>
                    <a:pt x="521" y="0"/>
                    <a:pt x="1" y="521"/>
                    <a:pt x="1" y="1158"/>
                  </a:cubicBezTo>
                  <a:cubicBezTo>
                    <a:pt x="1" y="1794"/>
                    <a:pt x="521" y="2315"/>
                    <a:pt x="1158" y="2315"/>
                  </a:cubicBezTo>
                  <a:cubicBezTo>
                    <a:pt x="1794" y="2315"/>
                    <a:pt x="2315" y="1794"/>
                    <a:pt x="2315" y="1158"/>
                  </a:cubicBezTo>
                  <a:cubicBezTo>
                    <a:pt x="2315" y="521"/>
                    <a:pt x="1794"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28"/>
            <p:cNvSpPr/>
            <p:nvPr/>
          </p:nvSpPr>
          <p:spPr>
            <a:xfrm>
              <a:off x="6695088" y="4091975"/>
              <a:ext cx="316850" cy="737175"/>
            </a:xfrm>
            <a:custGeom>
              <a:avLst/>
              <a:gdLst/>
              <a:ahLst/>
              <a:cxnLst/>
              <a:rect l="l" t="t" r="r" b="b"/>
              <a:pathLst>
                <a:path w="12674" h="29487" extrusionOk="0">
                  <a:moveTo>
                    <a:pt x="5525" y="1"/>
                  </a:moveTo>
                  <a:cubicBezTo>
                    <a:pt x="5467" y="1"/>
                    <a:pt x="5408" y="9"/>
                    <a:pt x="5349" y="26"/>
                  </a:cubicBezTo>
                  <a:cubicBezTo>
                    <a:pt x="3126" y="684"/>
                    <a:pt x="1375" y="2479"/>
                    <a:pt x="667" y="4830"/>
                  </a:cubicBezTo>
                  <a:cubicBezTo>
                    <a:pt x="0" y="7034"/>
                    <a:pt x="418" y="9327"/>
                    <a:pt x="1784" y="10958"/>
                  </a:cubicBezTo>
                  <a:cubicBezTo>
                    <a:pt x="2833" y="12210"/>
                    <a:pt x="4179" y="13111"/>
                    <a:pt x="5481" y="13984"/>
                  </a:cubicBezTo>
                  <a:cubicBezTo>
                    <a:pt x="7237" y="15161"/>
                    <a:pt x="8897" y="16273"/>
                    <a:pt x="9831" y="18164"/>
                  </a:cubicBezTo>
                  <a:cubicBezTo>
                    <a:pt x="11154" y="20840"/>
                    <a:pt x="9781" y="22155"/>
                    <a:pt x="8043" y="23820"/>
                  </a:cubicBezTo>
                  <a:cubicBezTo>
                    <a:pt x="6689" y="25116"/>
                    <a:pt x="5157" y="26584"/>
                    <a:pt x="5134" y="28858"/>
                  </a:cubicBezTo>
                  <a:cubicBezTo>
                    <a:pt x="5130" y="29202"/>
                    <a:pt x="5406" y="29483"/>
                    <a:pt x="5750" y="29486"/>
                  </a:cubicBezTo>
                  <a:lnTo>
                    <a:pt x="5757" y="29486"/>
                  </a:lnTo>
                  <a:cubicBezTo>
                    <a:pt x="6096" y="29486"/>
                    <a:pt x="6373" y="29213"/>
                    <a:pt x="6379" y="28871"/>
                  </a:cubicBezTo>
                  <a:cubicBezTo>
                    <a:pt x="6395" y="27119"/>
                    <a:pt x="7613" y="25953"/>
                    <a:pt x="8904" y="24717"/>
                  </a:cubicBezTo>
                  <a:cubicBezTo>
                    <a:pt x="10671" y="23026"/>
                    <a:pt x="12673" y="21108"/>
                    <a:pt x="10945" y="17613"/>
                  </a:cubicBezTo>
                  <a:cubicBezTo>
                    <a:pt x="9864" y="15424"/>
                    <a:pt x="7985" y="14167"/>
                    <a:pt x="6172" y="12951"/>
                  </a:cubicBezTo>
                  <a:cubicBezTo>
                    <a:pt x="4885" y="12090"/>
                    <a:pt x="3671" y="11276"/>
                    <a:pt x="2738" y="10160"/>
                  </a:cubicBezTo>
                  <a:cubicBezTo>
                    <a:pt x="1641" y="8851"/>
                    <a:pt x="1312" y="6993"/>
                    <a:pt x="1856" y="5189"/>
                  </a:cubicBezTo>
                  <a:cubicBezTo>
                    <a:pt x="2442" y="3242"/>
                    <a:pt x="3880" y="1757"/>
                    <a:pt x="5701" y="1219"/>
                  </a:cubicBezTo>
                  <a:cubicBezTo>
                    <a:pt x="6030" y="1120"/>
                    <a:pt x="6217" y="776"/>
                    <a:pt x="6121" y="447"/>
                  </a:cubicBezTo>
                  <a:cubicBezTo>
                    <a:pt x="6040" y="176"/>
                    <a:pt x="5794" y="1"/>
                    <a:pt x="5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28"/>
            <p:cNvSpPr/>
            <p:nvPr/>
          </p:nvSpPr>
          <p:spPr>
            <a:xfrm>
              <a:off x="6763713" y="4003350"/>
              <a:ext cx="133125" cy="133175"/>
            </a:xfrm>
            <a:custGeom>
              <a:avLst/>
              <a:gdLst/>
              <a:ahLst/>
              <a:cxnLst/>
              <a:rect l="l" t="t" r="r" b="b"/>
              <a:pathLst>
                <a:path w="5325" h="5327" extrusionOk="0">
                  <a:moveTo>
                    <a:pt x="2663" y="1"/>
                  </a:moveTo>
                  <a:cubicBezTo>
                    <a:pt x="1198" y="1"/>
                    <a:pt x="0" y="1199"/>
                    <a:pt x="0" y="2663"/>
                  </a:cubicBezTo>
                  <a:cubicBezTo>
                    <a:pt x="0" y="4128"/>
                    <a:pt x="1198" y="5326"/>
                    <a:pt x="2663" y="5326"/>
                  </a:cubicBezTo>
                  <a:cubicBezTo>
                    <a:pt x="4127" y="5326"/>
                    <a:pt x="5325" y="4128"/>
                    <a:pt x="5325" y="2663"/>
                  </a:cubicBezTo>
                  <a:cubicBezTo>
                    <a:pt x="5325" y="1199"/>
                    <a:pt x="4127" y="1"/>
                    <a:pt x="2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28"/>
            <p:cNvSpPr/>
            <p:nvPr/>
          </p:nvSpPr>
          <p:spPr>
            <a:xfrm>
              <a:off x="6781088" y="4796225"/>
              <a:ext cx="92650" cy="92650"/>
            </a:xfrm>
            <a:custGeom>
              <a:avLst/>
              <a:gdLst/>
              <a:ahLst/>
              <a:cxnLst/>
              <a:rect l="l" t="t" r="r" b="b"/>
              <a:pathLst>
                <a:path w="3706" h="3706" extrusionOk="0">
                  <a:moveTo>
                    <a:pt x="1853" y="0"/>
                  </a:moveTo>
                  <a:cubicBezTo>
                    <a:pt x="833" y="0"/>
                    <a:pt x="1" y="834"/>
                    <a:pt x="1" y="1853"/>
                  </a:cubicBezTo>
                  <a:cubicBezTo>
                    <a:pt x="1" y="2873"/>
                    <a:pt x="833" y="3705"/>
                    <a:pt x="1853" y="3705"/>
                  </a:cubicBezTo>
                  <a:cubicBezTo>
                    <a:pt x="2870" y="3705"/>
                    <a:pt x="3704" y="2870"/>
                    <a:pt x="3706" y="1853"/>
                  </a:cubicBezTo>
                  <a:cubicBezTo>
                    <a:pt x="3706" y="834"/>
                    <a:pt x="2872" y="0"/>
                    <a:pt x="1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28"/>
            <p:cNvSpPr/>
            <p:nvPr/>
          </p:nvSpPr>
          <p:spPr>
            <a:xfrm>
              <a:off x="6743388" y="3720400"/>
              <a:ext cx="178275" cy="201975"/>
            </a:xfrm>
            <a:custGeom>
              <a:avLst/>
              <a:gdLst/>
              <a:ahLst/>
              <a:cxnLst/>
              <a:rect l="l" t="t" r="r" b="b"/>
              <a:pathLst>
                <a:path w="7131" h="8079" extrusionOk="0">
                  <a:moveTo>
                    <a:pt x="630" y="0"/>
                  </a:moveTo>
                  <a:lnTo>
                    <a:pt x="630" y="0"/>
                  </a:lnTo>
                  <a:cubicBezTo>
                    <a:pt x="527" y="1538"/>
                    <a:pt x="1" y="6147"/>
                    <a:pt x="1047" y="6921"/>
                  </a:cubicBezTo>
                  <a:lnTo>
                    <a:pt x="815" y="8078"/>
                  </a:lnTo>
                  <a:cubicBezTo>
                    <a:pt x="1803" y="5609"/>
                    <a:pt x="4390" y="3216"/>
                    <a:pt x="7030" y="2714"/>
                  </a:cubicBezTo>
                  <a:cubicBezTo>
                    <a:pt x="7131" y="2361"/>
                    <a:pt x="7129" y="1753"/>
                    <a:pt x="7030" y="1399"/>
                  </a:cubicBezTo>
                  <a:cubicBezTo>
                    <a:pt x="6961" y="1401"/>
                    <a:pt x="6891" y="1402"/>
                    <a:pt x="6821" y="1402"/>
                  </a:cubicBezTo>
                  <a:cubicBezTo>
                    <a:pt x="4637" y="1402"/>
                    <a:pt x="2611" y="653"/>
                    <a:pt x="630"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28"/>
            <p:cNvSpPr/>
            <p:nvPr/>
          </p:nvSpPr>
          <p:spPr>
            <a:xfrm>
              <a:off x="6909738" y="3936950"/>
              <a:ext cx="66825" cy="51800"/>
            </a:xfrm>
            <a:custGeom>
              <a:avLst/>
              <a:gdLst/>
              <a:ahLst/>
              <a:cxnLst/>
              <a:rect l="l" t="t" r="r" b="b"/>
              <a:pathLst>
                <a:path w="2673" h="2072" extrusionOk="0">
                  <a:moveTo>
                    <a:pt x="1336" y="0"/>
                  </a:moveTo>
                  <a:cubicBezTo>
                    <a:pt x="3" y="2"/>
                    <a:pt x="0" y="2071"/>
                    <a:pt x="1336" y="2071"/>
                  </a:cubicBezTo>
                  <a:cubicBezTo>
                    <a:pt x="2668" y="2071"/>
                    <a:pt x="2672"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28"/>
            <p:cNvSpPr/>
            <p:nvPr/>
          </p:nvSpPr>
          <p:spPr>
            <a:xfrm>
              <a:off x="6955413" y="3868875"/>
              <a:ext cx="33350" cy="25925"/>
            </a:xfrm>
            <a:custGeom>
              <a:avLst/>
              <a:gdLst/>
              <a:ahLst/>
              <a:cxnLst/>
              <a:rect l="l" t="t" r="r" b="b"/>
              <a:pathLst>
                <a:path w="1334" h="1037" extrusionOk="0">
                  <a:moveTo>
                    <a:pt x="667" y="1"/>
                  </a:moveTo>
                  <a:cubicBezTo>
                    <a:pt x="0" y="1"/>
                    <a:pt x="0" y="1037"/>
                    <a:pt x="667" y="1037"/>
                  </a:cubicBezTo>
                  <a:cubicBezTo>
                    <a:pt x="1333" y="1037"/>
                    <a:pt x="1333"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28"/>
            <p:cNvSpPr/>
            <p:nvPr/>
          </p:nvSpPr>
          <p:spPr>
            <a:xfrm>
              <a:off x="6584963" y="4985875"/>
              <a:ext cx="33425" cy="25875"/>
            </a:xfrm>
            <a:custGeom>
              <a:avLst/>
              <a:gdLst/>
              <a:ahLst/>
              <a:cxnLst/>
              <a:rect l="l" t="t" r="r" b="b"/>
              <a:pathLst>
                <a:path w="1337" h="1035" extrusionOk="0">
                  <a:moveTo>
                    <a:pt x="670" y="0"/>
                  </a:moveTo>
                  <a:cubicBezTo>
                    <a:pt x="2" y="0"/>
                    <a:pt x="1" y="1035"/>
                    <a:pt x="670" y="1035"/>
                  </a:cubicBezTo>
                  <a:cubicBezTo>
                    <a:pt x="1337" y="1035"/>
                    <a:pt x="1337" y="0"/>
                    <a:pt x="6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28"/>
            <p:cNvSpPr/>
            <p:nvPr/>
          </p:nvSpPr>
          <p:spPr>
            <a:xfrm>
              <a:off x="6573388" y="4864300"/>
              <a:ext cx="33425" cy="25925"/>
            </a:xfrm>
            <a:custGeom>
              <a:avLst/>
              <a:gdLst/>
              <a:ahLst/>
              <a:cxnLst/>
              <a:rect l="l" t="t" r="r" b="b"/>
              <a:pathLst>
                <a:path w="1337" h="1037" extrusionOk="0">
                  <a:moveTo>
                    <a:pt x="670" y="1"/>
                  </a:moveTo>
                  <a:cubicBezTo>
                    <a:pt x="3" y="1"/>
                    <a:pt x="0" y="1037"/>
                    <a:pt x="670" y="1037"/>
                  </a:cubicBezTo>
                  <a:cubicBezTo>
                    <a:pt x="1336" y="1037"/>
                    <a:pt x="1336" y="1"/>
                    <a:pt x="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28"/>
            <p:cNvSpPr/>
            <p:nvPr/>
          </p:nvSpPr>
          <p:spPr>
            <a:xfrm>
              <a:off x="6775988" y="5037950"/>
              <a:ext cx="39150" cy="25900"/>
            </a:xfrm>
            <a:custGeom>
              <a:avLst/>
              <a:gdLst/>
              <a:ahLst/>
              <a:cxnLst/>
              <a:rect l="l" t="t" r="r" b="b"/>
              <a:pathLst>
                <a:path w="1566" h="1036" extrusionOk="0">
                  <a:moveTo>
                    <a:pt x="668" y="0"/>
                  </a:moveTo>
                  <a:cubicBezTo>
                    <a:pt x="0" y="0"/>
                    <a:pt x="0" y="1036"/>
                    <a:pt x="668" y="1036"/>
                  </a:cubicBezTo>
                  <a:lnTo>
                    <a:pt x="898" y="1036"/>
                  </a:lnTo>
                  <a:cubicBezTo>
                    <a:pt x="1565" y="1036"/>
                    <a:pt x="1565" y="0"/>
                    <a:pt x="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28"/>
            <p:cNvSpPr/>
            <p:nvPr/>
          </p:nvSpPr>
          <p:spPr>
            <a:xfrm>
              <a:off x="6804913" y="4013575"/>
              <a:ext cx="33400" cy="25925"/>
            </a:xfrm>
            <a:custGeom>
              <a:avLst/>
              <a:gdLst/>
              <a:ahLst/>
              <a:cxnLst/>
              <a:rect l="l" t="t" r="r" b="b"/>
              <a:pathLst>
                <a:path w="1336" h="1037" extrusionOk="0">
                  <a:moveTo>
                    <a:pt x="666" y="1"/>
                  </a:moveTo>
                  <a:cubicBezTo>
                    <a:pt x="0" y="1"/>
                    <a:pt x="1" y="1036"/>
                    <a:pt x="667" y="1036"/>
                  </a:cubicBezTo>
                  <a:cubicBezTo>
                    <a:pt x="1335" y="1036"/>
                    <a:pt x="1335" y="1"/>
                    <a:pt x="667" y="1"/>
                  </a:cubicBezTo>
                  <a:cubicBezTo>
                    <a:pt x="667" y="1"/>
                    <a:pt x="666" y="1"/>
                    <a:pt x="6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28"/>
            <p:cNvSpPr/>
            <p:nvPr/>
          </p:nvSpPr>
          <p:spPr>
            <a:xfrm>
              <a:off x="6961838" y="4776125"/>
              <a:ext cx="66800" cy="51800"/>
            </a:xfrm>
            <a:custGeom>
              <a:avLst/>
              <a:gdLst/>
              <a:ahLst/>
              <a:cxnLst/>
              <a:rect l="l" t="t" r="r" b="b"/>
              <a:pathLst>
                <a:path w="2672" h="2072" extrusionOk="0">
                  <a:moveTo>
                    <a:pt x="1335" y="0"/>
                  </a:moveTo>
                  <a:cubicBezTo>
                    <a:pt x="3" y="0"/>
                    <a:pt x="1" y="2072"/>
                    <a:pt x="1335" y="2072"/>
                  </a:cubicBezTo>
                  <a:cubicBezTo>
                    <a:pt x="2668" y="2072"/>
                    <a:pt x="2671" y="0"/>
                    <a:pt x="1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28"/>
            <p:cNvSpPr/>
            <p:nvPr/>
          </p:nvSpPr>
          <p:spPr>
            <a:xfrm>
              <a:off x="7013238" y="4690675"/>
              <a:ext cx="33425" cy="25875"/>
            </a:xfrm>
            <a:custGeom>
              <a:avLst/>
              <a:gdLst/>
              <a:ahLst/>
              <a:cxnLst/>
              <a:rect l="l" t="t" r="r" b="b"/>
              <a:pathLst>
                <a:path w="1337" h="1035" extrusionOk="0">
                  <a:moveTo>
                    <a:pt x="670" y="1"/>
                  </a:moveTo>
                  <a:cubicBezTo>
                    <a:pt x="2" y="1"/>
                    <a:pt x="0" y="1035"/>
                    <a:pt x="670" y="1035"/>
                  </a:cubicBezTo>
                  <a:cubicBezTo>
                    <a:pt x="1336" y="1035"/>
                    <a:pt x="1336" y="1"/>
                    <a:pt x="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1" name="Google Shape;1221;p28"/>
          <p:cNvGrpSpPr/>
          <p:nvPr/>
        </p:nvGrpSpPr>
        <p:grpSpPr>
          <a:xfrm>
            <a:off x="821200" y="2952525"/>
            <a:ext cx="1283225" cy="1233550"/>
            <a:chOff x="1415300" y="3922225"/>
            <a:chExt cx="1283225" cy="1233550"/>
          </a:xfrm>
        </p:grpSpPr>
        <p:sp>
          <p:nvSpPr>
            <p:cNvPr id="1222" name="Google Shape;1222;p28"/>
            <p:cNvSpPr/>
            <p:nvPr/>
          </p:nvSpPr>
          <p:spPr>
            <a:xfrm>
              <a:off x="1507100" y="4306500"/>
              <a:ext cx="691275" cy="691275"/>
            </a:xfrm>
            <a:custGeom>
              <a:avLst/>
              <a:gdLst/>
              <a:ahLst/>
              <a:cxnLst/>
              <a:rect l="l" t="t" r="r" b="b"/>
              <a:pathLst>
                <a:path w="27651" h="27651" extrusionOk="0">
                  <a:moveTo>
                    <a:pt x="13824" y="10480"/>
                  </a:moveTo>
                  <a:cubicBezTo>
                    <a:pt x="15275" y="10480"/>
                    <a:pt x="16612" y="11432"/>
                    <a:pt x="17036" y="12896"/>
                  </a:cubicBezTo>
                  <a:cubicBezTo>
                    <a:pt x="17549" y="14670"/>
                    <a:pt x="16528" y="16525"/>
                    <a:pt x="14752" y="17039"/>
                  </a:cubicBezTo>
                  <a:cubicBezTo>
                    <a:pt x="14442" y="17129"/>
                    <a:pt x="14130" y="17172"/>
                    <a:pt x="13822" y="17172"/>
                  </a:cubicBezTo>
                  <a:cubicBezTo>
                    <a:pt x="12373" y="17172"/>
                    <a:pt x="11036" y="16219"/>
                    <a:pt x="10611" y="14755"/>
                  </a:cubicBezTo>
                  <a:cubicBezTo>
                    <a:pt x="10098" y="12981"/>
                    <a:pt x="11119" y="11126"/>
                    <a:pt x="12893" y="10612"/>
                  </a:cubicBezTo>
                  <a:cubicBezTo>
                    <a:pt x="13203" y="10522"/>
                    <a:pt x="13516" y="10480"/>
                    <a:pt x="13824" y="10480"/>
                  </a:cubicBezTo>
                  <a:close/>
                  <a:moveTo>
                    <a:pt x="11921" y="0"/>
                  </a:moveTo>
                  <a:lnTo>
                    <a:pt x="8052" y="1119"/>
                  </a:lnTo>
                  <a:lnTo>
                    <a:pt x="9063" y="4613"/>
                  </a:lnTo>
                  <a:cubicBezTo>
                    <a:pt x="7824" y="5252"/>
                    <a:pt x="6752" y="6120"/>
                    <a:pt x="5885" y="7150"/>
                  </a:cubicBezTo>
                  <a:lnTo>
                    <a:pt x="2702" y="5396"/>
                  </a:lnTo>
                  <a:lnTo>
                    <a:pt x="759" y="8924"/>
                  </a:lnTo>
                  <a:lnTo>
                    <a:pt x="3943" y="10678"/>
                  </a:lnTo>
                  <a:cubicBezTo>
                    <a:pt x="3532" y="11961"/>
                    <a:pt x="3371" y="13331"/>
                    <a:pt x="3493" y="14720"/>
                  </a:cubicBezTo>
                  <a:lnTo>
                    <a:pt x="0" y="15731"/>
                  </a:lnTo>
                  <a:lnTo>
                    <a:pt x="1120" y="19598"/>
                  </a:lnTo>
                  <a:lnTo>
                    <a:pt x="4613" y="18588"/>
                  </a:lnTo>
                  <a:cubicBezTo>
                    <a:pt x="5252" y="19828"/>
                    <a:pt x="6120" y="20900"/>
                    <a:pt x="7151" y="21766"/>
                  </a:cubicBezTo>
                  <a:lnTo>
                    <a:pt x="5396" y="24948"/>
                  </a:lnTo>
                  <a:lnTo>
                    <a:pt x="8924" y="26892"/>
                  </a:lnTo>
                  <a:lnTo>
                    <a:pt x="10678" y="23709"/>
                  </a:lnTo>
                  <a:cubicBezTo>
                    <a:pt x="11680" y="24030"/>
                    <a:pt x="12736" y="24198"/>
                    <a:pt x="13812" y="24198"/>
                  </a:cubicBezTo>
                  <a:cubicBezTo>
                    <a:pt x="14113" y="24198"/>
                    <a:pt x="14416" y="24185"/>
                    <a:pt x="14720" y="24158"/>
                  </a:cubicBezTo>
                  <a:lnTo>
                    <a:pt x="15731" y="27650"/>
                  </a:lnTo>
                  <a:lnTo>
                    <a:pt x="19598" y="26532"/>
                  </a:lnTo>
                  <a:lnTo>
                    <a:pt x="18588" y="23039"/>
                  </a:lnTo>
                  <a:cubicBezTo>
                    <a:pt x="19828" y="22400"/>
                    <a:pt x="20900" y="21531"/>
                    <a:pt x="21765" y="20499"/>
                  </a:cubicBezTo>
                  <a:lnTo>
                    <a:pt x="24948" y="22254"/>
                  </a:lnTo>
                  <a:lnTo>
                    <a:pt x="26892" y="18726"/>
                  </a:lnTo>
                  <a:lnTo>
                    <a:pt x="23709" y="16971"/>
                  </a:lnTo>
                  <a:cubicBezTo>
                    <a:pt x="24117" y="15692"/>
                    <a:pt x="24279" y="14321"/>
                    <a:pt x="24158" y="12931"/>
                  </a:cubicBezTo>
                  <a:lnTo>
                    <a:pt x="27650" y="11920"/>
                  </a:lnTo>
                  <a:lnTo>
                    <a:pt x="26531" y="8053"/>
                  </a:lnTo>
                  <a:lnTo>
                    <a:pt x="23039" y="9063"/>
                  </a:lnTo>
                  <a:cubicBezTo>
                    <a:pt x="22400" y="7824"/>
                    <a:pt x="21531" y="6751"/>
                    <a:pt x="20500" y="5885"/>
                  </a:cubicBezTo>
                  <a:lnTo>
                    <a:pt x="22255" y="2703"/>
                  </a:lnTo>
                  <a:lnTo>
                    <a:pt x="18728" y="759"/>
                  </a:lnTo>
                  <a:lnTo>
                    <a:pt x="16973" y="3942"/>
                  </a:lnTo>
                  <a:cubicBezTo>
                    <a:pt x="15971" y="3622"/>
                    <a:pt x="14915" y="3453"/>
                    <a:pt x="13838" y="3453"/>
                  </a:cubicBezTo>
                  <a:cubicBezTo>
                    <a:pt x="13537" y="3453"/>
                    <a:pt x="13234" y="3466"/>
                    <a:pt x="12931" y="3493"/>
                  </a:cubicBezTo>
                  <a:lnTo>
                    <a:pt x="11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28"/>
            <p:cNvSpPr/>
            <p:nvPr/>
          </p:nvSpPr>
          <p:spPr>
            <a:xfrm>
              <a:off x="2070675" y="4007975"/>
              <a:ext cx="575750" cy="575750"/>
            </a:xfrm>
            <a:custGeom>
              <a:avLst/>
              <a:gdLst/>
              <a:ahLst/>
              <a:cxnLst/>
              <a:rect l="l" t="t" r="r" b="b"/>
              <a:pathLst>
                <a:path w="23030" h="23030" extrusionOk="0">
                  <a:moveTo>
                    <a:pt x="11512" y="8750"/>
                  </a:moveTo>
                  <a:cubicBezTo>
                    <a:pt x="12420" y="8750"/>
                    <a:pt x="13309" y="9196"/>
                    <a:pt x="13838" y="10015"/>
                  </a:cubicBezTo>
                  <a:cubicBezTo>
                    <a:pt x="14667" y="11299"/>
                    <a:pt x="14299" y="13011"/>
                    <a:pt x="13014" y="13840"/>
                  </a:cubicBezTo>
                  <a:cubicBezTo>
                    <a:pt x="12551" y="14139"/>
                    <a:pt x="12032" y="14282"/>
                    <a:pt x="11518" y="14282"/>
                  </a:cubicBezTo>
                  <a:cubicBezTo>
                    <a:pt x="10611" y="14282"/>
                    <a:pt x="9721" y="13835"/>
                    <a:pt x="9191" y="13016"/>
                  </a:cubicBezTo>
                  <a:cubicBezTo>
                    <a:pt x="8362" y="11734"/>
                    <a:pt x="8730" y="10021"/>
                    <a:pt x="10013" y="9193"/>
                  </a:cubicBezTo>
                  <a:cubicBezTo>
                    <a:pt x="10478" y="8893"/>
                    <a:pt x="10998" y="8750"/>
                    <a:pt x="11512" y="8750"/>
                  </a:cubicBezTo>
                  <a:close/>
                  <a:moveTo>
                    <a:pt x="12290" y="0"/>
                  </a:moveTo>
                  <a:lnTo>
                    <a:pt x="11657" y="2939"/>
                  </a:lnTo>
                  <a:cubicBezTo>
                    <a:pt x="11610" y="2938"/>
                    <a:pt x="11563" y="2938"/>
                    <a:pt x="11517" y="2938"/>
                  </a:cubicBezTo>
                  <a:cubicBezTo>
                    <a:pt x="10450" y="2938"/>
                    <a:pt x="9374" y="3137"/>
                    <a:pt x="8349" y="3545"/>
                  </a:cubicBezTo>
                  <a:lnTo>
                    <a:pt x="6718" y="1020"/>
                  </a:lnTo>
                  <a:lnTo>
                    <a:pt x="3921" y="2827"/>
                  </a:lnTo>
                  <a:lnTo>
                    <a:pt x="5552" y="5352"/>
                  </a:lnTo>
                  <a:cubicBezTo>
                    <a:pt x="4722" y="6154"/>
                    <a:pt x="4079" y="7095"/>
                    <a:pt x="3639" y="8118"/>
                  </a:cubicBezTo>
                  <a:lnTo>
                    <a:pt x="701" y="7485"/>
                  </a:lnTo>
                  <a:lnTo>
                    <a:pt x="1" y="10740"/>
                  </a:lnTo>
                  <a:lnTo>
                    <a:pt x="2940" y="11373"/>
                  </a:lnTo>
                  <a:cubicBezTo>
                    <a:pt x="2921" y="12486"/>
                    <a:pt x="3119" y="13610"/>
                    <a:pt x="3546" y="14680"/>
                  </a:cubicBezTo>
                  <a:lnTo>
                    <a:pt x="1021" y="16312"/>
                  </a:lnTo>
                  <a:lnTo>
                    <a:pt x="2828" y="19108"/>
                  </a:lnTo>
                  <a:lnTo>
                    <a:pt x="5353" y="17478"/>
                  </a:lnTo>
                  <a:cubicBezTo>
                    <a:pt x="6154" y="18308"/>
                    <a:pt x="7096" y="18951"/>
                    <a:pt x="8119" y="19390"/>
                  </a:cubicBezTo>
                  <a:lnTo>
                    <a:pt x="7486" y="22329"/>
                  </a:lnTo>
                  <a:lnTo>
                    <a:pt x="10741" y="23029"/>
                  </a:lnTo>
                  <a:lnTo>
                    <a:pt x="11374" y="20090"/>
                  </a:lnTo>
                  <a:cubicBezTo>
                    <a:pt x="11423" y="20090"/>
                    <a:pt x="11473" y="20091"/>
                    <a:pt x="11522" y="20091"/>
                  </a:cubicBezTo>
                  <a:cubicBezTo>
                    <a:pt x="12586" y="20091"/>
                    <a:pt x="13658" y="19892"/>
                    <a:pt x="14682" y="19484"/>
                  </a:cubicBezTo>
                  <a:lnTo>
                    <a:pt x="16312" y="22009"/>
                  </a:lnTo>
                  <a:lnTo>
                    <a:pt x="19110" y="20202"/>
                  </a:lnTo>
                  <a:lnTo>
                    <a:pt x="17479" y="17677"/>
                  </a:lnTo>
                  <a:cubicBezTo>
                    <a:pt x="18309" y="16876"/>
                    <a:pt x="18952" y="15934"/>
                    <a:pt x="19392" y="14912"/>
                  </a:cubicBezTo>
                  <a:lnTo>
                    <a:pt x="22330" y="15545"/>
                  </a:lnTo>
                  <a:lnTo>
                    <a:pt x="23029" y="12288"/>
                  </a:lnTo>
                  <a:lnTo>
                    <a:pt x="20091" y="11656"/>
                  </a:lnTo>
                  <a:cubicBezTo>
                    <a:pt x="20109" y="10544"/>
                    <a:pt x="19912" y="9419"/>
                    <a:pt x="19485" y="8348"/>
                  </a:cubicBezTo>
                  <a:lnTo>
                    <a:pt x="22010" y="6717"/>
                  </a:lnTo>
                  <a:lnTo>
                    <a:pt x="20203" y="3920"/>
                  </a:lnTo>
                  <a:lnTo>
                    <a:pt x="17678" y="5552"/>
                  </a:lnTo>
                  <a:cubicBezTo>
                    <a:pt x="16876" y="4722"/>
                    <a:pt x="15935" y="4079"/>
                    <a:pt x="14912" y="3639"/>
                  </a:cubicBezTo>
                  <a:lnTo>
                    <a:pt x="15545" y="701"/>
                  </a:lnTo>
                  <a:lnTo>
                    <a:pt x="122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28"/>
            <p:cNvSpPr/>
            <p:nvPr/>
          </p:nvSpPr>
          <p:spPr>
            <a:xfrm>
              <a:off x="2199950" y="4582550"/>
              <a:ext cx="447875" cy="447850"/>
            </a:xfrm>
            <a:custGeom>
              <a:avLst/>
              <a:gdLst/>
              <a:ahLst/>
              <a:cxnLst/>
              <a:rect l="l" t="t" r="r" b="b"/>
              <a:pathLst>
                <a:path w="17915" h="17914" extrusionOk="0">
                  <a:moveTo>
                    <a:pt x="8957" y="6809"/>
                  </a:moveTo>
                  <a:cubicBezTo>
                    <a:pt x="10033" y="6809"/>
                    <a:pt x="10962" y="7615"/>
                    <a:pt x="11088" y="8711"/>
                  </a:cubicBezTo>
                  <a:cubicBezTo>
                    <a:pt x="11224" y="9889"/>
                    <a:pt x="10379" y="10955"/>
                    <a:pt x="9201" y="11090"/>
                  </a:cubicBezTo>
                  <a:cubicBezTo>
                    <a:pt x="9117" y="11099"/>
                    <a:pt x="9034" y="11104"/>
                    <a:pt x="8952" y="11104"/>
                  </a:cubicBezTo>
                  <a:cubicBezTo>
                    <a:pt x="7877" y="11104"/>
                    <a:pt x="6948" y="10297"/>
                    <a:pt x="6823" y="9203"/>
                  </a:cubicBezTo>
                  <a:cubicBezTo>
                    <a:pt x="6687" y="8024"/>
                    <a:pt x="7531" y="6959"/>
                    <a:pt x="8710" y="6824"/>
                  </a:cubicBezTo>
                  <a:cubicBezTo>
                    <a:pt x="8793" y="6814"/>
                    <a:pt x="8876" y="6809"/>
                    <a:pt x="8957" y="6809"/>
                  </a:cubicBezTo>
                  <a:close/>
                  <a:moveTo>
                    <a:pt x="9227" y="0"/>
                  </a:moveTo>
                  <a:lnTo>
                    <a:pt x="6659" y="297"/>
                  </a:lnTo>
                  <a:lnTo>
                    <a:pt x="6926" y="2616"/>
                  </a:lnTo>
                  <a:cubicBezTo>
                    <a:pt x="6073" y="2889"/>
                    <a:pt x="5301" y="3324"/>
                    <a:pt x="4643" y="3885"/>
                  </a:cubicBezTo>
                  <a:lnTo>
                    <a:pt x="2815" y="2434"/>
                  </a:lnTo>
                  <a:lnTo>
                    <a:pt x="1208" y="4459"/>
                  </a:lnTo>
                  <a:lnTo>
                    <a:pt x="3036" y="5910"/>
                  </a:lnTo>
                  <a:cubicBezTo>
                    <a:pt x="2639" y="6678"/>
                    <a:pt x="2391" y="7529"/>
                    <a:pt x="2321" y="8421"/>
                  </a:cubicBezTo>
                  <a:lnTo>
                    <a:pt x="1" y="8688"/>
                  </a:lnTo>
                  <a:lnTo>
                    <a:pt x="296" y="11257"/>
                  </a:lnTo>
                  <a:lnTo>
                    <a:pt x="2617" y="10989"/>
                  </a:lnTo>
                  <a:cubicBezTo>
                    <a:pt x="2889" y="11841"/>
                    <a:pt x="3324" y="12613"/>
                    <a:pt x="3885" y="13272"/>
                  </a:cubicBezTo>
                  <a:lnTo>
                    <a:pt x="2434" y="15100"/>
                  </a:lnTo>
                  <a:lnTo>
                    <a:pt x="4460" y="16707"/>
                  </a:lnTo>
                  <a:lnTo>
                    <a:pt x="5909" y="14879"/>
                  </a:lnTo>
                  <a:cubicBezTo>
                    <a:pt x="6678" y="15275"/>
                    <a:pt x="7528" y="15523"/>
                    <a:pt x="8421" y="15594"/>
                  </a:cubicBezTo>
                  <a:lnTo>
                    <a:pt x="8688" y="17914"/>
                  </a:lnTo>
                  <a:lnTo>
                    <a:pt x="11256" y="17618"/>
                  </a:lnTo>
                  <a:lnTo>
                    <a:pt x="10989" y="15298"/>
                  </a:lnTo>
                  <a:cubicBezTo>
                    <a:pt x="11842" y="15026"/>
                    <a:pt x="12613" y="14590"/>
                    <a:pt x="13272" y="14030"/>
                  </a:cubicBezTo>
                  <a:lnTo>
                    <a:pt x="15099" y="15480"/>
                  </a:lnTo>
                  <a:lnTo>
                    <a:pt x="16706" y="13455"/>
                  </a:lnTo>
                  <a:lnTo>
                    <a:pt x="14878" y="12005"/>
                  </a:lnTo>
                  <a:cubicBezTo>
                    <a:pt x="15273" y="11235"/>
                    <a:pt x="15523" y="10386"/>
                    <a:pt x="15594" y="9493"/>
                  </a:cubicBezTo>
                  <a:lnTo>
                    <a:pt x="17914" y="9226"/>
                  </a:lnTo>
                  <a:lnTo>
                    <a:pt x="17617" y="6657"/>
                  </a:lnTo>
                  <a:lnTo>
                    <a:pt x="15298" y="6925"/>
                  </a:lnTo>
                  <a:cubicBezTo>
                    <a:pt x="15026" y="6073"/>
                    <a:pt x="14589" y="5301"/>
                    <a:pt x="14030" y="4643"/>
                  </a:cubicBezTo>
                  <a:lnTo>
                    <a:pt x="15480" y="2815"/>
                  </a:lnTo>
                  <a:lnTo>
                    <a:pt x="13455" y="1209"/>
                  </a:lnTo>
                  <a:lnTo>
                    <a:pt x="12004" y="3037"/>
                  </a:lnTo>
                  <a:cubicBezTo>
                    <a:pt x="11237" y="2640"/>
                    <a:pt x="10386" y="2391"/>
                    <a:pt x="9493" y="2320"/>
                  </a:cubicBezTo>
                  <a:lnTo>
                    <a:pt x="92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28"/>
            <p:cNvSpPr/>
            <p:nvPr/>
          </p:nvSpPr>
          <p:spPr>
            <a:xfrm>
              <a:off x="1507100" y="4313125"/>
              <a:ext cx="672325" cy="684625"/>
            </a:xfrm>
            <a:custGeom>
              <a:avLst/>
              <a:gdLst/>
              <a:ahLst/>
              <a:cxnLst/>
              <a:rect l="l" t="t" r="r" b="b"/>
              <a:pathLst>
                <a:path w="26893" h="27385" extrusionOk="0">
                  <a:moveTo>
                    <a:pt x="11000" y="1"/>
                  </a:moveTo>
                  <a:lnTo>
                    <a:pt x="8052" y="853"/>
                  </a:lnTo>
                  <a:lnTo>
                    <a:pt x="9063" y="4346"/>
                  </a:lnTo>
                  <a:cubicBezTo>
                    <a:pt x="7824" y="4985"/>
                    <a:pt x="6752" y="5854"/>
                    <a:pt x="5885" y="6884"/>
                  </a:cubicBezTo>
                  <a:lnTo>
                    <a:pt x="2702" y="5130"/>
                  </a:lnTo>
                  <a:lnTo>
                    <a:pt x="759" y="8658"/>
                  </a:lnTo>
                  <a:lnTo>
                    <a:pt x="3943" y="10412"/>
                  </a:lnTo>
                  <a:cubicBezTo>
                    <a:pt x="3532" y="11694"/>
                    <a:pt x="3371" y="13065"/>
                    <a:pt x="3493" y="14454"/>
                  </a:cubicBezTo>
                  <a:lnTo>
                    <a:pt x="0" y="15465"/>
                  </a:lnTo>
                  <a:lnTo>
                    <a:pt x="1120" y="19332"/>
                  </a:lnTo>
                  <a:lnTo>
                    <a:pt x="4613" y="18322"/>
                  </a:lnTo>
                  <a:cubicBezTo>
                    <a:pt x="5252" y="19562"/>
                    <a:pt x="6120" y="20634"/>
                    <a:pt x="7151" y="21499"/>
                  </a:cubicBezTo>
                  <a:lnTo>
                    <a:pt x="5396" y="24682"/>
                  </a:lnTo>
                  <a:lnTo>
                    <a:pt x="8924" y="26626"/>
                  </a:lnTo>
                  <a:lnTo>
                    <a:pt x="10678" y="23443"/>
                  </a:lnTo>
                  <a:cubicBezTo>
                    <a:pt x="11681" y="23763"/>
                    <a:pt x="12739" y="23931"/>
                    <a:pt x="13817" y="23931"/>
                  </a:cubicBezTo>
                  <a:cubicBezTo>
                    <a:pt x="14116" y="23931"/>
                    <a:pt x="14418" y="23918"/>
                    <a:pt x="14720" y="23892"/>
                  </a:cubicBezTo>
                  <a:lnTo>
                    <a:pt x="15731" y="27384"/>
                  </a:lnTo>
                  <a:lnTo>
                    <a:pt x="19598" y="26265"/>
                  </a:lnTo>
                  <a:lnTo>
                    <a:pt x="18588" y="22773"/>
                  </a:lnTo>
                  <a:cubicBezTo>
                    <a:pt x="19828" y="22134"/>
                    <a:pt x="20900" y="21265"/>
                    <a:pt x="21765" y="20234"/>
                  </a:cubicBezTo>
                  <a:lnTo>
                    <a:pt x="24948" y="21989"/>
                  </a:lnTo>
                  <a:lnTo>
                    <a:pt x="26892" y="18461"/>
                  </a:lnTo>
                  <a:lnTo>
                    <a:pt x="25866" y="17896"/>
                  </a:lnTo>
                  <a:cubicBezTo>
                    <a:pt x="24975" y="18290"/>
                    <a:pt x="23972" y="18462"/>
                    <a:pt x="22932" y="18462"/>
                  </a:cubicBezTo>
                  <a:cubicBezTo>
                    <a:pt x="20463" y="18462"/>
                    <a:pt x="17780" y="17493"/>
                    <a:pt x="15862" y="16211"/>
                  </a:cubicBezTo>
                  <a:cubicBezTo>
                    <a:pt x="15540" y="16459"/>
                    <a:pt x="15169" y="16655"/>
                    <a:pt x="14755" y="16774"/>
                  </a:cubicBezTo>
                  <a:cubicBezTo>
                    <a:pt x="14445" y="16864"/>
                    <a:pt x="14132" y="16907"/>
                    <a:pt x="13824" y="16907"/>
                  </a:cubicBezTo>
                  <a:cubicBezTo>
                    <a:pt x="12373" y="16907"/>
                    <a:pt x="11036" y="15955"/>
                    <a:pt x="10613" y="14490"/>
                  </a:cubicBezTo>
                  <a:cubicBezTo>
                    <a:pt x="10232" y="13176"/>
                    <a:pt x="10695" y="11817"/>
                    <a:pt x="11684" y="10994"/>
                  </a:cubicBezTo>
                  <a:cubicBezTo>
                    <a:pt x="10320" y="7627"/>
                    <a:pt x="10418" y="3703"/>
                    <a:pt x="11000" y="1"/>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28"/>
            <p:cNvSpPr/>
            <p:nvPr/>
          </p:nvSpPr>
          <p:spPr>
            <a:xfrm>
              <a:off x="2070650" y="4042050"/>
              <a:ext cx="477750" cy="541700"/>
            </a:xfrm>
            <a:custGeom>
              <a:avLst/>
              <a:gdLst/>
              <a:ahLst/>
              <a:cxnLst/>
              <a:rect l="l" t="t" r="r" b="b"/>
              <a:pathLst>
                <a:path w="19110" h="21668" extrusionOk="0">
                  <a:moveTo>
                    <a:pt x="6187" y="0"/>
                  </a:moveTo>
                  <a:lnTo>
                    <a:pt x="3921" y="1465"/>
                  </a:lnTo>
                  <a:lnTo>
                    <a:pt x="5552" y="3990"/>
                  </a:lnTo>
                  <a:cubicBezTo>
                    <a:pt x="4722" y="4792"/>
                    <a:pt x="4079" y="5734"/>
                    <a:pt x="3639" y="6756"/>
                  </a:cubicBezTo>
                  <a:lnTo>
                    <a:pt x="701" y="6123"/>
                  </a:lnTo>
                  <a:lnTo>
                    <a:pt x="0" y="9379"/>
                  </a:lnTo>
                  <a:lnTo>
                    <a:pt x="2940" y="10012"/>
                  </a:lnTo>
                  <a:cubicBezTo>
                    <a:pt x="2921" y="11124"/>
                    <a:pt x="3119" y="12249"/>
                    <a:pt x="3546" y="13320"/>
                  </a:cubicBezTo>
                  <a:lnTo>
                    <a:pt x="1021" y="14950"/>
                  </a:lnTo>
                  <a:lnTo>
                    <a:pt x="2828" y="17748"/>
                  </a:lnTo>
                  <a:lnTo>
                    <a:pt x="5353" y="16116"/>
                  </a:lnTo>
                  <a:cubicBezTo>
                    <a:pt x="6154" y="16946"/>
                    <a:pt x="7096" y="17589"/>
                    <a:pt x="8119" y="18029"/>
                  </a:cubicBezTo>
                  <a:lnTo>
                    <a:pt x="7486" y="20967"/>
                  </a:lnTo>
                  <a:lnTo>
                    <a:pt x="10741" y="21667"/>
                  </a:lnTo>
                  <a:lnTo>
                    <a:pt x="11374" y="18729"/>
                  </a:lnTo>
                  <a:cubicBezTo>
                    <a:pt x="11421" y="18729"/>
                    <a:pt x="11467" y="18730"/>
                    <a:pt x="11514" y="18730"/>
                  </a:cubicBezTo>
                  <a:cubicBezTo>
                    <a:pt x="12580" y="18730"/>
                    <a:pt x="13655" y="18531"/>
                    <a:pt x="14682" y="18123"/>
                  </a:cubicBezTo>
                  <a:lnTo>
                    <a:pt x="16312" y="20648"/>
                  </a:lnTo>
                  <a:lnTo>
                    <a:pt x="19110" y="18841"/>
                  </a:lnTo>
                  <a:lnTo>
                    <a:pt x="17479" y="16316"/>
                  </a:lnTo>
                  <a:cubicBezTo>
                    <a:pt x="17946" y="15866"/>
                    <a:pt x="18345" y="15367"/>
                    <a:pt x="18691" y="14838"/>
                  </a:cubicBezTo>
                  <a:lnTo>
                    <a:pt x="18691" y="14838"/>
                  </a:lnTo>
                  <a:cubicBezTo>
                    <a:pt x="18461" y="14851"/>
                    <a:pt x="18229" y="14858"/>
                    <a:pt x="17995" y="14858"/>
                  </a:cubicBezTo>
                  <a:cubicBezTo>
                    <a:pt x="16290" y="14858"/>
                    <a:pt x="14496" y="14490"/>
                    <a:pt x="12643" y="13679"/>
                  </a:cubicBezTo>
                  <a:cubicBezTo>
                    <a:pt x="12096" y="13439"/>
                    <a:pt x="11594" y="13169"/>
                    <a:pt x="11123" y="12880"/>
                  </a:cubicBezTo>
                  <a:cubicBezTo>
                    <a:pt x="10360" y="12770"/>
                    <a:pt x="9643" y="12355"/>
                    <a:pt x="9192" y="11655"/>
                  </a:cubicBezTo>
                  <a:cubicBezTo>
                    <a:pt x="9069" y="11465"/>
                    <a:pt x="8980" y="11262"/>
                    <a:pt x="8909" y="11056"/>
                  </a:cubicBezTo>
                  <a:cubicBezTo>
                    <a:pt x="6264" y="8161"/>
                    <a:pt x="5670" y="4072"/>
                    <a:pt x="6187" y="0"/>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28"/>
            <p:cNvSpPr/>
            <p:nvPr/>
          </p:nvSpPr>
          <p:spPr>
            <a:xfrm>
              <a:off x="2199900" y="4643375"/>
              <a:ext cx="409100" cy="387000"/>
            </a:xfrm>
            <a:custGeom>
              <a:avLst/>
              <a:gdLst/>
              <a:ahLst/>
              <a:cxnLst/>
              <a:rect l="l" t="t" r="r" b="b"/>
              <a:pathLst>
                <a:path w="16364" h="15480" extrusionOk="0">
                  <a:moveTo>
                    <a:pt x="2815" y="0"/>
                  </a:moveTo>
                  <a:lnTo>
                    <a:pt x="1208" y="2025"/>
                  </a:lnTo>
                  <a:lnTo>
                    <a:pt x="3036" y="3475"/>
                  </a:lnTo>
                  <a:cubicBezTo>
                    <a:pt x="2639" y="4244"/>
                    <a:pt x="2391" y="5094"/>
                    <a:pt x="2320" y="5987"/>
                  </a:cubicBezTo>
                  <a:lnTo>
                    <a:pt x="0" y="6254"/>
                  </a:lnTo>
                  <a:lnTo>
                    <a:pt x="296" y="8822"/>
                  </a:lnTo>
                  <a:lnTo>
                    <a:pt x="2616" y="8555"/>
                  </a:lnTo>
                  <a:cubicBezTo>
                    <a:pt x="2888" y="9407"/>
                    <a:pt x="3324" y="10179"/>
                    <a:pt x="3884" y="10837"/>
                  </a:cubicBezTo>
                  <a:lnTo>
                    <a:pt x="2434" y="12665"/>
                  </a:lnTo>
                  <a:lnTo>
                    <a:pt x="4458" y="14272"/>
                  </a:lnTo>
                  <a:lnTo>
                    <a:pt x="5909" y="12444"/>
                  </a:lnTo>
                  <a:cubicBezTo>
                    <a:pt x="6677" y="12840"/>
                    <a:pt x="7528" y="13089"/>
                    <a:pt x="8420" y="13160"/>
                  </a:cubicBezTo>
                  <a:lnTo>
                    <a:pt x="8687" y="15480"/>
                  </a:lnTo>
                  <a:lnTo>
                    <a:pt x="11255" y="15183"/>
                  </a:lnTo>
                  <a:lnTo>
                    <a:pt x="10988" y="12864"/>
                  </a:lnTo>
                  <a:cubicBezTo>
                    <a:pt x="11840" y="12592"/>
                    <a:pt x="12612" y="12156"/>
                    <a:pt x="13271" y="11595"/>
                  </a:cubicBezTo>
                  <a:lnTo>
                    <a:pt x="15099" y="13046"/>
                  </a:lnTo>
                  <a:lnTo>
                    <a:pt x="16364" y="11452"/>
                  </a:lnTo>
                  <a:cubicBezTo>
                    <a:pt x="13951" y="11028"/>
                    <a:pt x="11528" y="10039"/>
                    <a:pt x="9544" y="8583"/>
                  </a:cubicBezTo>
                  <a:cubicBezTo>
                    <a:pt x="9432" y="8614"/>
                    <a:pt x="9321" y="8643"/>
                    <a:pt x="9203" y="8657"/>
                  </a:cubicBezTo>
                  <a:cubicBezTo>
                    <a:pt x="9120" y="8666"/>
                    <a:pt x="9037" y="8671"/>
                    <a:pt x="8955" y="8671"/>
                  </a:cubicBezTo>
                  <a:cubicBezTo>
                    <a:pt x="7879" y="8671"/>
                    <a:pt x="6950" y="7865"/>
                    <a:pt x="6825" y="6770"/>
                  </a:cubicBezTo>
                  <a:cubicBezTo>
                    <a:pt x="6791" y="6496"/>
                    <a:pt x="6818" y="6229"/>
                    <a:pt x="6885" y="5978"/>
                  </a:cubicBezTo>
                  <a:cubicBezTo>
                    <a:pt x="5842" y="4576"/>
                    <a:pt x="5166" y="2953"/>
                    <a:pt x="5032" y="1150"/>
                  </a:cubicBezTo>
                  <a:cubicBezTo>
                    <a:pt x="4900" y="1247"/>
                    <a:pt x="4767" y="1345"/>
                    <a:pt x="4643" y="1451"/>
                  </a:cubicBezTo>
                  <a:lnTo>
                    <a:pt x="2815" y="0"/>
                  </a:ln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28"/>
            <p:cNvSpPr/>
            <p:nvPr/>
          </p:nvSpPr>
          <p:spPr>
            <a:xfrm>
              <a:off x="1918350" y="3947725"/>
              <a:ext cx="30875" cy="28700"/>
            </a:xfrm>
            <a:custGeom>
              <a:avLst/>
              <a:gdLst/>
              <a:ahLst/>
              <a:cxnLst/>
              <a:rect l="l" t="t" r="r" b="b"/>
              <a:pathLst>
                <a:path w="1235" h="1148" extrusionOk="0">
                  <a:moveTo>
                    <a:pt x="618" y="0"/>
                  </a:moveTo>
                  <a:cubicBezTo>
                    <a:pt x="341" y="0"/>
                    <a:pt x="97" y="200"/>
                    <a:pt x="51" y="482"/>
                  </a:cubicBezTo>
                  <a:cubicBezTo>
                    <a:pt x="0" y="795"/>
                    <a:pt x="212" y="1089"/>
                    <a:pt x="525" y="1140"/>
                  </a:cubicBezTo>
                  <a:cubicBezTo>
                    <a:pt x="556" y="1145"/>
                    <a:pt x="588" y="1148"/>
                    <a:pt x="619" y="1148"/>
                  </a:cubicBezTo>
                  <a:cubicBezTo>
                    <a:pt x="895" y="1148"/>
                    <a:pt x="1138" y="948"/>
                    <a:pt x="1183" y="667"/>
                  </a:cubicBezTo>
                  <a:cubicBezTo>
                    <a:pt x="1235" y="354"/>
                    <a:pt x="1022" y="59"/>
                    <a:pt x="710" y="8"/>
                  </a:cubicBezTo>
                  <a:cubicBezTo>
                    <a:pt x="679" y="3"/>
                    <a:pt x="648" y="0"/>
                    <a:pt x="6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28"/>
            <p:cNvSpPr/>
            <p:nvPr/>
          </p:nvSpPr>
          <p:spPr>
            <a:xfrm>
              <a:off x="1415300" y="4850025"/>
              <a:ext cx="50900" cy="50900"/>
            </a:xfrm>
            <a:custGeom>
              <a:avLst/>
              <a:gdLst/>
              <a:ahLst/>
              <a:cxnLst/>
              <a:rect l="l" t="t" r="r" b="b"/>
              <a:pathLst>
                <a:path w="2036" h="2036" extrusionOk="0">
                  <a:moveTo>
                    <a:pt x="1018" y="0"/>
                  </a:moveTo>
                  <a:cubicBezTo>
                    <a:pt x="456" y="0"/>
                    <a:pt x="0" y="456"/>
                    <a:pt x="0" y="1018"/>
                  </a:cubicBezTo>
                  <a:cubicBezTo>
                    <a:pt x="0" y="1580"/>
                    <a:pt x="456" y="2035"/>
                    <a:pt x="1018" y="2035"/>
                  </a:cubicBezTo>
                  <a:cubicBezTo>
                    <a:pt x="1579" y="2035"/>
                    <a:pt x="2035" y="1580"/>
                    <a:pt x="2035" y="1018"/>
                  </a:cubicBezTo>
                  <a:cubicBezTo>
                    <a:pt x="2035" y="456"/>
                    <a:pt x="1579" y="0"/>
                    <a:pt x="1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0" name="Google Shape;1230;p28"/>
            <p:cNvSpPr/>
            <p:nvPr/>
          </p:nvSpPr>
          <p:spPr>
            <a:xfrm>
              <a:off x="2556750" y="3922225"/>
              <a:ext cx="50900" cy="50900"/>
            </a:xfrm>
            <a:custGeom>
              <a:avLst/>
              <a:gdLst/>
              <a:ahLst/>
              <a:cxnLst/>
              <a:rect l="l" t="t" r="r" b="b"/>
              <a:pathLst>
                <a:path w="2036" h="2036" extrusionOk="0">
                  <a:moveTo>
                    <a:pt x="1018" y="1"/>
                  </a:moveTo>
                  <a:cubicBezTo>
                    <a:pt x="456" y="1"/>
                    <a:pt x="0" y="456"/>
                    <a:pt x="0" y="1018"/>
                  </a:cubicBezTo>
                  <a:cubicBezTo>
                    <a:pt x="0" y="1580"/>
                    <a:pt x="456" y="2036"/>
                    <a:pt x="1018" y="2036"/>
                  </a:cubicBezTo>
                  <a:cubicBezTo>
                    <a:pt x="1579" y="2036"/>
                    <a:pt x="2035" y="1580"/>
                    <a:pt x="2035" y="1018"/>
                  </a:cubicBezTo>
                  <a:cubicBezTo>
                    <a:pt x="2035" y="456"/>
                    <a:pt x="1579" y="1"/>
                    <a:pt x="10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28"/>
            <p:cNvSpPr/>
            <p:nvPr/>
          </p:nvSpPr>
          <p:spPr>
            <a:xfrm>
              <a:off x="1773100" y="5104850"/>
              <a:ext cx="57725" cy="50925"/>
            </a:xfrm>
            <a:custGeom>
              <a:avLst/>
              <a:gdLst/>
              <a:ahLst/>
              <a:cxnLst/>
              <a:rect l="l" t="t" r="r" b="b"/>
              <a:pathLst>
                <a:path w="2309" h="2037" extrusionOk="0">
                  <a:moveTo>
                    <a:pt x="1155" y="1"/>
                  </a:moveTo>
                  <a:cubicBezTo>
                    <a:pt x="754" y="1"/>
                    <a:pt x="374" y="240"/>
                    <a:pt x="213" y="634"/>
                  </a:cubicBezTo>
                  <a:cubicBezTo>
                    <a:pt x="0" y="1154"/>
                    <a:pt x="250" y="1748"/>
                    <a:pt x="770" y="1960"/>
                  </a:cubicBezTo>
                  <a:cubicBezTo>
                    <a:pt x="896" y="2012"/>
                    <a:pt x="1026" y="2036"/>
                    <a:pt x="1154" y="2036"/>
                  </a:cubicBezTo>
                  <a:cubicBezTo>
                    <a:pt x="1555" y="2036"/>
                    <a:pt x="1936" y="1797"/>
                    <a:pt x="2096" y="1403"/>
                  </a:cubicBezTo>
                  <a:cubicBezTo>
                    <a:pt x="2309" y="883"/>
                    <a:pt x="2059" y="289"/>
                    <a:pt x="1539" y="77"/>
                  </a:cubicBezTo>
                  <a:cubicBezTo>
                    <a:pt x="1413" y="25"/>
                    <a:pt x="1283" y="1"/>
                    <a:pt x="1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28"/>
            <p:cNvSpPr/>
            <p:nvPr/>
          </p:nvSpPr>
          <p:spPr>
            <a:xfrm>
              <a:off x="2123025" y="4983425"/>
              <a:ext cx="28700" cy="28700"/>
            </a:xfrm>
            <a:custGeom>
              <a:avLst/>
              <a:gdLst/>
              <a:ahLst/>
              <a:cxnLst/>
              <a:rect l="l" t="t" r="r" b="b"/>
              <a:pathLst>
                <a:path w="1148" h="1148" extrusionOk="0">
                  <a:moveTo>
                    <a:pt x="574" y="1"/>
                  </a:moveTo>
                  <a:cubicBezTo>
                    <a:pt x="258" y="1"/>
                    <a:pt x="0" y="258"/>
                    <a:pt x="0" y="574"/>
                  </a:cubicBezTo>
                  <a:cubicBezTo>
                    <a:pt x="0" y="892"/>
                    <a:pt x="258" y="1148"/>
                    <a:pt x="574" y="1148"/>
                  </a:cubicBezTo>
                  <a:cubicBezTo>
                    <a:pt x="890" y="1148"/>
                    <a:pt x="1148" y="892"/>
                    <a:pt x="1148" y="574"/>
                  </a:cubicBezTo>
                  <a:cubicBezTo>
                    <a:pt x="1148" y="258"/>
                    <a:pt x="890" y="1"/>
                    <a:pt x="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28"/>
            <p:cNvSpPr/>
            <p:nvPr/>
          </p:nvSpPr>
          <p:spPr>
            <a:xfrm>
              <a:off x="1614775" y="4268800"/>
              <a:ext cx="28675" cy="28700"/>
            </a:xfrm>
            <a:custGeom>
              <a:avLst/>
              <a:gdLst/>
              <a:ahLst/>
              <a:cxnLst/>
              <a:rect l="l" t="t" r="r" b="b"/>
              <a:pathLst>
                <a:path w="1147" h="1148" extrusionOk="0">
                  <a:moveTo>
                    <a:pt x="574" y="1"/>
                  </a:moveTo>
                  <a:cubicBezTo>
                    <a:pt x="256" y="1"/>
                    <a:pt x="0" y="258"/>
                    <a:pt x="0" y="574"/>
                  </a:cubicBezTo>
                  <a:cubicBezTo>
                    <a:pt x="0" y="892"/>
                    <a:pt x="256" y="1148"/>
                    <a:pt x="574" y="1148"/>
                  </a:cubicBezTo>
                  <a:cubicBezTo>
                    <a:pt x="890" y="1148"/>
                    <a:pt x="1146" y="892"/>
                    <a:pt x="1146" y="574"/>
                  </a:cubicBezTo>
                  <a:cubicBezTo>
                    <a:pt x="1146" y="258"/>
                    <a:pt x="890" y="1"/>
                    <a:pt x="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28"/>
            <p:cNvSpPr/>
            <p:nvPr/>
          </p:nvSpPr>
          <p:spPr>
            <a:xfrm>
              <a:off x="2669825" y="4497775"/>
              <a:ext cx="28700" cy="28700"/>
            </a:xfrm>
            <a:custGeom>
              <a:avLst/>
              <a:gdLst/>
              <a:ahLst/>
              <a:cxnLst/>
              <a:rect l="l" t="t" r="r" b="b"/>
              <a:pathLst>
                <a:path w="1148" h="1148" extrusionOk="0">
                  <a:moveTo>
                    <a:pt x="574" y="0"/>
                  </a:moveTo>
                  <a:cubicBezTo>
                    <a:pt x="258" y="0"/>
                    <a:pt x="1" y="256"/>
                    <a:pt x="1" y="574"/>
                  </a:cubicBezTo>
                  <a:cubicBezTo>
                    <a:pt x="1" y="890"/>
                    <a:pt x="258" y="1147"/>
                    <a:pt x="574" y="1147"/>
                  </a:cubicBezTo>
                  <a:cubicBezTo>
                    <a:pt x="890" y="1147"/>
                    <a:pt x="1148" y="890"/>
                    <a:pt x="1148" y="574"/>
                  </a:cubicBezTo>
                  <a:cubicBezTo>
                    <a:pt x="1148" y="256"/>
                    <a:pt x="890" y="0"/>
                    <a:pt x="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28"/>
            <p:cNvSpPr/>
            <p:nvPr/>
          </p:nvSpPr>
          <p:spPr>
            <a:xfrm>
              <a:off x="2387725" y="4108525"/>
              <a:ext cx="105700" cy="70675"/>
            </a:xfrm>
            <a:custGeom>
              <a:avLst/>
              <a:gdLst/>
              <a:ahLst/>
              <a:cxnLst/>
              <a:rect l="l" t="t" r="r" b="b"/>
              <a:pathLst>
                <a:path w="4228" h="2827" extrusionOk="0">
                  <a:moveTo>
                    <a:pt x="763" y="1"/>
                  </a:moveTo>
                  <a:cubicBezTo>
                    <a:pt x="199" y="1"/>
                    <a:pt x="1" y="896"/>
                    <a:pt x="620" y="1049"/>
                  </a:cubicBezTo>
                  <a:cubicBezTo>
                    <a:pt x="1634" y="1300"/>
                    <a:pt x="2478" y="1842"/>
                    <a:pt x="3141" y="2646"/>
                  </a:cubicBezTo>
                  <a:cubicBezTo>
                    <a:pt x="3246" y="2773"/>
                    <a:pt x="3369" y="2826"/>
                    <a:pt x="3490" y="2826"/>
                  </a:cubicBezTo>
                  <a:cubicBezTo>
                    <a:pt x="3872" y="2826"/>
                    <a:pt x="4228" y="2291"/>
                    <a:pt x="3897" y="1890"/>
                  </a:cubicBezTo>
                  <a:cubicBezTo>
                    <a:pt x="3125" y="954"/>
                    <a:pt x="2080" y="309"/>
                    <a:pt x="904" y="18"/>
                  </a:cubicBezTo>
                  <a:cubicBezTo>
                    <a:pt x="855" y="6"/>
                    <a:pt x="808"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28"/>
            <p:cNvSpPr/>
            <p:nvPr/>
          </p:nvSpPr>
          <p:spPr>
            <a:xfrm>
              <a:off x="2481100" y="4185075"/>
              <a:ext cx="60975" cy="161075"/>
            </a:xfrm>
            <a:custGeom>
              <a:avLst/>
              <a:gdLst/>
              <a:ahLst/>
              <a:cxnLst/>
              <a:rect l="l" t="t" r="r" b="b"/>
              <a:pathLst>
                <a:path w="2439" h="6443" extrusionOk="0">
                  <a:moveTo>
                    <a:pt x="744" y="1"/>
                  </a:moveTo>
                  <a:cubicBezTo>
                    <a:pt x="370" y="1"/>
                    <a:pt x="1" y="383"/>
                    <a:pt x="262" y="787"/>
                  </a:cubicBezTo>
                  <a:cubicBezTo>
                    <a:pt x="1222" y="2271"/>
                    <a:pt x="1347" y="4052"/>
                    <a:pt x="546" y="5633"/>
                  </a:cubicBezTo>
                  <a:cubicBezTo>
                    <a:pt x="333" y="6054"/>
                    <a:pt x="704" y="6442"/>
                    <a:pt x="1057" y="6442"/>
                  </a:cubicBezTo>
                  <a:cubicBezTo>
                    <a:pt x="1216" y="6442"/>
                    <a:pt x="1372" y="6363"/>
                    <a:pt x="1468" y="6173"/>
                  </a:cubicBezTo>
                  <a:cubicBezTo>
                    <a:pt x="2439" y="4258"/>
                    <a:pt x="2355" y="2058"/>
                    <a:pt x="1184" y="248"/>
                  </a:cubicBezTo>
                  <a:cubicBezTo>
                    <a:pt x="1071" y="73"/>
                    <a:pt x="907"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28"/>
            <p:cNvSpPr/>
            <p:nvPr/>
          </p:nvSpPr>
          <p:spPr>
            <a:xfrm>
              <a:off x="1864625" y="4426600"/>
              <a:ext cx="146675" cy="78600"/>
            </a:xfrm>
            <a:custGeom>
              <a:avLst/>
              <a:gdLst/>
              <a:ahLst/>
              <a:cxnLst/>
              <a:rect l="l" t="t" r="r" b="b"/>
              <a:pathLst>
                <a:path w="5867" h="3144" extrusionOk="0">
                  <a:moveTo>
                    <a:pt x="839" y="1"/>
                  </a:moveTo>
                  <a:cubicBezTo>
                    <a:pt x="233" y="1"/>
                    <a:pt x="1" y="940"/>
                    <a:pt x="646" y="1038"/>
                  </a:cubicBezTo>
                  <a:cubicBezTo>
                    <a:pt x="2196" y="1276"/>
                    <a:pt x="3575" y="1922"/>
                    <a:pt x="4719" y="2995"/>
                  </a:cubicBezTo>
                  <a:cubicBezTo>
                    <a:pt x="4831" y="3100"/>
                    <a:pt x="4955" y="3144"/>
                    <a:pt x="5076" y="3144"/>
                  </a:cubicBezTo>
                  <a:cubicBezTo>
                    <a:pt x="5496" y="3144"/>
                    <a:pt x="5866" y="2606"/>
                    <a:pt x="5475" y="2239"/>
                  </a:cubicBezTo>
                  <a:cubicBezTo>
                    <a:pt x="4205" y="1048"/>
                    <a:pt x="2656" y="272"/>
                    <a:pt x="931" y="8"/>
                  </a:cubicBezTo>
                  <a:cubicBezTo>
                    <a:pt x="900" y="3"/>
                    <a:pt x="869" y="1"/>
                    <a:pt x="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28"/>
            <p:cNvSpPr/>
            <p:nvPr/>
          </p:nvSpPr>
          <p:spPr>
            <a:xfrm>
              <a:off x="2006500" y="4511075"/>
              <a:ext cx="65575" cy="200075"/>
            </a:xfrm>
            <a:custGeom>
              <a:avLst/>
              <a:gdLst/>
              <a:ahLst/>
              <a:cxnLst/>
              <a:rect l="l" t="t" r="r" b="b"/>
              <a:pathLst>
                <a:path w="2623" h="8003" extrusionOk="0">
                  <a:moveTo>
                    <a:pt x="755" y="0"/>
                  </a:moveTo>
                  <a:cubicBezTo>
                    <a:pt x="372" y="0"/>
                    <a:pt x="0" y="379"/>
                    <a:pt x="281" y="774"/>
                  </a:cubicBezTo>
                  <a:cubicBezTo>
                    <a:pt x="1559" y="2574"/>
                    <a:pt x="1114" y="5425"/>
                    <a:pt x="897" y="7491"/>
                  </a:cubicBezTo>
                  <a:cubicBezTo>
                    <a:pt x="861" y="7832"/>
                    <a:pt x="1109" y="8002"/>
                    <a:pt x="1376" y="8002"/>
                  </a:cubicBezTo>
                  <a:cubicBezTo>
                    <a:pt x="1643" y="8002"/>
                    <a:pt x="1930" y="7831"/>
                    <a:pt x="1965" y="7491"/>
                  </a:cubicBezTo>
                  <a:cubicBezTo>
                    <a:pt x="2205" y="5207"/>
                    <a:pt x="2622" y="2231"/>
                    <a:pt x="1203" y="236"/>
                  </a:cubicBezTo>
                  <a:cubicBezTo>
                    <a:pt x="1085" y="69"/>
                    <a:pt x="919"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28"/>
            <p:cNvSpPr/>
            <p:nvPr/>
          </p:nvSpPr>
          <p:spPr>
            <a:xfrm>
              <a:off x="2391750" y="4665325"/>
              <a:ext cx="122625" cy="56025"/>
            </a:xfrm>
            <a:custGeom>
              <a:avLst/>
              <a:gdLst/>
              <a:ahLst/>
              <a:cxnLst/>
              <a:rect l="l" t="t" r="r" b="b"/>
              <a:pathLst>
                <a:path w="4905" h="2241" extrusionOk="0">
                  <a:moveTo>
                    <a:pt x="1523" y="0"/>
                  </a:moveTo>
                  <a:cubicBezTo>
                    <a:pt x="1228" y="0"/>
                    <a:pt x="929" y="31"/>
                    <a:pt x="631" y="92"/>
                  </a:cubicBezTo>
                  <a:cubicBezTo>
                    <a:pt x="1" y="223"/>
                    <a:pt x="210" y="1136"/>
                    <a:pt x="793" y="1136"/>
                  </a:cubicBezTo>
                  <a:cubicBezTo>
                    <a:pt x="832" y="1136"/>
                    <a:pt x="873" y="1131"/>
                    <a:pt x="916" y="1123"/>
                  </a:cubicBezTo>
                  <a:cubicBezTo>
                    <a:pt x="1124" y="1079"/>
                    <a:pt x="1332" y="1058"/>
                    <a:pt x="1537" y="1058"/>
                  </a:cubicBezTo>
                  <a:cubicBezTo>
                    <a:pt x="2392" y="1058"/>
                    <a:pt x="3192" y="1426"/>
                    <a:pt x="3791" y="2074"/>
                  </a:cubicBezTo>
                  <a:cubicBezTo>
                    <a:pt x="3900" y="2191"/>
                    <a:pt x="4025" y="2240"/>
                    <a:pt x="4146" y="2240"/>
                  </a:cubicBezTo>
                  <a:cubicBezTo>
                    <a:pt x="4544" y="2240"/>
                    <a:pt x="4905" y="1705"/>
                    <a:pt x="4547" y="1318"/>
                  </a:cubicBezTo>
                  <a:cubicBezTo>
                    <a:pt x="3747" y="452"/>
                    <a:pt x="2660" y="0"/>
                    <a:pt x="1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28"/>
            <p:cNvSpPr/>
            <p:nvPr/>
          </p:nvSpPr>
          <p:spPr>
            <a:xfrm>
              <a:off x="2510225" y="4740225"/>
              <a:ext cx="48350" cy="130825"/>
            </a:xfrm>
            <a:custGeom>
              <a:avLst/>
              <a:gdLst/>
              <a:ahLst/>
              <a:cxnLst/>
              <a:rect l="l" t="t" r="r" b="b"/>
              <a:pathLst>
                <a:path w="1934" h="5233" extrusionOk="0">
                  <a:moveTo>
                    <a:pt x="721" y="0"/>
                  </a:moveTo>
                  <a:cubicBezTo>
                    <a:pt x="372" y="0"/>
                    <a:pt x="0" y="388"/>
                    <a:pt x="204" y="812"/>
                  </a:cubicBezTo>
                  <a:cubicBezTo>
                    <a:pt x="784" y="2028"/>
                    <a:pt x="798" y="3340"/>
                    <a:pt x="321" y="4589"/>
                  </a:cubicBezTo>
                  <a:cubicBezTo>
                    <a:pt x="173" y="4978"/>
                    <a:pt x="492" y="5233"/>
                    <a:pt x="821" y="5233"/>
                  </a:cubicBezTo>
                  <a:cubicBezTo>
                    <a:pt x="1036" y="5233"/>
                    <a:pt x="1256" y="5124"/>
                    <a:pt x="1352" y="4873"/>
                  </a:cubicBezTo>
                  <a:cubicBezTo>
                    <a:pt x="1934" y="3347"/>
                    <a:pt x="1827" y="1739"/>
                    <a:pt x="1127" y="274"/>
                  </a:cubicBezTo>
                  <a:cubicBezTo>
                    <a:pt x="1034" y="80"/>
                    <a:pt x="880" y="0"/>
                    <a:pt x="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41" name="Google Shape;1241;p28"/>
          <p:cNvPicPr preferRelativeResize="0"/>
          <p:nvPr/>
        </p:nvPicPr>
        <p:blipFill>
          <a:blip r:embed="rId2">
            <a:alphaModFix amt="14000"/>
          </a:blip>
          <a:stretch>
            <a:fillRect/>
          </a:stretch>
        </p:blipFill>
        <p:spPr>
          <a:xfrm>
            <a:off x="0" y="0"/>
            <a:ext cx="9144000"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5">
  <p:cSld name="CAPTION_ONLY_1">
    <p:bg>
      <p:bgPr>
        <a:solidFill>
          <a:schemeClr val="dk2"/>
        </a:solidFill>
        <a:effectLst/>
      </p:bgPr>
    </p:bg>
    <p:spTree>
      <p:nvGrpSpPr>
        <p:cNvPr id="1" name="Shape 1242"/>
        <p:cNvGrpSpPr/>
        <p:nvPr/>
      </p:nvGrpSpPr>
      <p:grpSpPr>
        <a:xfrm>
          <a:off x="0" y="0"/>
          <a:ext cx="0" cy="0"/>
          <a:chOff x="0" y="0"/>
          <a:chExt cx="0" cy="0"/>
        </a:xfrm>
      </p:grpSpPr>
      <p:pic>
        <p:nvPicPr>
          <p:cNvPr id="1243" name="Google Shape;1243;p29"/>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244" name="Google Shape;1244;p29"/>
          <p:cNvSpPr/>
          <p:nvPr/>
        </p:nvSpPr>
        <p:spPr>
          <a:xfrm>
            <a:off x="372375" y="324675"/>
            <a:ext cx="8394900" cy="4500600"/>
          </a:xfrm>
          <a:prstGeom prst="rect">
            <a:avLst/>
          </a:prstGeom>
          <a:solidFill>
            <a:srgbClr val="7C7C7C">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5" name="Google Shape;1245;p29"/>
          <p:cNvGrpSpPr/>
          <p:nvPr/>
        </p:nvGrpSpPr>
        <p:grpSpPr>
          <a:xfrm>
            <a:off x="372025" y="321975"/>
            <a:ext cx="8400000" cy="4499700"/>
            <a:chOff x="372025" y="321975"/>
            <a:chExt cx="8400000" cy="4499700"/>
          </a:xfrm>
        </p:grpSpPr>
        <p:sp>
          <p:nvSpPr>
            <p:cNvPr id="1246" name="Google Shape;1246;p29"/>
            <p:cNvSpPr/>
            <p:nvPr/>
          </p:nvSpPr>
          <p:spPr>
            <a:xfrm>
              <a:off x="372025" y="321975"/>
              <a:ext cx="8400000" cy="44997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29"/>
            <p:cNvSpPr/>
            <p:nvPr/>
          </p:nvSpPr>
          <p:spPr>
            <a:xfrm>
              <a:off x="372025" y="321975"/>
              <a:ext cx="8400000" cy="2181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29"/>
            <p:cNvSpPr/>
            <p:nvPr/>
          </p:nvSpPr>
          <p:spPr>
            <a:xfrm>
              <a:off x="486450" y="38090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29"/>
            <p:cNvSpPr/>
            <p:nvPr/>
          </p:nvSpPr>
          <p:spPr>
            <a:xfrm>
              <a:off x="669900" y="38090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29"/>
            <p:cNvSpPr/>
            <p:nvPr/>
          </p:nvSpPr>
          <p:spPr>
            <a:xfrm>
              <a:off x="853350" y="38090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29"/>
            <p:cNvSpPr/>
            <p:nvPr/>
          </p:nvSpPr>
          <p:spPr>
            <a:xfrm>
              <a:off x="8537750" y="380900"/>
              <a:ext cx="100200" cy="10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52" name="Google Shape;1252;p29"/>
            <p:cNvCxnSpPr/>
            <p:nvPr/>
          </p:nvCxnSpPr>
          <p:spPr>
            <a:xfrm>
              <a:off x="7498375" y="431000"/>
              <a:ext cx="1039500" cy="0"/>
            </a:xfrm>
            <a:prstGeom prst="straightConnector1">
              <a:avLst/>
            </a:prstGeom>
            <a:noFill/>
            <a:ln w="9525" cap="flat" cmpd="sng">
              <a:solidFill>
                <a:schemeClr val="accent6"/>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56"/>
        <p:cNvGrpSpPr/>
        <p:nvPr/>
      </p:nvGrpSpPr>
      <p:grpSpPr>
        <a:xfrm>
          <a:off x="0" y="0"/>
          <a:ext cx="0" cy="0"/>
          <a:chOff x="0" y="0"/>
          <a:chExt cx="0" cy="0"/>
        </a:xfrm>
      </p:grpSpPr>
      <p:grpSp>
        <p:nvGrpSpPr>
          <p:cNvPr id="57" name="Google Shape;57;p3"/>
          <p:cNvGrpSpPr/>
          <p:nvPr/>
        </p:nvGrpSpPr>
        <p:grpSpPr>
          <a:xfrm rot="-322104">
            <a:off x="1100214" y="2937234"/>
            <a:ext cx="1137632" cy="687020"/>
            <a:chOff x="1359125" y="757150"/>
            <a:chExt cx="1514025" cy="914325"/>
          </a:xfrm>
        </p:grpSpPr>
        <p:sp>
          <p:nvSpPr>
            <p:cNvPr id="58" name="Google Shape;58;p3"/>
            <p:cNvSpPr/>
            <p:nvPr/>
          </p:nvSpPr>
          <p:spPr>
            <a:xfrm>
              <a:off x="2351900" y="1379600"/>
              <a:ext cx="11200" cy="124500"/>
            </a:xfrm>
            <a:custGeom>
              <a:avLst/>
              <a:gdLst/>
              <a:ahLst/>
              <a:cxnLst/>
              <a:rect l="l" t="t" r="r" b="b"/>
              <a:pathLst>
                <a:path w="448" h="4980" extrusionOk="0">
                  <a:moveTo>
                    <a:pt x="225" y="0"/>
                  </a:moveTo>
                  <a:cubicBezTo>
                    <a:pt x="101" y="0"/>
                    <a:pt x="1" y="101"/>
                    <a:pt x="1" y="224"/>
                  </a:cubicBezTo>
                  <a:lnTo>
                    <a:pt x="1" y="4755"/>
                  </a:lnTo>
                  <a:cubicBezTo>
                    <a:pt x="1" y="4878"/>
                    <a:pt x="101" y="4979"/>
                    <a:pt x="225" y="4979"/>
                  </a:cubicBezTo>
                  <a:cubicBezTo>
                    <a:pt x="348" y="4979"/>
                    <a:pt x="448" y="4881"/>
                    <a:pt x="448" y="4755"/>
                  </a:cubicBezTo>
                  <a:lnTo>
                    <a:pt x="448" y="224"/>
                  </a:lnTo>
                  <a:cubicBezTo>
                    <a:pt x="448" y="101"/>
                    <a:pt x="34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3"/>
            <p:cNvSpPr/>
            <p:nvPr/>
          </p:nvSpPr>
          <p:spPr>
            <a:xfrm>
              <a:off x="2329400" y="1492900"/>
              <a:ext cx="55000" cy="48175"/>
            </a:xfrm>
            <a:custGeom>
              <a:avLst/>
              <a:gdLst/>
              <a:ahLst/>
              <a:cxnLst/>
              <a:rect l="l" t="t" r="r" b="b"/>
              <a:pathLst>
                <a:path w="2200" h="1927" extrusionOk="0">
                  <a:moveTo>
                    <a:pt x="1100" y="448"/>
                  </a:moveTo>
                  <a:cubicBezTo>
                    <a:pt x="1187" y="448"/>
                    <a:pt x="1276" y="470"/>
                    <a:pt x="1356" y="517"/>
                  </a:cubicBezTo>
                  <a:cubicBezTo>
                    <a:pt x="1603" y="660"/>
                    <a:pt x="1687" y="976"/>
                    <a:pt x="1545" y="1220"/>
                  </a:cubicBezTo>
                  <a:cubicBezTo>
                    <a:pt x="1450" y="1386"/>
                    <a:pt x="1276" y="1479"/>
                    <a:pt x="1098" y="1479"/>
                  </a:cubicBezTo>
                  <a:cubicBezTo>
                    <a:pt x="1011" y="1479"/>
                    <a:pt x="923" y="1457"/>
                    <a:pt x="842" y="1410"/>
                  </a:cubicBezTo>
                  <a:cubicBezTo>
                    <a:pt x="722" y="1341"/>
                    <a:pt x="638" y="1230"/>
                    <a:pt x="602" y="1097"/>
                  </a:cubicBezTo>
                  <a:cubicBezTo>
                    <a:pt x="565" y="963"/>
                    <a:pt x="584" y="826"/>
                    <a:pt x="653" y="706"/>
                  </a:cubicBezTo>
                  <a:cubicBezTo>
                    <a:pt x="747" y="542"/>
                    <a:pt x="922" y="448"/>
                    <a:pt x="1100" y="448"/>
                  </a:cubicBezTo>
                  <a:close/>
                  <a:moveTo>
                    <a:pt x="1102" y="0"/>
                  </a:moveTo>
                  <a:cubicBezTo>
                    <a:pt x="769" y="0"/>
                    <a:pt x="444" y="174"/>
                    <a:pt x="265" y="483"/>
                  </a:cubicBezTo>
                  <a:cubicBezTo>
                    <a:pt x="0" y="942"/>
                    <a:pt x="158" y="1533"/>
                    <a:pt x="618" y="1798"/>
                  </a:cubicBezTo>
                  <a:cubicBezTo>
                    <a:pt x="769" y="1885"/>
                    <a:pt x="934" y="1927"/>
                    <a:pt x="1098" y="1927"/>
                  </a:cubicBezTo>
                  <a:cubicBezTo>
                    <a:pt x="1431" y="1927"/>
                    <a:pt x="1755" y="1754"/>
                    <a:pt x="1933" y="1445"/>
                  </a:cubicBezTo>
                  <a:cubicBezTo>
                    <a:pt x="2199" y="987"/>
                    <a:pt x="2040" y="395"/>
                    <a:pt x="1581" y="130"/>
                  </a:cubicBezTo>
                  <a:cubicBezTo>
                    <a:pt x="1430" y="42"/>
                    <a:pt x="1265"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a:off x="1791875" y="890900"/>
              <a:ext cx="11250" cy="150400"/>
            </a:xfrm>
            <a:custGeom>
              <a:avLst/>
              <a:gdLst/>
              <a:ahLst/>
              <a:cxnLst/>
              <a:rect l="l" t="t" r="r" b="b"/>
              <a:pathLst>
                <a:path w="450" h="6016" extrusionOk="0">
                  <a:moveTo>
                    <a:pt x="225" y="0"/>
                  </a:moveTo>
                  <a:cubicBezTo>
                    <a:pt x="102" y="0"/>
                    <a:pt x="1" y="101"/>
                    <a:pt x="1" y="225"/>
                  </a:cubicBezTo>
                  <a:lnTo>
                    <a:pt x="1" y="5791"/>
                  </a:lnTo>
                  <a:cubicBezTo>
                    <a:pt x="1" y="5915"/>
                    <a:pt x="102" y="6015"/>
                    <a:pt x="225" y="6015"/>
                  </a:cubicBezTo>
                  <a:cubicBezTo>
                    <a:pt x="348" y="6015"/>
                    <a:pt x="449" y="5915"/>
                    <a:pt x="449" y="5790"/>
                  </a:cubicBezTo>
                  <a:lnTo>
                    <a:pt x="449" y="225"/>
                  </a:lnTo>
                  <a:cubicBezTo>
                    <a:pt x="449" y="101"/>
                    <a:pt x="34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a:off x="1770625" y="853900"/>
              <a:ext cx="55050" cy="48200"/>
            </a:xfrm>
            <a:custGeom>
              <a:avLst/>
              <a:gdLst/>
              <a:ahLst/>
              <a:cxnLst/>
              <a:rect l="l" t="t" r="r" b="b"/>
              <a:pathLst>
                <a:path w="2202" h="1928" extrusionOk="0">
                  <a:moveTo>
                    <a:pt x="1101" y="448"/>
                  </a:moveTo>
                  <a:cubicBezTo>
                    <a:pt x="1189" y="448"/>
                    <a:pt x="1278" y="473"/>
                    <a:pt x="1358" y="517"/>
                  </a:cubicBezTo>
                  <a:cubicBezTo>
                    <a:pt x="1605" y="659"/>
                    <a:pt x="1689" y="973"/>
                    <a:pt x="1547" y="1220"/>
                  </a:cubicBezTo>
                  <a:cubicBezTo>
                    <a:pt x="1452" y="1386"/>
                    <a:pt x="1278" y="1478"/>
                    <a:pt x="1100" y="1478"/>
                  </a:cubicBezTo>
                  <a:cubicBezTo>
                    <a:pt x="1013" y="1478"/>
                    <a:pt x="924" y="1456"/>
                    <a:pt x="843" y="1410"/>
                  </a:cubicBezTo>
                  <a:cubicBezTo>
                    <a:pt x="724" y="1341"/>
                    <a:pt x="640" y="1230"/>
                    <a:pt x="603" y="1097"/>
                  </a:cubicBezTo>
                  <a:cubicBezTo>
                    <a:pt x="567" y="963"/>
                    <a:pt x="586" y="825"/>
                    <a:pt x="655" y="705"/>
                  </a:cubicBezTo>
                  <a:cubicBezTo>
                    <a:pt x="722" y="586"/>
                    <a:pt x="834" y="501"/>
                    <a:pt x="967" y="466"/>
                  </a:cubicBezTo>
                  <a:cubicBezTo>
                    <a:pt x="1011" y="453"/>
                    <a:pt x="1057" y="448"/>
                    <a:pt x="1101" y="448"/>
                  </a:cubicBezTo>
                  <a:close/>
                  <a:moveTo>
                    <a:pt x="1102" y="1"/>
                  </a:moveTo>
                  <a:cubicBezTo>
                    <a:pt x="1018" y="1"/>
                    <a:pt x="934" y="12"/>
                    <a:pt x="851" y="34"/>
                  </a:cubicBezTo>
                  <a:cubicBezTo>
                    <a:pt x="602" y="102"/>
                    <a:pt x="394" y="260"/>
                    <a:pt x="266" y="483"/>
                  </a:cubicBezTo>
                  <a:cubicBezTo>
                    <a:pt x="1" y="943"/>
                    <a:pt x="158" y="1534"/>
                    <a:pt x="618" y="1799"/>
                  </a:cubicBezTo>
                  <a:cubicBezTo>
                    <a:pt x="770" y="1887"/>
                    <a:pt x="935" y="1928"/>
                    <a:pt x="1098" y="1928"/>
                  </a:cubicBezTo>
                  <a:cubicBezTo>
                    <a:pt x="1430" y="1928"/>
                    <a:pt x="1756" y="1755"/>
                    <a:pt x="1936" y="1447"/>
                  </a:cubicBezTo>
                  <a:cubicBezTo>
                    <a:pt x="2202" y="987"/>
                    <a:pt x="2043" y="397"/>
                    <a:pt x="1583" y="131"/>
                  </a:cubicBezTo>
                  <a:cubicBezTo>
                    <a:pt x="1434" y="45"/>
                    <a:pt x="1269" y="1"/>
                    <a:pt x="1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a:off x="2424300" y="1049475"/>
              <a:ext cx="320450" cy="14250"/>
            </a:xfrm>
            <a:custGeom>
              <a:avLst/>
              <a:gdLst/>
              <a:ahLst/>
              <a:cxnLst/>
              <a:rect l="l" t="t" r="r" b="b"/>
              <a:pathLst>
                <a:path w="12818" h="570" extrusionOk="0">
                  <a:moveTo>
                    <a:pt x="12589" y="0"/>
                  </a:moveTo>
                  <a:lnTo>
                    <a:pt x="225" y="122"/>
                  </a:lnTo>
                  <a:cubicBezTo>
                    <a:pt x="100" y="123"/>
                    <a:pt x="1" y="224"/>
                    <a:pt x="2" y="348"/>
                  </a:cubicBezTo>
                  <a:cubicBezTo>
                    <a:pt x="4" y="471"/>
                    <a:pt x="102" y="570"/>
                    <a:pt x="226" y="570"/>
                  </a:cubicBezTo>
                  <a:lnTo>
                    <a:pt x="228" y="570"/>
                  </a:lnTo>
                  <a:lnTo>
                    <a:pt x="12593" y="450"/>
                  </a:lnTo>
                  <a:cubicBezTo>
                    <a:pt x="12717" y="449"/>
                    <a:pt x="12817" y="346"/>
                    <a:pt x="12815" y="222"/>
                  </a:cubicBezTo>
                  <a:cubicBezTo>
                    <a:pt x="12814" y="100"/>
                    <a:pt x="12715" y="0"/>
                    <a:pt x="125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a:off x="2388350" y="1132825"/>
              <a:ext cx="447725" cy="123875"/>
            </a:xfrm>
            <a:custGeom>
              <a:avLst/>
              <a:gdLst/>
              <a:ahLst/>
              <a:cxnLst/>
              <a:rect l="l" t="t" r="r" b="b"/>
              <a:pathLst>
                <a:path w="17909" h="4955" extrusionOk="0">
                  <a:moveTo>
                    <a:pt x="225" y="1"/>
                  </a:moveTo>
                  <a:cubicBezTo>
                    <a:pt x="102" y="1"/>
                    <a:pt x="1" y="102"/>
                    <a:pt x="1" y="225"/>
                  </a:cubicBezTo>
                  <a:cubicBezTo>
                    <a:pt x="1" y="348"/>
                    <a:pt x="102" y="449"/>
                    <a:pt x="225" y="449"/>
                  </a:cubicBezTo>
                  <a:lnTo>
                    <a:pt x="10408" y="449"/>
                  </a:lnTo>
                  <a:lnTo>
                    <a:pt x="17533" y="4920"/>
                  </a:lnTo>
                  <a:cubicBezTo>
                    <a:pt x="17570" y="4943"/>
                    <a:pt x="17612" y="4954"/>
                    <a:pt x="17653" y="4954"/>
                  </a:cubicBezTo>
                  <a:cubicBezTo>
                    <a:pt x="17728" y="4954"/>
                    <a:pt x="17800" y="4918"/>
                    <a:pt x="17843" y="4851"/>
                  </a:cubicBezTo>
                  <a:cubicBezTo>
                    <a:pt x="17908" y="4745"/>
                    <a:pt x="17876" y="4607"/>
                    <a:pt x="17772" y="4541"/>
                  </a:cubicBezTo>
                  <a:lnTo>
                    <a:pt x="10592" y="36"/>
                  </a:lnTo>
                  <a:cubicBezTo>
                    <a:pt x="10556" y="13"/>
                    <a:pt x="10515" y="1"/>
                    <a:pt x="10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a:off x="2427275" y="1288975"/>
              <a:ext cx="251675" cy="11225"/>
            </a:xfrm>
            <a:custGeom>
              <a:avLst/>
              <a:gdLst/>
              <a:ahLst/>
              <a:cxnLst/>
              <a:rect l="l" t="t" r="r" b="b"/>
              <a:pathLst>
                <a:path w="10067" h="449" extrusionOk="0">
                  <a:moveTo>
                    <a:pt x="225" y="0"/>
                  </a:moveTo>
                  <a:cubicBezTo>
                    <a:pt x="101" y="0"/>
                    <a:pt x="1" y="101"/>
                    <a:pt x="1" y="224"/>
                  </a:cubicBezTo>
                  <a:cubicBezTo>
                    <a:pt x="1" y="348"/>
                    <a:pt x="101" y="448"/>
                    <a:pt x="225" y="448"/>
                  </a:cubicBezTo>
                  <a:lnTo>
                    <a:pt x="9842" y="448"/>
                  </a:lnTo>
                  <a:cubicBezTo>
                    <a:pt x="9965" y="448"/>
                    <a:pt x="10066" y="348"/>
                    <a:pt x="10066" y="224"/>
                  </a:cubicBezTo>
                  <a:cubicBezTo>
                    <a:pt x="10066" y="101"/>
                    <a:pt x="9965" y="0"/>
                    <a:pt x="9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a:off x="2820650" y="1238125"/>
              <a:ext cx="52500" cy="48175"/>
            </a:xfrm>
            <a:custGeom>
              <a:avLst/>
              <a:gdLst/>
              <a:ahLst/>
              <a:cxnLst/>
              <a:rect l="l" t="t" r="r" b="b"/>
              <a:pathLst>
                <a:path w="2100" h="1927" extrusionOk="0">
                  <a:moveTo>
                    <a:pt x="1102" y="447"/>
                  </a:moveTo>
                  <a:cubicBezTo>
                    <a:pt x="1190" y="447"/>
                    <a:pt x="1279" y="472"/>
                    <a:pt x="1359" y="516"/>
                  </a:cubicBezTo>
                  <a:cubicBezTo>
                    <a:pt x="1478" y="585"/>
                    <a:pt x="1563" y="695"/>
                    <a:pt x="1599" y="828"/>
                  </a:cubicBezTo>
                  <a:cubicBezTo>
                    <a:pt x="1635" y="962"/>
                    <a:pt x="1616" y="1100"/>
                    <a:pt x="1548" y="1219"/>
                  </a:cubicBezTo>
                  <a:cubicBezTo>
                    <a:pt x="1453" y="1385"/>
                    <a:pt x="1279" y="1477"/>
                    <a:pt x="1101" y="1477"/>
                  </a:cubicBezTo>
                  <a:cubicBezTo>
                    <a:pt x="1014" y="1477"/>
                    <a:pt x="925" y="1455"/>
                    <a:pt x="844" y="1408"/>
                  </a:cubicBezTo>
                  <a:cubicBezTo>
                    <a:pt x="598" y="1266"/>
                    <a:pt x="513" y="950"/>
                    <a:pt x="656" y="705"/>
                  </a:cubicBezTo>
                  <a:cubicBezTo>
                    <a:pt x="723" y="586"/>
                    <a:pt x="835" y="500"/>
                    <a:pt x="968" y="465"/>
                  </a:cubicBezTo>
                  <a:cubicBezTo>
                    <a:pt x="1012" y="453"/>
                    <a:pt x="1058" y="447"/>
                    <a:pt x="1102" y="447"/>
                  </a:cubicBezTo>
                  <a:close/>
                  <a:moveTo>
                    <a:pt x="1102" y="1"/>
                  </a:moveTo>
                  <a:cubicBezTo>
                    <a:pt x="1018" y="1"/>
                    <a:pt x="934" y="12"/>
                    <a:pt x="852" y="34"/>
                  </a:cubicBezTo>
                  <a:cubicBezTo>
                    <a:pt x="603" y="100"/>
                    <a:pt x="395" y="260"/>
                    <a:pt x="266" y="483"/>
                  </a:cubicBezTo>
                  <a:cubicBezTo>
                    <a:pt x="1" y="942"/>
                    <a:pt x="159" y="1533"/>
                    <a:pt x="619" y="1798"/>
                  </a:cubicBezTo>
                  <a:cubicBezTo>
                    <a:pt x="770" y="1885"/>
                    <a:pt x="936" y="1927"/>
                    <a:pt x="1098" y="1927"/>
                  </a:cubicBezTo>
                  <a:cubicBezTo>
                    <a:pt x="1431" y="1927"/>
                    <a:pt x="1757" y="1754"/>
                    <a:pt x="1937" y="1448"/>
                  </a:cubicBezTo>
                  <a:cubicBezTo>
                    <a:pt x="2065" y="1224"/>
                    <a:pt x="2100" y="965"/>
                    <a:pt x="2033" y="715"/>
                  </a:cubicBezTo>
                  <a:cubicBezTo>
                    <a:pt x="1966" y="467"/>
                    <a:pt x="1806" y="259"/>
                    <a:pt x="1584" y="130"/>
                  </a:cubicBezTo>
                  <a:cubicBezTo>
                    <a:pt x="1435" y="44"/>
                    <a:pt x="1269" y="1"/>
                    <a:pt x="1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3"/>
            <p:cNvSpPr/>
            <p:nvPr/>
          </p:nvSpPr>
          <p:spPr>
            <a:xfrm>
              <a:off x="2528175" y="1526025"/>
              <a:ext cx="51650" cy="48275"/>
            </a:xfrm>
            <a:custGeom>
              <a:avLst/>
              <a:gdLst/>
              <a:ahLst/>
              <a:cxnLst/>
              <a:rect l="l" t="t" r="r" b="b"/>
              <a:pathLst>
                <a:path w="2066" h="1931" extrusionOk="0">
                  <a:moveTo>
                    <a:pt x="1068" y="451"/>
                  </a:moveTo>
                  <a:cubicBezTo>
                    <a:pt x="1157" y="451"/>
                    <a:pt x="1245" y="474"/>
                    <a:pt x="1324" y="519"/>
                  </a:cubicBezTo>
                  <a:cubicBezTo>
                    <a:pt x="1443" y="587"/>
                    <a:pt x="1528" y="698"/>
                    <a:pt x="1564" y="831"/>
                  </a:cubicBezTo>
                  <a:cubicBezTo>
                    <a:pt x="1601" y="965"/>
                    <a:pt x="1582" y="1104"/>
                    <a:pt x="1513" y="1223"/>
                  </a:cubicBezTo>
                  <a:cubicBezTo>
                    <a:pt x="1445" y="1342"/>
                    <a:pt x="1334" y="1426"/>
                    <a:pt x="1201" y="1463"/>
                  </a:cubicBezTo>
                  <a:cubicBezTo>
                    <a:pt x="1156" y="1475"/>
                    <a:pt x="1111" y="1480"/>
                    <a:pt x="1066" y="1480"/>
                  </a:cubicBezTo>
                  <a:cubicBezTo>
                    <a:pt x="977" y="1480"/>
                    <a:pt x="889" y="1457"/>
                    <a:pt x="810" y="1411"/>
                  </a:cubicBezTo>
                  <a:cubicBezTo>
                    <a:pt x="691" y="1343"/>
                    <a:pt x="606" y="1232"/>
                    <a:pt x="569" y="1099"/>
                  </a:cubicBezTo>
                  <a:cubicBezTo>
                    <a:pt x="497" y="825"/>
                    <a:pt x="660" y="542"/>
                    <a:pt x="934" y="468"/>
                  </a:cubicBezTo>
                  <a:cubicBezTo>
                    <a:pt x="979" y="456"/>
                    <a:pt x="1024" y="451"/>
                    <a:pt x="1068" y="451"/>
                  </a:cubicBezTo>
                  <a:close/>
                  <a:moveTo>
                    <a:pt x="1068" y="0"/>
                  </a:moveTo>
                  <a:cubicBezTo>
                    <a:pt x="985" y="0"/>
                    <a:pt x="901" y="11"/>
                    <a:pt x="818" y="34"/>
                  </a:cubicBezTo>
                  <a:cubicBezTo>
                    <a:pt x="306" y="172"/>
                    <a:pt x="0" y="702"/>
                    <a:pt x="137" y="1214"/>
                  </a:cubicBezTo>
                  <a:cubicBezTo>
                    <a:pt x="204" y="1464"/>
                    <a:pt x="364" y="1672"/>
                    <a:pt x="586" y="1801"/>
                  </a:cubicBezTo>
                  <a:cubicBezTo>
                    <a:pt x="734" y="1886"/>
                    <a:pt x="899" y="1930"/>
                    <a:pt x="1066" y="1930"/>
                  </a:cubicBezTo>
                  <a:cubicBezTo>
                    <a:pt x="1148" y="1930"/>
                    <a:pt x="1233" y="1920"/>
                    <a:pt x="1317" y="1897"/>
                  </a:cubicBezTo>
                  <a:cubicBezTo>
                    <a:pt x="1566" y="1829"/>
                    <a:pt x="1774" y="1670"/>
                    <a:pt x="1902" y="1448"/>
                  </a:cubicBezTo>
                  <a:cubicBezTo>
                    <a:pt x="2031" y="1224"/>
                    <a:pt x="2065" y="964"/>
                    <a:pt x="1999" y="716"/>
                  </a:cubicBezTo>
                  <a:cubicBezTo>
                    <a:pt x="1931" y="467"/>
                    <a:pt x="1772" y="259"/>
                    <a:pt x="1549" y="130"/>
                  </a:cubicBezTo>
                  <a:cubicBezTo>
                    <a:pt x="1400" y="44"/>
                    <a:pt x="1235" y="0"/>
                    <a:pt x="1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3"/>
            <p:cNvSpPr/>
            <p:nvPr/>
          </p:nvSpPr>
          <p:spPr>
            <a:xfrm>
              <a:off x="2729500" y="1031050"/>
              <a:ext cx="55050" cy="48175"/>
            </a:xfrm>
            <a:custGeom>
              <a:avLst/>
              <a:gdLst/>
              <a:ahLst/>
              <a:cxnLst/>
              <a:rect l="l" t="t" r="r" b="b"/>
              <a:pathLst>
                <a:path w="2202" h="1927" extrusionOk="0">
                  <a:moveTo>
                    <a:pt x="1102" y="448"/>
                  </a:moveTo>
                  <a:cubicBezTo>
                    <a:pt x="1190" y="448"/>
                    <a:pt x="1279" y="470"/>
                    <a:pt x="1359" y="517"/>
                  </a:cubicBezTo>
                  <a:cubicBezTo>
                    <a:pt x="1605" y="658"/>
                    <a:pt x="1689" y="973"/>
                    <a:pt x="1547" y="1220"/>
                  </a:cubicBezTo>
                  <a:cubicBezTo>
                    <a:pt x="1452" y="1385"/>
                    <a:pt x="1278" y="1478"/>
                    <a:pt x="1100" y="1478"/>
                  </a:cubicBezTo>
                  <a:cubicBezTo>
                    <a:pt x="1013" y="1478"/>
                    <a:pt x="924" y="1456"/>
                    <a:pt x="844" y="1409"/>
                  </a:cubicBezTo>
                  <a:cubicBezTo>
                    <a:pt x="597" y="1267"/>
                    <a:pt x="513" y="951"/>
                    <a:pt x="654" y="705"/>
                  </a:cubicBezTo>
                  <a:cubicBezTo>
                    <a:pt x="750" y="540"/>
                    <a:pt x="924" y="448"/>
                    <a:pt x="1102" y="448"/>
                  </a:cubicBezTo>
                  <a:close/>
                  <a:moveTo>
                    <a:pt x="1103" y="0"/>
                  </a:moveTo>
                  <a:cubicBezTo>
                    <a:pt x="770" y="0"/>
                    <a:pt x="446" y="173"/>
                    <a:pt x="267" y="481"/>
                  </a:cubicBezTo>
                  <a:cubicBezTo>
                    <a:pt x="0" y="941"/>
                    <a:pt x="160" y="1532"/>
                    <a:pt x="620" y="1798"/>
                  </a:cubicBezTo>
                  <a:cubicBezTo>
                    <a:pt x="771" y="1885"/>
                    <a:pt x="936" y="1926"/>
                    <a:pt x="1099" y="1926"/>
                  </a:cubicBezTo>
                  <a:cubicBezTo>
                    <a:pt x="1434" y="1926"/>
                    <a:pt x="1757" y="1754"/>
                    <a:pt x="1935" y="1445"/>
                  </a:cubicBezTo>
                  <a:cubicBezTo>
                    <a:pt x="2201" y="985"/>
                    <a:pt x="2043" y="394"/>
                    <a:pt x="1583" y="129"/>
                  </a:cubicBezTo>
                  <a:cubicBezTo>
                    <a:pt x="1432" y="42"/>
                    <a:pt x="1266" y="0"/>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3"/>
            <p:cNvSpPr/>
            <p:nvPr/>
          </p:nvSpPr>
          <p:spPr>
            <a:xfrm>
              <a:off x="2666850" y="1270450"/>
              <a:ext cx="49925" cy="48250"/>
            </a:xfrm>
            <a:custGeom>
              <a:avLst/>
              <a:gdLst/>
              <a:ahLst/>
              <a:cxnLst/>
              <a:rect l="l" t="t" r="r" b="b"/>
              <a:pathLst>
                <a:path w="1997" h="1930" extrusionOk="0">
                  <a:moveTo>
                    <a:pt x="999" y="450"/>
                  </a:moveTo>
                  <a:cubicBezTo>
                    <a:pt x="1089" y="450"/>
                    <a:pt x="1176" y="473"/>
                    <a:pt x="1256" y="517"/>
                  </a:cubicBezTo>
                  <a:cubicBezTo>
                    <a:pt x="1375" y="586"/>
                    <a:pt x="1461" y="697"/>
                    <a:pt x="1496" y="830"/>
                  </a:cubicBezTo>
                  <a:cubicBezTo>
                    <a:pt x="1532" y="962"/>
                    <a:pt x="1513" y="1101"/>
                    <a:pt x="1445" y="1221"/>
                  </a:cubicBezTo>
                  <a:cubicBezTo>
                    <a:pt x="1376" y="1340"/>
                    <a:pt x="1266" y="1425"/>
                    <a:pt x="1133" y="1461"/>
                  </a:cubicBezTo>
                  <a:cubicBezTo>
                    <a:pt x="1088" y="1473"/>
                    <a:pt x="1042" y="1479"/>
                    <a:pt x="997" y="1479"/>
                  </a:cubicBezTo>
                  <a:cubicBezTo>
                    <a:pt x="908" y="1479"/>
                    <a:pt x="820" y="1456"/>
                    <a:pt x="741" y="1410"/>
                  </a:cubicBezTo>
                  <a:cubicBezTo>
                    <a:pt x="622" y="1342"/>
                    <a:pt x="537" y="1230"/>
                    <a:pt x="501" y="1098"/>
                  </a:cubicBezTo>
                  <a:cubicBezTo>
                    <a:pt x="466" y="964"/>
                    <a:pt x="484" y="826"/>
                    <a:pt x="553" y="707"/>
                  </a:cubicBezTo>
                  <a:cubicBezTo>
                    <a:pt x="621" y="587"/>
                    <a:pt x="732" y="503"/>
                    <a:pt x="865" y="467"/>
                  </a:cubicBezTo>
                  <a:cubicBezTo>
                    <a:pt x="909" y="455"/>
                    <a:pt x="955" y="450"/>
                    <a:pt x="999" y="450"/>
                  </a:cubicBezTo>
                  <a:close/>
                  <a:moveTo>
                    <a:pt x="1000" y="0"/>
                  </a:moveTo>
                  <a:cubicBezTo>
                    <a:pt x="916" y="0"/>
                    <a:pt x="833" y="11"/>
                    <a:pt x="750" y="34"/>
                  </a:cubicBezTo>
                  <a:cubicBezTo>
                    <a:pt x="500" y="101"/>
                    <a:pt x="292" y="260"/>
                    <a:pt x="164" y="483"/>
                  </a:cubicBezTo>
                  <a:cubicBezTo>
                    <a:pt x="35" y="707"/>
                    <a:pt x="1" y="966"/>
                    <a:pt x="67" y="1214"/>
                  </a:cubicBezTo>
                  <a:cubicBezTo>
                    <a:pt x="135" y="1464"/>
                    <a:pt x="294" y="1672"/>
                    <a:pt x="516" y="1800"/>
                  </a:cubicBezTo>
                  <a:cubicBezTo>
                    <a:pt x="667" y="1887"/>
                    <a:pt x="833" y="1929"/>
                    <a:pt x="997" y="1929"/>
                  </a:cubicBezTo>
                  <a:cubicBezTo>
                    <a:pt x="1330" y="1929"/>
                    <a:pt x="1654" y="1755"/>
                    <a:pt x="1834" y="1448"/>
                  </a:cubicBezTo>
                  <a:cubicBezTo>
                    <a:pt x="1963" y="1224"/>
                    <a:pt x="1997" y="964"/>
                    <a:pt x="1930" y="715"/>
                  </a:cubicBezTo>
                  <a:cubicBezTo>
                    <a:pt x="1863" y="467"/>
                    <a:pt x="1704" y="259"/>
                    <a:pt x="1481" y="130"/>
                  </a:cubicBezTo>
                  <a:cubicBezTo>
                    <a:pt x="1332" y="44"/>
                    <a:pt x="1167" y="0"/>
                    <a:pt x="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a:off x="2350750" y="1226550"/>
              <a:ext cx="206675" cy="306175"/>
            </a:xfrm>
            <a:custGeom>
              <a:avLst/>
              <a:gdLst/>
              <a:ahLst/>
              <a:cxnLst/>
              <a:rect l="l" t="t" r="r" b="b"/>
              <a:pathLst>
                <a:path w="8267" h="12247" extrusionOk="0">
                  <a:moveTo>
                    <a:pt x="246" y="0"/>
                  </a:moveTo>
                  <a:cubicBezTo>
                    <a:pt x="189" y="0"/>
                    <a:pt x="132" y="22"/>
                    <a:pt x="88" y="67"/>
                  </a:cubicBezTo>
                  <a:cubicBezTo>
                    <a:pt x="1" y="154"/>
                    <a:pt x="1" y="297"/>
                    <a:pt x="88" y="384"/>
                  </a:cubicBezTo>
                  <a:lnTo>
                    <a:pt x="7819" y="8114"/>
                  </a:lnTo>
                  <a:lnTo>
                    <a:pt x="7819" y="12022"/>
                  </a:lnTo>
                  <a:cubicBezTo>
                    <a:pt x="7819" y="12146"/>
                    <a:pt x="7918" y="12246"/>
                    <a:pt x="8042" y="12246"/>
                  </a:cubicBezTo>
                  <a:cubicBezTo>
                    <a:pt x="8165" y="12246"/>
                    <a:pt x="8266" y="12146"/>
                    <a:pt x="8267" y="12021"/>
                  </a:cubicBezTo>
                  <a:lnTo>
                    <a:pt x="8267" y="8020"/>
                  </a:lnTo>
                  <a:cubicBezTo>
                    <a:pt x="8267" y="7961"/>
                    <a:pt x="8243" y="7904"/>
                    <a:pt x="8202" y="7862"/>
                  </a:cubicBezTo>
                  <a:lnTo>
                    <a:pt x="406" y="67"/>
                  </a:lnTo>
                  <a:cubicBezTo>
                    <a:pt x="361" y="22"/>
                    <a:pt x="303" y="0"/>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a:off x="1736775" y="1601125"/>
              <a:ext cx="52500" cy="48225"/>
            </a:xfrm>
            <a:custGeom>
              <a:avLst/>
              <a:gdLst/>
              <a:ahLst/>
              <a:cxnLst/>
              <a:rect l="l" t="t" r="r" b="b"/>
              <a:pathLst>
                <a:path w="2100" h="1929" extrusionOk="0">
                  <a:moveTo>
                    <a:pt x="1101" y="450"/>
                  </a:moveTo>
                  <a:cubicBezTo>
                    <a:pt x="1191" y="450"/>
                    <a:pt x="1278" y="472"/>
                    <a:pt x="1358" y="518"/>
                  </a:cubicBezTo>
                  <a:cubicBezTo>
                    <a:pt x="1478" y="587"/>
                    <a:pt x="1562" y="697"/>
                    <a:pt x="1598" y="830"/>
                  </a:cubicBezTo>
                  <a:cubicBezTo>
                    <a:pt x="1635" y="964"/>
                    <a:pt x="1615" y="1103"/>
                    <a:pt x="1548" y="1222"/>
                  </a:cubicBezTo>
                  <a:cubicBezTo>
                    <a:pt x="1452" y="1387"/>
                    <a:pt x="1279" y="1480"/>
                    <a:pt x="1101" y="1480"/>
                  </a:cubicBezTo>
                  <a:cubicBezTo>
                    <a:pt x="1013" y="1480"/>
                    <a:pt x="925" y="1457"/>
                    <a:pt x="843" y="1410"/>
                  </a:cubicBezTo>
                  <a:cubicBezTo>
                    <a:pt x="597" y="1269"/>
                    <a:pt x="513" y="954"/>
                    <a:pt x="655" y="707"/>
                  </a:cubicBezTo>
                  <a:cubicBezTo>
                    <a:pt x="723" y="588"/>
                    <a:pt x="835" y="503"/>
                    <a:pt x="967" y="467"/>
                  </a:cubicBezTo>
                  <a:cubicBezTo>
                    <a:pt x="1012" y="455"/>
                    <a:pt x="1057" y="450"/>
                    <a:pt x="1101" y="450"/>
                  </a:cubicBezTo>
                  <a:close/>
                  <a:moveTo>
                    <a:pt x="1103" y="0"/>
                  </a:moveTo>
                  <a:cubicBezTo>
                    <a:pt x="1019" y="0"/>
                    <a:pt x="935" y="12"/>
                    <a:pt x="852" y="34"/>
                  </a:cubicBezTo>
                  <a:cubicBezTo>
                    <a:pt x="602" y="101"/>
                    <a:pt x="395" y="261"/>
                    <a:pt x="267" y="483"/>
                  </a:cubicBezTo>
                  <a:cubicBezTo>
                    <a:pt x="1" y="943"/>
                    <a:pt x="159" y="1534"/>
                    <a:pt x="618" y="1800"/>
                  </a:cubicBezTo>
                  <a:cubicBezTo>
                    <a:pt x="770" y="1887"/>
                    <a:pt x="934" y="1928"/>
                    <a:pt x="1099" y="1928"/>
                  </a:cubicBezTo>
                  <a:cubicBezTo>
                    <a:pt x="1432" y="1928"/>
                    <a:pt x="1757" y="1756"/>
                    <a:pt x="1936" y="1448"/>
                  </a:cubicBezTo>
                  <a:cubicBezTo>
                    <a:pt x="2065" y="1224"/>
                    <a:pt x="2100" y="966"/>
                    <a:pt x="2032" y="717"/>
                  </a:cubicBezTo>
                  <a:cubicBezTo>
                    <a:pt x="1966" y="467"/>
                    <a:pt x="1806" y="259"/>
                    <a:pt x="1583" y="130"/>
                  </a:cubicBezTo>
                  <a:cubicBezTo>
                    <a:pt x="1435" y="44"/>
                    <a:pt x="1270" y="0"/>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3"/>
            <p:cNvSpPr/>
            <p:nvPr/>
          </p:nvSpPr>
          <p:spPr>
            <a:xfrm>
              <a:off x="1772325" y="1254775"/>
              <a:ext cx="82500" cy="357600"/>
            </a:xfrm>
            <a:custGeom>
              <a:avLst/>
              <a:gdLst/>
              <a:ahLst/>
              <a:cxnLst/>
              <a:rect l="l" t="t" r="r" b="b"/>
              <a:pathLst>
                <a:path w="3300" h="14304" extrusionOk="0">
                  <a:moveTo>
                    <a:pt x="3075" y="0"/>
                  </a:moveTo>
                  <a:cubicBezTo>
                    <a:pt x="2952" y="0"/>
                    <a:pt x="2851" y="101"/>
                    <a:pt x="2851" y="224"/>
                  </a:cubicBezTo>
                  <a:lnTo>
                    <a:pt x="2851" y="11157"/>
                  </a:lnTo>
                  <a:lnTo>
                    <a:pt x="88" y="13921"/>
                  </a:lnTo>
                  <a:cubicBezTo>
                    <a:pt x="0" y="14009"/>
                    <a:pt x="0" y="14152"/>
                    <a:pt x="88" y="14238"/>
                  </a:cubicBezTo>
                  <a:cubicBezTo>
                    <a:pt x="131" y="14282"/>
                    <a:pt x="188" y="14304"/>
                    <a:pt x="246" y="14304"/>
                  </a:cubicBezTo>
                  <a:cubicBezTo>
                    <a:pt x="303" y="14304"/>
                    <a:pt x="359" y="14281"/>
                    <a:pt x="405" y="14237"/>
                  </a:cubicBezTo>
                  <a:lnTo>
                    <a:pt x="3233" y="11408"/>
                  </a:lnTo>
                  <a:cubicBezTo>
                    <a:pt x="3275" y="11366"/>
                    <a:pt x="3299" y="11308"/>
                    <a:pt x="3299" y="11249"/>
                  </a:cubicBezTo>
                  <a:lnTo>
                    <a:pt x="3299" y="224"/>
                  </a:lnTo>
                  <a:cubicBezTo>
                    <a:pt x="3299" y="101"/>
                    <a:pt x="3199"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a:off x="2554775" y="891375"/>
              <a:ext cx="49950" cy="48225"/>
            </a:xfrm>
            <a:custGeom>
              <a:avLst/>
              <a:gdLst/>
              <a:ahLst/>
              <a:cxnLst/>
              <a:rect l="l" t="t" r="r" b="b"/>
              <a:pathLst>
                <a:path w="1998" h="1929" extrusionOk="0">
                  <a:moveTo>
                    <a:pt x="999" y="449"/>
                  </a:moveTo>
                  <a:cubicBezTo>
                    <a:pt x="1089" y="449"/>
                    <a:pt x="1176" y="474"/>
                    <a:pt x="1256" y="519"/>
                  </a:cubicBezTo>
                  <a:cubicBezTo>
                    <a:pt x="1375" y="587"/>
                    <a:pt x="1460" y="699"/>
                    <a:pt x="1496" y="831"/>
                  </a:cubicBezTo>
                  <a:cubicBezTo>
                    <a:pt x="1532" y="965"/>
                    <a:pt x="1514" y="1103"/>
                    <a:pt x="1445" y="1222"/>
                  </a:cubicBezTo>
                  <a:cubicBezTo>
                    <a:pt x="1376" y="1342"/>
                    <a:pt x="1266" y="1426"/>
                    <a:pt x="1133" y="1462"/>
                  </a:cubicBezTo>
                  <a:cubicBezTo>
                    <a:pt x="1089" y="1474"/>
                    <a:pt x="1044" y="1480"/>
                    <a:pt x="1000" y="1480"/>
                  </a:cubicBezTo>
                  <a:cubicBezTo>
                    <a:pt x="773" y="1480"/>
                    <a:pt x="564" y="1328"/>
                    <a:pt x="502" y="1098"/>
                  </a:cubicBezTo>
                  <a:cubicBezTo>
                    <a:pt x="465" y="965"/>
                    <a:pt x="484" y="825"/>
                    <a:pt x="553" y="706"/>
                  </a:cubicBezTo>
                  <a:cubicBezTo>
                    <a:pt x="621" y="587"/>
                    <a:pt x="732" y="503"/>
                    <a:pt x="865" y="466"/>
                  </a:cubicBezTo>
                  <a:cubicBezTo>
                    <a:pt x="909" y="454"/>
                    <a:pt x="955" y="449"/>
                    <a:pt x="999" y="449"/>
                  </a:cubicBezTo>
                  <a:close/>
                  <a:moveTo>
                    <a:pt x="1000" y="0"/>
                  </a:moveTo>
                  <a:cubicBezTo>
                    <a:pt x="916" y="0"/>
                    <a:pt x="832" y="11"/>
                    <a:pt x="749" y="34"/>
                  </a:cubicBezTo>
                  <a:cubicBezTo>
                    <a:pt x="500" y="100"/>
                    <a:pt x="292" y="260"/>
                    <a:pt x="164" y="482"/>
                  </a:cubicBezTo>
                  <a:cubicBezTo>
                    <a:pt x="35" y="706"/>
                    <a:pt x="1" y="965"/>
                    <a:pt x="67" y="1214"/>
                  </a:cubicBezTo>
                  <a:cubicBezTo>
                    <a:pt x="183" y="1644"/>
                    <a:pt x="574" y="1929"/>
                    <a:pt x="999" y="1929"/>
                  </a:cubicBezTo>
                  <a:cubicBezTo>
                    <a:pt x="1080" y="1929"/>
                    <a:pt x="1164" y="1918"/>
                    <a:pt x="1248" y="1896"/>
                  </a:cubicBezTo>
                  <a:cubicBezTo>
                    <a:pt x="1498" y="1830"/>
                    <a:pt x="1706" y="1670"/>
                    <a:pt x="1834" y="1447"/>
                  </a:cubicBezTo>
                  <a:cubicBezTo>
                    <a:pt x="1963" y="1224"/>
                    <a:pt x="1997" y="964"/>
                    <a:pt x="1931" y="716"/>
                  </a:cubicBezTo>
                  <a:cubicBezTo>
                    <a:pt x="1863" y="466"/>
                    <a:pt x="1703" y="259"/>
                    <a:pt x="1481" y="130"/>
                  </a:cubicBezTo>
                  <a:cubicBezTo>
                    <a:pt x="1332" y="45"/>
                    <a:pt x="1167" y="0"/>
                    <a:pt x="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a:off x="2313875" y="912925"/>
              <a:ext cx="248350" cy="147825"/>
            </a:xfrm>
            <a:custGeom>
              <a:avLst/>
              <a:gdLst/>
              <a:ahLst/>
              <a:cxnLst/>
              <a:rect l="l" t="t" r="r" b="b"/>
              <a:pathLst>
                <a:path w="9934" h="5913" extrusionOk="0">
                  <a:moveTo>
                    <a:pt x="5710" y="1"/>
                  </a:moveTo>
                  <a:cubicBezTo>
                    <a:pt x="5651" y="1"/>
                    <a:pt x="5593" y="25"/>
                    <a:pt x="5552" y="67"/>
                  </a:cubicBezTo>
                  <a:lnTo>
                    <a:pt x="87" y="5530"/>
                  </a:lnTo>
                  <a:cubicBezTo>
                    <a:pt x="0" y="5618"/>
                    <a:pt x="0" y="5759"/>
                    <a:pt x="87" y="5847"/>
                  </a:cubicBezTo>
                  <a:cubicBezTo>
                    <a:pt x="130" y="5891"/>
                    <a:pt x="188" y="5913"/>
                    <a:pt x="246" y="5913"/>
                  </a:cubicBezTo>
                  <a:cubicBezTo>
                    <a:pt x="304" y="5913"/>
                    <a:pt x="360" y="5890"/>
                    <a:pt x="406" y="5847"/>
                  </a:cubicBezTo>
                  <a:lnTo>
                    <a:pt x="5802" y="449"/>
                  </a:lnTo>
                  <a:lnTo>
                    <a:pt x="9710" y="449"/>
                  </a:lnTo>
                  <a:cubicBezTo>
                    <a:pt x="9833" y="449"/>
                    <a:pt x="9934" y="348"/>
                    <a:pt x="9934" y="225"/>
                  </a:cubicBezTo>
                  <a:cubicBezTo>
                    <a:pt x="9934" y="102"/>
                    <a:pt x="9833" y="1"/>
                    <a:pt x="97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a:off x="2247375" y="1623250"/>
              <a:ext cx="52425" cy="48225"/>
            </a:xfrm>
            <a:custGeom>
              <a:avLst/>
              <a:gdLst/>
              <a:ahLst/>
              <a:cxnLst/>
              <a:rect l="l" t="t" r="r" b="b"/>
              <a:pathLst>
                <a:path w="2097" h="1929" extrusionOk="0">
                  <a:moveTo>
                    <a:pt x="996" y="451"/>
                  </a:moveTo>
                  <a:cubicBezTo>
                    <a:pt x="1174" y="451"/>
                    <a:pt x="1348" y="543"/>
                    <a:pt x="1443" y="708"/>
                  </a:cubicBezTo>
                  <a:cubicBezTo>
                    <a:pt x="1586" y="953"/>
                    <a:pt x="1501" y="1270"/>
                    <a:pt x="1255" y="1412"/>
                  </a:cubicBezTo>
                  <a:cubicBezTo>
                    <a:pt x="1174" y="1459"/>
                    <a:pt x="1085" y="1481"/>
                    <a:pt x="998" y="1481"/>
                  </a:cubicBezTo>
                  <a:cubicBezTo>
                    <a:pt x="820" y="1481"/>
                    <a:pt x="646" y="1388"/>
                    <a:pt x="551" y="1222"/>
                  </a:cubicBezTo>
                  <a:cubicBezTo>
                    <a:pt x="482" y="1103"/>
                    <a:pt x="463" y="964"/>
                    <a:pt x="500" y="831"/>
                  </a:cubicBezTo>
                  <a:cubicBezTo>
                    <a:pt x="536" y="699"/>
                    <a:pt x="621" y="588"/>
                    <a:pt x="740" y="519"/>
                  </a:cubicBezTo>
                  <a:cubicBezTo>
                    <a:pt x="821" y="473"/>
                    <a:pt x="909" y="451"/>
                    <a:pt x="996" y="451"/>
                  </a:cubicBezTo>
                  <a:close/>
                  <a:moveTo>
                    <a:pt x="995" y="0"/>
                  </a:moveTo>
                  <a:cubicBezTo>
                    <a:pt x="831" y="0"/>
                    <a:pt x="666" y="42"/>
                    <a:pt x="515" y="129"/>
                  </a:cubicBezTo>
                  <a:cubicBezTo>
                    <a:pt x="292" y="257"/>
                    <a:pt x="133" y="466"/>
                    <a:pt x="66" y="714"/>
                  </a:cubicBezTo>
                  <a:cubicBezTo>
                    <a:pt x="0" y="964"/>
                    <a:pt x="33" y="1223"/>
                    <a:pt x="162" y="1446"/>
                  </a:cubicBezTo>
                  <a:cubicBezTo>
                    <a:pt x="291" y="1669"/>
                    <a:pt x="499" y="1828"/>
                    <a:pt x="748" y="1896"/>
                  </a:cubicBezTo>
                  <a:cubicBezTo>
                    <a:pt x="831" y="1918"/>
                    <a:pt x="916" y="1929"/>
                    <a:pt x="998" y="1929"/>
                  </a:cubicBezTo>
                  <a:cubicBezTo>
                    <a:pt x="1166" y="1929"/>
                    <a:pt x="1330" y="1885"/>
                    <a:pt x="1479" y="1798"/>
                  </a:cubicBezTo>
                  <a:cubicBezTo>
                    <a:pt x="1938" y="1532"/>
                    <a:pt x="2096" y="941"/>
                    <a:pt x="1830" y="482"/>
                  </a:cubicBezTo>
                  <a:cubicBezTo>
                    <a:pt x="1653" y="173"/>
                    <a:pt x="1328" y="0"/>
                    <a:pt x="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a:off x="2181800" y="1359400"/>
              <a:ext cx="82475" cy="275100"/>
            </a:xfrm>
            <a:custGeom>
              <a:avLst/>
              <a:gdLst/>
              <a:ahLst/>
              <a:cxnLst/>
              <a:rect l="l" t="t" r="r" b="b"/>
              <a:pathLst>
                <a:path w="3299" h="11004" extrusionOk="0">
                  <a:moveTo>
                    <a:pt x="224" y="1"/>
                  </a:moveTo>
                  <a:cubicBezTo>
                    <a:pt x="100" y="1"/>
                    <a:pt x="1" y="101"/>
                    <a:pt x="1" y="224"/>
                  </a:cubicBezTo>
                  <a:lnTo>
                    <a:pt x="1" y="7951"/>
                  </a:lnTo>
                  <a:cubicBezTo>
                    <a:pt x="1" y="8010"/>
                    <a:pt x="24" y="8067"/>
                    <a:pt x="66" y="8109"/>
                  </a:cubicBezTo>
                  <a:lnTo>
                    <a:pt x="2896" y="10938"/>
                  </a:lnTo>
                  <a:cubicBezTo>
                    <a:pt x="2938" y="10982"/>
                    <a:pt x="2995" y="11003"/>
                    <a:pt x="3053" y="11003"/>
                  </a:cubicBezTo>
                  <a:cubicBezTo>
                    <a:pt x="3111" y="11003"/>
                    <a:pt x="3167" y="10982"/>
                    <a:pt x="3211" y="10939"/>
                  </a:cubicBezTo>
                  <a:cubicBezTo>
                    <a:pt x="3299" y="10851"/>
                    <a:pt x="3299" y="10708"/>
                    <a:pt x="3211" y="10622"/>
                  </a:cubicBezTo>
                  <a:lnTo>
                    <a:pt x="448" y="7858"/>
                  </a:lnTo>
                  <a:lnTo>
                    <a:pt x="448" y="224"/>
                  </a:lnTo>
                  <a:cubicBezTo>
                    <a:pt x="448" y="101"/>
                    <a:pt x="347" y="1"/>
                    <a:pt x="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a:off x="1564275" y="875675"/>
              <a:ext cx="52300" cy="48225"/>
            </a:xfrm>
            <a:custGeom>
              <a:avLst/>
              <a:gdLst/>
              <a:ahLst/>
              <a:cxnLst/>
              <a:rect l="l" t="t" r="r" b="b"/>
              <a:pathLst>
                <a:path w="2092" h="1929" extrusionOk="0">
                  <a:moveTo>
                    <a:pt x="1100" y="450"/>
                  </a:moveTo>
                  <a:cubicBezTo>
                    <a:pt x="1176" y="450"/>
                    <a:pt x="1255" y="466"/>
                    <a:pt x="1328" y="503"/>
                  </a:cubicBezTo>
                  <a:cubicBezTo>
                    <a:pt x="1452" y="563"/>
                    <a:pt x="1544" y="670"/>
                    <a:pt x="1588" y="799"/>
                  </a:cubicBezTo>
                  <a:cubicBezTo>
                    <a:pt x="1632" y="931"/>
                    <a:pt x="1622" y="1070"/>
                    <a:pt x="1561" y="1194"/>
                  </a:cubicBezTo>
                  <a:cubicBezTo>
                    <a:pt x="1501" y="1317"/>
                    <a:pt x="1395" y="1409"/>
                    <a:pt x="1265" y="1453"/>
                  </a:cubicBezTo>
                  <a:cubicBezTo>
                    <a:pt x="1211" y="1471"/>
                    <a:pt x="1155" y="1480"/>
                    <a:pt x="1099" y="1480"/>
                  </a:cubicBezTo>
                  <a:cubicBezTo>
                    <a:pt x="1021" y="1480"/>
                    <a:pt x="943" y="1462"/>
                    <a:pt x="871" y="1426"/>
                  </a:cubicBezTo>
                  <a:cubicBezTo>
                    <a:pt x="748" y="1366"/>
                    <a:pt x="655" y="1260"/>
                    <a:pt x="611" y="1131"/>
                  </a:cubicBezTo>
                  <a:cubicBezTo>
                    <a:pt x="568" y="1000"/>
                    <a:pt x="576" y="860"/>
                    <a:pt x="638" y="737"/>
                  </a:cubicBezTo>
                  <a:cubicBezTo>
                    <a:pt x="728" y="556"/>
                    <a:pt x="909" y="450"/>
                    <a:pt x="1100" y="450"/>
                  </a:cubicBezTo>
                  <a:close/>
                  <a:moveTo>
                    <a:pt x="1101" y="1"/>
                  </a:moveTo>
                  <a:cubicBezTo>
                    <a:pt x="746" y="1"/>
                    <a:pt x="403" y="198"/>
                    <a:pt x="235" y="537"/>
                  </a:cubicBezTo>
                  <a:cubicBezTo>
                    <a:pt x="0" y="1013"/>
                    <a:pt x="195" y="1592"/>
                    <a:pt x="671" y="1827"/>
                  </a:cubicBezTo>
                  <a:cubicBezTo>
                    <a:pt x="805" y="1895"/>
                    <a:pt x="951" y="1928"/>
                    <a:pt x="1098" y="1928"/>
                  </a:cubicBezTo>
                  <a:cubicBezTo>
                    <a:pt x="1202" y="1928"/>
                    <a:pt x="1307" y="1912"/>
                    <a:pt x="1406" y="1876"/>
                  </a:cubicBezTo>
                  <a:cubicBezTo>
                    <a:pt x="1650" y="1794"/>
                    <a:pt x="1846" y="1622"/>
                    <a:pt x="1961" y="1391"/>
                  </a:cubicBezTo>
                  <a:cubicBezTo>
                    <a:pt x="2075" y="1161"/>
                    <a:pt x="2092" y="899"/>
                    <a:pt x="2011" y="654"/>
                  </a:cubicBezTo>
                  <a:cubicBezTo>
                    <a:pt x="1929" y="411"/>
                    <a:pt x="1755" y="214"/>
                    <a:pt x="1525" y="100"/>
                  </a:cubicBezTo>
                  <a:cubicBezTo>
                    <a:pt x="1389" y="33"/>
                    <a:pt x="1244" y="1"/>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p:nvPr/>
          </p:nvSpPr>
          <p:spPr>
            <a:xfrm>
              <a:off x="1605100" y="909600"/>
              <a:ext cx="111275" cy="234000"/>
            </a:xfrm>
            <a:custGeom>
              <a:avLst/>
              <a:gdLst/>
              <a:ahLst/>
              <a:cxnLst/>
              <a:rect l="l" t="t" r="r" b="b"/>
              <a:pathLst>
                <a:path w="4451" h="9360" extrusionOk="0">
                  <a:moveTo>
                    <a:pt x="255" y="0"/>
                  </a:moveTo>
                  <a:cubicBezTo>
                    <a:pt x="184" y="0"/>
                    <a:pt x="115" y="34"/>
                    <a:pt x="72" y="96"/>
                  </a:cubicBezTo>
                  <a:cubicBezTo>
                    <a:pt x="0" y="198"/>
                    <a:pt x="26" y="340"/>
                    <a:pt x="128" y="409"/>
                  </a:cubicBezTo>
                  <a:lnTo>
                    <a:pt x="3585" y="2800"/>
                  </a:lnTo>
                  <a:lnTo>
                    <a:pt x="3993" y="9150"/>
                  </a:lnTo>
                  <a:cubicBezTo>
                    <a:pt x="4001" y="9269"/>
                    <a:pt x="4099" y="9360"/>
                    <a:pt x="4217" y="9360"/>
                  </a:cubicBezTo>
                  <a:lnTo>
                    <a:pt x="4233" y="9360"/>
                  </a:lnTo>
                  <a:cubicBezTo>
                    <a:pt x="4356" y="9352"/>
                    <a:pt x="4451" y="9245"/>
                    <a:pt x="4442" y="9122"/>
                  </a:cubicBezTo>
                  <a:lnTo>
                    <a:pt x="4028" y="2663"/>
                  </a:lnTo>
                  <a:cubicBezTo>
                    <a:pt x="4024" y="2594"/>
                    <a:pt x="3987" y="2532"/>
                    <a:pt x="3932" y="2493"/>
                  </a:cubicBezTo>
                  <a:lnTo>
                    <a:pt x="384" y="41"/>
                  </a:lnTo>
                  <a:cubicBezTo>
                    <a:pt x="345" y="13"/>
                    <a:pt x="300"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3"/>
            <p:cNvSpPr/>
            <p:nvPr/>
          </p:nvSpPr>
          <p:spPr>
            <a:xfrm>
              <a:off x="1452875" y="1479875"/>
              <a:ext cx="51700" cy="48225"/>
            </a:xfrm>
            <a:custGeom>
              <a:avLst/>
              <a:gdLst/>
              <a:ahLst/>
              <a:cxnLst/>
              <a:rect l="l" t="t" r="r" b="b"/>
              <a:pathLst>
                <a:path w="2068" h="1929" extrusionOk="0">
                  <a:moveTo>
                    <a:pt x="998" y="449"/>
                  </a:moveTo>
                  <a:cubicBezTo>
                    <a:pt x="1089" y="449"/>
                    <a:pt x="1176" y="474"/>
                    <a:pt x="1256" y="519"/>
                  </a:cubicBezTo>
                  <a:cubicBezTo>
                    <a:pt x="1375" y="588"/>
                    <a:pt x="1460" y="699"/>
                    <a:pt x="1496" y="832"/>
                  </a:cubicBezTo>
                  <a:cubicBezTo>
                    <a:pt x="1531" y="966"/>
                    <a:pt x="1513" y="1103"/>
                    <a:pt x="1445" y="1222"/>
                  </a:cubicBezTo>
                  <a:cubicBezTo>
                    <a:pt x="1376" y="1342"/>
                    <a:pt x="1265" y="1427"/>
                    <a:pt x="1133" y="1463"/>
                  </a:cubicBezTo>
                  <a:cubicBezTo>
                    <a:pt x="1088" y="1475"/>
                    <a:pt x="1043" y="1480"/>
                    <a:pt x="998" y="1480"/>
                  </a:cubicBezTo>
                  <a:cubicBezTo>
                    <a:pt x="771" y="1480"/>
                    <a:pt x="563" y="1329"/>
                    <a:pt x="501" y="1098"/>
                  </a:cubicBezTo>
                  <a:cubicBezTo>
                    <a:pt x="465" y="966"/>
                    <a:pt x="484" y="827"/>
                    <a:pt x="552" y="707"/>
                  </a:cubicBezTo>
                  <a:cubicBezTo>
                    <a:pt x="620" y="588"/>
                    <a:pt x="732" y="503"/>
                    <a:pt x="864" y="468"/>
                  </a:cubicBezTo>
                  <a:cubicBezTo>
                    <a:pt x="908" y="455"/>
                    <a:pt x="955" y="449"/>
                    <a:pt x="998" y="449"/>
                  </a:cubicBezTo>
                  <a:close/>
                  <a:moveTo>
                    <a:pt x="999" y="1"/>
                  </a:moveTo>
                  <a:cubicBezTo>
                    <a:pt x="916" y="1"/>
                    <a:pt x="832" y="12"/>
                    <a:pt x="749" y="34"/>
                  </a:cubicBezTo>
                  <a:cubicBezTo>
                    <a:pt x="500" y="101"/>
                    <a:pt x="292" y="261"/>
                    <a:pt x="163" y="484"/>
                  </a:cubicBezTo>
                  <a:cubicBezTo>
                    <a:pt x="35" y="707"/>
                    <a:pt x="0" y="966"/>
                    <a:pt x="67" y="1215"/>
                  </a:cubicBezTo>
                  <a:cubicBezTo>
                    <a:pt x="183" y="1645"/>
                    <a:pt x="572" y="1929"/>
                    <a:pt x="998" y="1929"/>
                  </a:cubicBezTo>
                  <a:cubicBezTo>
                    <a:pt x="1080" y="1929"/>
                    <a:pt x="1165" y="1918"/>
                    <a:pt x="1249" y="1897"/>
                  </a:cubicBezTo>
                  <a:cubicBezTo>
                    <a:pt x="1762" y="1758"/>
                    <a:pt x="2067" y="1230"/>
                    <a:pt x="1930" y="716"/>
                  </a:cubicBezTo>
                  <a:cubicBezTo>
                    <a:pt x="1863" y="466"/>
                    <a:pt x="1703" y="260"/>
                    <a:pt x="1481" y="131"/>
                  </a:cubicBezTo>
                  <a:cubicBezTo>
                    <a:pt x="1332" y="45"/>
                    <a:pt x="1166" y="1"/>
                    <a:pt x="9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a:off x="1468050" y="1386850"/>
              <a:ext cx="51725" cy="48225"/>
            </a:xfrm>
            <a:custGeom>
              <a:avLst/>
              <a:gdLst/>
              <a:ahLst/>
              <a:cxnLst/>
              <a:rect l="l" t="t" r="r" b="b"/>
              <a:pathLst>
                <a:path w="2069" h="1929" extrusionOk="0">
                  <a:moveTo>
                    <a:pt x="996" y="449"/>
                  </a:moveTo>
                  <a:cubicBezTo>
                    <a:pt x="1224" y="449"/>
                    <a:pt x="1434" y="600"/>
                    <a:pt x="1496" y="831"/>
                  </a:cubicBezTo>
                  <a:cubicBezTo>
                    <a:pt x="1570" y="1106"/>
                    <a:pt x="1406" y="1388"/>
                    <a:pt x="1131" y="1462"/>
                  </a:cubicBezTo>
                  <a:cubicBezTo>
                    <a:pt x="1087" y="1474"/>
                    <a:pt x="1042" y="1479"/>
                    <a:pt x="999" y="1479"/>
                  </a:cubicBezTo>
                  <a:cubicBezTo>
                    <a:pt x="771" y="1479"/>
                    <a:pt x="562" y="1328"/>
                    <a:pt x="500" y="1098"/>
                  </a:cubicBezTo>
                  <a:cubicBezTo>
                    <a:pt x="426" y="823"/>
                    <a:pt x="590" y="540"/>
                    <a:pt x="864" y="466"/>
                  </a:cubicBezTo>
                  <a:cubicBezTo>
                    <a:pt x="908" y="454"/>
                    <a:pt x="953" y="449"/>
                    <a:pt x="996" y="449"/>
                  </a:cubicBezTo>
                  <a:close/>
                  <a:moveTo>
                    <a:pt x="1000" y="1"/>
                  </a:moveTo>
                  <a:cubicBezTo>
                    <a:pt x="917" y="1"/>
                    <a:pt x="833" y="11"/>
                    <a:pt x="750" y="34"/>
                  </a:cubicBezTo>
                  <a:cubicBezTo>
                    <a:pt x="500" y="100"/>
                    <a:pt x="292" y="260"/>
                    <a:pt x="163" y="482"/>
                  </a:cubicBezTo>
                  <a:cubicBezTo>
                    <a:pt x="34" y="706"/>
                    <a:pt x="0" y="965"/>
                    <a:pt x="67" y="1214"/>
                  </a:cubicBezTo>
                  <a:cubicBezTo>
                    <a:pt x="182" y="1644"/>
                    <a:pt x="573" y="1928"/>
                    <a:pt x="998" y="1928"/>
                  </a:cubicBezTo>
                  <a:cubicBezTo>
                    <a:pt x="1080" y="1928"/>
                    <a:pt x="1165" y="1918"/>
                    <a:pt x="1249" y="1895"/>
                  </a:cubicBezTo>
                  <a:cubicBezTo>
                    <a:pt x="1763" y="1757"/>
                    <a:pt x="2068" y="1227"/>
                    <a:pt x="1930" y="715"/>
                  </a:cubicBezTo>
                  <a:cubicBezTo>
                    <a:pt x="1814" y="285"/>
                    <a:pt x="1424" y="1"/>
                    <a:pt x="10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3"/>
            <p:cNvSpPr/>
            <p:nvPr/>
          </p:nvSpPr>
          <p:spPr>
            <a:xfrm>
              <a:off x="1374625" y="1125475"/>
              <a:ext cx="49950" cy="48250"/>
            </a:xfrm>
            <a:custGeom>
              <a:avLst/>
              <a:gdLst/>
              <a:ahLst/>
              <a:cxnLst/>
              <a:rect l="l" t="t" r="r" b="b"/>
              <a:pathLst>
                <a:path w="1998" h="1930" extrusionOk="0">
                  <a:moveTo>
                    <a:pt x="999" y="450"/>
                  </a:moveTo>
                  <a:cubicBezTo>
                    <a:pt x="1089" y="450"/>
                    <a:pt x="1176" y="473"/>
                    <a:pt x="1255" y="519"/>
                  </a:cubicBezTo>
                  <a:cubicBezTo>
                    <a:pt x="1374" y="588"/>
                    <a:pt x="1459" y="698"/>
                    <a:pt x="1495" y="831"/>
                  </a:cubicBezTo>
                  <a:cubicBezTo>
                    <a:pt x="1531" y="965"/>
                    <a:pt x="1512" y="1103"/>
                    <a:pt x="1444" y="1222"/>
                  </a:cubicBezTo>
                  <a:cubicBezTo>
                    <a:pt x="1349" y="1388"/>
                    <a:pt x="1175" y="1480"/>
                    <a:pt x="997" y="1480"/>
                  </a:cubicBezTo>
                  <a:cubicBezTo>
                    <a:pt x="910" y="1480"/>
                    <a:pt x="821" y="1458"/>
                    <a:pt x="740" y="1411"/>
                  </a:cubicBezTo>
                  <a:cubicBezTo>
                    <a:pt x="621" y="1343"/>
                    <a:pt x="537" y="1232"/>
                    <a:pt x="500" y="1099"/>
                  </a:cubicBezTo>
                  <a:cubicBezTo>
                    <a:pt x="466" y="965"/>
                    <a:pt x="484" y="827"/>
                    <a:pt x="553" y="708"/>
                  </a:cubicBezTo>
                  <a:cubicBezTo>
                    <a:pt x="620" y="589"/>
                    <a:pt x="732" y="504"/>
                    <a:pt x="865" y="467"/>
                  </a:cubicBezTo>
                  <a:cubicBezTo>
                    <a:pt x="909" y="456"/>
                    <a:pt x="955" y="450"/>
                    <a:pt x="999" y="450"/>
                  </a:cubicBezTo>
                  <a:close/>
                  <a:moveTo>
                    <a:pt x="1000" y="0"/>
                  </a:moveTo>
                  <a:cubicBezTo>
                    <a:pt x="917" y="0"/>
                    <a:pt x="833" y="11"/>
                    <a:pt x="750" y="33"/>
                  </a:cubicBezTo>
                  <a:cubicBezTo>
                    <a:pt x="500" y="101"/>
                    <a:pt x="292" y="260"/>
                    <a:pt x="164" y="482"/>
                  </a:cubicBezTo>
                  <a:cubicBezTo>
                    <a:pt x="35" y="707"/>
                    <a:pt x="1" y="966"/>
                    <a:pt x="67" y="1215"/>
                  </a:cubicBezTo>
                  <a:cubicBezTo>
                    <a:pt x="135" y="1463"/>
                    <a:pt x="294" y="1671"/>
                    <a:pt x="516" y="1800"/>
                  </a:cubicBezTo>
                  <a:cubicBezTo>
                    <a:pt x="664" y="1886"/>
                    <a:pt x="828" y="1930"/>
                    <a:pt x="996" y="1930"/>
                  </a:cubicBezTo>
                  <a:cubicBezTo>
                    <a:pt x="1080" y="1930"/>
                    <a:pt x="1165" y="1919"/>
                    <a:pt x="1249" y="1897"/>
                  </a:cubicBezTo>
                  <a:cubicBezTo>
                    <a:pt x="1497" y="1829"/>
                    <a:pt x="1705" y="1670"/>
                    <a:pt x="1834" y="1447"/>
                  </a:cubicBezTo>
                  <a:cubicBezTo>
                    <a:pt x="1963" y="1223"/>
                    <a:pt x="1997" y="965"/>
                    <a:pt x="1931" y="716"/>
                  </a:cubicBezTo>
                  <a:cubicBezTo>
                    <a:pt x="1863" y="466"/>
                    <a:pt x="1704" y="258"/>
                    <a:pt x="1481" y="130"/>
                  </a:cubicBezTo>
                  <a:cubicBezTo>
                    <a:pt x="1332" y="44"/>
                    <a:pt x="1167" y="0"/>
                    <a:pt x="1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3"/>
            <p:cNvSpPr/>
            <p:nvPr/>
          </p:nvSpPr>
          <p:spPr>
            <a:xfrm>
              <a:off x="1359125" y="1308200"/>
              <a:ext cx="55050" cy="48175"/>
            </a:xfrm>
            <a:custGeom>
              <a:avLst/>
              <a:gdLst/>
              <a:ahLst/>
              <a:cxnLst/>
              <a:rect l="l" t="t" r="r" b="b"/>
              <a:pathLst>
                <a:path w="2202" h="1927" extrusionOk="0">
                  <a:moveTo>
                    <a:pt x="1102" y="448"/>
                  </a:moveTo>
                  <a:cubicBezTo>
                    <a:pt x="1189" y="448"/>
                    <a:pt x="1277" y="470"/>
                    <a:pt x="1357" y="517"/>
                  </a:cubicBezTo>
                  <a:cubicBezTo>
                    <a:pt x="1604" y="658"/>
                    <a:pt x="1689" y="973"/>
                    <a:pt x="1547" y="1220"/>
                  </a:cubicBezTo>
                  <a:cubicBezTo>
                    <a:pt x="1451" y="1385"/>
                    <a:pt x="1278" y="1478"/>
                    <a:pt x="1100" y="1478"/>
                  </a:cubicBezTo>
                  <a:cubicBezTo>
                    <a:pt x="1012" y="1478"/>
                    <a:pt x="924" y="1456"/>
                    <a:pt x="843" y="1409"/>
                  </a:cubicBezTo>
                  <a:cubicBezTo>
                    <a:pt x="596" y="1267"/>
                    <a:pt x="512" y="952"/>
                    <a:pt x="654" y="705"/>
                  </a:cubicBezTo>
                  <a:cubicBezTo>
                    <a:pt x="749" y="540"/>
                    <a:pt x="923" y="448"/>
                    <a:pt x="1102" y="448"/>
                  </a:cubicBezTo>
                  <a:close/>
                  <a:moveTo>
                    <a:pt x="1103" y="0"/>
                  </a:moveTo>
                  <a:cubicBezTo>
                    <a:pt x="770" y="0"/>
                    <a:pt x="446" y="173"/>
                    <a:pt x="267" y="481"/>
                  </a:cubicBezTo>
                  <a:cubicBezTo>
                    <a:pt x="1" y="941"/>
                    <a:pt x="160" y="1532"/>
                    <a:pt x="620" y="1798"/>
                  </a:cubicBezTo>
                  <a:cubicBezTo>
                    <a:pt x="771" y="1885"/>
                    <a:pt x="936" y="1927"/>
                    <a:pt x="1099" y="1927"/>
                  </a:cubicBezTo>
                  <a:cubicBezTo>
                    <a:pt x="1432" y="1927"/>
                    <a:pt x="1757" y="1754"/>
                    <a:pt x="1935" y="1445"/>
                  </a:cubicBezTo>
                  <a:cubicBezTo>
                    <a:pt x="2201" y="985"/>
                    <a:pt x="2042" y="394"/>
                    <a:pt x="1582" y="130"/>
                  </a:cubicBezTo>
                  <a:cubicBezTo>
                    <a:pt x="1431" y="42"/>
                    <a:pt x="1266" y="0"/>
                    <a:pt x="1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3"/>
            <p:cNvSpPr/>
            <p:nvPr/>
          </p:nvSpPr>
          <p:spPr>
            <a:xfrm>
              <a:off x="1398775" y="1220625"/>
              <a:ext cx="240625" cy="95850"/>
            </a:xfrm>
            <a:custGeom>
              <a:avLst/>
              <a:gdLst/>
              <a:ahLst/>
              <a:cxnLst/>
              <a:rect l="l" t="t" r="r" b="b"/>
              <a:pathLst>
                <a:path w="9625" h="3834" extrusionOk="0">
                  <a:moveTo>
                    <a:pt x="2929" y="0"/>
                  </a:moveTo>
                  <a:cubicBezTo>
                    <a:pt x="2861" y="0"/>
                    <a:pt x="2797" y="32"/>
                    <a:pt x="2754" y="86"/>
                  </a:cubicBezTo>
                  <a:lnTo>
                    <a:pt x="79" y="3470"/>
                  </a:lnTo>
                  <a:cubicBezTo>
                    <a:pt x="1" y="3568"/>
                    <a:pt x="17" y="3709"/>
                    <a:pt x="114" y="3785"/>
                  </a:cubicBezTo>
                  <a:cubicBezTo>
                    <a:pt x="156" y="3817"/>
                    <a:pt x="205" y="3833"/>
                    <a:pt x="254" y="3833"/>
                  </a:cubicBezTo>
                  <a:cubicBezTo>
                    <a:pt x="320" y="3833"/>
                    <a:pt x="386" y="3804"/>
                    <a:pt x="430" y="3747"/>
                  </a:cubicBezTo>
                  <a:lnTo>
                    <a:pt x="3038" y="448"/>
                  </a:lnTo>
                  <a:lnTo>
                    <a:pt x="9401" y="448"/>
                  </a:lnTo>
                  <a:cubicBezTo>
                    <a:pt x="9525" y="448"/>
                    <a:pt x="9624" y="348"/>
                    <a:pt x="9624" y="224"/>
                  </a:cubicBezTo>
                  <a:cubicBezTo>
                    <a:pt x="9624" y="101"/>
                    <a:pt x="9525" y="0"/>
                    <a:pt x="9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3"/>
            <p:cNvSpPr/>
            <p:nvPr/>
          </p:nvSpPr>
          <p:spPr>
            <a:xfrm>
              <a:off x="1412450" y="1142325"/>
              <a:ext cx="226950" cy="11200"/>
            </a:xfrm>
            <a:custGeom>
              <a:avLst/>
              <a:gdLst/>
              <a:ahLst/>
              <a:cxnLst/>
              <a:rect l="l" t="t" r="r" b="b"/>
              <a:pathLst>
                <a:path w="9078" h="448" extrusionOk="0">
                  <a:moveTo>
                    <a:pt x="225" y="0"/>
                  </a:moveTo>
                  <a:cubicBezTo>
                    <a:pt x="101" y="0"/>
                    <a:pt x="0" y="101"/>
                    <a:pt x="0" y="224"/>
                  </a:cubicBezTo>
                  <a:cubicBezTo>
                    <a:pt x="0" y="348"/>
                    <a:pt x="101" y="447"/>
                    <a:pt x="225" y="447"/>
                  </a:cubicBezTo>
                  <a:lnTo>
                    <a:pt x="8854" y="447"/>
                  </a:lnTo>
                  <a:cubicBezTo>
                    <a:pt x="8978" y="447"/>
                    <a:pt x="9077" y="348"/>
                    <a:pt x="9077" y="224"/>
                  </a:cubicBezTo>
                  <a:cubicBezTo>
                    <a:pt x="9077" y="101"/>
                    <a:pt x="8978" y="0"/>
                    <a:pt x="88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3"/>
            <p:cNvSpPr/>
            <p:nvPr/>
          </p:nvSpPr>
          <p:spPr>
            <a:xfrm>
              <a:off x="1499850" y="1294675"/>
              <a:ext cx="109975" cy="108875"/>
            </a:xfrm>
            <a:custGeom>
              <a:avLst/>
              <a:gdLst/>
              <a:ahLst/>
              <a:cxnLst/>
              <a:rect l="l" t="t" r="r" b="b"/>
              <a:pathLst>
                <a:path w="4399" h="4355" extrusionOk="0">
                  <a:moveTo>
                    <a:pt x="4152" y="1"/>
                  </a:moveTo>
                  <a:cubicBezTo>
                    <a:pt x="4094" y="1"/>
                    <a:pt x="4037" y="23"/>
                    <a:pt x="3994" y="66"/>
                  </a:cubicBezTo>
                  <a:lnTo>
                    <a:pt x="89" y="3971"/>
                  </a:lnTo>
                  <a:cubicBezTo>
                    <a:pt x="1" y="4060"/>
                    <a:pt x="1" y="4201"/>
                    <a:pt x="89" y="4289"/>
                  </a:cubicBezTo>
                  <a:cubicBezTo>
                    <a:pt x="132" y="4333"/>
                    <a:pt x="188" y="4355"/>
                    <a:pt x="246" y="4355"/>
                  </a:cubicBezTo>
                  <a:cubicBezTo>
                    <a:pt x="303" y="4355"/>
                    <a:pt x="360" y="4333"/>
                    <a:pt x="406" y="4289"/>
                  </a:cubicBezTo>
                  <a:lnTo>
                    <a:pt x="4311" y="383"/>
                  </a:lnTo>
                  <a:cubicBezTo>
                    <a:pt x="4399" y="295"/>
                    <a:pt x="4399" y="153"/>
                    <a:pt x="4311" y="66"/>
                  </a:cubicBezTo>
                  <a:cubicBezTo>
                    <a:pt x="4267" y="23"/>
                    <a:pt x="4209" y="1"/>
                    <a:pt x="4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3"/>
            <p:cNvSpPr/>
            <p:nvPr/>
          </p:nvSpPr>
          <p:spPr>
            <a:xfrm>
              <a:off x="1490250" y="1406150"/>
              <a:ext cx="256850" cy="108825"/>
            </a:xfrm>
            <a:custGeom>
              <a:avLst/>
              <a:gdLst/>
              <a:ahLst/>
              <a:cxnLst/>
              <a:rect l="l" t="t" r="r" b="b"/>
              <a:pathLst>
                <a:path w="10274" h="4353" extrusionOk="0">
                  <a:moveTo>
                    <a:pt x="10027" y="0"/>
                  </a:moveTo>
                  <a:cubicBezTo>
                    <a:pt x="9969" y="0"/>
                    <a:pt x="9912" y="22"/>
                    <a:pt x="9868" y="66"/>
                  </a:cubicBezTo>
                  <a:lnTo>
                    <a:pt x="6033" y="3901"/>
                  </a:lnTo>
                  <a:lnTo>
                    <a:pt x="238" y="3696"/>
                  </a:lnTo>
                  <a:cubicBezTo>
                    <a:pt x="233" y="3696"/>
                    <a:pt x="229" y="3696"/>
                    <a:pt x="224" y="3696"/>
                  </a:cubicBezTo>
                  <a:cubicBezTo>
                    <a:pt x="117" y="3696"/>
                    <a:pt x="9" y="3793"/>
                    <a:pt x="6" y="3912"/>
                  </a:cubicBezTo>
                  <a:cubicBezTo>
                    <a:pt x="1" y="4035"/>
                    <a:pt x="99" y="4140"/>
                    <a:pt x="222" y="4143"/>
                  </a:cubicBezTo>
                  <a:lnTo>
                    <a:pt x="6114" y="4353"/>
                  </a:lnTo>
                  <a:lnTo>
                    <a:pt x="6123" y="4353"/>
                  </a:lnTo>
                  <a:cubicBezTo>
                    <a:pt x="6182" y="4353"/>
                    <a:pt x="6239" y="4329"/>
                    <a:pt x="6281" y="4287"/>
                  </a:cubicBezTo>
                  <a:lnTo>
                    <a:pt x="10187" y="383"/>
                  </a:lnTo>
                  <a:cubicBezTo>
                    <a:pt x="10273" y="294"/>
                    <a:pt x="10273" y="153"/>
                    <a:pt x="10187" y="66"/>
                  </a:cubicBezTo>
                  <a:cubicBezTo>
                    <a:pt x="10142" y="22"/>
                    <a:pt x="10084" y="0"/>
                    <a:pt x="10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3"/>
            <p:cNvSpPr/>
            <p:nvPr/>
          </p:nvSpPr>
          <p:spPr>
            <a:xfrm>
              <a:off x="2162400" y="757150"/>
              <a:ext cx="49900" cy="48275"/>
            </a:xfrm>
            <a:custGeom>
              <a:avLst/>
              <a:gdLst/>
              <a:ahLst/>
              <a:cxnLst/>
              <a:rect l="l" t="t" r="r" b="b"/>
              <a:pathLst>
                <a:path w="1996" h="1931" extrusionOk="0">
                  <a:moveTo>
                    <a:pt x="999" y="451"/>
                  </a:moveTo>
                  <a:cubicBezTo>
                    <a:pt x="1088" y="451"/>
                    <a:pt x="1176" y="473"/>
                    <a:pt x="1256" y="520"/>
                  </a:cubicBezTo>
                  <a:cubicBezTo>
                    <a:pt x="1375" y="589"/>
                    <a:pt x="1460" y="699"/>
                    <a:pt x="1496" y="832"/>
                  </a:cubicBezTo>
                  <a:cubicBezTo>
                    <a:pt x="1532" y="966"/>
                    <a:pt x="1513" y="1105"/>
                    <a:pt x="1445" y="1224"/>
                  </a:cubicBezTo>
                  <a:cubicBezTo>
                    <a:pt x="1376" y="1343"/>
                    <a:pt x="1266" y="1427"/>
                    <a:pt x="1133" y="1464"/>
                  </a:cubicBezTo>
                  <a:cubicBezTo>
                    <a:pt x="1089" y="1475"/>
                    <a:pt x="1044" y="1481"/>
                    <a:pt x="999" y="1481"/>
                  </a:cubicBezTo>
                  <a:cubicBezTo>
                    <a:pt x="909" y="1481"/>
                    <a:pt x="821" y="1458"/>
                    <a:pt x="741" y="1411"/>
                  </a:cubicBezTo>
                  <a:cubicBezTo>
                    <a:pt x="622" y="1343"/>
                    <a:pt x="537" y="1232"/>
                    <a:pt x="501" y="1099"/>
                  </a:cubicBezTo>
                  <a:cubicBezTo>
                    <a:pt x="465" y="965"/>
                    <a:pt x="484" y="827"/>
                    <a:pt x="553" y="708"/>
                  </a:cubicBezTo>
                  <a:cubicBezTo>
                    <a:pt x="621" y="589"/>
                    <a:pt x="732" y="504"/>
                    <a:pt x="865" y="468"/>
                  </a:cubicBezTo>
                  <a:cubicBezTo>
                    <a:pt x="909" y="456"/>
                    <a:pt x="955" y="451"/>
                    <a:pt x="999" y="451"/>
                  </a:cubicBezTo>
                  <a:close/>
                  <a:moveTo>
                    <a:pt x="1000" y="1"/>
                  </a:moveTo>
                  <a:cubicBezTo>
                    <a:pt x="666" y="1"/>
                    <a:pt x="342" y="174"/>
                    <a:pt x="163" y="483"/>
                  </a:cubicBezTo>
                  <a:cubicBezTo>
                    <a:pt x="35" y="706"/>
                    <a:pt x="0" y="965"/>
                    <a:pt x="67" y="1214"/>
                  </a:cubicBezTo>
                  <a:cubicBezTo>
                    <a:pt x="134" y="1464"/>
                    <a:pt x="294" y="1672"/>
                    <a:pt x="516" y="1801"/>
                  </a:cubicBezTo>
                  <a:cubicBezTo>
                    <a:pt x="664" y="1886"/>
                    <a:pt x="828" y="1930"/>
                    <a:pt x="997" y="1930"/>
                  </a:cubicBezTo>
                  <a:cubicBezTo>
                    <a:pt x="1079" y="1930"/>
                    <a:pt x="1164" y="1920"/>
                    <a:pt x="1246" y="1897"/>
                  </a:cubicBezTo>
                  <a:cubicBezTo>
                    <a:pt x="1496" y="1829"/>
                    <a:pt x="1704" y="1670"/>
                    <a:pt x="1832" y="1448"/>
                  </a:cubicBezTo>
                  <a:cubicBezTo>
                    <a:pt x="1960" y="1224"/>
                    <a:pt x="1996" y="964"/>
                    <a:pt x="1928" y="716"/>
                  </a:cubicBezTo>
                  <a:cubicBezTo>
                    <a:pt x="1862" y="467"/>
                    <a:pt x="1702" y="259"/>
                    <a:pt x="1480" y="130"/>
                  </a:cubicBezTo>
                  <a:cubicBezTo>
                    <a:pt x="1328" y="42"/>
                    <a:pt x="1163" y="1"/>
                    <a:pt x="10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3"/>
            <p:cNvSpPr/>
            <p:nvPr/>
          </p:nvSpPr>
          <p:spPr>
            <a:xfrm>
              <a:off x="2199650" y="788675"/>
              <a:ext cx="94775" cy="233350"/>
            </a:xfrm>
            <a:custGeom>
              <a:avLst/>
              <a:gdLst/>
              <a:ahLst/>
              <a:cxnLst/>
              <a:rect l="l" t="t" r="r" b="b"/>
              <a:pathLst>
                <a:path w="3791" h="9334" extrusionOk="0">
                  <a:moveTo>
                    <a:pt x="246" y="1"/>
                  </a:moveTo>
                  <a:cubicBezTo>
                    <a:pt x="188" y="1"/>
                    <a:pt x="131" y="22"/>
                    <a:pt x="88" y="66"/>
                  </a:cubicBezTo>
                  <a:cubicBezTo>
                    <a:pt x="1" y="155"/>
                    <a:pt x="1" y="296"/>
                    <a:pt x="88" y="384"/>
                  </a:cubicBezTo>
                  <a:lnTo>
                    <a:pt x="3342" y="3638"/>
                  </a:lnTo>
                  <a:lnTo>
                    <a:pt x="3342" y="9109"/>
                  </a:lnTo>
                  <a:cubicBezTo>
                    <a:pt x="3342" y="9233"/>
                    <a:pt x="3442" y="9333"/>
                    <a:pt x="3566" y="9333"/>
                  </a:cubicBezTo>
                  <a:cubicBezTo>
                    <a:pt x="3690" y="9333"/>
                    <a:pt x="3791" y="9233"/>
                    <a:pt x="3791" y="9108"/>
                  </a:cubicBezTo>
                  <a:lnTo>
                    <a:pt x="3791" y="3544"/>
                  </a:lnTo>
                  <a:cubicBezTo>
                    <a:pt x="3791" y="3485"/>
                    <a:pt x="3766" y="3427"/>
                    <a:pt x="3725" y="3386"/>
                  </a:cubicBezTo>
                  <a:lnTo>
                    <a:pt x="405" y="66"/>
                  </a:lnTo>
                  <a:cubicBezTo>
                    <a:pt x="361" y="22"/>
                    <a:pt x="303" y="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3"/>
            <p:cNvSpPr/>
            <p:nvPr/>
          </p:nvSpPr>
          <p:spPr>
            <a:xfrm>
              <a:off x="1555825" y="943500"/>
              <a:ext cx="1045300" cy="538450"/>
            </a:xfrm>
            <a:custGeom>
              <a:avLst/>
              <a:gdLst/>
              <a:ahLst/>
              <a:cxnLst/>
              <a:rect l="l" t="t" r="r" b="b"/>
              <a:pathLst>
                <a:path w="41812" h="21538" extrusionOk="0">
                  <a:moveTo>
                    <a:pt x="20107" y="0"/>
                  </a:moveTo>
                  <a:cubicBezTo>
                    <a:pt x="7759" y="0"/>
                    <a:pt x="0" y="9003"/>
                    <a:pt x="0" y="12132"/>
                  </a:cubicBezTo>
                  <a:cubicBezTo>
                    <a:pt x="0" y="15227"/>
                    <a:pt x="8675" y="21538"/>
                    <a:pt x="20453" y="21538"/>
                  </a:cubicBezTo>
                  <a:cubicBezTo>
                    <a:pt x="32231" y="21538"/>
                    <a:pt x="41812" y="14418"/>
                    <a:pt x="41812" y="12089"/>
                  </a:cubicBezTo>
                  <a:cubicBezTo>
                    <a:pt x="41812" y="9117"/>
                    <a:pt x="33820" y="0"/>
                    <a:pt x="20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3"/>
            <p:cNvSpPr/>
            <p:nvPr/>
          </p:nvSpPr>
          <p:spPr>
            <a:xfrm>
              <a:off x="1849250" y="989425"/>
              <a:ext cx="435725" cy="435725"/>
            </a:xfrm>
            <a:custGeom>
              <a:avLst/>
              <a:gdLst/>
              <a:ahLst/>
              <a:cxnLst/>
              <a:rect l="l" t="t" r="r" b="b"/>
              <a:pathLst>
                <a:path w="17429" h="17429" extrusionOk="0">
                  <a:moveTo>
                    <a:pt x="8715" y="1"/>
                  </a:moveTo>
                  <a:cubicBezTo>
                    <a:pt x="6403" y="1"/>
                    <a:pt x="4187" y="919"/>
                    <a:pt x="2553" y="2552"/>
                  </a:cubicBezTo>
                  <a:cubicBezTo>
                    <a:pt x="919" y="4188"/>
                    <a:pt x="0" y="6404"/>
                    <a:pt x="0" y="8715"/>
                  </a:cubicBezTo>
                  <a:cubicBezTo>
                    <a:pt x="0" y="11026"/>
                    <a:pt x="919" y="13242"/>
                    <a:pt x="2553" y="14877"/>
                  </a:cubicBezTo>
                  <a:cubicBezTo>
                    <a:pt x="4187" y="16511"/>
                    <a:pt x="6403" y="17429"/>
                    <a:pt x="8715" y="17429"/>
                  </a:cubicBezTo>
                  <a:cubicBezTo>
                    <a:pt x="11025" y="17429"/>
                    <a:pt x="13243" y="16511"/>
                    <a:pt x="14877" y="14877"/>
                  </a:cubicBezTo>
                  <a:cubicBezTo>
                    <a:pt x="16511" y="13242"/>
                    <a:pt x="17428" y="11026"/>
                    <a:pt x="17428" y="8715"/>
                  </a:cubicBezTo>
                  <a:cubicBezTo>
                    <a:pt x="17428" y="6404"/>
                    <a:pt x="16511" y="4188"/>
                    <a:pt x="14877" y="2552"/>
                  </a:cubicBezTo>
                  <a:cubicBezTo>
                    <a:pt x="13243" y="919"/>
                    <a:pt x="11025" y="1"/>
                    <a:pt x="8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3"/>
            <p:cNvSpPr/>
            <p:nvPr/>
          </p:nvSpPr>
          <p:spPr>
            <a:xfrm>
              <a:off x="1958600" y="1098775"/>
              <a:ext cx="217100" cy="217050"/>
            </a:xfrm>
            <a:custGeom>
              <a:avLst/>
              <a:gdLst/>
              <a:ahLst/>
              <a:cxnLst/>
              <a:rect l="l" t="t" r="r" b="b"/>
              <a:pathLst>
                <a:path w="8684" h="8682" extrusionOk="0">
                  <a:moveTo>
                    <a:pt x="4342" y="0"/>
                  </a:moveTo>
                  <a:cubicBezTo>
                    <a:pt x="1945" y="0"/>
                    <a:pt x="1" y="1943"/>
                    <a:pt x="1" y="4341"/>
                  </a:cubicBezTo>
                  <a:cubicBezTo>
                    <a:pt x="1" y="6739"/>
                    <a:pt x="1945" y="8681"/>
                    <a:pt x="4342" y="8681"/>
                  </a:cubicBezTo>
                  <a:cubicBezTo>
                    <a:pt x="6739" y="8681"/>
                    <a:pt x="8683" y="6739"/>
                    <a:pt x="8683" y="4341"/>
                  </a:cubicBezTo>
                  <a:cubicBezTo>
                    <a:pt x="8683" y="1943"/>
                    <a:pt x="6739" y="0"/>
                    <a:pt x="4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3"/>
            <p:cNvSpPr/>
            <p:nvPr/>
          </p:nvSpPr>
          <p:spPr>
            <a:xfrm>
              <a:off x="1555825" y="1078125"/>
              <a:ext cx="1045300" cy="403825"/>
            </a:xfrm>
            <a:custGeom>
              <a:avLst/>
              <a:gdLst/>
              <a:ahLst/>
              <a:cxnLst/>
              <a:rect l="l" t="t" r="r" b="b"/>
              <a:pathLst>
                <a:path w="41812" h="16153" extrusionOk="0">
                  <a:moveTo>
                    <a:pt x="4796" y="1"/>
                  </a:moveTo>
                  <a:cubicBezTo>
                    <a:pt x="1707" y="2519"/>
                    <a:pt x="0" y="5280"/>
                    <a:pt x="0" y="6747"/>
                  </a:cubicBezTo>
                  <a:cubicBezTo>
                    <a:pt x="0" y="9842"/>
                    <a:pt x="8675" y="16153"/>
                    <a:pt x="20453" y="16153"/>
                  </a:cubicBezTo>
                  <a:cubicBezTo>
                    <a:pt x="32231" y="16153"/>
                    <a:pt x="41812" y="9033"/>
                    <a:pt x="41812" y="6704"/>
                  </a:cubicBezTo>
                  <a:cubicBezTo>
                    <a:pt x="41812" y="5931"/>
                    <a:pt x="41266" y="4741"/>
                    <a:pt x="40225" y="3405"/>
                  </a:cubicBezTo>
                  <a:cubicBezTo>
                    <a:pt x="35730" y="5246"/>
                    <a:pt x="30894" y="6236"/>
                    <a:pt x="25904" y="6236"/>
                  </a:cubicBezTo>
                  <a:cubicBezTo>
                    <a:pt x="25576" y="6236"/>
                    <a:pt x="25248" y="6232"/>
                    <a:pt x="24919" y="6223"/>
                  </a:cubicBezTo>
                  <a:cubicBezTo>
                    <a:pt x="17933" y="6039"/>
                    <a:pt x="10439" y="4234"/>
                    <a:pt x="4796"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3"/>
            <p:cNvSpPr/>
            <p:nvPr/>
          </p:nvSpPr>
          <p:spPr>
            <a:xfrm>
              <a:off x="2059650" y="1138425"/>
              <a:ext cx="66725" cy="66700"/>
            </a:xfrm>
            <a:custGeom>
              <a:avLst/>
              <a:gdLst/>
              <a:ahLst/>
              <a:cxnLst/>
              <a:rect l="l" t="t" r="r" b="b"/>
              <a:pathLst>
                <a:path w="2669" h="2668" extrusionOk="0">
                  <a:moveTo>
                    <a:pt x="1335" y="1"/>
                  </a:moveTo>
                  <a:cubicBezTo>
                    <a:pt x="598" y="1"/>
                    <a:pt x="1" y="598"/>
                    <a:pt x="1" y="1335"/>
                  </a:cubicBezTo>
                  <a:cubicBezTo>
                    <a:pt x="1" y="2070"/>
                    <a:pt x="598" y="2667"/>
                    <a:pt x="1335" y="2667"/>
                  </a:cubicBezTo>
                  <a:cubicBezTo>
                    <a:pt x="2071" y="2667"/>
                    <a:pt x="2668" y="2070"/>
                    <a:pt x="2668" y="1335"/>
                  </a:cubicBezTo>
                  <a:cubicBezTo>
                    <a:pt x="2668" y="598"/>
                    <a:pt x="2071"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3"/>
            <p:cNvSpPr/>
            <p:nvPr/>
          </p:nvSpPr>
          <p:spPr>
            <a:xfrm>
              <a:off x="2217175" y="997750"/>
              <a:ext cx="106400" cy="58400"/>
            </a:xfrm>
            <a:custGeom>
              <a:avLst/>
              <a:gdLst/>
              <a:ahLst/>
              <a:cxnLst/>
              <a:rect l="l" t="t" r="r" b="b"/>
              <a:pathLst>
                <a:path w="4256" h="2336" extrusionOk="0">
                  <a:moveTo>
                    <a:pt x="837" y="1"/>
                  </a:moveTo>
                  <a:cubicBezTo>
                    <a:pt x="206" y="1"/>
                    <a:pt x="1" y="1071"/>
                    <a:pt x="719" y="1346"/>
                  </a:cubicBezTo>
                  <a:cubicBezTo>
                    <a:pt x="1540" y="1660"/>
                    <a:pt x="2360" y="1974"/>
                    <a:pt x="3181" y="2288"/>
                  </a:cubicBezTo>
                  <a:cubicBezTo>
                    <a:pt x="3266" y="2321"/>
                    <a:pt x="3346" y="2335"/>
                    <a:pt x="3420" y="2335"/>
                  </a:cubicBezTo>
                  <a:cubicBezTo>
                    <a:pt x="4051" y="2335"/>
                    <a:pt x="4256" y="1265"/>
                    <a:pt x="3539" y="991"/>
                  </a:cubicBezTo>
                  <a:cubicBezTo>
                    <a:pt x="2719" y="677"/>
                    <a:pt x="1899" y="361"/>
                    <a:pt x="1076" y="48"/>
                  </a:cubicBezTo>
                  <a:cubicBezTo>
                    <a:pt x="991" y="16"/>
                    <a:pt x="911" y="1"/>
                    <a:pt x="837" y="1"/>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3"/>
            <p:cNvSpPr/>
            <p:nvPr/>
          </p:nvSpPr>
          <p:spPr>
            <a:xfrm>
              <a:off x="2330250" y="1044175"/>
              <a:ext cx="160450" cy="107250"/>
            </a:xfrm>
            <a:custGeom>
              <a:avLst/>
              <a:gdLst/>
              <a:ahLst/>
              <a:cxnLst/>
              <a:rect l="l" t="t" r="r" b="b"/>
              <a:pathLst>
                <a:path w="6418" h="4290" extrusionOk="0">
                  <a:moveTo>
                    <a:pt x="843" y="0"/>
                  </a:moveTo>
                  <a:cubicBezTo>
                    <a:pt x="207" y="0"/>
                    <a:pt x="0" y="1073"/>
                    <a:pt x="722" y="1344"/>
                  </a:cubicBezTo>
                  <a:cubicBezTo>
                    <a:pt x="2324" y="1944"/>
                    <a:pt x="3646" y="3035"/>
                    <a:pt x="4942" y="4121"/>
                  </a:cubicBezTo>
                  <a:cubicBezTo>
                    <a:pt x="5082" y="4240"/>
                    <a:pt x="5237" y="4290"/>
                    <a:pt x="5386" y="4290"/>
                  </a:cubicBezTo>
                  <a:cubicBezTo>
                    <a:pt x="5936" y="4290"/>
                    <a:pt x="6417" y="3609"/>
                    <a:pt x="5894" y="3170"/>
                  </a:cubicBezTo>
                  <a:cubicBezTo>
                    <a:pt x="4409" y="1926"/>
                    <a:pt x="2913" y="732"/>
                    <a:pt x="1080" y="46"/>
                  </a:cubicBezTo>
                  <a:cubicBezTo>
                    <a:pt x="996" y="15"/>
                    <a:pt x="917" y="0"/>
                    <a:pt x="843" y="0"/>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95;p3"/>
          <p:cNvGrpSpPr/>
          <p:nvPr/>
        </p:nvGrpSpPr>
        <p:grpSpPr>
          <a:xfrm>
            <a:off x="7675049" y="2512083"/>
            <a:ext cx="864252" cy="1054868"/>
            <a:chOff x="5079250" y="2236750"/>
            <a:chExt cx="1080450" cy="1318750"/>
          </a:xfrm>
        </p:grpSpPr>
        <p:sp>
          <p:nvSpPr>
            <p:cNvPr id="96" name="Google Shape;96;p3"/>
            <p:cNvSpPr/>
            <p:nvPr/>
          </p:nvSpPr>
          <p:spPr>
            <a:xfrm>
              <a:off x="5316525" y="2236750"/>
              <a:ext cx="319825" cy="220125"/>
            </a:xfrm>
            <a:custGeom>
              <a:avLst/>
              <a:gdLst/>
              <a:ahLst/>
              <a:cxnLst/>
              <a:rect l="l" t="t" r="r" b="b"/>
              <a:pathLst>
                <a:path w="12793" h="8805" extrusionOk="0">
                  <a:moveTo>
                    <a:pt x="5146" y="1"/>
                  </a:moveTo>
                  <a:cubicBezTo>
                    <a:pt x="2032" y="1"/>
                    <a:pt x="1" y="2499"/>
                    <a:pt x="1" y="2499"/>
                  </a:cubicBezTo>
                  <a:cubicBezTo>
                    <a:pt x="1" y="2499"/>
                    <a:pt x="1483" y="1961"/>
                    <a:pt x="3375" y="1961"/>
                  </a:cubicBezTo>
                  <a:cubicBezTo>
                    <a:pt x="4366" y="1961"/>
                    <a:pt x="5469" y="2109"/>
                    <a:pt x="6530" y="2558"/>
                  </a:cubicBezTo>
                  <a:cubicBezTo>
                    <a:pt x="9618" y="3864"/>
                    <a:pt x="9115" y="7994"/>
                    <a:pt x="9115" y="7994"/>
                  </a:cubicBezTo>
                  <a:lnTo>
                    <a:pt x="11217" y="8804"/>
                  </a:lnTo>
                  <a:cubicBezTo>
                    <a:pt x="11217" y="8804"/>
                    <a:pt x="12793" y="3129"/>
                    <a:pt x="8082" y="742"/>
                  </a:cubicBezTo>
                  <a:cubicBezTo>
                    <a:pt x="7028" y="208"/>
                    <a:pt x="6042" y="1"/>
                    <a:pt x="5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p:nvPr/>
          </p:nvSpPr>
          <p:spPr>
            <a:xfrm>
              <a:off x="5532525" y="2354450"/>
              <a:ext cx="75475" cy="102425"/>
            </a:xfrm>
            <a:custGeom>
              <a:avLst/>
              <a:gdLst/>
              <a:ahLst/>
              <a:cxnLst/>
              <a:rect l="l" t="t" r="r" b="b"/>
              <a:pathLst>
                <a:path w="3019" h="4097" extrusionOk="0">
                  <a:moveTo>
                    <a:pt x="0" y="1"/>
                  </a:moveTo>
                  <a:lnTo>
                    <a:pt x="0" y="1"/>
                  </a:lnTo>
                  <a:cubicBezTo>
                    <a:pt x="679" y="1570"/>
                    <a:pt x="475" y="3286"/>
                    <a:pt x="475" y="3286"/>
                  </a:cubicBezTo>
                  <a:lnTo>
                    <a:pt x="2578" y="4096"/>
                  </a:lnTo>
                  <a:cubicBezTo>
                    <a:pt x="2578" y="4096"/>
                    <a:pt x="3019" y="2510"/>
                    <a:pt x="2738" y="660"/>
                  </a:cubicBezTo>
                  <a:cubicBezTo>
                    <a:pt x="1826" y="432"/>
                    <a:pt x="914" y="213"/>
                    <a:pt x="0"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3"/>
            <p:cNvSpPr/>
            <p:nvPr/>
          </p:nvSpPr>
          <p:spPr>
            <a:xfrm>
              <a:off x="5236600" y="2346225"/>
              <a:ext cx="324600" cy="221325"/>
            </a:xfrm>
            <a:custGeom>
              <a:avLst/>
              <a:gdLst/>
              <a:ahLst/>
              <a:cxnLst/>
              <a:rect l="l" t="t" r="r" b="b"/>
              <a:pathLst>
                <a:path w="12984" h="8853" extrusionOk="0">
                  <a:moveTo>
                    <a:pt x="1874" y="1"/>
                  </a:moveTo>
                  <a:lnTo>
                    <a:pt x="1874" y="1"/>
                  </a:lnTo>
                  <a:cubicBezTo>
                    <a:pt x="1874" y="1"/>
                    <a:pt x="1" y="5003"/>
                    <a:pt x="4443" y="7861"/>
                  </a:cubicBezTo>
                  <a:cubicBezTo>
                    <a:pt x="5564" y="8582"/>
                    <a:pt x="6664" y="8852"/>
                    <a:pt x="7682" y="8852"/>
                  </a:cubicBezTo>
                  <a:cubicBezTo>
                    <a:pt x="10693" y="8852"/>
                    <a:pt x="12984" y="6489"/>
                    <a:pt x="12984" y="6489"/>
                  </a:cubicBezTo>
                  <a:lnTo>
                    <a:pt x="11223" y="5085"/>
                  </a:lnTo>
                  <a:cubicBezTo>
                    <a:pt x="11223" y="5085"/>
                    <a:pt x="9527" y="6377"/>
                    <a:pt x="7578" y="6377"/>
                  </a:cubicBezTo>
                  <a:cubicBezTo>
                    <a:pt x="6804" y="6377"/>
                    <a:pt x="5989" y="6173"/>
                    <a:pt x="5225" y="5604"/>
                  </a:cubicBezTo>
                  <a:cubicBezTo>
                    <a:pt x="2537" y="3600"/>
                    <a:pt x="1874" y="1"/>
                    <a:pt x="1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3"/>
            <p:cNvSpPr/>
            <p:nvPr/>
          </p:nvSpPr>
          <p:spPr>
            <a:xfrm>
              <a:off x="5385425" y="2473325"/>
              <a:ext cx="175775" cy="94125"/>
            </a:xfrm>
            <a:custGeom>
              <a:avLst/>
              <a:gdLst/>
              <a:ahLst/>
              <a:cxnLst/>
              <a:rect l="l" t="t" r="r" b="b"/>
              <a:pathLst>
                <a:path w="7031" h="3765" extrusionOk="0">
                  <a:moveTo>
                    <a:pt x="5270" y="1"/>
                  </a:moveTo>
                  <a:cubicBezTo>
                    <a:pt x="5270" y="1"/>
                    <a:pt x="4016" y="953"/>
                    <a:pt x="2426" y="1221"/>
                  </a:cubicBezTo>
                  <a:cubicBezTo>
                    <a:pt x="2092" y="1633"/>
                    <a:pt x="1737" y="2030"/>
                    <a:pt x="1344" y="2401"/>
                  </a:cubicBezTo>
                  <a:cubicBezTo>
                    <a:pt x="940" y="2783"/>
                    <a:pt x="489" y="3150"/>
                    <a:pt x="0" y="3494"/>
                  </a:cubicBezTo>
                  <a:cubicBezTo>
                    <a:pt x="595" y="3684"/>
                    <a:pt x="1175" y="3764"/>
                    <a:pt x="1730" y="3764"/>
                  </a:cubicBezTo>
                  <a:cubicBezTo>
                    <a:pt x="4741" y="3764"/>
                    <a:pt x="7031" y="1404"/>
                    <a:pt x="7031" y="1404"/>
                  </a:cubicBezTo>
                  <a:lnTo>
                    <a:pt x="5270" y="1"/>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3"/>
            <p:cNvSpPr/>
            <p:nvPr/>
          </p:nvSpPr>
          <p:spPr>
            <a:xfrm>
              <a:off x="5529100" y="2466150"/>
              <a:ext cx="480875" cy="455425"/>
            </a:xfrm>
            <a:custGeom>
              <a:avLst/>
              <a:gdLst/>
              <a:ahLst/>
              <a:cxnLst/>
              <a:rect l="l" t="t" r="r" b="b"/>
              <a:pathLst>
                <a:path w="19235" h="18217" extrusionOk="0">
                  <a:moveTo>
                    <a:pt x="1841" y="0"/>
                  </a:moveTo>
                  <a:lnTo>
                    <a:pt x="0" y="1416"/>
                  </a:lnTo>
                  <a:cubicBezTo>
                    <a:pt x="0" y="1416"/>
                    <a:pt x="10450" y="17141"/>
                    <a:pt x="15509" y="18216"/>
                  </a:cubicBezTo>
                  <a:lnTo>
                    <a:pt x="19235" y="14719"/>
                  </a:lnTo>
                  <a:cubicBezTo>
                    <a:pt x="19235" y="14719"/>
                    <a:pt x="14871" y="7771"/>
                    <a:pt x="1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3"/>
            <p:cNvSpPr/>
            <p:nvPr/>
          </p:nvSpPr>
          <p:spPr>
            <a:xfrm>
              <a:off x="5559300" y="2466125"/>
              <a:ext cx="450700" cy="385500"/>
            </a:xfrm>
            <a:custGeom>
              <a:avLst/>
              <a:gdLst/>
              <a:ahLst/>
              <a:cxnLst/>
              <a:rect l="l" t="t" r="r" b="b"/>
              <a:pathLst>
                <a:path w="18028" h="15420" extrusionOk="0">
                  <a:moveTo>
                    <a:pt x="634" y="0"/>
                  </a:moveTo>
                  <a:lnTo>
                    <a:pt x="0" y="488"/>
                  </a:lnTo>
                  <a:cubicBezTo>
                    <a:pt x="4289" y="4283"/>
                    <a:pt x="15782" y="14250"/>
                    <a:pt x="17283" y="15419"/>
                  </a:cubicBezTo>
                  <a:lnTo>
                    <a:pt x="18028" y="14720"/>
                  </a:lnTo>
                  <a:cubicBezTo>
                    <a:pt x="18028" y="14720"/>
                    <a:pt x="13664" y="7772"/>
                    <a:pt x="634"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3"/>
            <p:cNvSpPr/>
            <p:nvPr/>
          </p:nvSpPr>
          <p:spPr>
            <a:xfrm>
              <a:off x="5394025" y="2882500"/>
              <a:ext cx="650125" cy="516625"/>
            </a:xfrm>
            <a:custGeom>
              <a:avLst/>
              <a:gdLst/>
              <a:ahLst/>
              <a:cxnLst/>
              <a:rect l="l" t="t" r="r" b="b"/>
              <a:pathLst>
                <a:path w="26005" h="20665" extrusionOk="0">
                  <a:moveTo>
                    <a:pt x="23308" y="0"/>
                  </a:moveTo>
                  <a:cubicBezTo>
                    <a:pt x="12928" y="0"/>
                    <a:pt x="1" y="10346"/>
                    <a:pt x="1" y="10346"/>
                  </a:cubicBezTo>
                  <a:lnTo>
                    <a:pt x="6824" y="20664"/>
                  </a:lnTo>
                  <a:cubicBezTo>
                    <a:pt x="6824" y="20664"/>
                    <a:pt x="22452" y="13423"/>
                    <a:pt x="25781" y="2301"/>
                  </a:cubicBezTo>
                  <a:cubicBezTo>
                    <a:pt x="26005" y="1555"/>
                    <a:pt x="24451" y="23"/>
                    <a:pt x="23671" y="5"/>
                  </a:cubicBezTo>
                  <a:cubicBezTo>
                    <a:pt x="23550" y="2"/>
                    <a:pt x="23429" y="0"/>
                    <a:pt x="23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3"/>
            <p:cNvSpPr/>
            <p:nvPr/>
          </p:nvSpPr>
          <p:spPr>
            <a:xfrm>
              <a:off x="5444975" y="2908100"/>
              <a:ext cx="596100" cy="490950"/>
            </a:xfrm>
            <a:custGeom>
              <a:avLst/>
              <a:gdLst/>
              <a:ahLst/>
              <a:cxnLst/>
              <a:rect l="l" t="t" r="r" b="b"/>
              <a:pathLst>
                <a:path w="23844" h="19638" extrusionOk="0">
                  <a:moveTo>
                    <a:pt x="23196" y="0"/>
                  </a:moveTo>
                  <a:cubicBezTo>
                    <a:pt x="21624" y="1167"/>
                    <a:pt x="19984" y="2239"/>
                    <a:pt x="18345" y="3236"/>
                  </a:cubicBezTo>
                  <a:cubicBezTo>
                    <a:pt x="12533" y="6781"/>
                    <a:pt x="6494" y="10388"/>
                    <a:pt x="1" y="12403"/>
                  </a:cubicBezTo>
                  <a:lnTo>
                    <a:pt x="4786" y="19638"/>
                  </a:lnTo>
                  <a:cubicBezTo>
                    <a:pt x="4786" y="19638"/>
                    <a:pt x="20414" y="12398"/>
                    <a:pt x="23743" y="1276"/>
                  </a:cubicBezTo>
                  <a:cubicBezTo>
                    <a:pt x="23843" y="939"/>
                    <a:pt x="23583" y="445"/>
                    <a:pt x="23196"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3"/>
            <p:cNvSpPr/>
            <p:nvPr/>
          </p:nvSpPr>
          <p:spPr>
            <a:xfrm>
              <a:off x="5147300" y="2971675"/>
              <a:ext cx="510550" cy="583825"/>
            </a:xfrm>
            <a:custGeom>
              <a:avLst/>
              <a:gdLst/>
              <a:ahLst/>
              <a:cxnLst/>
              <a:rect l="l" t="t" r="r" b="b"/>
              <a:pathLst>
                <a:path w="20422" h="23353" extrusionOk="0">
                  <a:moveTo>
                    <a:pt x="10019" y="0"/>
                  </a:moveTo>
                  <a:lnTo>
                    <a:pt x="10019" y="3090"/>
                  </a:lnTo>
                  <a:cubicBezTo>
                    <a:pt x="8836" y="3317"/>
                    <a:pt x="7737" y="3780"/>
                    <a:pt x="6775" y="4431"/>
                  </a:cubicBezTo>
                  <a:lnTo>
                    <a:pt x="4591" y="2248"/>
                  </a:lnTo>
                  <a:lnTo>
                    <a:pt x="2248" y="4591"/>
                  </a:lnTo>
                  <a:lnTo>
                    <a:pt x="4430" y="6774"/>
                  </a:lnTo>
                  <a:cubicBezTo>
                    <a:pt x="3780" y="7736"/>
                    <a:pt x="3319" y="8835"/>
                    <a:pt x="3090" y="10018"/>
                  </a:cubicBezTo>
                  <a:lnTo>
                    <a:pt x="0" y="10018"/>
                  </a:lnTo>
                  <a:lnTo>
                    <a:pt x="0" y="13334"/>
                  </a:lnTo>
                  <a:lnTo>
                    <a:pt x="3090" y="13334"/>
                  </a:lnTo>
                  <a:cubicBezTo>
                    <a:pt x="3318" y="14515"/>
                    <a:pt x="3780" y="15614"/>
                    <a:pt x="4430" y="16577"/>
                  </a:cubicBezTo>
                  <a:lnTo>
                    <a:pt x="2248" y="18760"/>
                  </a:lnTo>
                  <a:lnTo>
                    <a:pt x="4591" y="21104"/>
                  </a:lnTo>
                  <a:lnTo>
                    <a:pt x="6775" y="18921"/>
                  </a:lnTo>
                  <a:cubicBezTo>
                    <a:pt x="7736" y="19573"/>
                    <a:pt x="8835" y="20034"/>
                    <a:pt x="10019" y="20261"/>
                  </a:cubicBezTo>
                  <a:lnTo>
                    <a:pt x="10019" y="23352"/>
                  </a:lnTo>
                  <a:lnTo>
                    <a:pt x="13334" y="23352"/>
                  </a:lnTo>
                  <a:lnTo>
                    <a:pt x="13334" y="20261"/>
                  </a:lnTo>
                  <a:cubicBezTo>
                    <a:pt x="17370" y="19484"/>
                    <a:pt x="20422" y="15937"/>
                    <a:pt x="20422" y="11674"/>
                  </a:cubicBezTo>
                  <a:cubicBezTo>
                    <a:pt x="20422" y="7411"/>
                    <a:pt x="17370" y="3866"/>
                    <a:pt x="13334" y="3090"/>
                  </a:cubicBez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3"/>
            <p:cNvSpPr/>
            <p:nvPr/>
          </p:nvSpPr>
          <p:spPr>
            <a:xfrm>
              <a:off x="5203475" y="3069150"/>
              <a:ext cx="454375" cy="486225"/>
            </a:xfrm>
            <a:custGeom>
              <a:avLst/>
              <a:gdLst/>
              <a:ahLst/>
              <a:cxnLst/>
              <a:rect l="l" t="t" r="r" b="b"/>
              <a:pathLst>
                <a:path w="18175" h="19449" extrusionOk="0">
                  <a:moveTo>
                    <a:pt x="13418" y="1"/>
                  </a:moveTo>
                  <a:lnTo>
                    <a:pt x="13418" y="1"/>
                  </a:lnTo>
                  <a:cubicBezTo>
                    <a:pt x="13842" y="2830"/>
                    <a:pt x="13444" y="5741"/>
                    <a:pt x="12087" y="8416"/>
                  </a:cubicBezTo>
                  <a:cubicBezTo>
                    <a:pt x="9827" y="12872"/>
                    <a:pt x="5827" y="14822"/>
                    <a:pt x="1584" y="14822"/>
                  </a:cubicBezTo>
                  <a:cubicBezTo>
                    <a:pt x="1096" y="14822"/>
                    <a:pt x="604" y="14796"/>
                    <a:pt x="112" y="14745"/>
                  </a:cubicBezTo>
                  <a:lnTo>
                    <a:pt x="1" y="14857"/>
                  </a:lnTo>
                  <a:lnTo>
                    <a:pt x="2344" y="17201"/>
                  </a:lnTo>
                  <a:lnTo>
                    <a:pt x="4528" y="15018"/>
                  </a:lnTo>
                  <a:cubicBezTo>
                    <a:pt x="5489" y="15669"/>
                    <a:pt x="6588" y="16131"/>
                    <a:pt x="7772" y="16358"/>
                  </a:cubicBezTo>
                  <a:lnTo>
                    <a:pt x="7772" y="19449"/>
                  </a:lnTo>
                  <a:lnTo>
                    <a:pt x="11087" y="19449"/>
                  </a:lnTo>
                  <a:lnTo>
                    <a:pt x="11087" y="16358"/>
                  </a:lnTo>
                  <a:cubicBezTo>
                    <a:pt x="15123" y="15584"/>
                    <a:pt x="18175" y="12037"/>
                    <a:pt x="18175" y="7774"/>
                  </a:cubicBezTo>
                  <a:cubicBezTo>
                    <a:pt x="18175" y="4384"/>
                    <a:pt x="16239" y="1450"/>
                    <a:pt x="13418"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3"/>
            <p:cNvSpPr/>
            <p:nvPr/>
          </p:nvSpPr>
          <p:spPr>
            <a:xfrm>
              <a:off x="5842225" y="2804325"/>
              <a:ext cx="251300" cy="251325"/>
            </a:xfrm>
            <a:custGeom>
              <a:avLst/>
              <a:gdLst/>
              <a:ahLst/>
              <a:cxnLst/>
              <a:rect l="l" t="t" r="r" b="b"/>
              <a:pathLst>
                <a:path w="10052" h="10053" extrusionOk="0">
                  <a:moveTo>
                    <a:pt x="5026" y="1"/>
                  </a:moveTo>
                  <a:cubicBezTo>
                    <a:pt x="3694" y="1"/>
                    <a:pt x="2415" y="531"/>
                    <a:pt x="1472" y="1473"/>
                  </a:cubicBezTo>
                  <a:cubicBezTo>
                    <a:pt x="530" y="2415"/>
                    <a:pt x="0" y="3695"/>
                    <a:pt x="0" y="5027"/>
                  </a:cubicBezTo>
                  <a:cubicBezTo>
                    <a:pt x="0" y="6360"/>
                    <a:pt x="530" y="7638"/>
                    <a:pt x="1472" y="8580"/>
                  </a:cubicBezTo>
                  <a:cubicBezTo>
                    <a:pt x="2415" y="9523"/>
                    <a:pt x="3694" y="10052"/>
                    <a:pt x="5026" y="10052"/>
                  </a:cubicBezTo>
                  <a:cubicBezTo>
                    <a:pt x="6359" y="10052"/>
                    <a:pt x="7637" y="9523"/>
                    <a:pt x="8580" y="8580"/>
                  </a:cubicBezTo>
                  <a:cubicBezTo>
                    <a:pt x="9522" y="7638"/>
                    <a:pt x="10052" y="6360"/>
                    <a:pt x="10052" y="5027"/>
                  </a:cubicBezTo>
                  <a:cubicBezTo>
                    <a:pt x="10052" y="3695"/>
                    <a:pt x="9522" y="2415"/>
                    <a:pt x="8580" y="1473"/>
                  </a:cubicBezTo>
                  <a:cubicBezTo>
                    <a:pt x="7637" y="531"/>
                    <a:pt x="6359" y="1"/>
                    <a:pt x="5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3"/>
            <p:cNvSpPr/>
            <p:nvPr/>
          </p:nvSpPr>
          <p:spPr>
            <a:xfrm>
              <a:off x="5479500" y="2420500"/>
              <a:ext cx="139025" cy="127250"/>
            </a:xfrm>
            <a:custGeom>
              <a:avLst/>
              <a:gdLst/>
              <a:ahLst/>
              <a:cxnLst/>
              <a:rect l="l" t="t" r="r" b="b"/>
              <a:pathLst>
                <a:path w="5561" h="5090" extrusionOk="0">
                  <a:moveTo>
                    <a:pt x="2779" y="0"/>
                  </a:moveTo>
                  <a:cubicBezTo>
                    <a:pt x="1604" y="0"/>
                    <a:pt x="546" y="821"/>
                    <a:pt x="292" y="2016"/>
                  </a:cubicBezTo>
                  <a:cubicBezTo>
                    <a:pt x="1" y="3390"/>
                    <a:pt x="878" y="4741"/>
                    <a:pt x="2252" y="5033"/>
                  </a:cubicBezTo>
                  <a:cubicBezTo>
                    <a:pt x="2430" y="5071"/>
                    <a:pt x="2608" y="5089"/>
                    <a:pt x="2783" y="5089"/>
                  </a:cubicBezTo>
                  <a:cubicBezTo>
                    <a:pt x="3958" y="5089"/>
                    <a:pt x="5014" y="4270"/>
                    <a:pt x="5268" y="3073"/>
                  </a:cubicBezTo>
                  <a:cubicBezTo>
                    <a:pt x="5561" y="1699"/>
                    <a:pt x="4684" y="349"/>
                    <a:pt x="3309" y="56"/>
                  </a:cubicBezTo>
                  <a:cubicBezTo>
                    <a:pt x="3131" y="19"/>
                    <a:pt x="2954" y="0"/>
                    <a:pt x="27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3"/>
            <p:cNvSpPr/>
            <p:nvPr/>
          </p:nvSpPr>
          <p:spPr>
            <a:xfrm>
              <a:off x="5865075" y="2844375"/>
              <a:ext cx="228525" cy="211275"/>
            </a:xfrm>
            <a:custGeom>
              <a:avLst/>
              <a:gdLst/>
              <a:ahLst/>
              <a:cxnLst/>
              <a:rect l="l" t="t" r="r" b="b"/>
              <a:pathLst>
                <a:path w="9141" h="8451" extrusionOk="0">
                  <a:moveTo>
                    <a:pt x="7786" y="1"/>
                  </a:moveTo>
                  <a:cubicBezTo>
                    <a:pt x="7715" y="692"/>
                    <a:pt x="7525" y="1415"/>
                    <a:pt x="7179" y="2173"/>
                  </a:cubicBezTo>
                  <a:cubicBezTo>
                    <a:pt x="5868" y="5041"/>
                    <a:pt x="3735" y="6419"/>
                    <a:pt x="1253" y="6419"/>
                  </a:cubicBezTo>
                  <a:cubicBezTo>
                    <a:pt x="845" y="6419"/>
                    <a:pt x="426" y="6382"/>
                    <a:pt x="1" y="6307"/>
                  </a:cubicBezTo>
                  <a:lnTo>
                    <a:pt x="1" y="6307"/>
                  </a:lnTo>
                  <a:cubicBezTo>
                    <a:pt x="909" y="7602"/>
                    <a:pt x="2411" y="8450"/>
                    <a:pt x="4113" y="8450"/>
                  </a:cubicBezTo>
                  <a:cubicBezTo>
                    <a:pt x="6889" y="8450"/>
                    <a:pt x="9139" y="6200"/>
                    <a:pt x="9139" y="3424"/>
                  </a:cubicBezTo>
                  <a:cubicBezTo>
                    <a:pt x="9141" y="2101"/>
                    <a:pt x="8623" y="898"/>
                    <a:pt x="7786"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3"/>
            <p:cNvSpPr/>
            <p:nvPr/>
          </p:nvSpPr>
          <p:spPr>
            <a:xfrm>
              <a:off x="5526175" y="2420700"/>
              <a:ext cx="92350" cy="127050"/>
            </a:xfrm>
            <a:custGeom>
              <a:avLst/>
              <a:gdLst/>
              <a:ahLst/>
              <a:cxnLst/>
              <a:rect l="l" t="t" r="r" b="b"/>
              <a:pathLst>
                <a:path w="3694" h="5082" extrusionOk="0">
                  <a:moveTo>
                    <a:pt x="961" y="1"/>
                  </a:moveTo>
                  <a:cubicBezTo>
                    <a:pt x="848" y="1"/>
                    <a:pt x="735" y="8"/>
                    <a:pt x="624" y="20"/>
                  </a:cubicBezTo>
                  <a:cubicBezTo>
                    <a:pt x="983" y="689"/>
                    <a:pt x="1189" y="1429"/>
                    <a:pt x="1158" y="2242"/>
                  </a:cubicBezTo>
                  <a:cubicBezTo>
                    <a:pt x="1120" y="3245"/>
                    <a:pt x="677" y="4188"/>
                    <a:pt x="0" y="4902"/>
                  </a:cubicBezTo>
                  <a:cubicBezTo>
                    <a:pt x="125" y="4950"/>
                    <a:pt x="251" y="4997"/>
                    <a:pt x="386" y="5025"/>
                  </a:cubicBezTo>
                  <a:cubicBezTo>
                    <a:pt x="564" y="5063"/>
                    <a:pt x="742" y="5081"/>
                    <a:pt x="917" y="5081"/>
                  </a:cubicBezTo>
                  <a:cubicBezTo>
                    <a:pt x="2092" y="5081"/>
                    <a:pt x="3149" y="4263"/>
                    <a:pt x="3403" y="3065"/>
                  </a:cubicBezTo>
                  <a:cubicBezTo>
                    <a:pt x="3694" y="1691"/>
                    <a:pt x="2817" y="341"/>
                    <a:pt x="1443" y="49"/>
                  </a:cubicBezTo>
                  <a:cubicBezTo>
                    <a:pt x="1281" y="15"/>
                    <a:pt x="1120" y="1"/>
                    <a:pt x="961"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3"/>
            <p:cNvSpPr/>
            <p:nvPr/>
          </p:nvSpPr>
          <p:spPr>
            <a:xfrm>
              <a:off x="5283750" y="3322175"/>
              <a:ext cx="35500" cy="35450"/>
            </a:xfrm>
            <a:custGeom>
              <a:avLst/>
              <a:gdLst/>
              <a:ahLst/>
              <a:cxnLst/>
              <a:rect l="l" t="t" r="r" b="b"/>
              <a:pathLst>
                <a:path w="1420" h="1418" extrusionOk="0">
                  <a:moveTo>
                    <a:pt x="709" y="0"/>
                  </a:moveTo>
                  <a:cubicBezTo>
                    <a:pt x="318" y="0"/>
                    <a:pt x="1" y="317"/>
                    <a:pt x="1" y="709"/>
                  </a:cubicBezTo>
                  <a:cubicBezTo>
                    <a:pt x="1" y="1100"/>
                    <a:pt x="318" y="1417"/>
                    <a:pt x="709" y="1417"/>
                  </a:cubicBezTo>
                  <a:cubicBezTo>
                    <a:pt x="1101" y="1417"/>
                    <a:pt x="1419" y="1100"/>
                    <a:pt x="1419" y="709"/>
                  </a:cubicBezTo>
                  <a:cubicBezTo>
                    <a:pt x="1419" y="317"/>
                    <a:pt x="11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11;p3"/>
            <p:cNvSpPr/>
            <p:nvPr/>
          </p:nvSpPr>
          <p:spPr>
            <a:xfrm>
              <a:off x="5261800" y="3241850"/>
              <a:ext cx="35500" cy="35475"/>
            </a:xfrm>
            <a:custGeom>
              <a:avLst/>
              <a:gdLst/>
              <a:ahLst/>
              <a:cxnLst/>
              <a:rect l="l" t="t" r="r" b="b"/>
              <a:pathLst>
                <a:path w="1420" h="1419" extrusionOk="0">
                  <a:moveTo>
                    <a:pt x="710" y="1"/>
                  </a:moveTo>
                  <a:cubicBezTo>
                    <a:pt x="318" y="1"/>
                    <a:pt x="1" y="318"/>
                    <a:pt x="1" y="710"/>
                  </a:cubicBezTo>
                  <a:cubicBezTo>
                    <a:pt x="1" y="1101"/>
                    <a:pt x="318" y="1418"/>
                    <a:pt x="710" y="1418"/>
                  </a:cubicBezTo>
                  <a:cubicBezTo>
                    <a:pt x="1102" y="1418"/>
                    <a:pt x="1419" y="1101"/>
                    <a:pt x="1419" y="710"/>
                  </a:cubicBezTo>
                  <a:cubicBezTo>
                    <a:pt x="1419" y="318"/>
                    <a:pt x="1102" y="1"/>
                    <a:pt x="7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12;p3"/>
            <p:cNvSpPr/>
            <p:nvPr/>
          </p:nvSpPr>
          <p:spPr>
            <a:xfrm>
              <a:off x="5288850" y="3161550"/>
              <a:ext cx="35475" cy="35500"/>
            </a:xfrm>
            <a:custGeom>
              <a:avLst/>
              <a:gdLst/>
              <a:ahLst/>
              <a:cxnLst/>
              <a:rect l="l" t="t" r="r" b="b"/>
              <a:pathLst>
                <a:path w="1419" h="1420" extrusionOk="0">
                  <a:moveTo>
                    <a:pt x="709" y="1"/>
                  </a:moveTo>
                  <a:cubicBezTo>
                    <a:pt x="318" y="1"/>
                    <a:pt x="0" y="319"/>
                    <a:pt x="0" y="710"/>
                  </a:cubicBezTo>
                  <a:cubicBezTo>
                    <a:pt x="0" y="1102"/>
                    <a:pt x="318" y="1419"/>
                    <a:pt x="709" y="1419"/>
                  </a:cubicBezTo>
                  <a:cubicBezTo>
                    <a:pt x="1100" y="1419"/>
                    <a:pt x="1419" y="1102"/>
                    <a:pt x="1419" y="710"/>
                  </a:cubicBezTo>
                  <a:cubicBezTo>
                    <a:pt x="1419" y="319"/>
                    <a:pt x="1100" y="1"/>
                    <a:pt x="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3"/>
            <p:cNvSpPr/>
            <p:nvPr/>
          </p:nvSpPr>
          <p:spPr>
            <a:xfrm>
              <a:off x="5959025" y="2821600"/>
              <a:ext cx="17775" cy="17775"/>
            </a:xfrm>
            <a:custGeom>
              <a:avLst/>
              <a:gdLst/>
              <a:ahLst/>
              <a:cxnLst/>
              <a:rect l="l" t="t" r="r" b="b"/>
              <a:pathLst>
                <a:path w="711" h="711" extrusionOk="0">
                  <a:moveTo>
                    <a:pt x="355" y="0"/>
                  </a:moveTo>
                  <a:cubicBezTo>
                    <a:pt x="158" y="0"/>
                    <a:pt x="1" y="160"/>
                    <a:pt x="1" y="355"/>
                  </a:cubicBezTo>
                  <a:cubicBezTo>
                    <a:pt x="1" y="553"/>
                    <a:pt x="159" y="710"/>
                    <a:pt x="355" y="710"/>
                  </a:cubicBezTo>
                  <a:cubicBezTo>
                    <a:pt x="553" y="710"/>
                    <a:pt x="710" y="551"/>
                    <a:pt x="710" y="355"/>
                  </a:cubicBezTo>
                  <a:cubicBezTo>
                    <a:pt x="710" y="158"/>
                    <a:pt x="553" y="0"/>
                    <a:pt x="3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3"/>
            <p:cNvSpPr/>
            <p:nvPr/>
          </p:nvSpPr>
          <p:spPr>
            <a:xfrm>
              <a:off x="5511325" y="2496325"/>
              <a:ext cx="17800" cy="17775"/>
            </a:xfrm>
            <a:custGeom>
              <a:avLst/>
              <a:gdLst/>
              <a:ahLst/>
              <a:cxnLst/>
              <a:rect l="l" t="t" r="r" b="b"/>
              <a:pathLst>
                <a:path w="712" h="711" extrusionOk="0">
                  <a:moveTo>
                    <a:pt x="355" y="1"/>
                  </a:moveTo>
                  <a:cubicBezTo>
                    <a:pt x="159" y="1"/>
                    <a:pt x="0" y="159"/>
                    <a:pt x="0" y="356"/>
                  </a:cubicBezTo>
                  <a:cubicBezTo>
                    <a:pt x="0" y="553"/>
                    <a:pt x="160" y="710"/>
                    <a:pt x="355" y="710"/>
                  </a:cubicBezTo>
                  <a:cubicBezTo>
                    <a:pt x="552" y="710"/>
                    <a:pt x="711" y="552"/>
                    <a:pt x="711" y="356"/>
                  </a:cubicBezTo>
                  <a:cubicBezTo>
                    <a:pt x="711" y="160"/>
                    <a:pt x="552" y="2"/>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3"/>
            <p:cNvSpPr/>
            <p:nvPr/>
          </p:nvSpPr>
          <p:spPr>
            <a:xfrm>
              <a:off x="5565550" y="2439125"/>
              <a:ext cx="17775" cy="17800"/>
            </a:xfrm>
            <a:custGeom>
              <a:avLst/>
              <a:gdLst/>
              <a:ahLst/>
              <a:cxnLst/>
              <a:rect l="l" t="t" r="r" b="b"/>
              <a:pathLst>
                <a:path w="711" h="712" extrusionOk="0">
                  <a:moveTo>
                    <a:pt x="355" y="1"/>
                  </a:moveTo>
                  <a:cubicBezTo>
                    <a:pt x="158" y="1"/>
                    <a:pt x="0" y="160"/>
                    <a:pt x="0" y="356"/>
                  </a:cubicBezTo>
                  <a:cubicBezTo>
                    <a:pt x="0" y="553"/>
                    <a:pt x="159" y="712"/>
                    <a:pt x="355" y="712"/>
                  </a:cubicBezTo>
                  <a:cubicBezTo>
                    <a:pt x="552" y="712"/>
                    <a:pt x="710" y="552"/>
                    <a:pt x="710" y="356"/>
                  </a:cubicBezTo>
                  <a:cubicBezTo>
                    <a:pt x="710" y="159"/>
                    <a:pt x="550" y="1"/>
                    <a:pt x="3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3"/>
            <p:cNvSpPr/>
            <p:nvPr/>
          </p:nvSpPr>
          <p:spPr>
            <a:xfrm>
              <a:off x="5920700" y="3006950"/>
              <a:ext cx="18650" cy="17750"/>
            </a:xfrm>
            <a:custGeom>
              <a:avLst/>
              <a:gdLst/>
              <a:ahLst/>
              <a:cxnLst/>
              <a:rect l="l" t="t" r="r" b="b"/>
              <a:pathLst>
                <a:path w="746" h="710" extrusionOk="0">
                  <a:moveTo>
                    <a:pt x="371" y="1"/>
                  </a:moveTo>
                  <a:cubicBezTo>
                    <a:pt x="359" y="1"/>
                    <a:pt x="347" y="1"/>
                    <a:pt x="335" y="3"/>
                  </a:cubicBezTo>
                  <a:cubicBezTo>
                    <a:pt x="141" y="23"/>
                    <a:pt x="0" y="199"/>
                    <a:pt x="20" y="393"/>
                  </a:cubicBezTo>
                  <a:cubicBezTo>
                    <a:pt x="39" y="574"/>
                    <a:pt x="194" y="710"/>
                    <a:pt x="373" y="710"/>
                  </a:cubicBezTo>
                  <a:cubicBezTo>
                    <a:pt x="385" y="710"/>
                    <a:pt x="397" y="709"/>
                    <a:pt x="410" y="708"/>
                  </a:cubicBezTo>
                  <a:cubicBezTo>
                    <a:pt x="604" y="688"/>
                    <a:pt x="746" y="512"/>
                    <a:pt x="725" y="318"/>
                  </a:cubicBezTo>
                  <a:cubicBezTo>
                    <a:pt x="705" y="136"/>
                    <a:pt x="550" y="1"/>
                    <a:pt x="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3"/>
            <p:cNvSpPr/>
            <p:nvPr/>
          </p:nvSpPr>
          <p:spPr>
            <a:xfrm>
              <a:off x="5887100" y="2978700"/>
              <a:ext cx="18675" cy="17750"/>
            </a:xfrm>
            <a:custGeom>
              <a:avLst/>
              <a:gdLst/>
              <a:ahLst/>
              <a:cxnLst/>
              <a:rect l="l" t="t" r="r" b="b"/>
              <a:pathLst>
                <a:path w="747" h="710" extrusionOk="0">
                  <a:moveTo>
                    <a:pt x="372" y="1"/>
                  </a:moveTo>
                  <a:cubicBezTo>
                    <a:pt x="361" y="1"/>
                    <a:pt x="349" y="1"/>
                    <a:pt x="337" y="2"/>
                  </a:cubicBezTo>
                  <a:cubicBezTo>
                    <a:pt x="141" y="23"/>
                    <a:pt x="1" y="199"/>
                    <a:pt x="21" y="393"/>
                  </a:cubicBezTo>
                  <a:cubicBezTo>
                    <a:pt x="40" y="575"/>
                    <a:pt x="195" y="710"/>
                    <a:pt x="374" y="710"/>
                  </a:cubicBezTo>
                  <a:cubicBezTo>
                    <a:pt x="386" y="710"/>
                    <a:pt x="399" y="709"/>
                    <a:pt x="412" y="708"/>
                  </a:cubicBezTo>
                  <a:cubicBezTo>
                    <a:pt x="606" y="688"/>
                    <a:pt x="746" y="512"/>
                    <a:pt x="726" y="318"/>
                  </a:cubicBezTo>
                  <a:cubicBezTo>
                    <a:pt x="706" y="135"/>
                    <a:pt x="552" y="1"/>
                    <a:pt x="3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3"/>
            <p:cNvSpPr/>
            <p:nvPr/>
          </p:nvSpPr>
          <p:spPr>
            <a:xfrm>
              <a:off x="5906000" y="2839325"/>
              <a:ext cx="17800" cy="17775"/>
            </a:xfrm>
            <a:custGeom>
              <a:avLst/>
              <a:gdLst/>
              <a:ahLst/>
              <a:cxnLst/>
              <a:rect l="l" t="t" r="r" b="b"/>
              <a:pathLst>
                <a:path w="712" h="711" extrusionOk="0">
                  <a:moveTo>
                    <a:pt x="356" y="0"/>
                  </a:moveTo>
                  <a:cubicBezTo>
                    <a:pt x="160" y="0"/>
                    <a:pt x="1" y="160"/>
                    <a:pt x="1" y="355"/>
                  </a:cubicBezTo>
                  <a:cubicBezTo>
                    <a:pt x="1" y="552"/>
                    <a:pt x="161" y="711"/>
                    <a:pt x="356" y="711"/>
                  </a:cubicBezTo>
                  <a:cubicBezTo>
                    <a:pt x="553" y="711"/>
                    <a:pt x="712" y="551"/>
                    <a:pt x="712" y="355"/>
                  </a:cubicBezTo>
                  <a:cubicBezTo>
                    <a:pt x="712" y="160"/>
                    <a:pt x="552" y="0"/>
                    <a:pt x="3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3"/>
            <p:cNvSpPr/>
            <p:nvPr/>
          </p:nvSpPr>
          <p:spPr>
            <a:xfrm>
              <a:off x="5863425" y="2877525"/>
              <a:ext cx="39675" cy="82050"/>
            </a:xfrm>
            <a:custGeom>
              <a:avLst/>
              <a:gdLst/>
              <a:ahLst/>
              <a:cxnLst/>
              <a:rect l="l" t="t" r="r" b="b"/>
              <a:pathLst>
                <a:path w="1587" h="3282" extrusionOk="0">
                  <a:moveTo>
                    <a:pt x="1108" y="0"/>
                  </a:moveTo>
                  <a:cubicBezTo>
                    <a:pt x="1005" y="0"/>
                    <a:pt x="901" y="43"/>
                    <a:pt x="826" y="146"/>
                  </a:cubicBezTo>
                  <a:cubicBezTo>
                    <a:pt x="208" y="993"/>
                    <a:pt x="0" y="2010"/>
                    <a:pt x="182" y="3038"/>
                  </a:cubicBezTo>
                  <a:cubicBezTo>
                    <a:pt x="212" y="3208"/>
                    <a:pt x="333" y="3281"/>
                    <a:pt x="464" y="3281"/>
                  </a:cubicBezTo>
                  <a:cubicBezTo>
                    <a:pt x="660" y="3281"/>
                    <a:pt x="876" y="3114"/>
                    <a:pt x="831" y="2858"/>
                  </a:cubicBezTo>
                  <a:cubicBezTo>
                    <a:pt x="680" y="2004"/>
                    <a:pt x="899" y="1181"/>
                    <a:pt x="1407" y="485"/>
                  </a:cubicBezTo>
                  <a:cubicBezTo>
                    <a:pt x="1586" y="239"/>
                    <a:pt x="1351" y="0"/>
                    <a:pt x="1108" y="0"/>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3"/>
            <p:cNvSpPr/>
            <p:nvPr/>
          </p:nvSpPr>
          <p:spPr>
            <a:xfrm>
              <a:off x="5505825" y="2449625"/>
              <a:ext cx="25700" cy="30025"/>
            </a:xfrm>
            <a:custGeom>
              <a:avLst/>
              <a:gdLst/>
              <a:ahLst/>
              <a:cxnLst/>
              <a:rect l="l" t="t" r="r" b="b"/>
              <a:pathLst>
                <a:path w="1028" h="1201" extrusionOk="0">
                  <a:moveTo>
                    <a:pt x="542" y="0"/>
                  </a:moveTo>
                  <a:cubicBezTo>
                    <a:pt x="466" y="0"/>
                    <a:pt x="388" y="30"/>
                    <a:pt x="318" y="101"/>
                  </a:cubicBezTo>
                  <a:cubicBezTo>
                    <a:pt x="112" y="313"/>
                    <a:pt x="0" y="579"/>
                    <a:pt x="10" y="876"/>
                  </a:cubicBezTo>
                  <a:cubicBezTo>
                    <a:pt x="17" y="1092"/>
                    <a:pt x="189" y="1201"/>
                    <a:pt x="357" y="1201"/>
                  </a:cubicBezTo>
                  <a:cubicBezTo>
                    <a:pt x="525" y="1201"/>
                    <a:pt x="689" y="1093"/>
                    <a:pt x="682" y="876"/>
                  </a:cubicBezTo>
                  <a:cubicBezTo>
                    <a:pt x="679" y="753"/>
                    <a:pt x="707" y="665"/>
                    <a:pt x="794" y="577"/>
                  </a:cubicBezTo>
                  <a:cubicBezTo>
                    <a:pt x="1028" y="338"/>
                    <a:pt x="799" y="0"/>
                    <a:pt x="542" y="0"/>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3"/>
            <p:cNvSpPr/>
            <p:nvPr/>
          </p:nvSpPr>
          <p:spPr>
            <a:xfrm>
              <a:off x="5316525" y="3096625"/>
              <a:ext cx="81050" cy="51125"/>
            </a:xfrm>
            <a:custGeom>
              <a:avLst/>
              <a:gdLst/>
              <a:ahLst/>
              <a:cxnLst/>
              <a:rect l="l" t="t" r="r" b="b"/>
              <a:pathLst>
                <a:path w="3242" h="2045" extrusionOk="0">
                  <a:moveTo>
                    <a:pt x="2601" y="0"/>
                  </a:moveTo>
                  <a:cubicBezTo>
                    <a:pt x="2547" y="0"/>
                    <a:pt x="2489" y="10"/>
                    <a:pt x="2428" y="32"/>
                  </a:cubicBezTo>
                  <a:cubicBezTo>
                    <a:pt x="1674" y="302"/>
                    <a:pt x="1004" y="689"/>
                    <a:pt x="393" y="1204"/>
                  </a:cubicBezTo>
                  <a:cubicBezTo>
                    <a:pt x="0" y="1534"/>
                    <a:pt x="361" y="2044"/>
                    <a:pt x="773" y="2044"/>
                  </a:cubicBezTo>
                  <a:cubicBezTo>
                    <a:pt x="885" y="2044"/>
                    <a:pt x="1000" y="2007"/>
                    <a:pt x="1106" y="1918"/>
                  </a:cubicBezTo>
                  <a:cubicBezTo>
                    <a:pt x="1577" y="1521"/>
                    <a:pt x="2116" y="1214"/>
                    <a:pt x="2696" y="1006"/>
                  </a:cubicBezTo>
                  <a:cubicBezTo>
                    <a:pt x="3242" y="810"/>
                    <a:pt x="3085" y="0"/>
                    <a:pt x="2601" y="0"/>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3"/>
            <p:cNvSpPr/>
            <p:nvPr/>
          </p:nvSpPr>
          <p:spPr>
            <a:xfrm>
              <a:off x="5419900" y="3083675"/>
              <a:ext cx="96200" cy="28275"/>
            </a:xfrm>
            <a:custGeom>
              <a:avLst/>
              <a:gdLst/>
              <a:ahLst/>
              <a:cxnLst/>
              <a:rect l="l" t="t" r="r" b="b"/>
              <a:pathLst>
                <a:path w="3848" h="1131" extrusionOk="0">
                  <a:moveTo>
                    <a:pt x="1783" y="0"/>
                  </a:moveTo>
                  <a:cubicBezTo>
                    <a:pt x="1395" y="0"/>
                    <a:pt x="1005" y="31"/>
                    <a:pt x="611" y="90"/>
                  </a:cubicBezTo>
                  <a:cubicBezTo>
                    <a:pt x="0" y="182"/>
                    <a:pt x="219" y="1070"/>
                    <a:pt x="792" y="1070"/>
                  </a:cubicBezTo>
                  <a:cubicBezTo>
                    <a:pt x="820" y="1070"/>
                    <a:pt x="849" y="1068"/>
                    <a:pt x="879" y="1064"/>
                  </a:cubicBezTo>
                  <a:cubicBezTo>
                    <a:pt x="1172" y="1019"/>
                    <a:pt x="1467" y="997"/>
                    <a:pt x="1762" y="997"/>
                  </a:cubicBezTo>
                  <a:cubicBezTo>
                    <a:pt x="2171" y="997"/>
                    <a:pt x="2579" y="1039"/>
                    <a:pt x="2981" y="1119"/>
                  </a:cubicBezTo>
                  <a:cubicBezTo>
                    <a:pt x="3020" y="1127"/>
                    <a:pt x="3057" y="1131"/>
                    <a:pt x="3093" y="1131"/>
                  </a:cubicBezTo>
                  <a:cubicBezTo>
                    <a:pt x="3644" y="1131"/>
                    <a:pt x="3848" y="266"/>
                    <a:pt x="3249" y="147"/>
                  </a:cubicBezTo>
                  <a:cubicBezTo>
                    <a:pt x="2757" y="48"/>
                    <a:pt x="2271" y="0"/>
                    <a:pt x="1783" y="0"/>
                  </a:cubicBezTo>
                  <a:close/>
                </a:path>
              </a:pathLst>
            </a:custGeom>
            <a:solidFill>
              <a:srgbClr val="FFFFFF">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3"/>
            <p:cNvSpPr/>
            <p:nvPr/>
          </p:nvSpPr>
          <p:spPr>
            <a:xfrm>
              <a:off x="5079250" y="2925400"/>
              <a:ext cx="197550" cy="176800"/>
            </a:xfrm>
            <a:custGeom>
              <a:avLst/>
              <a:gdLst/>
              <a:ahLst/>
              <a:cxnLst/>
              <a:rect l="l" t="t" r="r" b="b"/>
              <a:pathLst>
                <a:path w="7902" h="7072" extrusionOk="0">
                  <a:moveTo>
                    <a:pt x="6905" y="1"/>
                  </a:moveTo>
                  <a:cubicBezTo>
                    <a:pt x="6801" y="1"/>
                    <a:pt x="6690" y="28"/>
                    <a:pt x="6577" y="90"/>
                  </a:cubicBezTo>
                  <a:cubicBezTo>
                    <a:pt x="3989" y="1516"/>
                    <a:pt x="1861" y="3555"/>
                    <a:pt x="316" y="6074"/>
                  </a:cubicBezTo>
                  <a:cubicBezTo>
                    <a:pt x="0" y="6588"/>
                    <a:pt x="466" y="7072"/>
                    <a:pt x="931" y="7072"/>
                  </a:cubicBezTo>
                  <a:cubicBezTo>
                    <a:pt x="1136" y="7072"/>
                    <a:pt x="1340" y="6978"/>
                    <a:pt x="1479" y="6753"/>
                  </a:cubicBezTo>
                  <a:cubicBezTo>
                    <a:pt x="2909" y="4425"/>
                    <a:pt x="4863" y="2571"/>
                    <a:pt x="7256" y="1252"/>
                  </a:cubicBezTo>
                  <a:cubicBezTo>
                    <a:pt x="7902" y="896"/>
                    <a:pt x="7506" y="1"/>
                    <a:pt x="6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3"/>
            <p:cNvSpPr/>
            <p:nvPr/>
          </p:nvSpPr>
          <p:spPr>
            <a:xfrm>
              <a:off x="5149475" y="2851150"/>
              <a:ext cx="91625" cy="56675"/>
            </a:xfrm>
            <a:custGeom>
              <a:avLst/>
              <a:gdLst/>
              <a:ahLst/>
              <a:cxnLst/>
              <a:rect l="l" t="t" r="r" b="b"/>
              <a:pathLst>
                <a:path w="3665" h="2267" extrusionOk="0">
                  <a:moveTo>
                    <a:pt x="2933" y="0"/>
                  </a:moveTo>
                  <a:cubicBezTo>
                    <a:pt x="2814" y="0"/>
                    <a:pt x="2691" y="28"/>
                    <a:pt x="2573" y="79"/>
                  </a:cubicBezTo>
                  <a:cubicBezTo>
                    <a:pt x="1853" y="394"/>
                    <a:pt x="1131" y="711"/>
                    <a:pt x="412" y="1026"/>
                  </a:cubicBezTo>
                  <a:cubicBezTo>
                    <a:pt x="79" y="1171"/>
                    <a:pt x="0" y="1660"/>
                    <a:pt x="171" y="1946"/>
                  </a:cubicBezTo>
                  <a:cubicBezTo>
                    <a:pt x="303" y="2169"/>
                    <a:pt x="512" y="2266"/>
                    <a:pt x="734" y="2266"/>
                  </a:cubicBezTo>
                  <a:cubicBezTo>
                    <a:pt x="852" y="2266"/>
                    <a:pt x="975" y="2238"/>
                    <a:pt x="1092" y="2187"/>
                  </a:cubicBezTo>
                  <a:cubicBezTo>
                    <a:pt x="1812" y="1873"/>
                    <a:pt x="2534" y="1557"/>
                    <a:pt x="3253" y="1241"/>
                  </a:cubicBezTo>
                  <a:cubicBezTo>
                    <a:pt x="3585" y="1097"/>
                    <a:pt x="3665" y="608"/>
                    <a:pt x="3494" y="320"/>
                  </a:cubicBezTo>
                  <a:cubicBezTo>
                    <a:pt x="3362" y="97"/>
                    <a:pt x="3155" y="0"/>
                    <a:pt x="2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3"/>
            <p:cNvSpPr/>
            <p:nvPr/>
          </p:nvSpPr>
          <p:spPr>
            <a:xfrm>
              <a:off x="5792550" y="2498975"/>
              <a:ext cx="256800" cy="246575"/>
            </a:xfrm>
            <a:custGeom>
              <a:avLst/>
              <a:gdLst/>
              <a:ahLst/>
              <a:cxnLst/>
              <a:rect l="l" t="t" r="r" b="b"/>
              <a:pathLst>
                <a:path w="10272" h="9863" extrusionOk="0">
                  <a:moveTo>
                    <a:pt x="1001" y="1"/>
                  </a:moveTo>
                  <a:cubicBezTo>
                    <a:pt x="469" y="1"/>
                    <a:pt x="1" y="678"/>
                    <a:pt x="497" y="1137"/>
                  </a:cubicBezTo>
                  <a:cubicBezTo>
                    <a:pt x="3423" y="3845"/>
                    <a:pt x="6216" y="6681"/>
                    <a:pt x="8879" y="9647"/>
                  </a:cubicBezTo>
                  <a:cubicBezTo>
                    <a:pt x="9015" y="9799"/>
                    <a:pt x="9171" y="9862"/>
                    <a:pt x="9324" y="9862"/>
                  </a:cubicBezTo>
                  <a:cubicBezTo>
                    <a:pt x="9820" y="9862"/>
                    <a:pt x="10271" y="9188"/>
                    <a:pt x="9830" y="8696"/>
                  </a:cubicBezTo>
                  <a:cubicBezTo>
                    <a:pt x="7167" y="5729"/>
                    <a:pt x="4374" y="2892"/>
                    <a:pt x="1449" y="185"/>
                  </a:cubicBezTo>
                  <a:cubicBezTo>
                    <a:pt x="1308" y="56"/>
                    <a:pt x="1152" y="1"/>
                    <a:pt x="10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3"/>
            <p:cNvSpPr/>
            <p:nvPr/>
          </p:nvSpPr>
          <p:spPr>
            <a:xfrm>
              <a:off x="5981125" y="2552925"/>
              <a:ext cx="178575" cy="178250"/>
            </a:xfrm>
            <a:custGeom>
              <a:avLst/>
              <a:gdLst/>
              <a:ahLst/>
              <a:cxnLst/>
              <a:rect l="l" t="t" r="r" b="b"/>
              <a:pathLst>
                <a:path w="7143" h="7130" extrusionOk="0">
                  <a:moveTo>
                    <a:pt x="1016" y="0"/>
                  </a:moveTo>
                  <a:cubicBezTo>
                    <a:pt x="475" y="0"/>
                    <a:pt x="1" y="678"/>
                    <a:pt x="510" y="1129"/>
                  </a:cubicBezTo>
                  <a:cubicBezTo>
                    <a:pt x="2438" y="2831"/>
                    <a:pt x="4151" y="4727"/>
                    <a:pt x="5631" y="6831"/>
                  </a:cubicBezTo>
                  <a:cubicBezTo>
                    <a:pt x="5779" y="7042"/>
                    <a:pt x="5987" y="7129"/>
                    <a:pt x="6193" y="7129"/>
                  </a:cubicBezTo>
                  <a:cubicBezTo>
                    <a:pt x="6675" y="7129"/>
                    <a:pt x="7143" y="6650"/>
                    <a:pt x="6793" y="6152"/>
                  </a:cubicBezTo>
                  <a:cubicBezTo>
                    <a:pt x="5249" y="3954"/>
                    <a:pt x="3477" y="1955"/>
                    <a:pt x="1462" y="176"/>
                  </a:cubicBezTo>
                  <a:cubicBezTo>
                    <a:pt x="1322" y="52"/>
                    <a:pt x="1166" y="0"/>
                    <a:pt x="10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3"/>
            <p:cNvSpPr/>
            <p:nvPr/>
          </p:nvSpPr>
          <p:spPr>
            <a:xfrm>
              <a:off x="6045250" y="2756575"/>
              <a:ext cx="111725" cy="108050"/>
            </a:xfrm>
            <a:custGeom>
              <a:avLst/>
              <a:gdLst/>
              <a:ahLst/>
              <a:cxnLst/>
              <a:rect l="l" t="t" r="r" b="b"/>
              <a:pathLst>
                <a:path w="4469" h="4322" extrusionOk="0">
                  <a:moveTo>
                    <a:pt x="1031" y="1"/>
                  </a:moveTo>
                  <a:cubicBezTo>
                    <a:pt x="481" y="1"/>
                    <a:pt x="0" y="680"/>
                    <a:pt x="522" y="1121"/>
                  </a:cubicBezTo>
                  <a:cubicBezTo>
                    <a:pt x="1505" y="1947"/>
                    <a:pt x="2331" y="2902"/>
                    <a:pt x="2995" y="4002"/>
                  </a:cubicBezTo>
                  <a:cubicBezTo>
                    <a:pt x="3132" y="4228"/>
                    <a:pt x="3336" y="4322"/>
                    <a:pt x="3540" y="4322"/>
                  </a:cubicBezTo>
                  <a:cubicBezTo>
                    <a:pt x="4003" y="4322"/>
                    <a:pt x="4468" y="3838"/>
                    <a:pt x="4156" y="3322"/>
                  </a:cubicBezTo>
                  <a:cubicBezTo>
                    <a:pt x="3437" y="2131"/>
                    <a:pt x="2540" y="1067"/>
                    <a:pt x="1474" y="169"/>
                  </a:cubicBezTo>
                  <a:cubicBezTo>
                    <a:pt x="1334" y="51"/>
                    <a:pt x="1180" y="1"/>
                    <a:pt x="1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28" name="Google Shape;128;p3"/>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129" name="Google Shape;129;p3"/>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0" name="Google Shape;130;p3"/>
          <p:cNvGrpSpPr/>
          <p:nvPr/>
        </p:nvGrpSpPr>
        <p:grpSpPr>
          <a:xfrm>
            <a:off x="371330" y="3818004"/>
            <a:ext cx="8400431" cy="1003659"/>
            <a:chOff x="4122825" y="2769975"/>
            <a:chExt cx="4390775" cy="1934950"/>
          </a:xfrm>
        </p:grpSpPr>
        <p:sp>
          <p:nvSpPr>
            <p:cNvPr id="131" name="Google Shape;131;p3"/>
            <p:cNvSpPr/>
            <p:nvPr/>
          </p:nvSpPr>
          <p:spPr>
            <a:xfrm>
              <a:off x="4122825" y="2769975"/>
              <a:ext cx="4390775" cy="1399600"/>
            </a:xfrm>
            <a:custGeom>
              <a:avLst/>
              <a:gdLst/>
              <a:ahLst/>
              <a:cxnLst/>
              <a:rect l="l" t="t" r="r" b="b"/>
              <a:pathLst>
                <a:path w="175631" h="55984" fill="none" extrusionOk="0">
                  <a:moveTo>
                    <a:pt x="175486" y="55983"/>
                  </a:moveTo>
                  <a:cubicBezTo>
                    <a:pt x="175594" y="55983"/>
                    <a:pt x="175630" y="55808"/>
                    <a:pt x="175534" y="55748"/>
                  </a:cubicBezTo>
                  <a:lnTo>
                    <a:pt x="87817" y="1"/>
                  </a:lnTo>
                  <a:lnTo>
                    <a:pt x="97" y="55748"/>
                  </a:lnTo>
                  <a:cubicBezTo>
                    <a:pt x="1" y="55810"/>
                    <a:pt x="37" y="55983"/>
                    <a:pt x="146" y="55983"/>
                  </a:cubicBez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3"/>
            <p:cNvSpPr/>
            <p:nvPr/>
          </p:nvSpPr>
          <p:spPr>
            <a:xfrm>
              <a:off x="5419875" y="2769975"/>
              <a:ext cx="898375" cy="1934950"/>
            </a:xfrm>
            <a:custGeom>
              <a:avLst/>
              <a:gdLst/>
              <a:ahLst/>
              <a:cxnLst/>
              <a:rect l="l" t="t" r="r" b="b"/>
              <a:pathLst>
                <a:path w="35935" h="77398" fill="none" extrusionOk="0">
                  <a:moveTo>
                    <a:pt x="35935" y="1"/>
                  </a:moveTo>
                  <a:lnTo>
                    <a:pt x="0"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3"/>
            <p:cNvSpPr/>
            <p:nvPr/>
          </p:nvSpPr>
          <p:spPr>
            <a:xfrm>
              <a:off x="4355900" y="2769975"/>
              <a:ext cx="1962350" cy="1934950"/>
            </a:xfrm>
            <a:custGeom>
              <a:avLst/>
              <a:gdLst/>
              <a:ahLst/>
              <a:cxnLst/>
              <a:rect l="l" t="t" r="r" b="b"/>
              <a:pathLst>
                <a:path w="78494" h="77398" fill="none" extrusionOk="0">
                  <a:moveTo>
                    <a:pt x="0" y="77398"/>
                  </a:moveTo>
                  <a:lnTo>
                    <a:pt x="78494"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3"/>
            <p:cNvSpPr/>
            <p:nvPr/>
          </p:nvSpPr>
          <p:spPr>
            <a:xfrm>
              <a:off x="6318225" y="2769975"/>
              <a:ext cx="898350" cy="1934950"/>
            </a:xfrm>
            <a:custGeom>
              <a:avLst/>
              <a:gdLst/>
              <a:ahLst/>
              <a:cxnLst/>
              <a:rect l="l" t="t" r="r" b="b"/>
              <a:pathLst>
                <a:path w="35934" h="77398" fill="none" extrusionOk="0">
                  <a:moveTo>
                    <a:pt x="1" y="1"/>
                  </a:moveTo>
                  <a:lnTo>
                    <a:pt x="35934"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3"/>
            <p:cNvSpPr/>
            <p:nvPr/>
          </p:nvSpPr>
          <p:spPr>
            <a:xfrm>
              <a:off x="6318225" y="2769975"/>
              <a:ext cx="1962350" cy="1934950"/>
            </a:xfrm>
            <a:custGeom>
              <a:avLst/>
              <a:gdLst/>
              <a:ahLst/>
              <a:cxnLst/>
              <a:rect l="l" t="t" r="r" b="b"/>
              <a:pathLst>
                <a:path w="78494" h="77398" fill="none" extrusionOk="0">
                  <a:moveTo>
                    <a:pt x="78493" y="77398"/>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3"/>
            <p:cNvSpPr/>
            <p:nvPr/>
          </p:nvSpPr>
          <p:spPr>
            <a:xfrm>
              <a:off x="4123850" y="3851100"/>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3"/>
            <p:cNvSpPr/>
            <p:nvPr/>
          </p:nvSpPr>
          <p:spPr>
            <a:xfrm>
              <a:off x="4123850" y="4346500"/>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3"/>
            <p:cNvSpPr/>
            <p:nvPr/>
          </p:nvSpPr>
          <p:spPr>
            <a:xfrm>
              <a:off x="4123850" y="35573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3"/>
            <p:cNvSpPr/>
            <p:nvPr/>
          </p:nvSpPr>
          <p:spPr>
            <a:xfrm>
              <a:off x="4123850" y="335342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3"/>
            <p:cNvSpPr/>
            <p:nvPr/>
          </p:nvSpPr>
          <p:spPr>
            <a:xfrm>
              <a:off x="4123850" y="3194925"/>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3"/>
            <p:cNvSpPr/>
            <p:nvPr/>
          </p:nvSpPr>
          <p:spPr>
            <a:xfrm>
              <a:off x="4123850" y="3079875"/>
              <a:ext cx="4388725" cy="25"/>
            </a:xfrm>
            <a:custGeom>
              <a:avLst/>
              <a:gdLst/>
              <a:ahLst/>
              <a:cxnLst/>
              <a:rect l="l" t="t" r="r" b="b"/>
              <a:pathLst>
                <a:path w="175549" h="1" fill="none" extrusionOk="0">
                  <a:moveTo>
                    <a:pt x="1" y="1"/>
                  </a:moveTo>
                  <a:lnTo>
                    <a:pt x="175549"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3"/>
            <p:cNvSpPr/>
            <p:nvPr/>
          </p:nvSpPr>
          <p:spPr>
            <a:xfrm>
              <a:off x="4123850" y="297647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3"/>
            <p:cNvSpPr/>
            <p:nvPr/>
          </p:nvSpPr>
          <p:spPr>
            <a:xfrm>
              <a:off x="4123850" y="28801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3"/>
            <p:cNvSpPr/>
            <p:nvPr/>
          </p:nvSpPr>
          <p:spPr>
            <a:xfrm>
              <a:off x="4123850" y="2769975"/>
              <a:ext cx="2194400" cy="979100"/>
            </a:xfrm>
            <a:custGeom>
              <a:avLst/>
              <a:gdLst/>
              <a:ahLst/>
              <a:cxnLst/>
              <a:rect l="l" t="t" r="r" b="b"/>
              <a:pathLst>
                <a:path w="87776" h="39164" fill="none" extrusionOk="0">
                  <a:moveTo>
                    <a:pt x="87776" y="1"/>
                  </a:moveTo>
                  <a:lnTo>
                    <a:pt x="1"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3"/>
            <p:cNvSpPr/>
            <p:nvPr/>
          </p:nvSpPr>
          <p:spPr>
            <a:xfrm>
              <a:off x="4123850" y="2769975"/>
              <a:ext cx="2194400" cy="662050"/>
            </a:xfrm>
            <a:custGeom>
              <a:avLst/>
              <a:gdLst/>
              <a:ahLst/>
              <a:cxnLst/>
              <a:rect l="l" t="t" r="r" b="b"/>
              <a:pathLst>
                <a:path w="87776" h="26482" fill="none" extrusionOk="0">
                  <a:moveTo>
                    <a:pt x="87776" y="1"/>
                  </a:moveTo>
                  <a:lnTo>
                    <a:pt x="1"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3"/>
            <p:cNvSpPr/>
            <p:nvPr/>
          </p:nvSpPr>
          <p:spPr>
            <a:xfrm>
              <a:off x="4123850" y="2769975"/>
              <a:ext cx="2194400" cy="407100"/>
            </a:xfrm>
            <a:custGeom>
              <a:avLst/>
              <a:gdLst/>
              <a:ahLst/>
              <a:cxnLst/>
              <a:rect l="l" t="t" r="r" b="b"/>
              <a:pathLst>
                <a:path w="87776" h="16284" fill="none" extrusionOk="0">
                  <a:moveTo>
                    <a:pt x="87776" y="1"/>
                  </a:moveTo>
                  <a:lnTo>
                    <a:pt x="1"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
            <p:cNvSpPr/>
            <p:nvPr/>
          </p:nvSpPr>
          <p:spPr>
            <a:xfrm>
              <a:off x="4123850" y="2769975"/>
              <a:ext cx="2194400" cy="206525"/>
            </a:xfrm>
            <a:custGeom>
              <a:avLst/>
              <a:gdLst/>
              <a:ahLst/>
              <a:cxnLst/>
              <a:rect l="l" t="t" r="r" b="b"/>
              <a:pathLst>
                <a:path w="87776" h="8261" fill="none" extrusionOk="0">
                  <a:moveTo>
                    <a:pt x="87776" y="1"/>
                  </a:moveTo>
                  <a:lnTo>
                    <a:pt x="1"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3"/>
            <p:cNvSpPr/>
            <p:nvPr/>
          </p:nvSpPr>
          <p:spPr>
            <a:xfrm>
              <a:off x="4123850" y="2769975"/>
              <a:ext cx="2194400" cy="25"/>
            </a:xfrm>
            <a:custGeom>
              <a:avLst/>
              <a:gdLst/>
              <a:ahLst/>
              <a:cxnLst/>
              <a:rect l="l" t="t" r="r" b="b"/>
              <a:pathLst>
                <a:path w="87776" h="1" fill="none" extrusionOk="0">
                  <a:moveTo>
                    <a:pt x="87776" y="1"/>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3"/>
            <p:cNvSpPr/>
            <p:nvPr/>
          </p:nvSpPr>
          <p:spPr>
            <a:xfrm>
              <a:off x="6318700" y="2769975"/>
              <a:ext cx="2194450" cy="979100"/>
            </a:xfrm>
            <a:custGeom>
              <a:avLst/>
              <a:gdLst/>
              <a:ahLst/>
              <a:cxnLst/>
              <a:rect l="l" t="t" r="r" b="b"/>
              <a:pathLst>
                <a:path w="87778" h="39164" fill="none" extrusionOk="0">
                  <a:moveTo>
                    <a:pt x="1" y="1"/>
                  </a:moveTo>
                  <a:lnTo>
                    <a:pt x="87777"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3"/>
            <p:cNvSpPr/>
            <p:nvPr/>
          </p:nvSpPr>
          <p:spPr>
            <a:xfrm>
              <a:off x="6318700" y="2769975"/>
              <a:ext cx="2194450" cy="662050"/>
            </a:xfrm>
            <a:custGeom>
              <a:avLst/>
              <a:gdLst/>
              <a:ahLst/>
              <a:cxnLst/>
              <a:rect l="l" t="t" r="r" b="b"/>
              <a:pathLst>
                <a:path w="87778" h="26482" fill="none" extrusionOk="0">
                  <a:moveTo>
                    <a:pt x="1" y="1"/>
                  </a:moveTo>
                  <a:lnTo>
                    <a:pt x="87777"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3"/>
            <p:cNvSpPr/>
            <p:nvPr/>
          </p:nvSpPr>
          <p:spPr>
            <a:xfrm>
              <a:off x="6318700" y="2769975"/>
              <a:ext cx="2194450" cy="407100"/>
            </a:xfrm>
            <a:custGeom>
              <a:avLst/>
              <a:gdLst/>
              <a:ahLst/>
              <a:cxnLst/>
              <a:rect l="l" t="t" r="r" b="b"/>
              <a:pathLst>
                <a:path w="87778" h="16284" fill="none" extrusionOk="0">
                  <a:moveTo>
                    <a:pt x="1" y="1"/>
                  </a:moveTo>
                  <a:lnTo>
                    <a:pt x="87777"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3"/>
            <p:cNvSpPr/>
            <p:nvPr/>
          </p:nvSpPr>
          <p:spPr>
            <a:xfrm>
              <a:off x="6318700" y="2769975"/>
              <a:ext cx="2194450" cy="206525"/>
            </a:xfrm>
            <a:custGeom>
              <a:avLst/>
              <a:gdLst/>
              <a:ahLst/>
              <a:cxnLst/>
              <a:rect l="l" t="t" r="r" b="b"/>
              <a:pathLst>
                <a:path w="87778" h="8261" fill="none" extrusionOk="0">
                  <a:moveTo>
                    <a:pt x="1" y="1"/>
                  </a:moveTo>
                  <a:lnTo>
                    <a:pt x="87777"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3"/>
            <p:cNvSpPr/>
            <p:nvPr/>
          </p:nvSpPr>
          <p:spPr>
            <a:xfrm>
              <a:off x="6318700" y="2769975"/>
              <a:ext cx="2194450" cy="25"/>
            </a:xfrm>
            <a:custGeom>
              <a:avLst/>
              <a:gdLst/>
              <a:ahLst/>
              <a:cxnLst/>
              <a:rect l="l" t="t" r="r" b="b"/>
              <a:pathLst>
                <a:path w="87778" h="1" fill="none" extrusionOk="0">
                  <a:moveTo>
                    <a:pt x="1" y="1"/>
                  </a:moveTo>
                  <a:lnTo>
                    <a:pt x="87777"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4" name="Google Shape;154;p3"/>
          <p:cNvGrpSpPr/>
          <p:nvPr/>
        </p:nvGrpSpPr>
        <p:grpSpPr>
          <a:xfrm rot="10800000" flipH="1">
            <a:off x="371330" y="540079"/>
            <a:ext cx="8400431" cy="1003659"/>
            <a:chOff x="4122825" y="2769975"/>
            <a:chExt cx="4390775" cy="1934950"/>
          </a:xfrm>
        </p:grpSpPr>
        <p:sp>
          <p:nvSpPr>
            <p:cNvPr id="155" name="Google Shape;155;p3"/>
            <p:cNvSpPr/>
            <p:nvPr/>
          </p:nvSpPr>
          <p:spPr>
            <a:xfrm>
              <a:off x="4122825" y="2769975"/>
              <a:ext cx="4390775" cy="1399600"/>
            </a:xfrm>
            <a:custGeom>
              <a:avLst/>
              <a:gdLst/>
              <a:ahLst/>
              <a:cxnLst/>
              <a:rect l="l" t="t" r="r" b="b"/>
              <a:pathLst>
                <a:path w="175631" h="55984" fill="none" extrusionOk="0">
                  <a:moveTo>
                    <a:pt x="175486" y="55983"/>
                  </a:moveTo>
                  <a:cubicBezTo>
                    <a:pt x="175594" y="55983"/>
                    <a:pt x="175630" y="55808"/>
                    <a:pt x="175534" y="55748"/>
                  </a:cubicBezTo>
                  <a:lnTo>
                    <a:pt x="87817" y="1"/>
                  </a:lnTo>
                  <a:lnTo>
                    <a:pt x="97" y="55748"/>
                  </a:lnTo>
                  <a:cubicBezTo>
                    <a:pt x="1" y="55810"/>
                    <a:pt x="37" y="55983"/>
                    <a:pt x="146" y="55983"/>
                  </a:cubicBez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
            <p:cNvSpPr/>
            <p:nvPr/>
          </p:nvSpPr>
          <p:spPr>
            <a:xfrm>
              <a:off x="5419875" y="2769975"/>
              <a:ext cx="898375" cy="1934950"/>
            </a:xfrm>
            <a:custGeom>
              <a:avLst/>
              <a:gdLst/>
              <a:ahLst/>
              <a:cxnLst/>
              <a:rect l="l" t="t" r="r" b="b"/>
              <a:pathLst>
                <a:path w="35935" h="77398" fill="none" extrusionOk="0">
                  <a:moveTo>
                    <a:pt x="35935" y="1"/>
                  </a:moveTo>
                  <a:lnTo>
                    <a:pt x="0"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3"/>
            <p:cNvSpPr/>
            <p:nvPr/>
          </p:nvSpPr>
          <p:spPr>
            <a:xfrm>
              <a:off x="4355900" y="2769975"/>
              <a:ext cx="1962350" cy="1934950"/>
            </a:xfrm>
            <a:custGeom>
              <a:avLst/>
              <a:gdLst/>
              <a:ahLst/>
              <a:cxnLst/>
              <a:rect l="l" t="t" r="r" b="b"/>
              <a:pathLst>
                <a:path w="78494" h="77398" fill="none" extrusionOk="0">
                  <a:moveTo>
                    <a:pt x="0" y="77398"/>
                  </a:moveTo>
                  <a:lnTo>
                    <a:pt x="78494"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3"/>
            <p:cNvSpPr/>
            <p:nvPr/>
          </p:nvSpPr>
          <p:spPr>
            <a:xfrm>
              <a:off x="6318225" y="2769975"/>
              <a:ext cx="898350" cy="1934950"/>
            </a:xfrm>
            <a:custGeom>
              <a:avLst/>
              <a:gdLst/>
              <a:ahLst/>
              <a:cxnLst/>
              <a:rect l="l" t="t" r="r" b="b"/>
              <a:pathLst>
                <a:path w="35934" h="77398" fill="none" extrusionOk="0">
                  <a:moveTo>
                    <a:pt x="1" y="1"/>
                  </a:moveTo>
                  <a:lnTo>
                    <a:pt x="35934" y="77398"/>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3"/>
            <p:cNvSpPr/>
            <p:nvPr/>
          </p:nvSpPr>
          <p:spPr>
            <a:xfrm>
              <a:off x="6318225" y="2769975"/>
              <a:ext cx="1962350" cy="1934950"/>
            </a:xfrm>
            <a:custGeom>
              <a:avLst/>
              <a:gdLst/>
              <a:ahLst/>
              <a:cxnLst/>
              <a:rect l="l" t="t" r="r" b="b"/>
              <a:pathLst>
                <a:path w="78494" h="77398" fill="none" extrusionOk="0">
                  <a:moveTo>
                    <a:pt x="78493" y="77398"/>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3"/>
            <p:cNvSpPr/>
            <p:nvPr/>
          </p:nvSpPr>
          <p:spPr>
            <a:xfrm>
              <a:off x="4123850" y="3851100"/>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3"/>
            <p:cNvSpPr/>
            <p:nvPr/>
          </p:nvSpPr>
          <p:spPr>
            <a:xfrm>
              <a:off x="4123850" y="4346500"/>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3"/>
            <p:cNvSpPr/>
            <p:nvPr/>
          </p:nvSpPr>
          <p:spPr>
            <a:xfrm>
              <a:off x="4123850" y="35573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3"/>
            <p:cNvSpPr/>
            <p:nvPr/>
          </p:nvSpPr>
          <p:spPr>
            <a:xfrm>
              <a:off x="4123850" y="335342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3"/>
            <p:cNvSpPr/>
            <p:nvPr/>
          </p:nvSpPr>
          <p:spPr>
            <a:xfrm>
              <a:off x="4123850" y="3194925"/>
              <a:ext cx="4389300" cy="25"/>
            </a:xfrm>
            <a:custGeom>
              <a:avLst/>
              <a:gdLst/>
              <a:ahLst/>
              <a:cxnLst/>
              <a:rect l="l" t="t" r="r" b="b"/>
              <a:pathLst>
                <a:path w="175572" h="1" fill="none" extrusionOk="0">
                  <a:moveTo>
                    <a:pt x="1" y="1"/>
                  </a:moveTo>
                  <a:lnTo>
                    <a:pt x="17557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3"/>
            <p:cNvSpPr/>
            <p:nvPr/>
          </p:nvSpPr>
          <p:spPr>
            <a:xfrm>
              <a:off x="4123850" y="3079875"/>
              <a:ext cx="4388725" cy="25"/>
            </a:xfrm>
            <a:custGeom>
              <a:avLst/>
              <a:gdLst/>
              <a:ahLst/>
              <a:cxnLst/>
              <a:rect l="l" t="t" r="r" b="b"/>
              <a:pathLst>
                <a:path w="175549" h="1" fill="none" extrusionOk="0">
                  <a:moveTo>
                    <a:pt x="1" y="1"/>
                  </a:moveTo>
                  <a:lnTo>
                    <a:pt x="175549"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3"/>
            <p:cNvSpPr/>
            <p:nvPr/>
          </p:nvSpPr>
          <p:spPr>
            <a:xfrm>
              <a:off x="4123850" y="2976475"/>
              <a:ext cx="4389300" cy="25"/>
            </a:xfrm>
            <a:custGeom>
              <a:avLst/>
              <a:gdLst/>
              <a:ahLst/>
              <a:cxnLst/>
              <a:rect l="l" t="t" r="r" b="b"/>
              <a:pathLst>
                <a:path w="175572" h="1" fill="none" extrusionOk="0">
                  <a:moveTo>
                    <a:pt x="1" y="0"/>
                  </a:moveTo>
                  <a:lnTo>
                    <a:pt x="175571"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
            <p:cNvSpPr/>
            <p:nvPr/>
          </p:nvSpPr>
          <p:spPr>
            <a:xfrm>
              <a:off x="4123850" y="2880100"/>
              <a:ext cx="4388725" cy="25"/>
            </a:xfrm>
            <a:custGeom>
              <a:avLst/>
              <a:gdLst/>
              <a:ahLst/>
              <a:cxnLst/>
              <a:rect l="l" t="t" r="r" b="b"/>
              <a:pathLst>
                <a:path w="175549" h="1" fill="none" extrusionOk="0">
                  <a:moveTo>
                    <a:pt x="1" y="0"/>
                  </a:moveTo>
                  <a:lnTo>
                    <a:pt x="175549" y="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3"/>
            <p:cNvSpPr/>
            <p:nvPr/>
          </p:nvSpPr>
          <p:spPr>
            <a:xfrm>
              <a:off x="4123850" y="2769975"/>
              <a:ext cx="2194400" cy="979100"/>
            </a:xfrm>
            <a:custGeom>
              <a:avLst/>
              <a:gdLst/>
              <a:ahLst/>
              <a:cxnLst/>
              <a:rect l="l" t="t" r="r" b="b"/>
              <a:pathLst>
                <a:path w="87776" h="39164" fill="none" extrusionOk="0">
                  <a:moveTo>
                    <a:pt x="87776" y="1"/>
                  </a:moveTo>
                  <a:lnTo>
                    <a:pt x="1"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3"/>
            <p:cNvSpPr/>
            <p:nvPr/>
          </p:nvSpPr>
          <p:spPr>
            <a:xfrm>
              <a:off x="4123850" y="2769975"/>
              <a:ext cx="2194400" cy="662050"/>
            </a:xfrm>
            <a:custGeom>
              <a:avLst/>
              <a:gdLst/>
              <a:ahLst/>
              <a:cxnLst/>
              <a:rect l="l" t="t" r="r" b="b"/>
              <a:pathLst>
                <a:path w="87776" h="26482" fill="none" extrusionOk="0">
                  <a:moveTo>
                    <a:pt x="87776" y="1"/>
                  </a:moveTo>
                  <a:lnTo>
                    <a:pt x="1"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
            <p:cNvSpPr/>
            <p:nvPr/>
          </p:nvSpPr>
          <p:spPr>
            <a:xfrm>
              <a:off x="4123850" y="2769975"/>
              <a:ext cx="2194400" cy="407100"/>
            </a:xfrm>
            <a:custGeom>
              <a:avLst/>
              <a:gdLst/>
              <a:ahLst/>
              <a:cxnLst/>
              <a:rect l="l" t="t" r="r" b="b"/>
              <a:pathLst>
                <a:path w="87776" h="16284" fill="none" extrusionOk="0">
                  <a:moveTo>
                    <a:pt x="87776" y="1"/>
                  </a:moveTo>
                  <a:lnTo>
                    <a:pt x="1"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
            <p:cNvSpPr/>
            <p:nvPr/>
          </p:nvSpPr>
          <p:spPr>
            <a:xfrm>
              <a:off x="4123850" y="2769975"/>
              <a:ext cx="2194400" cy="206525"/>
            </a:xfrm>
            <a:custGeom>
              <a:avLst/>
              <a:gdLst/>
              <a:ahLst/>
              <a:cxnLst/>
              <a:rect l="l" t="t" r="r" b="b"/>
              <a:pathLst>
                <a:path w="87776" h="8261" fill="none" extrusionOk="0">
                  <a:moveTo>
                    <a:pt x="87776" y="1"/>
                  </a:moveTo>
                  <a:lnTo>
                    <a:pt x="1"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3"/>
            <p:cNvSpPr/>
            <p:nvPr/>
          </p:nvSpPr>
          <p:spPr>
            <a:xfrm>
              <a:off x="4123850" y="2769975"/>
              <a:ext cx="2194400" cy="25"/>
            </a:xfrm>
            <a:custGeom>
              <a:avLst/>
              <a:gdLst/>
              <a:ahLst/>
              <a:cxnLst/>
              <a:rect l="l" t="t" r="r" b="b"/>
              <a:pathLst>
                <a:path w="87776" h="1" fill="none" extrusionOk="0">
                  <a:moveTo>
                    <a:pt x="87776" y="1"/>
                  </a:moveTo>
                  <a:lnTo>
                    <a:pt x="1"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
            <p:cNvSpPr/>
            <p:nvPr/>
          </p:nvSpPr>
          <p:spPr>
            <a:xfrm>
              <a:off x="6318700" y="2769975"/>
              <a:ext cx="2194450" cy="979100"/>
            </a:xfrm>
            <a:custGeom>
              <a:avLst/>
              <a:gdLst/>
              <a:ahLst/>
              <a:cxnLst/>
              <a:rect l="l" t="t" r="r" b="b"/>
              <a:pathLst>
                <a:path w="87778" h="39164" fill="none" extrusionOk="0">
                  <a:moveTo>
                    <a:pt x="1" y="1"/>
                  </a:moveTo>
                  <a:lnTo>
                    <a:pt x="87777" y="3916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3"/>
            <p:cNvSpPr/>
            <p:nvPr/>
          </p:nvSpPr>
          <p:spPr>
            <a:xfrm>
              <a:off x="6318700" y="2769975"/>
              <a:ext cx="2194450" cy="662050"/>
            </a:xfrm>
            <a:custGeom>
              <a:avLst/>
              <a:gdLst/>
              <a:ahLst/>
              <a:cxnLst/>
              <a:rect l="l" t="t" r="r" b="b"/>
              <a:pathLst>
                <a:path w="87778" h="26482" fill="none" extrusionOk="0">
                  <a:moveTo>
                    <a:pt x="1" y="1"/>
                  </a:moveTo>
                  <a:lnTo>
                    <a:pt x="87777" y="2648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3"/>
            <p:cNvSpPr/>
            <p:nvPr/>
          </p:nvSpPr>
          <p:spPr>
            <a:xfrm>
              <a:off x="6318700" y="2769975"/>
              <a:ext cx="2194450" cy="407100"/>
            </a:xfrm>
            <a:custGeom>
              <a:avLst/>
              <a:gdLst/>
              <a:ahLst/>
              <a:cxnLst/>
              <a:rect l="l" t="t" r="r" b="b"/>
              <a:pathLst>
                <a:path w="87778" h="16284" fill="none" extrusionOk="0">
                  <a:moveTo>
                    <a:pt x="1" y="1"/>
                  </a:moveTo>
                  <a:lnTo>
                    <a:pt x="87777" y="16284"/>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3"/>
            <p:cNvSpPr/>
            <p:nvPr/>
          </p:nvSpPr>
          <p:spPr>
            <a:xfrm>
              <a:off x="6318700" y="2769975"/>
              <a:ext cx="2194450" cy="206525"/>
            </a:xfrm>
            <a:custGeom>
              <a:avLst/>
              <a:gdLst/>
              <a:ahLst/>
              <a:cxnLst/>
              <a:rect l="l" t="t" r="r" b="b"/>
              <a:pathLst>
                <a:path w="87778" h="8261" fill="none" extrusionOk="0">
                  <a:moveTo>
                    <a:pt x="1" y="1"/>
                  </a:moveTo>
                  <a:lnTo>
                    <a:pt x="87777" y="8260"/>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3"/>
            <p:cNvSpPr/>
            <p:nvPr/>
          </p:nvSpPr>
          <p:spPr>
            <a:xfrm>
              <a:off x="6318700" y="2769975"/>
              <a:ext cx="2194450" cy="25"/>
            </a:xfrm>
            <a:custGeom>
              <a:avLst/>
              <a:gdLst/>
              <a:ahLst/>
              <a:cxnLst/>
              <a:rect l="l" t="t" r="r" b="b"/>
              <a:pathLst>
                <a:path w="87778" h="1" fill="none" extrusionOk="0">
                  <a:moveTo>
                    <a:pt x="1" y="1"/>
                  </a:moveTo>
                  <a:lnTo>
                    <a:pt x="87777" y="1"/>
                  </a:lnTo>
                </a:path>
              </a:pathLst>
            </a:custGeom>
            <a:noFill/>
            <a:ln w="9525" cap="flat" cmpd="sng">
              <a:solidFill>
                <a:schemeClr val="accent4"/>
              </a:solidFill>
              <a:prstDash val="solid"/>
              <a:miter lim="10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 name="Google Shape;178;p3"/>
          <p:cNvGrpSpPr/>
          <p:nvPr/>
        </p:nvGrpSpPr>
        <p:grpSpPr>
          <a:xfrm>
            <a:off x="372025" y="321975"/>
            <a:ext cx="8400000" cy="4499700"/>
            <a:chOff x="372025" y="321975"/>
            <a:chExt cx="8400000" cy="4499700"/>
          </a:xfrm>
        </p:grpSpPr>
        <p:sp>
          <p:nvSpPr>
            <p:cNvPr id="179" name="Google Shape;179;p3"/>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3"/>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3"/>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4" name="Google Shape;184;p3"/>
          <p:cNvSpPr txBox="1">
            <a:spLocks noGrp="1"/>
          </p:cNvSpPr>
          <p:nvPr>
            <p:ph type="title" hasCustomPrompt="1"/>
          </p:nvPr>
        </p:nvSpPr>
        <p:spPr>
          <a:xfrm>
            <a:off x="7790225" y="324675"/>
            <a:ext cx="633900" cy="215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t>xx%</a:t>
            </a:r>
          </a:p>
        </p:txBody>
      </p:sp>
      <p:sp>
        <p:nvSpPr>
          <p:cNvPr id="185" name="Google Shape;185;p3"/>
          <p:cNvSpPr txBox="1">
            <a:spLocks noGrp="1"/>
          </p:cNvSpPr>
          <p:nvPr>
            <p:ph type="subTitle" idx="1"/>
          </p:nvPr>
        </p:nvSpPr>
        <p:spPr>
          <a:xfrm>
            <a:off x="2391925" y="2817825"/>
            <a:ext cx="4360200" cy="443400"/>
          </a:xfrm>
          <a:prstGeom prst="rect">
            <a:avLst/>
          </a:prstGeom>
          <a:solidFill>
            <a:schemeClr val="accen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 name="Google Shape;186;p3"/>
          <p:cNvSpPr txBox="1">
            <a:spLocks noGrp="1"/>
          </p:cNvSpPr>
          <p:nvPr>
            <p:ph type="title" idx="2"/>
          </p:nvPr>
        </p:nvSpPr>
        <p:spPr>
          <a:xfrm>
            <a:off x="1070575" y="2043725"/>
            <a:ext cx="70029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3600"/>
              <a:buNone/>
              <a:defRPr sz="47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pic>
        <p:nvPicPr>
          <p:cNvPr id="188" name="Google Shape;188;p4"/>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189" name="Google Shape;189;p4"/>
          <p:cNvGrpSpPr/>
          <p:nvPr/>
        </p:nvGrpSpPr>
        <p:grpSpPr>
          <a:xfrm>
            <a:off x="372025" y="321975"/>
            <a:ext cx="8400000" cy="4503300"/>
            <a:chOff x="372025" y="321975"/>
            <a:chExt cx="8400000" cy="4503300"/>
          </a:xfrm>
        </p:grpSpPr>
        <p:grpSp>
          <p:nvGrpSpPr>
            <p:cNvPr id="190" name="Google Shape;190;p4"/>
            <p:cNvGrpSpPr/>
            <p:nvPr/>
          </p:nvGrpSpPr>
          <p:grpSpPr>
            <a:xfrm>
              <a:off x="372025" y="321975"/>
              <a:ext cx="8400000" cy="4503300"/>
              <a:chOff x="372025" y="321975"/>
              <a:chExt cx="8400000" cy="4503300"/>
            </a:xfrm>
          </p:grpSpPr>
          <p:sp>
            <p:nvSpPr>
              <p:cNvPr id="191" name="Google Shape;191;p4"/>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2" name="Google Shape;192;p4"/>
              <p:cNvGrpSpPr/>
              <p:nvPr/>
            </p:nvGrpSpPr>
            <p:grpSpPr>
              <a:xfrm>
                <a:off x="372025" y="321975"/>
                <a:ext cx="8400000" cy="4499700"/>
                <a:chOff x="372025" y="321975"/>
                <a:chExt cx="8400000" cy="4499700"/>
              </a:xfrm>
            </p:grpSpPr>
            <p:sp>
              <p:nvSpPr>
                <p:cNvPr id="193" name="Google Shape;193;p4"/>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4"/>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4"/>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4"/>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4"/>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4"/>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99" name="Google Shape;199;p4"/>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cxnSp>
          <p:nvCxnSpPr>
            <p:cNvPr id="200" name="Google Shape;200;p4"/>
            <p:cNvCxnSpPr/>
            <p:nvPr/>
          </p:nvCxnSpPr>
          <p:spPr>
            <a:xfrm>
              <a:off x="372025" y="1104300"/>
              <a:ext cx="8400000" cy="0"/>
            </a:xfrm>
            <a:prstGeom prst="straightConnector1">
              <a:avLst/>
            </a:prstGeom>
            <a:noFill/>
            <a:ln w="9525" cap="flat" cmpd="sng">
              <a:solidFill>
                <a:schemeClr val="dk2"/>
              </a:solidFill>
              <a:prstDash val="solid"/>
              <a:round/>
              <a:headEnd type="none" w="med" len="med"/>
              <a:tailEnd type="none" w="med" len="med"/>
            </a:ln>
          </p:spPr>
        </p:cxnSp>
      </p:grpSp>
      <p:sp>
        <p:nvSpPr>
          <p:cNvPr id="201" name="Google Shape;201;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2" name="Google Shape;202;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05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3"/>
        <p:cNvGrpSpPr/>
        <p:nvPr/>
      </p:nvGrpSpPr>
      <p:grpSpPr>
        <a:xfrm>
          <a:off x="0" y="0"/>
          <a:ext cx="0" cy="0"/>
          <a:chOff x="0" y="0"/>
          <a:chExt cx="0" cy="0"/>
        </a:xfrm>
      </p:grpSpPr>
      <p:grpSp>
        <p:nvGrpSpPr>
          <p:cNvPr id="204" name="Google Shape;204;p5"/>
          <p:cNvGrpSpPr/>
          <p:nvPr/>
        </p:nvGrpSpPr>
        <p:grpSpPr>
          <a:xfrm rot="-955960">
            <a:off x="6784480" y="1444921"/>
            <a:ext cx="1597432" cy="1754779"/>
            <a:chOff x="453638" y="2044550"/>
            <a:chExt cx="2348725" cy="2580075"/>
          </a:xfrm>
        </p:grpSpPr>
        <p:sp>
          <p:nvSpPr>
            <p:cNvPr id="205" name="Google Shape;205;p5"/>
            <p:cNvSpPr/>
            <p:nvPr/>
          </p:nvSpPr>
          <p:spPr>
            <a:xfrm>
              <a:off x="1978763" y="3581000"/>
              <a:ext cx="283125" cy="611275"/>
            </a:xfrm>
            <a:custGeom>
              <a:avLst/>
              <a:gdLst/>
              <a:ahLst/>
              <a:cxnLst/>
              <a:rect l="l" t="t" r="r" b="b"/>
              <a:pathLst>
                <a:path w="11325" h="24451" extrusionOk="0">
                  <a:moveTo>
                    <a:pt x="4620" y="7798"/>
                  </a:moveTo>
                  <a:cubicBezTo>
                    <a:pt x="5123" y="7798"/>
                    <a:pt x="5687" y="8015"/>
                    <a:pt x="6153" y="8266"/>
                  </a:cubicBezTo>
                  <a:cubicBezTo>
                    <a:pt x="5847" y="8678"/>
                    <a:pt x="5390" y="8964"/>
                    <a:pt x="4751" y="9018"/>
                  </a:cubicBezTo>
                  <a:cubicBezTo>
                    <a:pt x="4706" y="9022"/>
                    <a:pt x="4660" y="9024"/>
                    <a:pt x="4612" y="9024"/>
                  </a:cubicBezTo>
                  <a:cubicBezTo>
                    <a:pt x="4337" y="9024"/>
                    <a:pt x="4029" y="8959"/>
                    <a:pt x="3822" y="8782"/>
                  </a:cubicBezTo>
                  <a:cubicBezTo>
                    <a:pt x="3109" y="8167"/>
                    <a:pt x="3845" y="7881"/>
                    <a:pt x="4430" y="7809"/>
                  </a:cubicBezTo>
                  <a:cubicBezTo>
                    <a:pt x="4492" y="7802"/>
                    <a:pt x="4556" y="7798"/>
                    <a:pt x="4620" y="7798"/>
                  </a:cubicBezTo>
                  <a:close/>
                  <a:moveTo>
                    <a:pt x="4221" y="14526"/>
                  </a:moveTo>
                  <a:cubicBezTo>
                    <a:pt x="4746" y="14526"/>
                    <a:pt x="5582" y="14873"/>
                    <a:pt x="5781" y="15026"/>
                  </a:cubicBezTo>
                  <a:cubicBezTo>
                    <a:pt x="5940" y="15149"/>
                    <a:pt x="6078" y="15280"/>
                    <a:pt x="6206" y="15417"/>
                  </a:cubicBezTo>
                  <a:cubicBezTo>
                    <a:pt x="6103" y="15457"/>
                    <a:pt x="5995" y="15494"/>
                    <a:pt x="5888" y="15523"/>
                  </a:cubicBezTo>
                  <a:cubicBezTo>
                    <a:pt x="5699" y="15574"/>
                    <a:pt x="5390" y="15620"/>
                    <a:pt x="5068" y="15620"/>
                  </a:cubicBezTo>
                  <a:cubicBezTo>
                    <a:pt x="4557" y="15620"/>
                    <a:pt x="4010" y="15504"/>
                    <a:pt x="3850" y="15106"/>
                  </a:cubicBezTo>
                  <a:cubicBezTo>
                    <a:pt x="3673" y="14671"/>
                    <a:pt x="3882" y="14526"/>
                    <a:pt x="4221" y="14526"/>
                  </a:cubicBezTo>
                  <a:close/>
                  <a:moveTo>
                    <a:pt x="2870" y="1"/>
                  </a:moveTo>
                  <a:cubicBezTo>
                    <a:pt x="2142" y="1"/>
                    <a:pt x="1664" y="1030"/>
                    <a:pt x="2399" y="1474"/>
                  </a:cubicBezTo>
                  <a:cubicBezTo>
                    <a:pt x="3951" y="2412"/>
                    <a:pt x="5519" y="3160"/>
                    <a:pt x="6319" y="4907"/>
                  </a:cubicBezTo>
                  <a:cubicBezTo>
                    <a:pt x="6480" y="5264"/>
                    <a:pt x="6592" y="5688"/>
                    <a:pt x="6635" y="6127"/>
                  </a:cubicBezTo>
                  <a:cubicBezTo>
                    <a:pt x="5870" y="5780"/>
                    <a:pt x="5037" y="5554"/>
                    <a:pt x="4232" y="5554"/>
                  </a:cubicBezTo>
                  <a:cubicBezTo>
                    <a:pt x="3410" y="5554"/>
                    <a:pt x="2618" y="5789"/>
                    <a:pt x="1957" y="6370"/>
                  </a:cubicBezTo>
                  <a:cubicBezTo>
                    <a:pt x="0" y="8090"/>
                    <a:pt x="1566" y="10974"/>
                    <a:pt x="3791" y="11378"/>
                  </a:cubicBezTo>
                  <a:cubicBezTo>
                    <a:pt x="4038" y="11423"/>
                    <a:pt x="4280" y="11444"/>
                    <a:pt x="4518" y="11444"/>
                  </a:cubicBezTo>
                  <a:cubicBezTo>
                    <a:pt x="5857" y="11444"/>
                    <a:pt x="7026" y="10765"/>
                    <a:pt x="7821" y="9755"/>
                  </a:cubicBezTo>
                  <a:cubicBezTo>
                    <a:pt x="8391" y="10576"/>
                    <a:pt x="8703" y="11574"/>
                    <a:pt x="8550" y="12560"/>
                  </a:cubicBezTo>
                  <a:cubicBezTo>
                    <a:pt x="8463" y="13118"/>
                    <a:pt x="8227" y="13653"/>
                    <a:pt x="7887" y="14116"/>
                  </a:cubicBezTo>
                  <a:cubicBezTo>
                    <a:pt x="7701" y="13895"/>
                    <a:pt x="7497" y="13684"/>
                    <a:pt x="7276" y="13491"/>
                  </a:cubicBezTo>
                  <a:cubicBezTo>
                    <a:pt x="6494" y="12814"/>
                    <a:pt x="5290" y="12349"/>
                    <a:pt x="4163" y="12349"/>
                  </a:cubicBezTo>
                  <a:cubicBezTo>
                    <a:pt x="3015" y="12349"/>
                    <a:pt x="1946" y="12831"/>
                    <a:pt x="1483" y="14061"/>
                  </a:cubicBezTo>
                  <a:cubicBezTo>
                    <a:pt x="596" y="16417"/>
                    <a:pt x="3208" y="18025"/>
                    <a:pt x="5249" y="18025"/>
                  </a:cubicBezTo>
                  <a:cubicBezTo>
                    <a:pt x="5344" y="18025"/>
                    <a:pt x="5438" y="18022"/>
                    <a:pt x="5530" y="18015"/>
                  </a:cubicBezTo>
                  <a:cubicBezTo>
                    <a:pt x="6045" y="17975"/>
                    <a:pt x="6546" y="17853"/>
                    <a:pt x="7025" y="17671"/>
                  </a:cubicBezTo>
                  <a:lnTo>
                    <a:pt x="7025" y="17671"/>
                  </a:lnTo>
                  <a:cubicBezTo>
                    <a:pt x="6973" y="19759"/>
                    <a:pt x="5167" y="21951"/>
                    <a:pt x="3004" y="21951"/>
                  </a:cubicBezTo>
                  <a:cubicBezTo>
                    <a:pt x="2978" y="21951"/>
                    <a:pt x="2953" y="21951"/>
                    <a:pt x="2927" y="21950"/>
                  </a:cubicBezTo>
                  <a:cubicBezTo>
                    <a:pt x="2913" y="21950"/>
                    <a:pt x="2900" y="21950"/>
                    <a:pt x="2887" y="21950"/>
                  </a:cubicBezTo>
                  <a:cubicBezTo>
                    <a:pt x="1229" y="21950"/>
                    <a:pt x="1313" y="24450"/>
                    <a:pt x="2857" y="24450"/>
                  </a:cubicBezTo>
                  <a:cubicBezTo>
                    <a:pt x="2944" y="24450"/>
                    <a:pt x="3037" y="24442"/>
                    <a:pt x="3134" y="24425"/>
                  </a:cubicBezTo>
                  <a:cubicBezTo>
                    <a:pt x="5652" y="23983"/>
                    <a:pt x="7957" y="22485"/>
                    <a:pt x="8885" y="20019"/>
                  </a:cubicBezTo>
                  <a:cubicBezTo>
                    <a:pt x="9323" y="18849"/>
                    <a:pt x="9364" y="17565"/>
                    <a:pt x="9047" y="16378"/>
                  </a:cubicBezTo>
                  <a:cubicBezTo>
                    <a:pt x="9766" y="15686"/>
                    <a:pt x="10320" y="14826"/>
                    <a:pt x="10615" y="13880"/>
                  </a:cubicBezTo>
                  <a:cubicBezTo>
                    <a:pt x="11324" y="11620"/>
                    <a:pt x="10460" y="9203"/>
                    <a:pt x="8809" y="7595"/>
                  </a:cubicBezTo>
                  <a:cubicBezTo>
                    <a:pt x="8889" y="7183"/>
                    <a:pt x="8919" y="6761"/>
                    <a:pt x="8892" y="6339"/>
                  </a:cubicBezTo>
                  <a:cubicBezTo>
                    <a:pt x="8678" y="3255"/>
                    <a:pt x="5931" y="846"/>
                    <a:pt x="3094" y="33"/>
                  </a:cubicBezTo>
                  <a:cubicBezTo>
                    <a:pt x="3018" y="11"/>
                    <a:pt x="2943" y="1"/>
                    <a:pt x="2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5"/>
            <p:cNvSpPr/>
            <p:nvPr/>
          </p:nvSpPr>
          <p:spPr>
            <a:xfrm>
              <a:off x="670463" y="2129550"/>
              <a:ext cx="1719150" cy="2495075"/>
            </a:xfrm>
            <a:custGeom>
              <a:avLst/>
              <a:gdLst/>
              <a:ahLst/>
              <a:cxnLst/>
              <a:rect l="l" t="t" r="r" b="b"/>
              <a:pathLst>
                <a:path w="68766" h="99803" extrusionOk="0">
                  <a:moveTo>
                    <a:pt x="36466" y="1"/>
                  </a:moveTo>
                  <a:cubicBezTo>
                    <a:pt x="7531" y="1"/>
                    <a:pt x="1" y="73197"/>
                    <a:pt x="1" y="73197"/>
                  </a:cubicBezTo>
                  <a:cubicBezTo>
                    <a:pt x="1" y="73197"/>
                    <a:pt x="4559" y="76362"/>
                    <a:pt x="8865" y="76362"/>
                  </a:cubicBezTo>
                  <a:cubicBezTo>
                    <a:pt x="9110" y="76362"/>
                    <a:pt x="9354" y="76352"/>
                    <a:pt x="9597" y="76330"/>
                  </a:cubicBezTo>
                  <a:lnTo>
                    <a:pt x="21673" y="70904"/>
                  </a:lnTo>
                  <a:lnTo>
                    <a:pt x="19798" y="86218"/>
                  </a:lnTo>
                  <a:lnTo>
                    <a:pt x="9997" y="95196"/>
                  </a:lnTo>
                  <a:lnTo>
                    <a:pt x="24106" y="99802"/>
                  </a:lnTo>
                  <a:lnTo>
                    <a:pt x="57247" y="84702"/>
                  </a:lnTo>
                  <a:lnTo>
                    <a:pt x="51006" y="62365"/>
                  </a:lnTo>
                  <a:cubicBezTo>
                    <a:pt x="51006" y="62365"/>
                    <a:pt x="68766" y="50051"/>
                    <a:pt x="67085" y="36075"/>
                  </a:cubicBezTo>
                  <a:cubicBezTo>
                    <a:pt x="65403" y="22096"/>
                    <a:pt x="66297" y="842"/>
                    <a:pt x="36958" y="8"/>
                  </a:cubicBezTo>
                  <a:cubicBezTo>
                    <a:pt x="36794" y="3"/>
                    <a:pt x="36630" y="1"/>
                    <a:pt x="36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5"/>
            <p:cNvSpPr/>
            <p:nvPr/>
          </p:nvSpPr>
          <p:spPr>
            <a:xfrm>
              <a:off x="453638" y="2044550"/>
              <a:ext cx="1577950" cy="1992025"/>
            </a:xfrm>
            <a:custGeom>
              <a:avLst/>
              <a:gdLst/>
              <a:ahLst/>
              <a:cxnLst/>
              <a:rect l="l" t="t" r="r" b="b"/>
              <a:pathLst>
                <a:path w="63118" h="79681" extrusionOk="0">
                  <a:moveTo>
                    <a:pt x="42118" y="1"/>
                  </a:moveTo>
                  <a:cubicBezTo>
                    <a:pt x="39354" y="1"/>
                    <a:pt x="36399" y="187"/>
                    <a:pt x="33887" y="774"/>
                  </a:cubicBezTo>
                  <a:cubicBezTo>
                    <a:pt x="33194" y="934"/>
                    <a:pt x="32536" y="1126"/>
                    <a:pt x="31925" y="1351"/>
                  </a:cubicBezTo>
                  <a:cubicBezTo>
                    <a:pt x="22883" y="4698"/>
                    <a:pt x="15181" y="11540"/>
                    <a:pt x="10792" y="20129"/>
                  </a:cubicBezTo>
                  <a:cubicBezTo>
                    <a:pt x="9459" y="22741"/>
                    <a:pt x="10412" y="29688"/>
                    <a:pt x="10930" y="32574"/>
                  </a:cubicBezTo>
                  <a:cubicBezTo>
                    <a:pt x="7807" y="37053"/>
                    <a:pt x="4848" y="38297"/>
                    <a:pt x="1724" y="42776"/>
                  </a:cubicBezTo>
                  <a:cubicBezTo>
                    <a:pt x="884" y="43981"/>
                    <a:pt x="0" y="45379"/>
                    <a:pt x="328" y="46814"/>
                  </a:cubicBezTo>
                  <a:cubicBezTo>
                    <a:pt x="470" y="47445"/>
                    <a:pt x="834" y="47997"/>
                    <a:pt x="1211" y="48523"/>
                  </a:cubicBezTo>
                  <a:cubicBezTo>
                    <a:pt x="2381" y="50178"/>
                    <a:pt x="3694" y="51735"/>
                    <a:pt x="5123" y="53173"/>
                  </a:cubicBezTo>
                  <a:cubicBezTo>
                    <a:pt x="4926" y="56839"/>
                    <a:pt x="4767" y="60616"/>
                    <a:pt x="4608" y="64392"/>
                  </a:cubicBezTo>
                  <a:cubicBezTo>
                    <a:pt x="4438" y="68412"/>
                    <a:pt x="4273" y="72437"/>
                    <a:pt x="4060" y="76343"/>
                  </a:cubicBezTo>
                  <a:cubicBezTo>
                    <a:pt x="6000" y="78178"/>
                    <a:pt x="8465" y="79460"/>
                    <a:pt x="11126" y="79680"/>
                  </a:cubicBezTo>
                  <a:cubicBezTo>
                    <a:pt x="16334" y="71166"/>
                    <a:pt x="24578" y="63498"/>
                    <a:pt x="32922" y="58025"/>
                  </a:cubicBezTo>
                  <a:cubicBezTo>
                    <a:pt x="36931" y="59225"/>
                    <a:pt x="42355" y="59846"/>
                    <a:pt x="46541" y="59889"/>
                  </a:cubicBezTo>
                  <a:cubicBezTo>
                    <a:pt x="46619" y="59890"/>
                    <a:pt x="46697" y="59890"/>
                    <a:pt x="46775" y="59890"/>
                  </a:cubicBezTo>
                  <a:cubicBezTo>
                    <a:pt x="50886" y="59890"/>
                    <a:pt x="55110" y="58775"/>
                    <a:pt x="58217" y="56087"/>
                  </a:cubicBezTo>
                  <a:cubicBezTo>
                    <a:pt x="61378" y="53346"/>
                    <a:pt x="63118" y="48789"/>
                    <a:pt x="61843" y="44804"/>
                  </a:cubicBezTo>
                  <a:cubicBezTo>
                    <a:pt x="61288" y="43077"/>
                    <a:pt x="60223" y="41550"/>
                    <a:pt x="58985" y="40221"/>
                  </a:cubicBezTo>
                  <a:cubicBezTo>
                    <a:pt x="56934" y="38018"/>
                    <a:pt x="54373" y="36294"/>
                    <a:pt x="51561" y="35222"/>
                  </a:cubicBezTo>
                  <a:cubicBezTo>
                    <a:pt x="53937" y="33722"/>
                    <a:pt x="56233" y="31321"/>
                    <a:pt x="58609" y="29816"/>
                  </a:cubicBezTo>
                  <a:cubicBezTo>
                    <a:pt x="57339" y="19359"/>
                    <a:pt x="53034" y="8334"/>
                    <a:pt x="46414" y="135"/>
                  </a:cubicBezTo>
                  <a:cubicBezTo>
                    <a:pt x="45111" y="57"/>
                    <a:pt x="43644" y="1"/>
                    <a:pt x="42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5"/>
            <p:cNvSpPr/>
            <p:nvPr/>
          </p:nvSpPr>
          <p:spPr>
            <a:xfrm>
              <a:off x="1814813" y="2092400"/>
              <a:ext cx="594475" cy="1037250"/>
            </a:xfrm>
            <a:custGeom>
              <a:avLst/>
              <a:gdLst/>
              <a:ahLst/>
              <a:cxnLst/>
              <a:rect l="l" t="t" r="r" b="b"/>
              <a:pathLst>
                <a:path w="23779" h="41490" extrusionOk="0">
                  <a:moveTo>
                    <a:pt x="1" y="0"/>
                  </a:moveTo>
                  <a:cubicBezTo>
                    <a:pt x="1" y="0"/>
                    <a:pt x="6661" y="6860"/>
                    <a:pt x="8559" y="17784"/>
                  </a:cubicBezTo>
                  <a:cubicBezTo>
                    <a:pt x="10456" y="28709"/>
                    <a:pt x="9818" y="31622"/>
                    <a:pt x="9818" y="31622"/>
                  </a:cubicBezTo>
                  <a:lnTo>
                    <a:pt x="23305" y="41490"/>
                  </a:lnTo>
                  <a:cubicBezTo>
                    <a:pt x="23305" y="41490"/>
                    <a:pt x="23779" y="19471"/>
                    <a:pt x="20840" y="15078"/>
                  </a:cubicBezTo>
                  <a:cubicBezTo>
                    <a:pt x="17902" y="10686"/>
                    <a:pt x="14337" y="34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5"/>
            <p:cNvSpPr/>
            <p:nvPr/>
          </p:nvSpPr>
          <p:spPr>
            <a:xfrm>
              <a:off x="1667188" y="3815950"/>
              <a:ext cx="166000" cy="201525"/>
            </a:xfrm>
            <a:custGeom>
              <a:avLst/>
              <a:gdLst/>
              <a:ahLst/>
              <a:cxnLst/>
              <a:rect l="l" t="t" r="r" b="b"/>
              <a:pathLst>
                <a:path w="6640" h="8061" extrusionOk="0">
                  <a:moveTo>
                    <a:pt x="6639" y="1"/>
                  </a:moveTo>
                  <a:lnTo>
                    <a:pt x="0" y="956"/>
                  </a:lnTo>
                  <a:lnTo>
                    <a:pt x="2487" y="8013"/>
                  </a:lnTo>
                  <a:lnTo>
                    <a:pt x="5177" y="8060"/>
                  </a:lnTo>
                  <a:lnTo>
                    <a:pt x="6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5"/>
            <p:cNvSpPr/>
            <p:nvPr/>
          </p:nvSpPr>
          <p:spPr>
            <a:xfrm>
              <a:off x="1818413" y="3686950"/>
              <a:ext cx="311500" cy="237750"/>
            </a:xfrm>
            <a:custGeom>
              <a:avLst/>
              <a:gdLst/>
              <a:ahLst/>
              <a:cxnLst/>
              <a:rect l="l" t="t" r="r" b="b"/>
              <a:pathLst>
                <a:path w="12460" h="9510" extrusionOk="0">
                  <a:moveTo>
                    <a:pt x="1361" y="1"/>
                  </a:moveTo>
                  <a:lnTo>
                    <a:pt x="1" y="2573"/>
                  </a:lnTo>
                  <a:lnTo>
                    <a:pt x="7388" y="8005"/>
                  </a:lnTo>
                  <a:lnTo>
                    <a:pt x="11997" y="9509"/>
                  </a:lnTo>
                  <a:lnTo>
                    <a:pt x="12459" y="8099"/>
                  </a:lnTo>
                  <a:lnTo>
                    <a:pt x="8895" y="3709"/>
                  </a:lnTo>
                  <a:lnTo>
                    <a:pt x="13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5"/>
            <p:cNvSpPr/>
            <p:nvPr/>
          </p:nvSpPr>
          <p:spPr>
            <a:xfrm>
              <a:off x="1956788" y="3759950"/>
              <a:ext cx="120800" cy="146425"/>
            </a:xfrm>
            <a:custGeom>
              <a:avLst/>
              <a:gdLst/>
              <a:ahLst/>
              <a:cxnLst/>
              <a:rect l="l" t="t" r="r" b="b"/>
              <a:pathLst>
                <a:path w="4832" h="5857" extrusionOk="0">
                  <a:moveTo>
                    <a:pt x="1762" y="0"/>
                  </a:moveTo>
                  <a:lnTo>
                    <a:pt x="1" y="3723"/>
                  </a:lnTo>
                  <a:lnTo>
                    <a:pt x="1853" y="5085"/>
                  </a:lnTo>
                  <a:lnTo>
                    <a:pt x="4216" y="5857"/>
                  </a:lnTo>
                  <a:lnTo>
                    <a:pt x="4832" y="2600"/>
                  </a:lnTo>
                  <a:lnTo>
                    <a:pt x="3360" y="789"/>
                  </a:lnTo>
                  <a:lnTo>
                    <a:pt x="17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5"/>
            <p:cNvSpPr/>
            <p:nvPr/>
          </p:nvSpPr>
          <p:spPr>
            <a:xfrm>
              <a:off x="1043963" y="3656850"/>
              <a:ext cx="485200" cy="846875"/>
            </a:xfrm>
            <a:custGeom>
              <a:avLst/>
              <a:gdLst/>
              <a:ahLst/>
              <a:cxnLst/>
              <a:rect l="l" t="t" r="r" b="b"/>
              <a:pathLst>
                <a:path w="19408" h="33875" extrusionOk="0">
                  <a:moveTo>
                    <a:pt x="19407" y="0"/>
                  </a:moveTo>
                  <a:lnTo>
                    <a:pt x="11441" y="2085"/>
                  </a:lnTo>
                  <a:lnTo>
                    <a:pt x="7800" y="7974"/>
                  </a:lnTo>
                  <a:lnTo>
                    <a:pt x="6586" y="26525"/>
                  </a:lnTo>
                  <a:lnTo>
                    <a:pt x="1" y="31869"/>
                  </a:lnTo>
                  <a:lnTo>
                    <a:pt x="6148" y="33875"/>
                  </a:lnTo>
                  <a:cubicBezTo>
                    <a:pt x="8255" y="27692"/>
                    <a:pt x="17635" y="22012"/>
                    <a:pt x="17635" y="22012"/>
                  </a:cubicBezTo>
                  <a:lnTo>
                    <a:pt x="194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5"/>
            <p:cNvSpPr/>
            <p:nvPr/>
          </p:nvSpPr>
          <p:spPr>
            <a:xfrm>
              <a:off x="1984763" y="3134050"/>
              <a:ext cx="514075" cy="575525"/>
            </a:xfrm>
            <a:custGeom>
              <a:avLst/>
              <a:gdLst/>
              <a:ahLst/>
              <a:cxnLst/>
              <a:rect l="l" t="t" r="r" b="b"/>
              <a:pathLst>
                <a:path w="20563" h="23021" extrusionOk="0">
                  <a:moveTo>
                    <a:pt x="11203" y="1"/>
                  </a:moveTo>
                  <a:cubicBezTo>
                    <a:pt x="7236" y="1"/>
                    <a:pt x="3329" y="3043"/>
                    <a:pt x="1816" y="7677"/>
                  </a:cubicBezTo>
                  <a:cubicBezTo>
                    <a:pt x="0" y="13236"/>
                    <a:pt x="1583" y="21237"/>
                    <a:pt x="6259" y="22763"/>
                  </a:cubicBezTo>
                  <a:cubicBezTo>
                    <a:pt x="6795" y="22938"/>
                    <a:pt x="7349" y="23020"/>
                    <a:pt x="7912" y="23020"/>
                  </a:cubicBezTo>
                  <a:cubicBezTo>
                    <a:pt x="12256" y="23020"/>
                    <a:pt x="17140" y="18126"/>
                    <a:pt x="18747" y="13205"/>
                  </a:cubicBezTo>
                  <a:cubicBezTo>
                    <a:pt x="20563" y="7647"/>
                    <a:pt x="18244" y="1901"/>
                    <a:pt x="13567" y="376"/>
                  </a:cubicBezTo>
                  <a:cubicBezTo>
                    <a:pt x="12789" y="122"/>
                    <a:pt x="11995" y="1"/>
                    <a:pt x="11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5"/>
            <p:cNvSpPr/>
            <p:nvPr/>
          </p:nvSpPr>
          <p:spPr>
            <a:xfrm>
              <a:off x="2017688" y="3286050"/>
              <a:ext cx="143275" cy="123050"/>
            </a:xfrm>
            <a:custGeom>
              <a:avLst/>
              <a:gdLst/>
              <a:ahLst/>
              <a:cxnLst/>
              <a:rect l="l" t="t" r="r" b="b"/>
              <a:pathLst>
                <a:path w="5731" h="4922" extrusionOk="0">
                  <a:moveTo>
                    <a:pt x="708" y="1"/>
                  </a:moveTo>
                  <a:lnTo>
                    <a:pt x="1" y="2164"/>
                  </a:lnTo>
                  <a:lnTo>
                    <a:pt x="4305" y="4922"/>
                  </a:lnTo>
                  <a:lnTo>
                    <a:pt x="5730" y="2471"/>
                  </a:lnTo>
                  <a:lnTo>
                    <a:pt x="7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5"/>
            <p:cNvSpPr/>
            <p:nvPr/>
          </p:nvSpPr>
          <p:spPr>
            <a:xfrm>
              <a:off x="2043263" y="3489350"/>
              <a:ext cx="52725" cy="37325"/>
            </a:xfrm>
            <a:custGeom>
              <a:avLst/>
              <a:gdLst/>
              <a:ahLst/>
              <a:cxnLst/>
              <a:rect l="l" t="t" r="r" b="b"/>
              <a:pathLst>
                <a:path w="2109" h="1493" extrusionOk="0">
                  <a:moveTo>
                    <a:pt x="1042" y="1"/>
                  </a:moveTo>
                  <a:cubicBezTo>
                    <a:pt x="302" y="1"/>
                    <a:pt x="0" y="1183"/>
                    <a:pt x="823" y="1452"/>
                  </a:cubicBezTo>
                  <a:cubicBezTo>
                    <a:pt x="909" y="1480"/>
                    <a:pt x="990" y="1492"/>
                    <a:pt x="1067" y="1492"/>
                  </a:cubicBezTo>
                  <a:cubicBezTo>
                    <a:pt x="1806" y="1492"/>
                    <a:pt x="2108" y="311"/>
                    <a:pt x="1285" y="41"/>
                  </a:cubicBezTo>
                  <a:cubicBezTo>
                    <a:pt x="1200" y="13"/>
                    <a:pt x="1118" y="1"/>
                    <a:pt x="1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5"/>
            <p:cNvSpPr/>
            <p:nvPr/>
          </p:nvSpPr>
          <p:spPr>
            <a:xfrm>
              <a:off x="2168588" y="2417475"/>
              <a:ext cx="633775" cy="864125"/>
            </a:xfrm>
            <a:custGeom>
              <a:avLst/>
              <a:gdLst/>
              <a:ahLst/>
              <a:cxnLst/>
              <a:rect l="l" t="t" r="r" b="b"/>
              <a:pathLst>
                <a:path w="25351" h="34565" extrusionOk="0">
                  <a:moveTo>
                    <a:pt x="24226" y="1"/>
                  </a:moveTo>
                  <a:cubicBezTo>
                    <a:pt x="24122" y="1"/>
                    <a:pt x="24016" y="16"/>
                    <a:pt x="23910" y="48"/>
                  </a:cubicBezTo>
                  <a:cubicBezTo>
                    <a:pt x="23681" y="115"/>
                    <a:pt x="23481" y="257"/>
                    <a:pt x="23339" y="450"/>
                  </a:cubicBezTo>
                  <a:lnTo>
                    <a:pt x="631" y="31483"/>
                  </a:lnTo>
                  <a:cubicBezTo>
                    <a:pt x="0" y="32347"/>
                    <a:pt x="188" y="33561"/>
                    <a:pt x="1053" y="34193"/>
                  </a:cubicBezTo>
                  <a:cubicBezTo>
                    <a:pt x="1398" y="34444"/>
                    <a:pt x="1797" y="34564"/>
                    <a:pt x="2192" y="34564"/>
                  </a:cubicBezTo>
                  <a:cubicBezTo>
                    <a:pt x="2818" y="34564"/>
                    <a:pt x="3433" y="34263"/>
                    <a:pt x="3807" y="33701"/>
                  </a:cubicBezTo>
                  <a:lnTo>
                    <a:pt x="25351" y="1352"/>
                  </a:lnTo>
                  <a:lnTo>
                    <a:pt x="25312" y="980"/>
                  </a:lnTo>
                  <a:cubicBezTo>
                    <a:pt x="25252" y="409"/>
                    <a:pt x="24768" y="1"/>
                    <a:pt x="24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5"/>
            <p:cNvSpPr/>
            <p:nvPr/>
          </p:nvSpPr>
          <p:spPr>
            <a:xfrm>
              <a:off x="2168188" y="3231025"/>
              <a:ext cx="272750" cy="426175"/>
            </a:xfrm>
            <a:custGeom>
              <a:avLst/>
              <a:gdLst/>
              <a:ahLst/>
              <a:cxnLst/>
              <a:rect l="l" t="t" r="r" b="b"/>
              <a:pathLst>
                <a:path w="10910" h="17047" extrusionOk="0">
                  <a:moveTo>
                    <a:pt x="7814" y="0"/>
                  </a:moveTo>
                  <a:cubicBezTo>
                    <a:pt x="7783" y="0"/>
                    <a:pt x="7752" y="1"/>
                    <a:pt x="7721" y="3"/>
                  </a:cubicBezTo>
                  <a:cubicBezTo>
                    <a:pt x="5996" y="106"/>
                    <a:pt x="4455" y="2920"/>
                    <a:pt x="3694" y="4191"/>
                  </a:cubicBezTo>
                  <a:cubicBezTo>
                    <a:pt x="1703" y="7519"/>
                    <a:pt x="1" y="11331"/>
                    <a:pt x="621" y="15158"/>
                  </a:cubicBezTo>
                  <a:cubicBezTo>
                    <a:pt x="733" y="15853"/>
                    <a:pt x="989" y="16621"/>
                    <a:pt x="1626" y="16922"/>
                  </a:cubicBezTo>
                  <a:cubicBezTo>
                    <a:pt x="1813" y="17010"/>
                    <a:pt x="2012" y="17047"/>
                    <a:pt x="2214" y="17047"/>
                  </a:cubicBezTo>
                  <a:cubicBezTo>
                    <a:pt x="2670" y="17047"/>
                    <a:pt x="3145" y="16858"/>
                    <a:pt x="3561" y="16643"/>
                  </a:cubicBezTo>
                  <a:cubicBezTo>
                    <a:pt x="6780" y="14980"/>
                    <a:pt x="9037" y="11800"/>
                    <a:pt x="10149" y="8353"/>
                  </a:cubicBezTo>
                  <a:cubicBezTo>
                    <a:pt x="10624" y="6877"/>
                    <a:pt x="10910" y="5307"/>
                    <a:pt x="10661" y="3777"/>
                  </a:cubicBezTo>
                  <a:cubicBezTo>
                    <a:pt x="10453" y="2484"/>
                    <a:pt x="9438" y="0"/>
                    <a:pt x="7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5"/>
            <p:cNvSpPr/>
            <p:nvPr/>
          </p:nvSpPr>
          <p:spPr>
            <a:xfrm>
              <a:off x="2244713" y="3319575"/>
              <a:ext cx="166300" cy="262000"/>
            </a:xfrm>
            <a:custGeom>
              <a:avLst/>
              <a:gdLst/>
              <a:ahLst/>
              <a:cxnLst/>
              <a:rect l="l" t="t" r="r" b="b"/>
              <a:pathLst>
                <a:path w="6652" h="10480" extrusionOk="0">
                  <a:moveTo>
                    <a:pt x="4923" y="0"/>
                  </a:moveTo>
                  <a:cubicBezTo>
                    <a:pt x="4568" y="0"/>
                    <a:pt x="4200" y="153"/>
                    <a:pt x="3873" y="433"/>
                  </a:cubicBezTo>
                  <a:cubicBezTo>
                    <a:pt x="1916" y="2110"/>
                    <a:pt x="882" y="5784"/>
                    <a:pt x="233" y="8168"/>
                  </a:cubicBezTo>
                  <a:cubicBezTo>
                    <a:pt x="114" y="8610"/>
                    <a:pt x="1" y="9070"/>
                    <a:pt x="82" y="9520"/>
                  </a:cubicBezTo>
                  <a:cubicBezTo>
                    <a:pt x="165" y="9971"/>
                    <a:pt x="492" y="10408"/>
                    <a:pt x="945" y="10471"/>
                  </a:cubicBezTo>
                  <a:cubicBezTo>
                    <a:pt x="985" y="10477"/>
                    <a:pt x="1024" y="10479"/>
                    <a:pt x="1064" y="10479"/>
                  </a:cubicBezTo>
                  <a:cubicBezTo>
                    <a:pt x="1344" y="10479"/>
                    <a:pt x="1617" y="10350"/>
                    <a:pt x="1862" y="10205"/>
                  </a:cubicBezTo>
                  <a:cubicBezTo>
                    <a:pt x="3916" y="8992"/>
                    <a:pt x="5063" y="6686"/>
                    <a:pt x="5783" y="4412"/>
                  </a:cubicBezTo>
                  <a:cubicBezTo>
                    <a:pt x="6111" y="3376"/>
                    <a:pt x="6651" y="1731"/>
                    <a:pt x="6038" y="702"/>
                  </a:cubicBezTo>
                  <a:cubicBezTo>
                    <a:pt x="5749" y="219"/>
                    <a:pt x="5346" y="0"/>
                    <a:pt x="49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5"/>
            <p:cNvSpPr/>
            <p:nvPr/>
          </p:nvSpPr>
          <p:spPr>
            <a:xfrm>
              <a:off x="2334663" y="3359550"/>
              <a:ext cx="47275" cy="42950"/>
            </a:xfrm>
            <a:custGeom>
              <a:avLst/>
              <a:gdLst/>
              <a:ahLst/>
              <a:cxnLst/>
              <a:rect l="l" t="t" r="r" b="b"/>
              <a:pathLst>
                <a:path w="1891" h="1718" extrusionOk="0">
                  <a:moveTo>
                    <a:pt x="960" y="0"/>
                  </a:moveTo>
                  <a:cubicBezTo>
                    <a:pt x="595" y="0"/>
                    <a:pt x="226" y="228"/>
                    <a:pt x="125" y="591"/>
                  </a:cubicBezTo>
                  <a:cubicBezTo>
                    <a:pt x="1" y="1042"/>
                    <a:pt x="218" y="1528"/>
                    <a:pt x="677" y="1678"/>
                  </a:cubicBezTo>
                  <a:cubicBezTo>
                    <a:pt x="759" y="1705"/>
                    <a:pt x="845" y="1718"/>
                    <a:pt x="932" y="1718"/>
                  </a:cubicBezTo>
                  <a:cubicBezTo>
                    <a:pt x="1296" y="1718"/>
                    <a:pt x="1665" y="1489"/>
                    <a:pt x="1764" y="1126"/>
                  </a:cubicBezTo>
                  <a:cubicBezTo>
                    <a:pt x="1890" y="677"/>
                    <a:pt x="1673" y="189"/>
                    <a:pt x="1212" y="39"/>
                  </a:cubicBezTo>
                  <a:cubicBezTo>
                    <a:pt x="1131" y="13"/>
                    <a:pt x="1045" y="0"/>
                    <a:pt x="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5"/>
            <p:cNvSpPr/>
            <p:nvPr/>
          </p:nvSpPr>
          <p:spPr>
            <a:xfrm>
              <a:off x="2319513" y="3438625"/>
              <a:ext cx="26800" cy="24475"/>
            </a:xfrm>
            <a:custGeom>
              <a:avLst/>
              <a:gdLst/>
              <a:ahLst/>
              <a:cxnLst/>
              <a:rect l="l" t="t" r="r" b="b"/>
              <a:pathLst>
                <a:path w="1072" h="979" extrusionOk="0">
                  <a:moveTo>
                    <a:pt x="531" y="1"/>
                  </a:moveTo>
                  <a:cubicBezTo>
                    <a:pt x="417" y="1"/>
                    <a:pt x="302" y="40"/>
                    <a:pt x="209" y="122"/>
                  </a:cubicBezTo>
                  <a:cubicBezTo>
                    <a:pt x="6" y="302"/>
                    <a:pt x="0" y="610"/>
                    <a:pt x="167" y="816"/>
                  </a:cubicBezTo>
                  <a:cubicBezTo>
                    <a:pt x="260" y="929"/>
                    <a:pt x="382" y="978"/>
                    <a:pt x="506" y="978"/>
                  </a:cubicBezTo>
                  <a:cubicBezTo>
                    <a:pt x="670" y="978"/>
                    <a:pt x="838" y="893"/>
                    <a:pt x="946" y="760"/>
                  </a:cubicBezTo>
                  <a:cubicBezTo>
                    <a:pt x="1072" y="607"/>
                    <a:pt x="1043" y="366"/>
                    <a:pt x="938" y="215"/>
                  </a:cubicBezTo>
                  <a:cubicBezTo>
                    <a:pt x="843" y="75"/>
                    <a:pt x="688"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5"/>
            <p:cNvSpPr/>
            <p:nvPr/>
          </p:nvSpPr>
          <p:spPr>
            <a:xfrm>
              <a:off x="2270588" y="3484500"/>
              <a:ext cx="58025" cy="41050"/>
            </a:xfrm>
            <a:custGeom>
              <a:avLst/>
              <a:gdLst/>
              <a:ahLst/>
              <a:cxnLst/>
              <a:rect l="l" t="t" r="r" b="b"/>
              <a:pathLst>
                <a:path w="2321" h="1642" extrusionOk="0">
                  <a:moveTo>
                    <a:pt x="1145" y="0"/>
                  </a:moveTo>
                  <a:cubicBezTo>
                    <a:pt x="331" y="0"/>
                    <a:pt x="0" y="1300"/>
                    <a:pt x="907" y="1597"/>
                  </a:cubicBezTo>
                  <a:cubicBezTo>
                    <a:pt x="1001" y="1628"/>
                    <a:pt x="1090" y="1641"/>
                    <a:pt x="1174" y="1641"/>
                  </a:cubicBezTo>
                  <a:cubicBezTo>
                    <a:pt x="1988" y="1641"/>
                    <a:pt x="2321" y="340"/>
                    <a:pt x="1413" y="45"/>
                  </a:cubicBezTo>
                  <a:cubicBezTo>
                    <a:pt x="1319" y="14"/>
                    <a:pt x="1229" y="0"/>
                    <a:pt x="1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5"/>
            <p:cNvSpPr/>
            <p:nvPr/>
          </p:nvSpPr>
          <p:spPr>
            <a:xfrm>
              <a:off x="2072263" y="3603325"/>
              <a:ext cx="97025" cy="82275"/>
            </a:xfrm>
            <a:custGeom>
              <a:avLst/>
              <a:gdLst/>
              <a:ahLst/>
              <a:cxnLst/>
              <a:rect l="l" t="t" r="r" b="b"/>
              <a:pathLst>
                <a:path w="3881" h="3291" extrusionOk="0">
                  <a:moveTo>
                    <a:pt x="103" y="1"/>
                  </a:moveTo>
                  <a:cubicBezTo>
                    <a:pt x="51" y="1"/>
                    <a:pt x="0" y="68"/>
                    <a:pt x="21" y="127"/>
                  </a:cubicBezTo>
                  <a:cubicBezTo>
                    <a:pt x="386" y="1130"/>
                    <a:pt x="713" y="1788"/>
                    <a:pt x="1572" y="2462"/>
                  </a:cubicBezTo>
                  <a:cubicBezTo>
                    <a:pt x="1980" y="2781"/>
                    <a:pt x="2642" y="3290"/>
                    <a:pt x="3224" y="3290"/>
                  </a:cubicBezTo>
                  <a:cubicBezTo>
                    <a:pt x="3414" y="3290"/>
                    <a:pt x="3596" y="3236"/>
                    <a:pt x="3757" y="3103"/>
                  </a:cubicBezTo>
                  <a:cubicBezTo>
                    <a:pt x="3875" y="3004"/>
                    <a:pt x="3880" y="2852"/>
                    <a:pt x="3830" y="2723"/>
                  </a:cubicBezTo>
                  <a:cubicBezTo>
                    <a:pt x="3590" y="2101"/>
                    <a:pt x="2599" y="2033"/>
                    <a:pt x="2067" y="1715"/>
                  </a:cubicBezTo>
                  <a:cubicBezTo>
                    <a:pt x="1400" y="1312"/>
                    <a:pt x="597" y="672"/>
                    <a:pt x="160" y="34"/>
                  </a:cubicBezTo>
                  <a:cubicBezTo>
                    <a:pt x="143" y="10"/>
                    <a:pt x="123" y="1"/>
                    <a:pt x="103" y="1"/>
                  </a:cubicBezTo>
                  <a:close/>
                </a:path>
              </a:pathLst>
            </a:custGeom>
            <a:solidFill>
              <a:srgbClr val="24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5"/>
            <p:cNvSpPr/>
            <p:nvPr/>
          </p:nvSpPr>
          <p:spPr>
            <a:xfrm>
              <a:off x="753913" y="2583100"/>
              <a:ext cx="538625" cy="473225"/>
            </a:xfrm>
            <a:custGeom>
              <a:avLst/>
              <a:gdLst/>
              <a:ahLst/>
              <a:cxnLst/>
              <a:rect l="l" t="t" r="r" b="b"/>
              <a:pathLst>
                <a:path w="21545" h="18929" extrusionOk="0">
                  <a:moveTo>
                    <a:pt x="13506" y="1"/>
                  </a:moveTo>
                  <a:cubicBezTo>
                    <a:pt x="12791" y="1"/>
                    <a:pt x="12037" y="115"/>
                    <a:pt x="11253" y="362"/>
                  </a:cubicBezTo>
                  <a:cubicBezTo>
                    <a:pt x="6477" y="1866"/>
                    <a:pt x="0" y="9380"/>
                    <a:pt x="1727" y="14550"/>
                  </a:cubicBezTo>
                  <a:cubicBezTo>
                    <a:pt x="2522" y="16929"/>
                    <a:pt x="4960" y="18485"/>
                    <a:pt x="7446" y="18837"/>
                  </a:cubicBezTo>
                  <a:cubicBezTo>
                    <a:pt x="7879" y="18899"/>
                    <a:pt x="8316" y="18929"/>
                    <a:pt x="8752" y="18929"/>
                  </a:cubicBezTo>
                  <a:cubicBezTo>
                    <a:pt x="11011" y="18929"/>
                    <a:pt x="13265" y="18127"/>
                    <a:pt x="15092" y="16783"/>
                  </a:cubicBezTo>
                  <a:cubicBezTo>
                    <a:pt x="17271" y="15180"/>
                    <a:pt x="18861" y="12845"/>
                    <a:pt x="19788" y="10304"/>
                  </a:cubicBezTo>
                  <a:cubicBezTo>
                    <a:pt x="21545" y="5495"/>
                    <a:pt x="18464" y="1"/>
                    <a:pt x="1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5"/>
            <p:cNvSpPr/>
            <p:nvPr/>
          </p:nvSpPr>
          <p:spPr>
            <a:xfrm>
              <a:off x="798313" y="2678600"/>
              <a:ext cx="337550" cy="328900"/>
            </a:xfrm>
            <a:custGeom>
              <a:avLst/>
              <a:gdLst/>
              <a:ahLst/>
              <a:cxnLst/>
              <a:rect l="l" t="t" r="r" b="b"/>
              <a:pathLst>
                <a:path w="13502" h="13156" extrusionOk="0">
                  <a:moveTo>
                    <a:pt x="8427" y="0"/>
                  </a:moveTo>
                  <a:cubicBezTo>
                    <a:pt x="7705" y="0"/>
                    <a:pt x="6943" y="188"/>
                    <a:pt x="6173" y="608"/>
                  </a:cubicBezTo>
                  <a:cubicBezTo>
                    <a:pt x="3257" y="2204"/>
                    <a:pt x="1" y="7941"/>
                    <a:pt x="1792" y="11088"/>
                  </a:cubicBezTo>
                  <a:cubicBezTo>
                    <a:pt x="2572" y="12455"/>
                    <a:pt x="4210" y="13155"/>
                    <a:pt x="5791" y="13155"/>
                  </a:cubicBezTo>
                  <a:cubicBezTo>
                    <a:pt x="5885" y="13155"/>
                    <a:pt x="5979" y="13153"/>
                    <a:pt x="6073" y="13148"/>
                  </a:cubicBezTo>
                  <a:cubicBezTo>
                    <a:pt x="7870" y="13050"/>
                    <a:pt x="9580" y="12149"/>
                    <a:pt x="10794" y="10823"/>
                  </a:cubicBezTo>
                  <a:cubicBezTo>
                    <a:pt x="12009" y="9496"/>
                    <a:pt x="12745" y="7770"/>
                    <a:pt x="13023" y="5992"/>
                  </a:cubicBezTo>
                  <a:cubicBezTo>
                    <a:pt x="13501" y="2922"/>
                    <a:pt x="11278" y="0"/>
                    <a:pt x="8427" y="0"/>
                  </a:cubicBezTo>
                  <a:close/>
                </a:path>
              </a:pathLst>
            </a:custGeom>
            <a:solidFill>
              <a:srgbClr val="245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5"/>
            <p:cNvSpPr/>
            <p:nvPr/>
          </p:nvSpPr>
          <p:spPr>
            <a:xfrm>
              <a:off x="853363" y="2764700"/>
              <a:ext cx="145025" cy="141375"/>
            </a:xfrm>
            <a:custGeom>
              <a:avLst/>
              <a:gdLst/>
              <a:ahLst/>
              <a:cxnLst/>
              <a:rect l="l" t="t" r="r" b="b"/>
              <a:pathLst>
                <a:path w="5801" h="5655" extrusionOk="0">
                  <a:moveTo>
                    <a:pt x="3622" y="1"/>
                  </a:moveTo>
                  <a:cubicBezTo>
                    <a:pt x="3312" y="1"/>
                    <a:pt x="2984" y="81"/>
                    <a:pt x="2654" y="262"/>
                  </a:cubicBezTo>
                  <a:cubicBezTo>
                    <a:pt x="1398" y="949"/>
                    <a:pt x="0" y="3412"/>
                    <a:pt x="770" y="4766"/>
                  </a:cubicBezTo>
                  <a:cubicBezTo>
                    <a:pt x="1105" y="5354"/>
                    <a:pt x="1809" y="5654"/>
                    <a:pt x="2492" y="5654"/>
                  </a:cubicBezTo>
                  <a:cubicBezTo>
                    <a:pt x="2532" y="5654"/>
                    <a:pt x="2571" y="5653"/>
                    <a:pt x="2611" y="5651"/>
                  </a:cubicBezTo>
                  <a:cubicBezTo>
                    <a:pt x="3383" y="5610"/>
                    <a:pt x="4116" y="5222"/>
                    <a:pt x="4638" y="4651"/>
                  </a:cubicBezTo>
                  <a:cubicBezTo>
                    <a:pt x="5160" y="4082"/>
                    <a:pt x="5478" y="3341"/>
                    <a:pt x="5595" y="2575"/>
                  </a:cubicBezTo>
                  <a:cubicBezTo>
                    <a:pt x="5800" y="1256"/>
                    <a:pt x="4846" y="1"/>
                    <a:pt x="3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5"/>
            <p:cNvSpPr/>
            <p:nvPr/>
          </p:nvSpPr>
          <p:spPr>
            <a:xfrm>
              <a:off x="555138" y="2044550"/>
              <a:ext cx="1476450" cy="1992025"/>
            </a:xfrm>
            <a:custGeom>
              <a:avLst/>
              <a:gdLst/>
              <a:ahLst/>
              <a:cxnLst/>
              <a:rect l="l" t="t" r="r" b="b"/>
              <a:pathLst>
                <a:path w="59058" h="79681" extrusionOk="0">
                  <a:moveTo>
                    <a:pt x="38060" y="1"/>
                  </a:moveTo>
                  <a:cubicBezTo>
                    <a:pt x="35295" y="1"/>
                    <a:pt x="32340" y="187"/>
                    <a:pt x="29828" y="774"/>
                  </a:cubicBezTo>
                  <a:cubicBezTo>
                    <a:pt x="32550" y="1963"/>
                    <a:pt x="34749" y="4522"/>
                    <a:pt x="36311" y="7156"/>
                  </a:cubicBezTo>
                  <a:cubicBezTo>
                    <a:pt x="39860" y="13148"/>
                    <a:pt x="41472" y="20268"/>
                    <a:pt x="40856" y="27207"/>
                  </a:cubicBezTo>
                  <a:cubicBezTo>
                    <a:pt x="40703" y="28912"/>
                    <a:pt x="40347" y="30748"/>
                    <a:pt x="39069" y="31892"/>
                  </a:cubicBezTo>
                  <a:cubicBezTo>
                    <a:pt x="38003" y="32849"/>
                    <a:pt x="36566" y="33100"/>
                    <a:pt x="35097" y="33100"/>
                  </a:cubicBezTo>
                  <a:cubicBezTo>
                    <a:pt x="34410" y="33100"/>
                    <a:pt x="33716" y="33045"/>
                    <a:pt x="33050" y="32982"/>
                  </a:cubicBezTo>
                  <a:lnTo>
                    <a:pt x="33050" y="32982"/>
                  </a:lnTo>
                  <a:cubicBezTo>
                    <a:pt x="34730" y="36019"/>
                    <a:pt x="32908" y="39907"/>
                    <a:pt x="30320" y="42219"/>
                  </a:cubicBezTo>
                  <a:cubicBezTo>
                    <a:pt x="25792" y="46269"/>
                    <a:pt x="19358" y="47406"/>
                    <a:pt x="13277" y="47406"/>
                  </a:cubicBezTo>
                  <a:cubicBezTo>
                    <a:pt x="13220" y="47406"/>
                    <a:pt x="13162" y="47406"/>
                    <a:pt x="13105" y="47406"/>
                  </a:cubicBezTo>
                  <a:lnTo>
                    <a:pt x="13105" y="47406"/>
                  </a:lnTo>
                  <a:cubicBezTo>
                    <a:pt x="15809" y="51466"/>
                    <a:pt x="13853" y="57308"/>
                    <a:pt x="10071" y="60385"/>
                  </a:cubicBezTo>
                  <a:cubicBezTo>
                    <a:pt x="7365" y="62588"/>
                    <a:pt x="4010" y="63708"/>
                    <a:pt x="548" y="64392"/>
                  </a:cubicBezTo>
                  <a:cubicBezTo>
                    <a:pt x="378" y="68412"/>
                    <a:pt x="213" y="72437"/>
                    <a:pt x="0" y="76343"/>
                  </a:cubicBezTo>
                  <a:cubicBezTo>
                    <a:pt x="1940" y="78178"/>
                    <a:pt x="4405" y="79460"/>
                    <a:pt x="7066" y="79680"/>
                  </a:cubicBezTo>
                  <a:cubicBezTo>
                    <a:pt x="12274" y="71166"/>
                    <a:pt x="20518" y="63498"/>
                    <a:pt x="28862" y="58025"/>
                  </a:cubicBezTo>
                  <a:cubicBezTo>
                    <a:pt x="32871" y="59225"/>
                    <a:pt x="38295" y="59846"/>
                    <a:pt x="42481" y="59889"/>
                  </a:cubicBezTo>
                  <a:cubicBezTo>
                    <a:pt x="42559" y="59890"/>
                    <a:pt x="42637" y="59890"/>
                    <a:pt x="42715" y="59890"/>
                  </a:cubicBezTo>
                  <a:cubicBezTo>
                    <a:pt x="46826" y="59890"/>
                    <a:pt x="51050" y="58775"/>
                    <a:pt x="54157" y="56087"/>
                  </a:cubicBezTo>
                  <a:cubicBezTo>
                    <a:pt x="57318" y="53346"/>
                    <a:pt x="59058" y="48789"/>
                    <a:pt x="57785" y="44803"/>
                  </a:cubicBezTo>
                  <a:cubicBezTo>
                    <a:pt x="57230" y="43077"/>
                    <a:pt x="56164" y="41548"/>
                    <a:pt x="54927" y="40221"/>
                  </a:cubicBezTo>
                  <a:cubicBezTo>
                    <a:pt x="52877" y="38018"/>
                    <a:pt x="50316" y="36294"/>
                    <a:pt x="47502" y="35222"/>
                  </a:cubicBezTo>
                  <a:cubicBezTo>
                    <a:pt x="49880" y="33722"/>
                    <a:pt x="52176" y="31320"/>
                    <a:pt x="54552" y="29816"/>
                  </a:cubicBezTo>
                  <a:cubicBezTo>
                    <a:pt x="53280" y="19359"/>
                    <a:pt x="48976" y="8334"/>
                    <a:pt x="42357" y="135"/>
                  </a:cubicBezTo>
                  <a:cubicBezTo>
                    <a:pt x="41053" y="57"/>
                    <a:pt x="39586" y="1"/>
                    <a:pt x="38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5"/>
            <p:cNvSpPr/>
            <p:nvPr/>
          </p:nvSpPr>
          <p:spPr>
            <a:xfrm>
              <a:off x="589063" y="3280975"/>
              <a:ext cx="130450" cy="107200"/>
            </a:xfrm>
            <a:custGeom>
              <a:avLst/>
              <a:gdLst/>
              <a:ahLst/>
              <a:cxnLst/>
              <a:rect l="l" t="t" r="r" b="b"/>
              <a:pathLst>
                <a:path w="5218" h="4288" extrusionOk="0">
                  <a:moveTo>
                    <a:pt x="1" y="0"/>
                  </a:moveTo>
                  <a:lnTo>
                    <a:pt x="428" y="790"/>
                  </a:lnTo>
                  <a:cubicBezTo>
                    <a:pt x="989" y="1515"/>
                    <a:pt x="1551" y="2242"/>
                    <a:pt x="2114" y="2966"/>
                  </a:cubicBezTo>
                  <a:cubicBezTo>
                    <a:pt x="2478" y="3437"/>
                    <a:pt x="2865" y="3924"/>
                    <a:pt x="3411" y="4166"/>
                  </a:cubicBezTo>
                  <a:cubicBezTo>
                    <a:pt x="3593" y="4246"/>
                    <a:pt x="3797" y="4287"/>
                    <a:pt x="3999" y="4287"/>
                  </a:cubicBezTo>
                  <a:cubicBezTo>
                    <a:pt x="4402" y="4287"/>
                    <a:pt x="4797" y="4123"/>
                    <a:pt x="4986" y="3774"/>
                  </a:cubicBezTo>
                  <a:cubicBezTo>
                    <a:pt x="5218" y="3344"/>
                    <a:pt x="5056" y="2783"/>
                    <a:pt x="4729" y="2418"/>
                  </a:cubicBezTo>
                  <a:cubicBezTo>
                    <a:pt x="4401" y="2053"/>
                    <a:pt x="3943" y="1839"/>
                    <a:pt x="3498" y="1634"/>
                  </a:cubicBezTo>
                  <a:cubicBezTo>
                    <a:pt x="2331" y="1093"/>
                    <a:pt x="1165" y="55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5"/>
            <p:cNvSpPr/>
            <p:nvPr/>
          </p:nvSpPr>
          <p:spPr>
            <a:xfrm>
              <a:off x="1796038" y="2713375"/>
              <a:ext cx="94475" cy="84300"/>
            </a:xfrm>
            <a:custGeom>
              <a:avLst/>
              <a:gdLst/>
              <a:ahLst/>
              <a:cxnLst/>
              <a:rect l="l" t="t" r="r" b="b"/>
              <a:pathLst>
                <a:path w="3779" h="3372" extrusionOk="0">
                  <a:moveTo>
                    <a:pt x="1887" y="1"/>
                  </a:moveTo>
                  <a:cubicBezTo>
                    <a:pt x="1178" y="1"/>
                    <a:pt x="519" y="453"/>
                    <a:pt x="288" y="1164"/>
                  </a:cubicBezTo>
                  <a:cubicBezTo>
                    <a:pt x="0" y="2048"/>
                    <a:pt x="481" y="2999"/>
                    <a:pt x="1367" y="3288"/>
                  </a:cubicBezTo>
                  <a:cubicBezTo>
                    <a:pt x="1540" y="3344"/>
                    <a:pt x="1716" y="3371"/>
                    <a:pt x="1889" y="3371"/>
                  </a:cubicBezTo>
                  <a:cubicBezTo>
                    <a:pt x="2599" y="3371"/>
                    <a:pt x="3259" y="2921"/>
                    <a:pt x="3491" y="2209"/>
                  </a:cubicBezTo>
                  <a:cubicBezTo>
                    <a:pt x="3778" y="1325"/>
                    <a:pt x="3295" y="374"/>
                    <a:pt x="2412" y="85"/>
                  </a:cubicBezTo>
                  <a:cubicBezTo>
                    <a:pt x="2238" y="28"/>
                    <a:pt x="2061" y="1"/>
                    <a:pt x="1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5"/>
            <p:cNvSpPr/>
            <p:nvPr/>
          </p:nvSpPr>
          <p:spPr>
            <a:xfrm>
              <a:off x="1816788" y="2731925"/>
              <a:ext cx="52975" cy="47250"/>
            </a:xfrm>
            <a:custGeom>
              <a:avLst/>
              <a:gdLst/>
              <a:ahLst/>
              <a:cxnLst/>
              <a:rect l="l" t="t" r="r" b="b"/>
              <a:pathLst>
                <a:path w="2119" h="1890" extrusionOk="0">
                  <a:moveTo>
                    <a:pt x="1059" y="0"/>
                  </a:moveTo>
                  <a:cubicBezTo>
                    <a:pt x="660" y="0"/>
                    <a:pt x="290" y="254"/>
                    <a:pt x="160" y="652"/>
                  </a:cubicBezTo>
                  <a:cubicBezTo>
                    <a:pt x="0" y="1147"/>
                    <a:pt x="269" y="1681"/>
                    <a:pt x="766" y="1842"/>
                  </a:cubicBezTo>
                  <a:cubicBezTo>
                    <a:pt x="863" y="1874"/>
                    <a:pt x="961" y="1889"/>
                    <a:pt x="1058" y="1889"/>
                  </a:cubicBezTo>
                  <a:cubicBezTo>
                    <a:pt x="1455" y="1889"/>
                    <a:pt x="1825" y="1636"/>
                    <a:pt x="1956" y="1239"/>
                  </a:cubicBezTo>
                  <a:cubicBezTo>
                    <a:pt x="2119" y="744"/>
                    <a:pt x="1848" y="210"/>
                    <a:pt x="1352" y="47"/>
                  </a:cubicBezTo>
                  <a:cubicBezTo>
                    <a:pt x="1255" y="15"/>
                    <a:pt x="1156"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5"/>
            <p:cNvSpPr/>
            <p:nvPr/>
          </p:nvSpPr>
          <p:spPr>
            <a:xfrm>
              <a:off x="2081738" y="2806700"/>
              <a:ext cx="94525" cy="84250"/>
            </a:xfrm>
            <a:custGeom>
              <a:avLst/>
              <a:gdLst/>
              <a:ahLst/>
              <a:cxnLst/>
              <a:rect l="l" t="t" r="r" b="b"/>
              <a:pathLst>
                <a:path w="3781" h="3370" extrusionOk="0">
                  <a:moveTo>
                    <a:pt x="1891" y="1"/>
                  </a:moveTo>
                  <a:cubicBezTo>
                    <a:pt x="1181" y="1"/>
                    <a:pt x="521" y="452"/>
                    <a:pt x="290" y="1161"/>
                  </a:cubicBezTo>
                  <a:cubicBezTo>
                    <a:pt x="1" y="2047"/>
                    <a:pt x="483" y="2998"/>
                    <a:pt x="1369" y="3286"/>
                  </a:cubicBezTo>
                  <a:cubicBezTo>
                    <a:pt x="1542" y="3342"/>
                    <a:pt x="1718" y="3369"/>
                    <a:pt x="1891" y="3369"/>
                  </a:cubicBezTo>
                  <a:cubicBezTo>
                    <a:pt x="2601" y="3369"/>
                    <a:pt x="3261" y="2919"/>
                    <a:pt x="3493" y="2209"/>
                  </a:cubicBezTo>
                  <a:cubicBezTo>
                    <a:pt x="3780" y="1323"/>
                    <a:pt x="3297" y="373"/>
                    <a:pt x="2414" y="84"/>
                  </a:cubicBezTo>
                  <a:cubicBezTo>
                    <a:pt x="2240" y="28"/>
                    <a:pt x="2064" y="1"/>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5"/>
            <p:cNvSpPr/>
            <p:nvPr/>
          </p:nvSpPr>
          <p:spPr>
            <a:xfrm>
              <a:off x="2102538" y="2825175"/>
              <a:ext cx="52975" cy="47250"/>
            </a:xfrm>
            <a:custGeom>
              <a:avLst/>
              <a:gdLst/>
              <a:ahLst/>
              <a:cxnLst/>
              <a:rect l="l" t="t" r="r" b="b"/>
              <a:pathLst>
                <a:path w="2119" h="1890" extrusionOk="0">
                  <a:moveTo>
                    <a:pt x="1058" y="1"/>
                  </a:moveTo>
                  <a:cubicBezTo>
                    <a:pt x="661" y="1"/>
                    <a:pt x="291" y="254"/>
                    <a:pt x="160" y="651"/>
                  </a:cubicBezTo>
                  <a:cubicBezTo>
                    <a:pt x="0" y="1149"/>
                    <a:pt x="269" y="1681"/>
                    <a:pt x="765" y="1843"/>
                  </a:cubicBezTo>
                  <a:cubicBezTo>
                    <a:pt x="862" y="1874"/>
                    <a:pt x="961" y="1889"/>
                    <a:pt x="1057" y="1889"/>
                  </a:cubicBezTo>
                  <a:cubicBezTo>
                    <a:pt x="1454" y="1889"/>
                    <a:pt x="1824" y="1637"/>
                    <a:pt x="1956" y="1238"/>
                  </a:cubicBezTo>
                  <a:cubicBezTo>
                    <a:pt x="2119" y="743"/>
                    <a:pt x="1847" y="211"/>
                    <a:pt x="1350" y="48"/>
                  </a:cubicBezTo>
                  <a:cubicBezTo>
                    <a:pt x="1253" y="16"/>
                    <a:pt x="1155"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5"/>
            <p:cNvSpPr/>
            <p:nvPr/>
          </p:nvSpPr>
          <p:spPr>
            <a:xfrm>
              <a:off x="1990238" y="2285925"/>
              <a:ext cx="94500" cy="84275"/>
            </a:xfrm>
            <a:custGeom>
              <a:avLst/>
              <a:gdLst/>
              <a:ahLst/>
              <a:cxnLst/>
              <a:rect l="l" t="t" r="r" b="b"/>
              <a:pathLst>
                <a:path w="3780" h="3371" extrusionOk="0">
                  <a:moveTo>
                    <a:pt x="1889" y="1"/>
                  </a:moveTo>
                  <a:cubicBezTo>
                    <a:pt x="1179" y="1"/>
                    <a:pt x="519" y="451"/>
                    <a:pt x="288" y="1163"/>
                  </a:cubicBezTo>
                  <a:cubicBezTo>
                    <a:pt x="0" y="2048"/>
                    <a:pt x="481" y="2999"/>
                    <a:pt x="1366" y="3287"/>
                  </a:cubicBezTo>
                  <a:cubicBezTo>
                    <a:pt x="1540" y="3343"/>
                    <a:pt x="1715" y="3370"/>
                    <a:pt x="1888" y="3370"/>
                  </a:cubicBezTo>
                  <a:cubicBezTo>
                    <a:pt x="2598" y="3370"/>
                    <a:pt x="3258" y="2919"/>
                    <a:pt x="3491" y="2208"/>
                  </a:cubicBezTo>
                  <a:cubicBezTo>
                    <a:pt x="3780" y="1324"/>
                    <a:pt x="3298" y="374"/>
                    <a:pt x="2412" y="84"/>
                  </a:cubicBezTo>
                  <a:cubicBezTo>
                    <a:pt x="2238" y="28"/>
                    <a:pt x="2062" y="1"/>
                    <a:pt x="18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5"/>
            <p:cNvSpPr/>
            <p:nvPr/>
          </p:nvSpPr>
          <p:spPr>
            <a:xfrm>
              <a:off x="2011013" y="2304450"/>
              <a:ext cx="52950" cy="47225"/>
            </a:xfrm>
            <a:custGeom>
              <a:avLst/>
              <a:gdLst/>
              <a:ahLst/>
              <a:cxnLst/>
              <a:rect l="l" t="t" r="r" b="b"/>
              <a:pathLst>
                <a:path w="2118" h="1889" extrusionOk="0">
                  <a:moveTo>
                    <a:pt x="1059" y="0"/>
                  </a:moveTo>
                  <a:cubicBezTo>
                    <a:pt x="662" y="0"/>
                    <a:pt x="290" y="253"/>
                    <a:pt x="161" y="651"/>
                  </a:cubicBezTo>
                  <a:cubicBezTo>
                    <a:pt x="0" y="1146"/>
                    <a:pt x="271" y="1679"/>
                    <a:pt x="766" y="1842"/>
                  </a:cubicBezTo>
                  <a:cubicBezTo>
                    <a:pt x="862" y="1873"/>
                    <a:pt x="960" y="1888"/>
                    <a:pt x="1057" y="1888"/>
                  </a:cubicBezTo>
                  <a:cubicBezTo>
                    <a:pt x="1455" y="1888"/>
                    <a:pt x="1826" y="1635"/>
                    <a:pt x="1956" y="1237"/>
                  </a:cubicBezTo>
                  <a:cubicBezTo>
                    <a:pt x="2118" y="742"/>
                    <a:pt x="1847" y="209"/>
                    <a:pt x="1352" y="47"/>
                  </a:cubicBezTo>
                  <a:cubicBezTo>
                    <a:pt x="1255" y="15"/>
                    <a:pt x="1156"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5"/>
            <p:cNvSpPr/>
            <p:nvPr/>
          </p:nvSpPr>
          <p:spPr>
            <a:xfrm>
              <a:off x="1532613" y="2067425"/>
              <a:ext cx="94500" cy="84250"/>
            </a:xfrm>
            <a:custGeom>
              <a:avLst/>
              <a:gdLst/>
              <a:ahLst/>
              <a:cxnLst/>
              <a:rect l="l" t="t" r="r" b="b"/>
              <a:pathLst>
                <a:path w="3780" h="3370" extrusionOk="0">
                  <a:moveTo>
                    <a:pt x="1890" y="0"/>
                  </a:moveTo>
                  <a:cubicBezTo>
                    <a:pt x="1180" y="0"/>
                    <a:pt x="520" y="451"/>
                    <a:pt x="289" y="1162"/>
                  </a:cubicBezTo>
                  <a:cubicBezTo>
                    <a:pt x="0" y="2048"/>
                    <a:pt x="482" y="2999"/>
                    <a:pt x="1366" y="3287"/>
                  </a:cubicBezTo>
                  <a:cubicBezTo>
                    <a:pt x="1540" y="3343"/>
                    <a:pt x="1716" y="3370"/>
                    <a:pt x="1889" y="3370"/>
                  </a:cubicBezTo>
                  <a:cubicBezTo>
                    <a:pt x="2599" y="3370"/>
                    <a:pt x="3260" y="2919"/>
                    <a:pt x="3492" y="2208"/>
                  </a:cubicBezTo>
                  <a:cubicBezTo>
                    <a:pt x="3780" y="1325"/>
                    <a:pt x="3299" y="374"/>
                    <a:pt x="2414" y="84"/>
                  </a:cubicBezTo>
                  <a:cubicBezTo>
                    <a:pt x="2240" y="27"/>
                    <a:pt x="2063" y="0"/>
                    <a:pt x="1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5"/>
            <p:cNvSpPr/>
            <p:nvPr/>
          </p:nvSpPr>
          <p:spPr>
            <a:xfrm>
              <a:off x="1553413" y="2085975"/>
              <a:ext cx="52950" cy="47250"/>
            </a:xfrm>
            <a:custGeom>
              <a:avLst/>
              <a:gdLst/>
              <a:ahLst/>
              <a:cxnLst/>
              <a:rect l="l" t="t" r="r" b="b"/>
              <a:pathLst>
                <a:path w="2118" h="1890" extrusionOk="0">
                  <a:moveTo>
                    <a:pt x="1060" y="0"/>
                  </a:moveTo>
                  <a:cubicBezTo>
                    <a:pt x="662" y="0"/>
                    <a:pt x="292" y="253"/>
                    <a:pt x="161" y="651"/>
                  </a:cubicBezTo>
                  <a:cubicBezTo>
                    <a:pt x="1" y="1147"/>
                    <a:pt x="271" y="1679"/>
                    <a:pt x="766" y="1842"/>
                  </a:cubicBezTo>
                  <a:cubicBezTo>
                    <a:pt x="864" y="1874"/>
                    <a:pt x="963" y="1890"/>
                    <a:pt x="1060" y="1890"/>
                  </a:cubicBezTo>
                  <a:cubicBezTo>
                    <a:pt x="1457" y="1890"/>
                    <a:pt x="1827" y="1636"/>
                    <a:pt x="1956" y="1237"/>
                  </a:cubicBezTo>
                  <a:cubicBezTo>
                    <a:pt x="2118" y="741"/>
                    <a:pt x="1848" y="207"/>
                    <a:pt x="1353" y="47"/>
                  </a:cubicBezTo>
                  <a:cubicBezTo>
                    <a:pt x="1255" y="15"/>
                    <a:pt x="1157" y="0"/>
                    <a:pt x="1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5"/>
            <p:cNvSpPr/>
            <p:nvPr/>
          </p:nvSpPr>
          <p:spPr>
            <a:xfrm>
              <a:off x="633213" y="3885425"/>
              <a:ext cx="94475" cy="84275"/>
            </a:xfrm>
            <a:custGeom>
              <a:avLst/>
              <a:gdLst/>
              <a:ahLst/>
              <a:cxnLst/>
              <a:rect l="l" t="t" r="r" b="b"/>
              <a:pathLst>
                <a:path w="3779" h="3371" extrusionOk="0">
                  <a:moveTo>
                    <a:pt x="1888" y="1"/>
                  </a:moveTo>
                  <a:cubicBezTo>
                    <a:pt x="1179" y="1"/>
                    <a:pt x="519" y="451"/>
                    <a:pt x="288" y="1163"/>
                  </a:cubicBezTo>
                  <a:cubicBezTo>
                    <a:pt x="0" y="2048"/>
                    <a:pt x="482" y="3000"/>
                    <a:pt x="1366" y="3287"/>
                  </a:cubicBezTo>
                  <a:cubicBezTo>
                    <a:pt x="1540" y="3343"/>
                    <a:pt x="1716" y="3370"/>
                    <a:pt x="1889" y="3370"/>
                  </a:cubicBezTo>
                  <a:cubicBezTo>
                    <a:pt x="2598" y="3370"/>
                    <a:pt x="3258" y="2920"/>
                    <a:pt x="3490" y="2208"/>
                  </a:cubicBezTo>
                  <a:cubicBezTo>
                    <a:pt x="3778" y="1324"/>
                    <a:pt x="3294" y="375"/>
                    <a:pt x="2412" y="84"/>
                  </a:cubicBezTo>
                  <a:cubicBezTo>
                    <a:pt x="2238" y="28"/>
                    <a:pt x="2062" y="1"/>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5"/>
            <p:cNvSpPr/>
            <p:nvPr/>
          </p:nvSpPr>
          <p:spPr>
            <a:xfrm>
              <a:off x="653863" y="3903950"/>
              <a:ext cx="53075" cy="47225"/>
            </a:xfrm>
            <a:custGeom>
              <a:avLst/>
              <a:gdLst/>
              <a:ahLst/>
              <a:cxnLst/>
              <a:rect l="l" t="t" r="r" b="b"/>
              <a:pathLst>
                <a:path w="2123" h="1889" extrusionOk="0">
                  <a:moveTo>
                    <a:pt x="1062" y="0"/>
                  </a:moveTo>
                  <a:cubicBezTo>
                    <a:pt x="664" y="0"/>
                    <a:pt x="295" y="253"/>
                    <a:pt x="164" y="651"/>
                  </a:cubicBezTo>
                  <a:cubicBezTo>
                    <a:pt x="1" y="1146"/>
                    <a:pt x="273" y="1679"/>
                    <a:pt x="769" y="1842"/>
                  </a:cubicBezTo>
                  <a:cubicBezTo>
                    <a:pt x="866" y="1874"/>
                    <a:pt x="964" y="1889"/>
                    <a:pt x="1061" y="1889"/>
                  </a:cubicBezTo>
                  <a:cubicBezTo>
                    <a:pt x="1458" y="1889"/>
                    <a:pt x="1828" y="1635"/>
                    <a:pt x="1959" y="1237"/>
                  </a:cubicBezTo>
                  <a:cubicBezTo>
                    <a:pt x="2122" y="742"/>
                    <a:pt x="1851" y="209"/>
                    <a:pt x="1356" y="47"/>
                  </a:cubicBezTo>
                  <a:cubicBezTo>
                    <a:pt x="1258" y="15"/>
                    <a:pt x="1159"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5"/>
            <p:cNvSpPr/>
            <p:nvPr/>
          </p:nvSpPr>
          <p:spPr>
            <a:xfrm>
              <a:off x="891488" y="2338175"/>
              <a:ext cx="353350" cy="161300"/>
            </a:xfrm>
            <a:custGeom>
              <a:avLst/>
              <a:gdLst/>
              <a:ahLst/>
              <a:cxnLst/>
              <a:rect l="l" t="t" r="r" b="b"/>
              <a:pathLst>
                <a:path w="14134" h="6452" extrusionOk="0">
                  <a:moveTo>
                    <a:pt x="5501" y="0"/>
                  </a:moveTo>
                  <a:cubicBezTo>
                    <a:pt x="3530" y="0"/>
                    <a:pt x="1601" y="214"/>
                    <a:pt x="0" y="666"/>
                  </a:cubicBezTo>
                  <a:cubicBezTo>
                    <a:pt x="836" y="2546"/>
                    <a:pt x="2060" y="4313"/>
                    <a:pt x="2923" y="6212"/>
                  </a:cubicBezTo>
                  <a:cubicBezTo>
                    <a:pt x="6659" y="6291"/>
                    <a:pt x="10397" y="6373"/>
                    <a:pt x="14134" y="6451"/>
                  </a:cubicBezTo>
                  <a:cubicBezTo>
                    <a:pt x="14054" y="4896"/>
                    <a:pt x="13878" y="3349"/>
                    <a:pt x="13606" y="1816"/>
                  </a:cubicBezTo>
                  <a:cubicBezTo>
                    <a:pt x="13574" y="1639"/>
                    <a:pt x="13539" y="1453"/>
                    <a:pt x="13420" y="1317"/>
                  </a:cubicBezTo>
                  <a:cubicBezTo>
                    <a:pt x="13284" y="1161"/>
                    <a:pt x="13070" y="1104"/>
                    <a:pt x="12869" y="1055"/>
                  </a:cubicBezTo>
                  <a:cubicBezTo>
                    <a:pt x="10776" y="372"/>
                    <a:pt x="8102" y="0"/>
                    <a:pt x="5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5"/>
            <p:cNvSpPr/>
            <p:nvPr/>
          </p:nvSpPr>
          <p:spPr>
            <a:xfrm>
              <a:off x="941713" y="2374850"/>
              <a:ext cx="33100" cy="47775"/>
            </a:xfrm>
            <a:custGeom>
              <a:avLst/>
              <a:gdLst/>
              <a:ahLst/>
              <a:cxnLst/>
              <a:rect l="l" t="t" r="r" b="b"/>
              <a:pathLst>
                <a:path w="1324" h="1911" extrusionOk="0">
                  <a:moveTo>
                    <a:pt x="222" y="0"/>
                  </a:moveTo>
                  <a:cubicBezTo>
                    <a:pt x="104" y="0"/>
                    <a:pt x="1" y="100"/>
                    <a:pt x="20" y="246"/>
                  </a:cubicBezTo>
                  <a:cubicBezTo>
                    <a:pt x="53" y="527"/>
                    <a:pt x="163" y="751"/>
                    <a:pt x="284" y="1005"/>
                  </a:cubicBezTo>
                  <a:cubicBezTo>
                    <a:pt x="402" y="1255"/>
                    <a:pt x="510" y="1512"/>
                    <a:pt x="658" y="1747"/>
                  </a:cubicBezTo>
                  <a:cubicBezTo>
                    <a:pt x="730" y="1862"/>
                    <a:pt x="833" y="1910"/>
                    <a:pt x="933" y="1910"/>
                  </a:cubicBezTo>
                  <a:cubicBezTo>
                    <a:pt x="1134" y="1910"/>
                    <a:pt x="1324" y="1714"/>
                    <a:pt x="1221" y="1461"/>
                  </a:cubicBezTo>
                  <a:cubicBezTo>
                    <a:pt x="1117" y="1205"/>
                    <a:pt x="971" y="966"/>
                    <a:pt x="838" y="724"/>
                  </a:cubicBezTo>
                  <a:cubicBezTo>
                    <a:pt x="702" y="478"/>
                    <a:pt x="586" y="258"/>
                    <a:pt x="379" y="65"/>
                  </a:cubicBezTo>
                  <a:cubicBezTo>
                    <a:pt x="330" y="20"/>
                    <a:pt x="275" y="0"/>
                    <a:pt x="222" y="0"/>
                  </a:cubicBezTo>
                  <a:close/>
                </a:path>
              </a:pathLst>
            </a:custGeom>
            <a:solidFill>
              <a:srgbClr val="85E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5"/>
            <p:cNvSpPr/>
            <p:nvPr/>
          </p:nvSpPr>
          <p:spPr>
            <a:xfrm>
              <a:off x="973313" y="2371400"/>
              <a:ext cx="25300" cy="39225"/>
            </a:xfrm>
            <a:custGeom>
              <a:avLst/>
              <a:gdLst/>
              <a:ahLst/>
              <a:cxnLst/>
              <a:rect l="l" t="t" r="r" b="b"/>
              <a:pathLst>
                <a:path w="1012" h="1569" extrusionOk="0">
                  <a:moveTo>
                    <a:pt x="194" y="0"/>
                  </a:moveTo>
                  <a:cubicBezTo>
                    <a:pt x="171" y="0"/>
                    <a:pt x="144" y="12"/>
                    <a:pt x="133" y="33"/>
                  </a:cubicBezTo>
                  <a:cubicBezTo>
                    <a:pt x="95" y="111"/>
                    <a:pt x="47" y="201"/>
                    <a:pt x="30" y="281"/>
                  </a:cubicBezTo>
                  <a:cubicBezTo>
                    <a:pt x="0" y="413"/>
                    <a:pt x="47" y="537"/>
                    <a:pt x="90" y="661"/>
                  </a:cubicBezTo>
                  <a:cubicBezTo>
                    <a:pt x="181" y="911"/>
                    <a:pt x="266" y="1170"/>
                    <a:pt x="381" y="1412"/>
                  </a:cubicBezTo>
                  <a:cubicBezTo>
                    <a:pt x="434" y="1521"/>
                    <a:pt x="536" y="1568"/>
                    <a:pt x="640" y="1568"/>
                  </a:cubicBezTo>
                  <a:cubicBezTo>
                    <a:pt x="823" y="1568"/>
                    <a:pt x="1012" y="1421"/>
                    <a:pt x="949" y="1207"/>
                  </a:cubicBezTo>
                  <a:cubicBezTo>
                    <a:pt x="874" y="952"/>
                    <a:pt x="768" y="703"/>
                    <a:pt x="668" y="456"/>
                  </a:cubicBezTo>
                  <a:cubicBezTo>
                    <a:pt x="625" y="352"/>
                    <a:pt x="587" y="227"/>
                    <a:pt x="497" y="153"/>
                  </a:cubicBezTo>
                  <a:cubicBezTo>
                    <a:pt x="427" y="91"/>
                    <a:pt x="301" y="38"/>
                    <a:pt x="215" y="4"/>
                  </a:cubicBezTo>
                  <a:cubicBezTo>
                    <a:pt x="209" y="1"/>
                    <a:pt x="202" y="0"/>
                    <a:pt x="194" y="0"/>
                  </a:cubicBezTo>
                  <a:close/>
                </a:path>
              </a:pathLst>
            </a:custGeom>
            <a:solidFill>
              <a:srgbClr val="85E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5"/>
            <p:cNvSpPr/>
            <p:nvPr/>
          </p:nvSpPr>
          <p:spPr>
            <a:xfrm>
              <a:off x="1003813" y="2362850"/>
              <a:ext cx="28525" cy="39300"/>
            </a:xfrm>
            <a:custGeom>
              <a:avLst/>
              <a:gdLst/>
              <a:ahLst/>
              <a:cxnLst/>
              <a:rect l="l" t="t" r="r" b="b"/>
              <a:pathLst>
                <a:path w="1141" h="1572" extrusionOk="0">
                  <a:moveTo>
                    <a:pt x="276" y="1"/>
                  </a:moveTo>
                  <a:cubicBezTo>
                    <a:pt x="142" y="1"/>
                    <a:pt x="0" y="123"/>
                    <a:pt x="43" y="272"/>
                  </a:cubicBezTo>
                  <a:cubicBezTo>
                    <a:pt x="171" y="695"/>
                    <a:pt x="328" y="1113"/>
                    <a:pt x="587" y="1475"/>
                  </a:cubicBezTo>
                  <a:cubicBezTo>
                    <a:pt x="636" y="1542"/>
                    <a:pt x="707" y="1571"/>
                    <a:pt x="781" y="1571"/>
                  </a:cubicBezTo>
                  <a:cubicBezTo>
                    <a:pt x="954" y="1571"/>
                    <a:pt x="1140" y="1411"/>
                    <a:pt x="1079" y="1224"/>
                  </a:cubicBezTo>
                  <a:cubicBezTo>
                    <a:pt x="942" y="802"/>
                    <a:pt x="694" y="429"/>
                    <a:pt x="428" y="76"/>
                  </a:cubicBezTo>
                  <a:cubicBezTo>
                    <a:pt x="389" y="23"/>
                    <a:pt x="333" y="1"/>
                    <a:pt x="276" y="1"/>
                  </a:cubicBezTo>
                  <a:close/>
                </a:path>
              </a:pathLst>
            </a:custGeom>
            <a:solidFill>
              <a:srgbClr val="85E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5"/>
            <p:cNvSpPr/>
            <p:nvPr/>
          </p:nvSpPr>
          <p:spPr>
            <a:xfrm>
              <a:off x="1328188" y="3391125"/>
              <a:ext cx="94550" cy="84250"/>
            </a:xfrm>
            <a:custGeom>
              <a:avLst/>
              <a:gdLst/>
              <a:ahLst/>
              <a:cxnLst/>
              <a:rect l="l" t="t" r="r" b="b"/>
              <a:pathLst>
                <a:path w="3782" h="3370" extrusionOk="0">
                  <a:moveTo>
                    <a:pt x="1891" y="0"/>
                  </a:moveTo>
                  <a:cubicBezTo>
                    <a:pt x="1181" y="0"/>
                    <a:pt x="520" y="451"/>
                    <a:pt x="288" y="1162"/>
                  </a:cubicBezTo>
                  <a:cubicBezTo>
                    <a:pt x="0" y="2046"/>
                    <a:pt x="482" y="2997"/>
                    <a:pt x="1367" y="3286"/>
                  </a:cubicBezTo>
                  <a:cubicBezTo>
                    <a:pt x="1540" y="3343"/>
                    <a:pt x="1717" y="3370"/>
                    <a:pt x="1890" y="3370"/>
                  </a:cubicBezTo>
                  <a:cubicBezTo>
                    <a:pt x="2600" y="3370"/>
                    <a:pt x="3260" y="2919"/>
                    <a:pt x="3491" y="2208"/>
                  </a:cubicBezTo>
                  <a:cubicBezTo>
                    <a:pt x="3781" y="1324"/>
                    <a:pt x="3298" y="372"/>
                    <a:pt x="2414" y="83"/>
                  </a:cubicBezTo>
                  <a:cubicBezTo>
                    <a:pt x="2240" y="27"/>
                    <a:pt x="2064" y="0"/>
                    <a:pt x="1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5"/>
            <p:cNvSpPr/>
            <p:nvPr/>
          </p:nvSpPr>
          <p:spPr>
            <a:xfrm>
              <a:off x="1348963" y="3409625"/>
              <a:ext cx="53000" cy="47250"/>
            </a:xfrm>
            <a:custGeom>
              <a:avLst/>
              <a:gdLst/>
              <a:ahLst/>
              <a:cxnLst/>
              <a:rect l="l" t="t" r="r" b="b"/>
              <a:pathLst>
                <a:path w="2120" h="1890" extrusionOk="0">
                  <a:moveTo>
                    <a:pt x="1060" y="1"/>
                  </a:moveTo>
                  <a:cubicBezTo>
                    <a:pt x="663" y="1"/>
                    <a:pt x="293" y="254"/>
                    <a:pt x="162" y="652"/>
                  </a:cubicBezTo>
                  <a:cubicBezTo>
                    <a:pt x="1" y="1147"/>
                    <a:pt x="271" y="1681"/>
                    <a:pt x="767" y="1843"/>
                  </a:cubicBezTo>
                  <a:cubicBezTo>
                    <a:pt x="864" y="1874"/>
                    <a:pt x="963" y="1889"/>
                    <a:pt x="1060" y="1889"/>
                  </a:cubicBezTo>
                  <a:cubicBezTo>
                    <a:pt x="1457" y="1889"/>
                    <a:pt x="1826" y="1637"/>
                    <a:pt x="1957" y="1239"/>
                  </a:cubicBezTo>
                  <a:cubicBezTo>
                    <a:pt x="2119" y="744"/>
                    <a:pt x="1849" y="210"/>
                    <a:pt x="1352" y="47"/>
                  </a:cubicBezTo>
                  <a:cubicBezTo>
                    <a:pt x="1255" y="16"/>
                    <a:pt x="1157" y="1"/>
                    <a:pt x="1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4" name="Google Shape;244;p5"/>
          <p:cNvGrpSpPr/>
          <p:nvPr/>
        </p:nvGrpSpPr>
        <p:grpSpPr>
          <a:xfrm rot="401786">
            <a:off x="1610189" y="3211662"/>
            <a:ext cx="1039046" cy="1489737"/>
            <a:chOff x="6224263" y="1126225"/>
            <a:chExt cx="1156125" cy="1657600"/>
          </a:xfrm>
        </p:grpSpPr>
        <p:sp>
          <p:nvSpPr>
            <p:cNvPr id="245" name="Google Shape;245;p5"/>
            <p:cNvSpPr/>
            <p:nvPr/>
          </p:nvSpPr>
          <p:spPr>
            <a:xfrm>
              <a:off x="6534363" y="1126225"/>
              <a:ext cx="426675" cy="954650"/>
            </a:xfrm>
            <a:custGeom>
              <a:avLst/>
              <a:gdLst/>
              <a:ahLst/>
              <a:cxnLst/>
              <a:rect l="l" t="t" r="r" b="b"/>
              <a:pathLst>
                <a:path w="17067" h="38186" extrusionOk="0">
                  <a:moveTo>
                    <a:pt x="3471" y="0"/>
                  </a:moveTo>
                  <a:cubicBezTo>
                    <a:pt x="1554" y="0"/>
                    <a:pt x="0" y="1554"/>
                    <a:pt x="0" y="3471"/>
                  </a:cubicBezTo>
                  <a:lnTo>
                    <a:pt x="0" y="34713"/>
                  </a:lnTo>
                  <a:cubicBezTo>
                    <a:pt x="0" y="36630"/>
                    <a:pt x="1554" y="38185"/>
                    <a:pt x="3471" y="38185"/>
                  </a:cubicBezTo>
                  <a:lnTo>
                    <a:pt x="13596" y="38185"/>
                  </a:lnTo>
                  <a:cubicBezTo>
                    <a:pt x="15513" y="38185"/>
                    <a:pt x="17067" y="36630"/>
                    <a:pt x="17067" y="34713"/>
                  </a:cubicBezTo>
                  <a:lnTo>
                    <a:pt x="17067" y="3471"/>
                  </a:lnTo>
                  <a:cubicBezTo>
                    <a:pt x="17067" y="1554"/>
                    <a:pt x="15513" y="0"/>
                    <a:pt x="13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5"/>
            <p:cNvSpPr/>
            <p:nvPr/>
          </p:nvSpPr>
          <p:spPr>
            <a:xfrm>
              <a:off x="6531963" y="1127100"/>
              <a:ext cx="426675" cy="843725"/>
            </a:xfrm>
            <a:custGeom>
              <a:avLst/>
              <a:gdLst/>
              <a:ahLst/>
              <a:cxnLst/>
              <a:rect l="l" t="t" r="r" b="b"/>
              <a:pathLst>
                <a:path w="17067" h="33749" extrusionOk="0">
                  <a:moveTo>
                    <a:pt x="3471" y="1"/>
                  </a:moveTo>
                  <a:cubicBezTo>
                    <a:pt x="1554" y="1"/>
                    <a:pt x="1" y="1554"/>
                    <a:pt x="1" y="3471"/>
                  </a:cubicBezTo>
                  <a:lnTo>
                    <a:pt x="1" y="33748"/>
                  </a:lnTo>
                  <a:cubicBezTo>
                    <a:pt x="4995" y="33173"/>
                    <a:pt x="9866" y="31723"/>
                    <a:pt x="14890" y="31362"/>
                  </a:cubicBezTo>
                  <a:cubicBezTo>
                    <a:pt x="15610" y="31309"/>
                    <a:pt x="16339" y="31281"/>
                    <a:pt x="17067" y="31275"/>
                  </a:cubicBezTo>
                  <a:lnTo>
                    <a:pt x="17067" y="3471"/>
                  </a:lnTo>
                  <a:cubicBezTo>
                    <a:pt x="17067" y="1554"/>
                    <a:pt x="15512" y="1"/>
                    <a:pt x="135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5"/>
            <p:cNvSpPr/>
            <p:nvPr/>
          </p:nvSpPr>
          <p:spPr>
            <a:xfrm>
              <a:off x="6502713" y="1907250"/>
              <a:ext cx="491800" cy="65100"/>
            </a:xfrm>
            <a:custGeom>
              <a:avLst/>
              <a:gdLst/>
              <a:ahLst/>
              <a:cxnLst/>
              <a:rect l="l" t="t" r="r" b="b"/>
              <a:pathLst>
                <a:path w="19672" h="2604" extrusionOk="0">
                  <a:moveTo>
                    <a:pt x="0" y="0"/>
                  </a:moveTo>
                  <a:lnTo>
                    <a:pt x="0" y="2604"/>
                  </a:lnTo>
                  <a:lnTo>
                    <a:pt x="19672" y="2604"/>
                  </a:lnTo>
                  <a:lnTo>
                    <a:pt x="196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5"/>
            <p:cNvSpPr/>
            <p:nvPr/>
          </p:nvSpPr>
          <p:spPr>
            <a:xfrm>
              <a:off x="6601988" y="1445000"/>
              <a:ext cx="122300" cy="472650"/>
            </a:xfrm>
            <a:custGeom>
              <a:avLst/>
              <a:gdLst/>
              <a:ahLst/>
              <a:cxnLst/>
              <a:rect l="l" t="t" r="r" b="b"/>
              <a:pathLst>
                <a:path w="4892" h="18906" extrusionOk="0">
                  <a:moveTo>
                    <a:pt x="415" y="1"/>
                  </a:moveTo>
                  <a:cubicBezTo>
                    <a:pt x="187" y="1"/>
                    <a:pt x="1" y="187"/>
                    <a:pt x="1" y="416"/>
                  </a:cubicBezTo>
                  <a:lnTo>
                    <a:pt x="1" y="5876"/>
                  </a:lnTo>
                  <a:cubicBezTo>
                    <a:pt x="1" y="7093"/>
                    <a:pt x="576" y="8268"/>
                    <a:pt x="1538" y="9013"/>
                  </a:cubicBezTo>
                  <a:lnTo>
                    <a:pt x="3261" y="10345"/>
                  </a:lnTo>
                  <a:cubicBezTo>
                    <a:pt x="3763" y="10733"/>
                    <a:pt x="4062" y="11343"/>
                    <a:pt x="4062" y="11977"/>
                  </a:cubicBezTo>
                  <a:lnTo>
                    <a:pt x="4062" y="18490"/>
                  </a:lnTo>
                  <a:cubicBezTo>
                    <a:pt x="4062" y="18719"/>
                    <a:pt x="4248" y="18905"/>
                    <a:pt x="4477" y="18905"/>
                  </a:cubicBezTo>
                  <a:cubicBezTo>
                    <a:pt x="4706" y="18905"/>
                    <a:pt x="4892" y="18719"/>
                    <a:pt x="4892" y="18490"/>
                  </a:cubicBezTo>
                  <a:lnTo>
                    <a:pt x="4892" y="11977"/>
                  </a:lnTo>
                  <a:cubicBezTo>
                    <a:pt x="4892" y="11089"/>
                    <a:pt x="4474" y="10235"/>
                    <a:pt x="3770" y="9691"/>
                  </a:cubicBezTo>
                  <a:lnTo>
                    <a:pt x="2049" y="8358"/>
                  </a:lnTo>
                  <a:cubicBezTo>
                    <a:pt x="1285" y="7769"/>
                    <a:pt x="830" y="6840"/>
                    <a:pt x="830" y="5876"/>
                  </a:cubicBezTo>
                  <a:lnTo>
                    <a:pt x="830" y="416"/>
                  </a:lnTo>
                  <a:cubicBezTo>
                    <a:pt x="830" y="187"/>
                    <a:pt x="644" y="1"/>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5"/>
            <p:cNvSpPr/>
            <p:nvPr/>
          </p:nvSpPr>
          <p:spPr>
            <a:xfrm>
              <a:off x="6575813" y="1405675"/>
              <a:ext cx="75900" cy="75900"/>
            </a:xfrm>
            <a:custGeom>
              <a:avLst/>
              <a:gdLst/>
              <a:ahLst/>
              <a:cxnLst/>
              <a:rect l="l" t="t" r="r" b="b"/>
              <a:pathLst>
                <a:path w="3036" h="3036" extrusionOk="0">
                  <a:moveTo>
                    <a:pt x="1518" y="0"/>
                  </a:moveTo>
                  <a:cubicBezTo>
                    <a:pt x="680" y="0"/>
                    <a:pt x="0" y="680"/>
                    <a:pt x="0" y="1518"/>
                  </a:cubicBezTo>
                  <a:cubicBezTo>
                    <a:pt x="0" y="2356"/>
                    <a:pt x="680" y="3036"/>
                    <a:pt x="1518" y="3036"/>
                  </a:cubicBezTo>
                  <a:cubicBezTo>
                    <a:pt x="2357" y="3036"/>
                    <a:pt x="3036" y="2356"/>
                    <a:pt x="3036" y="1518"/>
                  </a:cubicBezTo>
                  <a:cubicBezTo>
                    <a:pt x="3036" y="680"/>
                    <a:pt x="2357" y="0"/>
                    <a:pt x="1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5"/>
            <p:cNvSpPr/>
            <p:nvPr/>
          </p:nvSpPr>
          <p:spPr>
            <a:xfrm>
              <a:off x="6769038" y="1445975"/>
              <a:ext cx="122300" cy="472625"/>
            </a:xfrm>
            <a:custGeom>
              <a:avLst/>
              <a:gdLst/>
              <a:ahLst/>
              <a:cxnLst/>
              <a:rect l="l" t="t" r="r" b="b"/>
              <a:pathLst>
                <a:path w="4892" h="18905" extrusionOk="0">
                  <a:moveTo>
                    <a:pt x="4477" y="0"/>
                  </a:moveTo>
                  <a:cubicBezTo>
                    <a:pt x="4248" y="0"/>
                    <a:pt x="4062" y="186"/>
                    <a:pt x="4062" y="415"/>
                  </a:cubicBezTo>
                  <a:lnTo>
                    <a:pt x="4062" y="5877"/>
                  </a:lnTo>
                  <a:cubicBezTo>
                    <a:pt x="4062" y="6841"/>
                    <a:pt x="3607" y="7768"/>
                    <a:pt x="2844" y="8359"/>
                  </a:cubicBezTo>
                  <a:lnTo>
                    <a:pt x="1122" y="9691"/>
                  </a:lnTo>
                  <a:cubicBezTo>
                    <a:pt x="421" y="10234"/>
                    <a:pt x="1" y="11090"/>
                    <a:pt x="1" y="11978"/>
                  </a:cubicBezTo>
                  <a:lnTo>
                    <a:pt x="1" y="18490"/>
                  </a:lnTo>
                  <a:cubicBezTo>
                    <a:pt x="1" y="18719"/>
                    <a:pt x="188" y="18905"/>
                    <a:pt x="417" y="18905"/>
                  </a:cubicBezTo>
                  <a:cubicBezTo>
                    <a:pt x="643" y="18905"/>
                    <a:pt x="829" y="18722"/>
                    <a:pt x="832" y="18490"/>
                  </a:cubicBezTo>
                  <a:lnTo>
                    <a:pt x="832" y="11978"/>
                  </a:lnTo>
                  <a:cubicBezTo>
                    <a:pt x="832" y="11343"/>
                    <a:pt x="1132" y="10734"/>
                    <a:pt x="1633" y="10346"/>
                  </a:cubicBezTo>
                  <a:lnTo>
                    <a:pt x="3354" y="9013"/>
                  </a:lnTo>
                  <a:cubicBezTo>
                    <a:pt x="4316" y="8267"/>
                    <a:pt x="4892" y="7096"/>
                    <a:pt x="4892" y="5877"/>
                  </a:cubicBezTo>
                  <a:lnTo>
                    <a:pt x="4892" y="415"/>
                  </a:lnTo>
                  <a:cubicBezTo>
                    <a:pt x="4892" y="186"/>
                    <a:pt x="4706"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5"/>
            <p:cNvSpPr/>
            <p:nvPr/>
          </p:nvSpPr>
          <p:spPr>
            <a:xfrm>
              <a:off x="6841613" y="1406625"/>
              <a:ext cx="75950" cy="75950"/>
            </a:xfrm>
            <a:custGeom>
              <a:avLst/>
              <a:gdLst/>
              <a:ahLst/>
              <a:cxnLst/>
              <a:rect l="l" t="t" r="r" b="b"/>
              <a:pathLst>
                <a:path w="3038" h="3038" extrusionOk="0">
                  <a:moveTo>
                    <a:pt x="1519" y="1"/>
                  </a:moveTo>
                  <a:cubicBezTo>
                    <a:pt x="680" y="1"/>
                    <a:pt x="0" y="680"/>
                    <a:pt x="0" y="1520"/>
                  </a:cubicBezTo>
                  <a:cubicBezTo>
                    <a:pt x="0" y="2358"/>
                    <a:pt x="680" y="3038"/>
                    <a:pt x="1519" y="3038"/>
                  </a:cubicBezTo>
                  <a:cubicBezTo>
                    <a:pt x="2358" y="3038"/>
                    <a:pt x="3037" y="2358"/>
                    <a:pt x="3037" y="1520"/>
                  </a:cubicBezTo>
                  <a:cubicBezTo>
                    <a:pt x="3037" y="680"/>
                    <a:pt x="2358" y="1"/>
                    <a:pt x="1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5"/>
            <p:cNvSpPr/>
            <p:nvPr/>
          </p:nvSpPr>
          <p:spPr>
            <a:xfrm>
              <a:off x="6873963" y="1595150"/>
              <a:ext cx="50350" cy="45850"/>
            </a:xfrm>
            <a:custGeom>
              <a:avLst/>
              <a:gdLst/>
              <a:ahLst/>
              <a:cxnLst/>
              <a:rect l="l" t="t" r="r" b="b"/>
              <a:pathLst>
                <a:path w="2014" h="1834" extrusionOk="0">
                  <a:moveTo>
                    <a:pt x="1007" y="1"/>
                  </a:moveTo>
                  <a:cubicBezTo>
                    <a:pt x="772" y="1"/>
                    <a:pt x="537" y="90"/>
                    <a:pt x="358" y="269"/>
                  </a:cubicBezTo>
                  <a:cubicBezTo>
                    <a:pt x="1" y="627"/>
                    <a:pt x="1" y="1208"/>
                    <a:pt x="358" y="1565"/>
                  </a:cubicBezTo>
                  <a:cubicBezTo>
                    <a:pt x="537" y="1744"/>
                    <a:pt x="772" y="1833"/>
                    <a:pt x="1007" y="1833"/>
                  </a:cubicBezTo>
                  <a:cubicBezTo>
                    <a:pt x="1242" y="1833"/>
                    <a:pt x="1477" y="1744"/>
                    <a:pt x="1656" y="1565"/>
                  </a:cubicBezTo>
                  <a:cubicBezTo>
                    <a:pt x="2013" y="1208"/>
                    <a:pt x="2013" y="627"/>
                    <a:pt x="1656" y="269"/>
                  </a:cubicBezTo>
                  <a:cubicBezTo>
                    <a:pt x="1477" y="90"/>
                    <a:pt x="1242"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5"/>
            <p:cNvSpPr/>
            <p:nvPr/>
          </p:nvSpPr>
          <p:spPr>
            <a:xfrm>
              <a:off x="6883163" y="1281750"/>
              <a:ext cx="40850" cy="251875"/>
            </a:xfrm>
            <a:custGeom>
              <a:avLst/>
              <a:gdLst/>
              <a:ahLst/>
              <a:cxnLst/>
              <a:rect l="l" t="t" r="r" b="b"/>
              <a:pathLst>
                <a:path w="1634" h="10075" extrusionOk="0">
                  <a:moveTo>
                    <a:pt x="817" y="1"/>
                  </a:moveTo>
                  <a:cubicBezTo>
                    <a:pt x="367" y="1"/>
                    <a:pt x="0" y="367"/>
                    <a:pt x="0" y="817"/>
                  </a:cubicBezTo>
                  <a:lnTo>
                    <a:pt x="0" y="9257"/>
                  </a:lnTo>
                  <a:cubicBezTo>
                    <a:pt x="0" y="9709"/>
                    <a:pt x="367" y="10074"/>
                    <a:pt x="817" y="10074"/>
                  </a:cubicBezTo>
                  <a:cubicBezTo>
                    <a:pt x="1268" y="10074"/>
                    <a:pt x="1634" y="9708"/>
                    <a:pt x="1634" y="9257"/>
                  </a:cubicBezTo>
                  <a:lnTo>
                    <a:pt x="1634" y="817"/>
                  </a:lnTo>
                  <a:cubicBezTo>
                    <a:pt x="1634" y="365"/>
                    <a:pt x="1268" y="1"/>
                    <a:pt x="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5"/>
            <p:cNvSpPr/>
            <p:nvPr/>
          </p:nvSpPr>
          <p:spPr>
            <a:xfrm>
              <a:off x="6734838" y="1418750"/>
              <a:ext cx="20775" cy="492350"/>
            </a:xfrm>
            <a:custGeom>
              <a:avLst/>
              <a:gdLst/>
              <a:ahLst/>
              <a:cxnLst/>
              <a:rect l="l" t="t" r="r" b="b"/>
              <a:pathLst>
                <a:path w="831" h="19694" extrusionOk="0">
                  <a:moveTo>
                    <a:pt x="416" y="1"/>
                  </a:moveTo>
                  <a:cubicBezTo>
                    <a:pt x="187" y="1"/>
                    <a:pt x="1" y="187"/>
                    <a:pt x="1" y="416"/>
                  </a:cubicBezTo>
                  <a:lnTo>
                    <a:pt x="1" y="19279"/>
                  </a:lnTo>
                  <a:cubicBezTo>
                    <a:pt x="1" y="19507"/>
                    <a:pt x="187" y="19693"/>
                    <a:pt x="416" y="19693"/>
                  </a:cubicBezTo>
                  <a:cubicBezTo>
                    <a:pt x="645" y="19693"/>
                    <a:pt x="831" y="19507"/>
                    <a:pt x="831" y="19277"/>
                  </a:cubicBezTo>
                  <a:lnTo>
                    <a:pt x="831" y="416"/>
                  </a:lnTo>
                  <a:cubicBezTo>
                    <a:pt x="831" y="187"/>
                    <a:pt x="645"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5"/>
            <p:cNvSpPr/>
            <p:nvPr/>
          </p:nvSpPr>
          <p:spPr>
            <a:xfrm>
              <a:off x="6705888" y="1349300"/>
              <a:ext cx="78400" cy="71400"/>
            </a:xfrm>
            <a:custGeom>
              <a:avLst/>
              <a:gdLst/>
              <a:ahLst/>
              <a:cxnLst/>
              <a:rect l="l" t="t" r="r" b="b"/>
              <a:pathLst>
                <a:path w="3136" h="2856" extrusionOk="0">
                  <a:moveTo>
                    <a:pt x="1568" y="0"/>
                  </a:moveTo>
                  <a:cubicBezTo>
                    <a:pt x="1203" y="0"/>
                    <a:pt x="837" y="140"/>
                    <a:pt x="558" y="418"/>
                  </a:cubicBezTo>
                  <a:cubicBezTo>
                    <a:pt x="0" y="976"/>
                    <a:pt x="0" y="1879"/>
                    <a:pt x="558" y="2437"/>
                  </a:cubicBezTo>
                  <a:cubicBezTo>
                    <a:pt x="837" y="2716"/>
                    <a:pt x="1203" y="2855"/>
                    <a:pt x="1568" y="2855"/>
                  </a:cubicBezTo>
                  <a:cubicBezTo>
                    <a:pt x="1934" y="2855"/>
                    <a:pt x="2299" y="2716"/>
                    <a:pt x="2578" y="2437"/>
                  </a:cubicBezTo>
                  <a:cubicBezTo>
                    <a:pt x="3136" y="1879"/>
                    <a:pt x="3136" y="976"/>
                    <a:pt x="2578" y="418"/>
                  </a:cubicBezTo>
                  <a:cubicBezTo>
                    <a:pt x="2299" y="140"/>
                    <a:pt x="1934" y="0"/>
                    <a:pt x="1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5"/>
            <p:cNvSpPr/>
            <p:nvPr/>
          </p:nvSpPr>
          <p:spPr>
            <a:xfrm>
              <a:off x="6664838" y="2067725"/>
              <a:ext cx="147350" cy="42575"/>
            </a:xfrm>
            <a:custGeom>
              <a:avLst/>
              <a:gdLst/>
              <a:ahLst/>
              <a:cxnLst/>
              <a:rect l="l" t="t" r="r" b="b"/>
              <a:pathLst>
                <a:path w="5894" h="1703" extrusionOk="0">
                  <a:moveTo>
                    <a:pt x="851" y="0"/>
                  </a:moveTo>
                  <a:cubicBezTo>
                    <a:pt x="382" y="0"/>
                    <a:pt x="0" y="383"/>
                    <a:pt x="0" y="851"/>
                  </a:cubicBezTo>
                  <a:cubicBezTo>
                    <a:pt x="0" y="1320"/>
                    <a:pt x="382" y="1702"/>
                    <a:pt x="851" y="1702"/>
                  </a:cubicBezTo>
                  <a:lnTo>
                    <a:pt x="5043" y="1702"/>
                  </a:lnTo>
                  <a:cubicBezTo>
                    <a:pt x="5510" y="1702"/>
                    <a:pt x="5894" y="1320"/>
                    <a:pt x="5894" y="851"/>
                  </a:cubicBezTo>
                  <a:cubicBezTo>
                    <a:pt x="5894" y="383"/>
                    <a:pt x="5510" y="0"/>
                    <a:pt x="5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5"/>
            <p:cNvSpPr/>
            <p:nvPr/>
          </p:nvSpPr>
          <p:spPr>
            <a:xfrm>
              <a:off x="6664838" y="2139775"/>
              <a:ext cx="147350" cy="42575"/>
            </a:xfrm>
            <a:custGeom>
              <a:avLst/>
              <a:gdLst/>
              <a:ahLst/>
              <a:cxnLst/>
              <a:rect l="l" t="t" r="r" b="b"/>
              <a:pathLst>
                <a:path w="5894" h="1703" extrusionOk="0">
                  <a:moveTo>
                    <a:pt x="851" y="1"/>
                  </a:moveTo>
                  <a:cubicBezTo>
                    <a:pt x="382" y="1"/>
                    <a:pt x="0" y="384"/>
                    <a:pt x="0" y="852"/>
                  </a:cubicBezTo>
                  <a:cubicBezTo>
                    <a:pt x="0" y="1321"/>
                    <a:pt x="382" y="1703"/>
                    <a:pt x="851" y="1703"/>
                  </a:cubicBezTo>
                  <a:lnTo>
                    <a:pt x="5043" y="1703"/>
                  </a:lnTo>
                  <a:cubicBezTo>
                    <a:pt x="5510" y="1703"/>
                    <a:pt x="5894" y="1320"/>
                    <a:pt x="5894" y="852"/>
                  </a:cubicBezTo>
                  <a:cubicBezTo>
                    <a:pt x="5894" y="384"/>
                    <a:pt x="5510" y="1"/>
                    <a:pt x="50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5"/>
            <p:cNvSpPr/>
            <p:nvPr/>
          </p:nvSpPr>
          <p:spPr>
            <a:xfrm>
              <a:off x="6389988" y="2164600"/>
              <a:ext cx="699075" cy="231950"/>
            </a:xfrm>
            <a:custGeom>
              <a:avLst/>
              <a:gdLst/>
              <a:ahLst/>
              <a:cxnLst/>
              <a:rect l="l" t="t" r="r" b="b"/>
              <a:pathLst>
                <a:path w="27963" h="9278" extrusionOk="0">
                  <a:moveTo>
                    <a:pt x="1009" y="0"/>
                  </a:moveTo>
                  <a:cubicBezTo>
                    <a:pt x="425" y="0"/>
                    <a:pt x="0" y="491"/>
                    <a:pt x="0" y="1073"/>
                  </a:cubicBezTo>
                  <a:lnTo>
                    <a:pt x="0" y="8239"/>
                  </a:lnTo>
                  <a:cubicBezTo>
                    <a:pt x="0" y="8821"/>
                    <a:pt x="425" y="9277"/>
                    <a:pt x="1009" y="9277"/>
                  </a:cubicBezTo>
                  <a:lnTo>
                    <a:pt x="26861" y="9277"/>
                  </a:lnTo>
                  <a:cubicBezTo>
                    <a:pt x="27445" y="9277"/>
                    <a:pt x="27963" y="8821"/>
                    <a:pt x="27963" y="8239"/>
                  </a:cubicBezTo>
                  <a:lnTo>
                    <a:pt x="27963" y="1073"/>
                  </a:lnTo>
                  <a:cubicBezTo>
                    <a:pt x="27963" y="491"/>
                    <a:pt x="27445" y="0"/>
                    <a:pt x="26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5"/>
            <p:cNvSpPr/>
            <p:nvPr/>
          </p:nvSpPr>
          <p:spPr>
            <a:xfrm>
              <a:off x="6885563" y="2258875"/>
              <a:ext cx="110450" cy="110450"/>
            </a:xfrm>
            <a:custGeom>
              <a:avLst/>
              <a:gdLst/>
              <a:ahLst/>
              <a:cxnLst/>
              <a:rect l="l" t="t" r="r" b="b"/>
              <a:pathLst>
                <a:path w="4418" h="4418" extrusionOk="0">
                  <a:moveTo>
                    <a:pt x="2209" y="0"/>
                  </a:moveTo>
                  <a:cubicBezTo>
                    <a:pt x="989" y="0"/>
                    <a:pt x="0" y="990"/>
                    <a:pt x="0" y="2209"/>
                  </a:cubicBezTo>
                  <a:cubicBezTo>
                    <a:pt x="0" y="3429"/>
                    <a:pt x="989" y="4418"/>
                    <a:pt x="2209" y="4418"/>
                  </a:cubicBezTo>
                  <a:cubicBezTo>
                    <a:pt x="3428" y="4418"/>
                    <a:pt x="4418" y="3429"/>
                    <a:pt x="4418" y="2209"/>
                  </a:cubicBezTo>
                  <a:cubicBezTo>
                    <a:pt x="4418" y="990"/>
                    <a:pt x="3431" y="0"/>
                    <a:pt x="2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5"/>
            <p:cNvSpPr/>
            <p:nvPr/>
          </p:nvSpPr>
          <p:spPr>
            <a:xfrm>
              <a:off x="6444563" y="2290800"/>
              <a:ext cx="248975" cy="64800"/>
            </a:xfrm>
            <a:custGeom>
              <a:avLst/>
              <a:gdLst/>
              <a:ahLst/>
              <a:cxnLst/>
              <a:rect l="l" t="t" r="r" b="b"/>
              <a:pathLst>
                <a:path w="9959" h="2592" extrusionOk="0">
                  <a:moveTo>
                    <a:pt x="0" y="1"/>
                  </a:moveTo>
                  <a:lnTo>
                    <a:pt x="0" y="2591"/>
                  </a:lnTo>
                  <a:lnTo>
                    <a:pt x="9958" y="2591"/>
                  </a:lnTo>
                  <a:lnTo>
                    <a:pt x="9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5"/>
            <p:cNvSpPr/>
            <p:nvPr/>
          </p:nvSpPr>
          <p:spPr>
            <a:xfrm>
              <a:off x="6447963" y="2232825"/>
              <a:ext cx="64775" cy="30725"/>
            </a:xfrm>
            <a:custGeom>
              <a:avLst/>
              <a:gdLst/>
              <a:ahLst/>
              <a:cxnLst/>
              <a:rect l="l" t="t" r="r" b="b"/>
              <a:pathLst>
                <a:path w="2591" h="1229" extrusionOk="0">
                  <a:moveTo>
                    <a:pt x="0" y="1"/>
                  </a:moveTo>
                  <a:lnTo>
                    <a:pt x="0" y="1228"/>
                  </a:lnTo>
                  <a:lnTo>
                    <a:pt x="2591" y="1228"/>
                  </a:lnTo>
                  <a:lnTo>
                    <a:pt x="25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5"/>
            <p:cNvSpPr/>
            <p:nvPr/>
          </p:nvSpPr>
          <p:spPr>
            <a:xfrm>
              <a:off x="6363888" y="2251400"/>
              <a:ext cx="233200" cy="229175"/>
            </a:xfrm>
            <a:custGeom>
              <a:avLst/>
              <a:gdLst/>
              <a:ahLst/>
              <a:cxnLst/>
              <a:rect l="l" t="t" r="r" b="b"/>
              <a:pathLst>
                <a:path w="9328" h="9167" extrusionOk="0">
                  <a:moveTo>
                    <a:pt x="8419" y="1"/>
                  </a:moveTo>
                  <a:cubicBezTo>
                    <a:pt x="8207" y="1"/>
                    <a:pt x="7995" y="81"/>
                    <a:pt x="7834" y="242"/>
                  </a:cubicBezTo>
                  <a:lnTo>
                    <a:pt x="322" y="7755"/>
                  </a:lnTo>
                  <a:cubicBezTo>
                    <a:pt x="0" y="8077"/>
                    <a:pt x="0" y="8603"/>
                    <a:pt x="322" y="8925"/>
                  </a:cubicBezTo>
                  <a:cubicBezTo>
                    <a:pt x="483" y="9086"/>
                    <a:pt x="695" y="9167"/>
                    <a:pt x="907" y="9167"/>
                  </a:cubicBezTo>
                  <a:cubicBezTo>
                    <a:pt x="1119" y="9167"/>
                    <a:pt x="1331" y="9086"/>
                    <a:pt x="1492" y="8925"/>
                  </a:cubicBezTo>
                  <a:lnTo>
                    <a:pt x="9005" y="1414"/>
                  </a:lnTo>
                  <a:cubicBezTo>
                    <a:pt x="9327" y="1092"/>
                    <a:pt x="9327" y="564"/>
                    <a:pt x="9005" y="242"/>
                  </a:cubicBezTo>
                  <a:cubicBezTo>
                    <a:pt x="8844" y="81"/>
                    <a:pt x="8632" y="1"/>
                    <a:pt x="8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5"/>
            <p:cNvSpPr/>
            <p:nvPr/>
          </p:nvSpPr>
          <p:spPr>
            <a:xfrm>
              <a:off x="6298888" y="2559200"/>
              <a:ext cx="78825" cy="77800"/>
            </a:xfrm>
            <a:custGeom>
              <a:avLst/>
              <a:gdLst/>
              <a:ahLst/>
              <a:cxnLst/>
              <a:rect l="l" t="t" r="r" b="b"/>
              <a:pathLst>
                <a:path w="3153" h="3112" extrusionOk="0">
                  <a:moveTo>
                    <a:pt x="227" y="1"/>
                  </a:moveTo>
                  <a:cubicBezTo>
                    <a:pt x="175" y="1"/>
                    <a:pt x="122" y="21"/>
                    <a:pt x="82" y="61"/>
                  </a:cubicBezTo>
                  <a:cubicBezTo>
                    <a:pt x="1" y="142"/>
                    <a:pt x="1" y="271"/>
                    <a:pt x="82" y="351"/>
                  </a:cubicBezTo>
                  <a:lnTo>
                    <a:pt x="2782" y="3051"/>
                  </a:lnTo>
                  <a:cubicBezTo>
                    <a:pt x="2822" y="3091"/>
                    <a:pt x="2874" y="3112"/>
                    <a:pt x="2926" y="3112"/>
                  </a:cubicBezTo>
                  <a:cubicBezTo>
                    <a:pt x="2979" y="3112"/>
                    <a:pt x="3031" y="3091"/>
                    <a:pt x="3072" y="3051"/>
                  </a:cubicBezTo>
                  <a:cubicBezTo>
                    <a:pt x="3152" y="2970"/>
                    <a:pt x="3152" y="2842"/>
                    <a:pt x="3072" y="2762"/>
                  </a:cubicBezTo>
                  <a:lnTo>
                    <a:pt x="371" y="61"/>
                  </a:lnTo>
                  <a:cubicBezTo>
                    <a:pt x="331" y="21"/>
                    <a:pt x="279" y="1"/>
                    <a:pt x="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5"/>
            <p:cNvSpPr/>
            <p:nvPr/>
          </p:nvSpPr>
          <p:spPr>
            <a:xfrm>
              <a:off x="6276438" y="2640275"/>
              <a:ext cx="105700" cy="10225"/>
            </a:xfrm>
            <a:custGeom>
              <a:avLst/>
              <a:gdLst/>
              <a:ahLst/>
              <a:cxnLst/>
              <a:rect l="l" t="t" r="r" b="b"/>
              <a:pathLst>
                <a:path w="4228" h="409" extrusionOk="0">
                  <a:moveTo>
                    <a:pt x="204" y="1"/>
                  </a:moveTo>
                  <a:cubicBezTo>
                    <a:pt x="91" y="1"/>
                    <a:pt x="1" y="92"/>
                    <a:pt x="1" y="205"/>
                  </a:cubicBezTo>
                  <a:cubicBezTo>
                    <a:pt x="1" y="317"/>
                    <a:pt x="91" y="408"/>
                    <a:pt x="204" y="408"/>
                  </a:cubicBezTo>
                  <a:lnTo>
                    <a:pt x="4023" y="408"/>
                  </a:lnTo>
                  <a:cubicBezTo>
                    <a:pt x="4136" y="408"/>
                    <a:pt x="4228" y="318"/>
                    <a:pt x="4228" y="205"/>
                  </a:cubicBezTo>
                  <a:cubicBezTo>
                    <a:pt x="4228" y="92"/>
                    <a:pt x="4136" y="1"/>
                    <a:pt x="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5"/>
            <p:cNvSpPr/>
            <p:nvPr/>
          </p:nvSpPr>
          <p:spPr>
            <a:xfrm>
              <a:off x="6312588" y="2647850"/>
              <a:ext cx="78775" cy="77775"/>
            </a:xfrm>
            <a:custGeom>
              <a:avLst/>
              <a:gdLst/>
              <a:ahLst/>
              <a:cxnLst/>
              <a:rect l="l" t="t" r="r" b="b"/>
              <a:pathLst>
                <a:path w="3151" h="3111" extrusionOk="0">
                  <a:moveTo>
                    <a:pt x="2926" y="1"/>
                  </a:moveTo>
                  <a:cubicBezTo>
                    <a:pt x="2873" y="1"/>
                    <a:pt x="2821" y="21"/>
                    <a:pt x="2782" y="61"/>
                  </a:cubicBezTo>
                  <a:lnTo>
                    <a:pt x="81" y="2762"/>
                  </a:lnTo>
                  <a:cubicBezTo>
                    <a:pt x="1" y="2842"/>
                    <a:pt x="1" y="2971"/>
                    <a:pt x="81" y="3051"/>
                  </a:cubicBezTo>
                  <a:cubicBezTo>
                    <a:pt x="121" y="3091"/>
                    <a:pt x="173" y="3111"/>
                    <a:pt x="226" y="3111"/>
                  </a:cubicBezTo>
                  <a:cubicBezTo>
                    <a:pt x="278" y="3111"/>
                    <a:pt x="331" y="3091"/>
                    <a:pt x="371" y="3051"/>
                  </a:cubicBezTo>
                  <a:lnTo>
                    <a:pt x="3071" y="351"/>
                  </a:lnTo>
                  <a:cubicBezTo>
                    <a:pt x="3151" y="270"/>
                    <a:pt x="3151" y="141"/>
                    <a:pt x="3071" y="61"/>
                  </a:cubicBezTo>
                  <a:cubicBezTo>
                    <a:pt x="3031" y="21"/>
                    <a:pt x="2978" y="1"/>
                    <a:pt x="2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5"/>
            <p:cNvSpPr/>
            <p:nvPr/>
          </p:nvSpPr>
          <p:spPr>
            <a:xfrm>
              <a:off x="6404338" y="2559200"/>
              <a:ext cx="78725" cy="77800"/>
            </a:xfrm>
            <a:custGeom>
              <a:avLst/>
              <a:gdLst/>
              <a:ahLst/>
              <a:cxnLst/>
              <a:rect l="l" t="t" r="r" b="b"/>
              <a:pathLst>
                <a:path w="3149" h="3112" extrusionOk="0">
                  <a:moveTo>
                    <a:pt x="2924" y="1"/>
                  </a:moveTo>
                  <a:cubicBezTo>
                    <a:pt x="2871" y="1"/>
                    <a:pt x="2819" y="21"/>
                    <a:pt x="2778" y="61"/>
                  </a:cubicBezTo>
                  <a:lnTo>
                    <a:pt x="79" y="2762"/>
                  </a:lnTo>
                  <a:cubicBezTo>
                    <a:pt x="0" y="2842"/>
                    <a:pt x="0" y="2970"/>
                    <a:pt x="79" y="3051"/>
                  </a:cubicBezTo>
                  <a:cubicBezTo>
                    <a:pt x="119" y="3091"/>
                    <a:pt x="171" y="3112"/>
                    <a:pt x="223" y="3112"/>
                  </a:cubicBezTo>
                  <a:cubicBezTo>
                    <a:pt x="275" y="3112"/>
                    <a:pt x="328" y="3091"/>
                    <a:pt x="368" y="3051"/>
                  </a:cubicBezTo>
                  <a:lnTo>
                    <a:pt x="3069" y="351"/>
                  </a:lnTo>
                  <a:cubicBezTo>
                    <a:pt x="3149" y="271"/>
                    <a:pt x="3149" y="142"/>
                    <a:pt x="3069" y="61"/>
                  </a:cubicBezTo>
                  <a:cubicBezTo>
                    <a:pt x="3028" y="21"/>
                    <a:pt x="2976" y="1"/>
                    <a:pt x="29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5"/>
            <p:cNvSpPr/>
            <p:nvPr/>
          </p:nvSpPr>
          <p:spPr>
            <a:xfrm>
              <a:off x="6402563" y="2640275"/>
              <a:ext cx="105725" cy="10225"/>
            </a:xfrm>
            <a:custGeom>
              <a:avLst/>
              <a:gdLst/>
              <a:ahLst/>
              <a:cxnLst/>
              <a:rect l="l" t="t" r="r" b="b"/>
              <a:pathLst>
                <a:path w="4229" h="409" extrusionOk="0">
                  <a:moveTo>
                    <a:pt x="206" y="1"/>
                  </a:moveTo>
                  <a:cubicBezTo>
                    <a:pt x="93" y="1"/>
                    <a:pt x="1" y="92"/>
                    <a:pt x="1" y="205"/>
                  </a:cubicBezTo>
                  <a:cubicBezTo>
                    <a:pt x="1" y="318"/>
                    <a:pt x="93" y="408"/>
                    <a:pt x="206" y="408"/>
                  </a:cubicBezTo>
                  <a:lnTo>
                    <a:pt x="4025" y="408"/>
                  </a:lnTo>
                  <a:cubicBezTo>
                    <a:pt x="4027" y="408"/>
                    <a:pt x="4028" y="408"/>
                    <a:pt x="4030" y="408"/>
                  </a:cubicBezTo>
                  <a:cubicBezTo>
                    <a:pt x="4139" y="408"/>
                    <a:pt x="4228" y="317"/>
                    <a:pt x="4228" y="205"/>
                  </a:cubicBezTo>
                  <a:cubicBezTo>
                    <a:pt x="4228" y="92"/>
                    <a:pt x="4137" y="1"/>
                    <a:pt x="4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5"/>
            <p:cNvSpPr/>
            <p:nvPr/>
          </p:nvSpPr>
          <p:spPr>
            <a:xfrm>
              <a:off x="6390638" y="2647850"/>
              <a:ext cx="78800" cy="77775"/>
            </a:xfrm>
            <a:custGeom>
              <a:avLst/>
              <a:gdLst/>
              <a:ahLst/>
              <a:cxnLst/>
              <a:rect l="l" t="t" r="r" b="b"/>
              <a:pathLst>
                <a:path w="3152" h="3111" extrusionOk="0">
                  <a:moveTo>
                    <a:pt x="226" y="1"/>
                  </a:moveTo>
                  <a:cubicBezTo>
                    <a:pt x="174" y="1"/>
                    <a:pt x="122" y="21"/>
                    <a:pt x="82" y="61"/>
                  </a:cubicBezTo>
                  <a:cubicBezTo>
                    <a:pt x="0" y="141"/>
                    <a:pt x="0" y="270"/>
                    <a:pt x="82" y="351"/>
                  </a:cubicBezTo>
                  <a:lnTo>
                    <a:pt x="2781" y="3051"/>
                  </a:lnTo>
                  <a:cubicBezTo>
                    <a:pt x="2821" y="3091"/>
                    <a:pt x="2873" y="3111"/>
                    <a:pt x="2926" y="3111"/>
                  </a:cubicBezTo>
                  <a:cubicBezTo>
                    <a:pt x="2978" y="3111"/>
                    <a:pt x="3031" y="3091"/>
                    <a:pt x="3072" y="3051"/>
                  </a:cubicBezTo>
                  <a:cubicBezTo>
                    <a:pt x="3152" y="2971"/>
                    <a:pt x="3152" y="2842"/>
                    <a:pt x="3072" y="2762"/>
                  </a:cubicBezTo>
                  <a:lnTo>
                    <a:pt x="371" y="61"/>
                  </a:lnTo>
                  <a:cubicBezTo>
                    <a:pt x="331" y="21"/>
                    <a:pt x="278" y="1"/>
                    <a:pt x="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5"/>
            <p:cNvSpPr/>
            <p:nvPr/>
          </p:nvSpPr>
          <p:spPr>
            <a:xfrm>
              <a:off x="6388938" y="2643675"/>
              <a:ext cx="10225" cy="105700"/>
            </a:xfrm>
            <a:custGeom>
              <a:avLst/>
              <a:gdLst/>
              <a:ahLst/>
              <a:cxnLst/>
              <a:rect l="l" t="t" r="r" b="b"/>
              <a:pathLst>
                <a:path w="409" h="4228" extrusionOk="0">
                  <a:moveTo>
                    <a:pt x="204" y="1"/>
                  </a:moveTo>
                  <a:cubicBezTo>
                    <a:pt x="92" y="1"/>
                    <a:pt x="1" y="92"/>
                    <a:pt x="1" y="205"/>
                  </a:cubicBezTo>
                  <a:lnTo>
                    <a:pt x="1" y="4025"/>
                  </a:lnTo>
                  <a:cubicBezTo>
                    <a:pt x="1" y="4136"/>
                    <a:pt x="92" y="4228"/>
                    <a:pt x="204" y="4228"/>
                  </a:cubicBezTo>
                  <a:cubicBezTo>
                    <a:pt x="317" y="4228"/>
                    <a:pt x="409" y="4138"/>
                    <a:pt x="409" y="4025"/>
                  </a:cubicBezTo>
                  <a:lnTo>
                    <a:pt x="409" y="205"/>
                  </a:lnTo>
                  <a:cubicBezTo>
                    <a:pt x="409" y="92"/>
                    <a:pt x="317" y="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5"/>
            <p:cNvSpPr/>
            <p:nvPr/>
          </p:nvSpPr>
          <p:spPr>
            <a:xfrm>
              <a:off x="6224263" y="2492250"/>
              <a:ext cx="331750" cy="291575"/>
            </a:xfrm>
            <a:custGeom>
              <a:avLst/>
              <a:gdLst/>
              <a:ahLst/>
              <a:cxnLst/>
              <a:rect l="l" t="t" r="r" b="b"/>
              <a:pathLst>
                <a:path w="13270" h="11663" extrusionOk="0">
                  <a:moveTo>
                    <a:pt x="6629" y="2611"/>
                  </a:moveTo>
                  <a:cubicBezTo>
                    <a:pt x="7864" y="2611"/>
                    <a:pt x="9044" y="3323"/>
                    <a:pt x="9578" y="4520"/>
                  </a:cubicBezTo>
                  <a:cubicBezTo>
                    <a:pt x="10302" y="6142"/>
                    <a:pt x="9571" y="8050"/>
                    <a:pt x="7947" y="8774"/>
                  </a:cubicBezTo>
                  <a:cubicBezTo>
                    <a:pt x="7522" y="8963"/>
                    <a:pt x="7078" y="9053"/>
                    <a:pt x="6640" y="9053"/>
                  </a:cubicBezTo>
                  <a:cubicBezTo>
                    <a:pt x="5406" y="9053"/>
                    <a:pt x="4226" y="8341"/>
                    <a:pt x="3693" y="7143"/>
                  </a:cubicBezTo>
                  <a:cubicBezTo>
                    <a:pt x="2970" y="5521"/>
                    <a:pt x="3701" y="3611"/>
                    <a:pt x="5323" y="2889"/>
                  </a:cubicBezTo>
                  <a:cubicBezTo>
                    <a:pt x="5748" y="2700"/>
                    <a:pt x="6192" y="2611"/>
                    <a:pt x="6629" y="2611"/>
                  </a:cubicBezTo>
                  <a:close/>
                  <a:moveTo>
                    <a:pt x="6626" y="1"/>
                  </a:moveTo>
                  <a:cubicBezTo>
                    <a:pt x="5834" y="1"/>
                    <a:pt x="5030" y="163"/>
                    <a:pt x="4262" y="506"/>
                  </a:cubicBezTo>
                  <a:cubicBezTo>
                    <a:pt x="1324" y="1815"/>
                    <a:pt x="0" y="5269"/>
                    <a:pt x="1309" y="8206"/>
                  </a:cubicBezTo>
                  <a:cubicBezTo>
                    <a:pt x="2276" y="10373"/>
                    <a:pt x="4411" y="11662"/>
                    <a:pt x="6644" y="11662"/>
                  </a:cubicBezTo>
                  <a:cubicBezTo>
                    <a:pt x="7436" y="11662"/>
                    <a:pt x="8240" y="11500"/>
                    <a:pt x="9008" y="11157"/>
                  </a:cubicBezTo>
                  <a:cubicBezTo>
                    <a:pt x="11945" y="9848"/>
                    <a:pt x="13270" y="6394"/>
                    <a:pt x="11961" y="3458"/>
                  </a:cubicBezTo>
                  <a:cubicBezTo>
                    <a:pt x="10995" y="1290"/>
                    <a:pt x="8859" y="1"/>
                    <a:pt x="66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5"/>
            <p:cNvSpPr/>
            <p:nvPr/>
          </p:nvSpPr>
          <p:spPr>
            <a:xfrm>
              <a:off x="6368463" y="2442950"/>
              <a:ext cx="47750" cy="181150"/>
            </a:xfrm>
            <a:custGeom>
              <a:avLst/>
              <a:gdLst/>
              <a:ahLst/>
              <a:cxnLst/>
              <a:rect l="l" t="t" r="r" b="b"/>
              <a:pathLst>
                <a:path w="1910" h="7246" extrusionOk="0">
                  <a:moveTo>
                    <a:pt x="956" y="0"/>
                  </a:moveTo>
                  <a:cubicBezTo>
                    <a:pt x="428" y="0"/>
                    <a:pt x="0" y="212"/>
                    <a:pt x="0" y="474"/>
                  </a:cubicBezTo>
                  <a:lnTo>
                    <a:pt x="0" y="6771"/>
                  </a:lnTo>
                  <a:cubicBezTo>
                    <a:pt x="0" y="7033"/>
                    <a:pt x="428" y="7246"/>
                    <a:pt x="956" y="7246"/>
                  </a:cubicBezTo>
                  <a:cubicBezTo>
                    <a:pt x="1484" y="7246"/>
                    <a:pt x="1910" y="7033"/>
                    <a:pt x="1910" y="6771"/>
                  </a:cubicBezTo>
                  <a:lnTo>
                    <a:pt x="1910" y="474"/>
                  </a:lnTo>
                  <a:cubicBezTo>
                    <a:pt x="1910" y="212"/>
                    <a:pt x="1484"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5"/>
            <p:cNvSpPr/>
            <p:nvPr/>
          </p:nvSpPr>
          <p:spPr>
            <a:xfrm>
              <a:off x="6362838" y="2431000"/>
              <a:ext cx="56425" cy="56425"/>
            </a:xfrm>
            <a:custGeom>
              <a:avLst/>
              <a:gdLst/>
              <a:ahLst/>
              <a:cxnLst/>
              <a:rect l="l" t="t" r="r" b="b"/>
              <a:pathLst>
                <a:path w="2257" h="2257" extrusionOk="0">
                  <a:moveTo>
                    <a:pt x="1129" y="0"/>
                  </a:moveTo>
                  <a:cubicBezTo>
                    <a:pt x="507" y="0"/>
                    <a:pt x="1" y="504"/>
                    <a:pt x="1" y="1129"/>
                  </a:cubicBezTo>
                  <a:cubicBezTo>
                    <a:pt x="1" y="1753"/>
                    <a:pt x="507" y="2256"/>
                    <a:pt x="1129" y="2256"/>
                  </a:cubicBezTo>
                  <a:cubicBezTo>
                    <a:pt x="1752" y="2256"/>
                    <a:pt x="2257" y="1750"/>
                    <a:pt x="2257" y="1129"/>
                  </a:cubicBezTo>
                  <a:cubicBezTo>
                    <a:pt x="2257" y="505"/>
                    <a:pt x="1752"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5"/>
            <p:cNvSpPr/>
            <p:nvPr/>
          </p:nvSpPr>
          <p:spPr>
            <a:xfrm>
              <a:off x="6361638" y="2604350"/>
              <a:ext cx="63675" cy="63675"/>
            </a:xfrm>
            <a:custGeom>
              <a:avLst/>
              <a:gdLst/>
              <a:ahLst/>
              <a:cxnLst/>
              <a:rect l="l" t="t" r="r" b="b"/>
              <a:pathLst>
                <a:path w="2547" h="2547" extrusionOk="0">
                  <a:moveTo>
                    <a:pt x="1273" y="0"/>
                  </a:moveTo>
                  <a:cubicBezTo>
                    <a:pt x="571" y="0"/>
                    <a:pt x="0" y="571"/>
                    <a:pt x="0" y="1273"/>
                  </a:cubicBezTo>
                  <a:cubicBezTo>
                    <a:pt x="0" y="1977"/>
                    <a:pt x="571" y="2546"/>
                    <a:pt x="1273" y="2546"/>
                  </a:cubicBezTo>
                  <a:cubicBezTo>
                    <a:pt x="1976" y="2546"/>
                    <a:pt x="2546" y="1977"/>
                    <a:pt x="2546" y="1273"/>
                  </a:cubicBezTo>
                  <a:cubicBezTo>
                    <a:pt x="2546" y="569"/>
                    <a:pt x="1976" y="0"/>
                    <a:pt x="1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5"/>
            <p:cNvSpPr/>
            <p:nvPr/>
          </p:nvSpPr>
          <p:spPr>
            <a:xfrm>
              <a:off x="7029513" y="2282650"/>
              <a:ext cx="219525" cy="215750"/>
            </a:xfrm>
            <a:custGeom>
              <a:avLst/>
              <a:gdLst/>
              <a:ahLst/>
              <a:cxnLst/>
              <a:rect l="l" t="t" r="r" b="b"/>
              <a:pathLst>
                <a:path w="8781" h="8630" extrusionOk="0">
                  <a:moveTo>
                    <a:pt x="854" y="0"/>
                  </a:moveTo>
                  <a:cubicBezTo>
                    <a:pt x="654" y="0"/>
                    <a:pt x="454" y="76"/>
                    <a:pt x="302" y="228"/>
                  </a:cubicBezTo>
                  <a:cubicBezTo>
                    <a:pt x="0" y="533"/>
                    <a:pt x="0" y="1028"/>
                    <a:pt x="302" y="1331"/>
                  </a:cubicBezTo>
                  <a:lnTo>
                    <a:pt x="7373" y="8402"/>
                  </a:lnTo>
                  <a:cubicBezTo>
                    <a:pt x="7525" y="8554"/>
                    <a:pt x="7725" y="8629"/>
                    <a:pt x="7924" y="8629"/>
                  </a:cubicBezTo>
                  <a:cubicBezTo>
                    <a:pt x="8124" y="8629"/>
                    <a:pt x="8324" y="8554"/>
                    <a:pt x="8476" y="8402"/>
                  </a:cubicBezTo>
                  <a:cubicBezTo>
                    <a:pt x="8781" y="8097"/>
                    <a:pt x="8781" y="7602"/>
                    <a:pt x="8476" y="7299"/>
                  </a:cubicBezTo>
                  <a:lnTo>
                    <a:pt x="1406" y="228"/>
                  </a:lnTo>
                  <a:cubicBezTo>
                    <a:pt x="1254" y="76"/>
                    <a:pt x="1054" y="0"/>
                    <a:pt x="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5"/>
            <p:cNvSpPr/>
            <p:nvPr/>
          </p:nvSpPr>
          <p:spPr>
            <a:xfrm>
              <a:off x="7235988" y="2572400"/>
              <a:ext cx="74125" cy="73225"/>
            </a:xfrm>
            <a:custGeom>
              <a:avLst/>
              <a:gdLst/>
              <a:ahLst/>
              <a:cxnLst/>
              <a:rect l="l" t="t" r="r" b="b"/>
              <a:pathLst>
                <a:path w="2965" h="2929" extrusionOk="0">
                  <a:moveTo>
                    <a:pt x="2754" y="1"/>
                  </a:moveTo>
                  <a:cubicBezTo>
                    <a:pt x="2705" y="1"/>
                    <a:pt x="2656" y="20"/>
                    <a:pt x="2619" y="58"/>
                  </a:cubicBezTo>
                  <a:lnTo>
                    <a:pt x="75" y="2600"/>
                  </a:lnTo>
                  <a:cubicBezTo>
                    <a:pt x="1" y="2676"/>
                    <a:pt x="1" y="2797"/>
                    <a:pt x="75" y="2872"/>
                  </a:cubicBezTo>
                  <a:cubicBezTo>
                    <a:pt x="113" y="2910"/>
                    <a:pt x="163" y="2928"/>
                    <a:pt x="212" y="2928"/>
                  </a:cubicBezTo>
                  <a:cubicBezTo>
                    <a:pt x="261" y="2928"/>
                    <a:pt x="310" y="2910"/>
                    <a:pt x="347" y="2872"/>
                  </a:cubicBezTo>
                  <a:lnTo>
                    <a:pt x="2891" y="330"/>
                  </a:lnTo>
                  <a:cubicBezTo>
                    <a:pt x="2965" y="254"/>
                    <a:pt x="2965" y="132"/>
                    <a:pt x="2891" y="58"/>
                  </a:cubicBezTo>
                  <a:cubicBezTo>
                    <a:pt x="2853" y="20"/>
                    <a:pt x="2803" y="1"/>
                    <a:pt x="2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5"/>
            <p:cNvSpPr/>
            <p:nvPr/>
          </p:nvSpPr>
          <p:spPr>
            <a:xfrm>
              <a:off x="7231838" y="2648675"/>
              <a:ext cx="99575" cy="9700"/>
            </a:xfrm>
            <a:custGeom>
              <a:avLst/>
              <a:gdLst/>
              <a:ahLst/>
              <a:cxnLst/>
              <a:rect l="l" t="t" r="r" b="b"/>
              <a:pathLst>
                <a:path w="3983" h="388" extrusionOk="0">
                  <a:moveTo>
                    <a:pt x="193" y="1"/>
                  </a:moveTo>
                  <a:cubicBezTo>
                    <a:pt x="87" y="1"/>
                    <a:pt x="1" y="90"/>
                    <a:pt x="1" y="194"/>
                  </a:cubicBezTo>
                  <a:cubicBezTo>
                    <a:pt x="1" y="300"/>
                    <a:pt x="85" y="387"/>
                    <a:pt x="193" y="387"/>
                  </a:cubicBezTo>
                  <a:lnTo>
                    <a:pt x="3789" y="387"/>
                  </a:lnTo>
                  <a:cubicBezTo>
                    <a:pt x="3895" y="387"/>
                    <a:pt x="3982" y="301"/>
                    <a:pt x="3982" y="194"/>
                  </a:cubicBezTo>
                  <a:cubicBezTo>
                    <a:pt x="3982" y="90"/>
                    <a:pt x="3896" y="1"/>
                    <a:pt x="3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5"/>
            <p:cNvSpPr/>
            <p:nvPr/>
          </p:nvSpPr>
          <p:spPr>
            <a:xfrm>
              <a:off x="7223163" y="2655875"/>
              <a:ext cx="74150" cy="73200"/>
            </a:xfrm>
            <a:custGeom>
              <a:avLst/>
              <a:gdLst/>
              <a:ahLst/>
              <a:cxnLst/>
              <a:rect l="l" t="t" r="r" b="b"/>
              <a:pathLst>
                <a:path w="2966" h="2928" extrusionOk="0">
                  <a:moveTo>
                    <a:pt x="212" y="0"/>
                  </a:moveTo>
                  <a:cubicBezTo>
                    <a:pt x="162" y="0"/>
                    <a:pt x="113" y="19"/>
                    <a:pt x="76" y="56"/>
                  </a:cubicBezTo>
                  <a:cubicBezTo>
                    <a:pt x="0" y="132"/>
                    <a:pt x="0" y="254"/>
                    <a:pt x="76" y="328"/>
                  </a:cubicBezTo>
                  <a:lnTo>
                    <a:pt x="2618" y="2871"/>
                  </a:lnTo>
                  <a:cubicBezTo>
                    <a:pt x="2656" y="2909"/>
                    <a:pt x="2705" y="2927"/>
                    <a:pt x="2755" y="2927"/>
                  </a:cubicBezTo>
                  <a:cubicBezTo>
                    <a:pt x="2804" y="2927"/>
                    <a:pt x="2853" y="2909"/>
                    <a:pt x="2890" y="2871"/>
                  </a:cubicBezTo>
                  <a:cubicBezTo>
                    <a:pt x="2966" y="2796"/>
                    <a:pt x="2966" y="2674"/>
                    <a:pt x="2890" y="2600"/>
                  </a:cubicBezTo>
                  <a:lnTo>
                    <a:pt x="348" y="56"/>
                  </a:lnTo>
                  <a:cubicBezTo>
                    <a:pt x="310" y="19"/>
                    <a:pt x="261" y="0"/>
                    <a:pt x="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5"/>
            <p:cNvSpPr/>
            <p:nvPr/>
          </p:nvSpPr>
          <p:spPr>
            <a:xfrm>
              <a:off x="7136788" y="2572400"/>
              <a:ext cx="74175" cy="73225"/>
            </a:xfrm>
            <a:custGeom>
              <a:avLst/>
              <a:gdLst/>
              <a:ahLst/>
              <a:cxnLst/>
              <a:rect l="l" t="t" r="r" b="b"/>
              <a:pathLst>
                <a:path w="2967" h="2929" extrusionOk="0">
                  <a:moveTo>
                    <a:pt x="211" y="1"/>
                  </a:moveTo>
                  <a:cubicBezTo>
                    <a:pt x="162" y="1"/>
                    <a:pt x="113" y="20"/>
                    <a:pt x="75" y="58"/>
                  </a:cubicBezTo>
                  <a:cubicBezTo>
                    <a:pt x="1" y="132"/>
                    <a:pt x="1" y="254"/>
                    <a:pt x="75" y="330"/>
                  </a:cubicBezTo>
                  <a:lnTo>
                    <a:pt x="2618" y="2872"/>
                  </a:lnTo>
                  <a:cubicBezTo>
                    <a:pt x="2656" y="2910"/>
                    <a:pt x="2705" y="2928"/>
                    <a:pt x="2754" y="2928"/>
                  </a:cubicBezTo>
                  <a:cubicBezTo>
                    <a:pt x="2803" y="2928"/>
                    <a:pt x="2852" y="2910"/>
                    <a:pt x="2890" y="2872"/>
                  </a:cubicBezTo>
                  <a:cubicBezTo>
                    <a:pt x="2966" y="2797"/>
                    <a:pt x="2966" y="2676"/>
                    <a:pt x="2890" y="2600"/>
                  </a:cubicBezTo>
                  <a:lnTo>
                    <a:pt x="347" y="58"/>
                  </a:lnTo>
                  <a:cubicBezTo>
                    <a:pt x="310" y="20"/>
                    <a:pt x="26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5"/>
            <p:cNvSpPr/>
            <p:nvPr/>
          </p:nvSpPr>
          <p:spPr>
            <a:xfrm>
              <a:off x="7113038" y="2648675"/>
              <a:ext cx="99550" cy="9700"/>
            </a:xfrm>
            <a:custGeom>
              <a:avLst/>
              <a:gdLst/>
              <a:ahLst/>
              <a:cxnLst/>
              <a:rect l="l" t="t" r="r" b="b"/>
              <a:pathLst>
                <a:path w="3982" h="388" extrusionOk="0">
                  <a:moveTo>
                    <a:pt x="194" y="1"/>
                  </a:moveTo>
                  <a:cubicBezTo>
                    <a:pt x="87" y="1"/>
                    <a:pt x="1" y="90"/>
                    <a:pt x="1" y="194"/>
                  </a:cubicBezTo>
                  <a:cubicBezTo>
                    <a:pt x="1" y="300"/>
                    <a:pt x="87" y="387"/>
                    <a:pt x="194" y="387"/>
                  </a:cubicBezTo>
                  <a:lnTo>
                    <a:pt x="3789" y="387"/>
                  </a:lnTo>
                  <a:cubicBezTo>
                    <a:pt x="3896" y="387"/>
                    <a:pt x="3982" y="300"/>
                    <a:pt x="3982" y="194"/>
                  </a:cubicBezTo>
                  <a:cubicBezTo>
                    <a:pt x="3982" y="87"/>
                    <a:pt x="3896" y="1"/>
                    <a:pt x="3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5"/>
            <p:cNvSpPr/>
            <p:nvPr/>
          </p:nvSpPr>
          <p:spPr>
            <a:xfrm>
              <a:off x="7149638" y="2655875"/>
              <a:ext cx="74125" cy="73200"/>
            </a:xfrm>
            <a:custGeom>
              <a:avLst/>
              <a:gdLst/>
              <a:ahLst/>
              <a:cxnLst/>
              <a:rect l="l" t="t" r="r" b="b"/>
              <a:pathLst>
                <a:path w="2965" h="2928" extrusionOk="0">
                  <a:moveTo>
                    <a:pt x="2753" y="0"/>
                  </a:moveTo>
                  <a:cubicBezTo>
                    <a:pt x="2704" y="0"/>
                    <a:pt x="2655" y="19"/>
                    <a:pt x="2618" y="56"/>
                  </a:cubicBezTo>
                  <a:lnTo>
                    <a:pt x="75" y="2600"/>
                  </a:lnTo>
                  <a:cubicBezTo>
                    <a:pt x="0" y="2674"/>
                    <a:pt x="0" y="2796"/>
                    <a:pt x="75" y="2871"/>
                  </a:cubicBezTo>
                  <a:cubicBezTo>
                    <a:pt x="112" y="2909"/>
                    <a:pt x="162" y="2927"/>
                    <a:pt x="211" y="2927"/>
                  </a:cubicBezTo>
                  <a:cubicBezTo>
                    <a:pt x="260" y="2927"/>
                    <a:pt x="309" y="2909"/>
                    <a:pt x="346" y="2871"/>
                  </a:cubicBezTo>
                  <a:lnTo>
                    <a:pt x="2890" y="328"/>
                  </a:lnTo>
                  <a:cubicBezTo>
                    <a:pt x="2964" y="254"/>
                    <a:pt x="2964" y="132"/>
                    <a:pt x="2890" y="56"/>
                  </a:cubicBezTo>
                  <a:cubicBezTo>
                    <a:pt x="2852" y="19"/>
                    <a:pt x="2803" y="0"/>
                    <a:pt x="2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5"/>
            <p:cNvSpPr/>
            <p:nvPr/>
          </p:nvSpPr>
          <p:spPr>
            <a:xfrm>
              <a:off x="7215788" y="2651875"/>
              <a:ext cx="9675" cy="99575"/>
            </a:xfrm>
            <a:custGeom>
              <a:avLst/>
              <a:gdLst/>
              <a:ahLst/>
              <a:cxnLst/>
              <a:rect l="l" t="t" r="r" b="b"/>
              <a:pathLst>
                <a:path w="387" h="3983" extrusionOk="0">
                  <a:moveTo>
                    <a:pt x="194" y="0"/>
                  </a:moveTo>
                  <a:cubicBezTo>
                    <a:pt x="88" y="0"/>
                    <a:pt x="1" y="86"/>
                    <a:pt x="1" y="193"/>
                  </a:cubicBezTo>
                  <a:lnTo>
                    <a:pt x="1" y="3790"/>
                  </a:lnTo>
                  <a:cubicBezTo>
                    <a:pt x="1" y="3895"/>
                    <a:pt x="86" y="3983"/>
                    <a:pt x="194" y="3983"/>
                  </a:cubicBezTo>
                  <a:cubicBezTo>
                    <a:pt x="301" y="3983"/>
                    <a:pt x="387" y="3897"/>
                    <a:pt x="387" y="3790"/>
                  </a:cubicBezTo>
                  <a:lnTo>
                    <a:pt x="387" y="193"/>
                  </a:lnTo>
                  <a:cubicBezTo>
                    <a:pt x="387" y="87"/>
                    <a:pt x="301"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5"/>
            <p:cNvSpPr/>
            <p:nvPr/>
          </p:nvSpPr>
          <p:spPr>
            <a:xfrm>
              <a:off x="7068138" y="2509350"/>
              <a:ext cx="312250" cy="274450"/>
            </a:xfrm>
            <a:custGeom>
              <a:avLst/>
              <a:gdLst/>
              <a:ahLst/>
              <a:cxnLst/>
              <a:rect l="l" t="t" r="r" b="b"/>
              <a:pathLst>
                <a:path w="12490" h="10978" extrusionOk="0">
                  <a:moveTo>
                    <a:pt x="6252" y="2458"/>
                  </a:moveTo>
                  <a:cubicBezTo>
                    <a:pt x="6663" y="2458"/>
                    <a:pt x="7081" y="2542"/>
                    <a:pt x="7480" y="2720"/>
                  </a:cubicBezTo>
                  <a:cubicBezTo>
                    <a:pt x="9007" y="3399"/>
                    <a:pt x="9696" y="5196"/>
                    <a:pt x="9014" y="6724"/>
                  </a:cubicBezTo>
                  <a:cubicBezTo>
                    <a:pt x="8511" y="7852"/>
                    <a:pt x="7402" y="8522"/>
                    <a:pt x="6241" y="8522"/>
                  </a:cubicBezTo>
                  <a:cubicBezTo>
                    <a:pt x="5829" y="8522"/>
                    <a:pt x="5411" y="8437"/>
                    <a:pt x="5011" y="8259"/>
                  </a:cubicBezTo>
                  <a:cubicBezTo>
                    <a:pt x="3483" y="7579"/>
                    <a:pt x="2795" y="5781"/>
                    <a:pt x="3476" y="4256"/>
                  </a:cubicBezTo>
                  <a:cubicBezTo>
                    <a:pt x="3979" y="3129"/>
                    <a:pt x="5090" y="2458"/>
                    <a:pt x="6252" y="2458"/>
                  </a:cubicBezTo>
                  <a:close/>
                  <a:moveTo>
                    <a:pt x="6252" y="1"/>
                  </a:moveTo>
                  <a:cubicBezTo>
                    <a:pt x="4150" y="1"/>
                    <a:pt x="2142" y="1214"/>
                    <a:pt x="1232" y="3255"/>
                  </a:cubicBezTo>
                  <a:cubicBezTo>
                    <a:pt x="0" y="6020"/>
                    <a:pt x="1246" y="9270"/>
                    <a:pt x="4011" y="10502"/>
                  </a:cubicBezTo>
                  <a:cubicBezTo>
                    <a:pt x="4735" y="10825"/>
                    <a:pt x="5492" y="10978"/>
                    <a:pt x="6238" y="10978"/>
                  </a:cubicBezTo>
                  <a:cubicBezTo>
                    <a:pt x="8340" y="10978"/>
                    <a:pt x="10349" y="9764"/>
                    <a:pt x="11258" y="7724"/>
                  </a:cubicBezTo>
                  <a:cubicBezTo>
                    <a:pt x="12490" y="4959"/>
                    <a:pt x="11244" y="1709"/>
                    <a:pt x="8480" y="477"/>
                  </a:cubicBezTo>
                  <a:cubicBezTo>
                    <a:pt x="7756" y="154"/>
                    <a:pt x="6998" y="1"/>
                    <a:pt x="62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5"/>
            <p:cNvSpPr/>
            <p:nvPr/>
          </p:nvSpPr>
          <p:spPr>
            <a:xfrm>
              <a:off x="7199738" y="2462975"/>
              <a:ext cx="44975" cy="170525"/>
            </a:xfrm>
            <a:custGeom>
              <a:avLst/>
              <a:gdLst/>
              <a:ahLst/>
              <a:cxnLst/>
              <a:rect l="l" t="t" r="r" b="b"/>
              <a:pathLst>
                <a:path w="1799" h="6821" extrusionOk="0">
                  <a:moveTo>
                    <a:pt x="900" y="0"/>
                  </a:moveTo>
                  <a:cubicBezTo>
                    <a:pt x="402" y="0"/>
                    <a:pt x="0" y="200"/>
                    <a:pt x="0" y="447"/>
                  </a:cubicBezTo>
                  <a:lnTo>
                    <a:pt x="0" y="6375"/>
                  </a:lnTo>
                  <a:cubicBezTo>
                    <a:pt x="0" y="6621"/>
                    <a:pt x="402" y="6821"/>
                    <a:pt x="900" y="6821"/>
                  </a:cubicBezTo>
                  <a:cubicBezTo>
                    <a:pt x="1397" y="6821"/>
                    <a:pt x="1799" y="6621"/>
                    <a:pt x="1799" y="6375"/>
                  </a:cubicBezTo>
                  <a:lnTo>
                    <a:pt x="1799" y="447"/>
                  </a:lnTo>
                  <a:cubicBezTo>
                    <a:pt x="1799" y="200"/>
                    <a:pt x="1397" y="0"/>
                    <a:pt x="9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5"/>
            <p:cNvSpPr/>
            <p:nvPr/>
          </p:nvSpPr>
          <p:spPr>
            <a:xfrm>
              <a:off x="7196838" y="2451700"/>
              <a:ext cx="53125" cy="53125"/>
            </a:xfrm>
            <a:custGeom>
              <a:avLst/>
              <a:gdLst/>
              <a:ahLst/>
              <a:cxnLst/>
              <a:rect l="l" t="t" r="r" b="b"/>
              <a:pathLst>
                <a:path w="2125" h="2125" extrusionOk="0">
                  <a:moveTo>
                    <a:pt x="1062" y="1"/>
                  </a:moveTo>
                  <a:cubicBezTo>
                    <a:pt x="475" y="1"/>
                    <a:pt x="0" y="475"/>
                    <a:pt x="0" y="1062"/>
                  </a:cubicBezTo>
                  <a:cubicBezTo>
                    <a:pt x="0" y="1649"/>
                    <a:pt x="475" y="2125"/>
                    <a:pt x="1062" y="2125"/>
                  </a:cubicBezTo>
                  <a:cubicBezTo>
                    <a:pt x="1648" y="2125"/>
                    <a:pt x="2125" y="1649"/>
                    <a:pt x="2125" y="1062"/>
                  </a:cubicBezTo>
                  <a:cubicBezTo>
                    <a:pt x="2125" y="475"/>
                    <a:pt x="1648" y="1"/>
                    <a:pt x="10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5"/>
            <p:cNvSpPr/>
            <p:nvPr/>
          </p:nvSpPr>
          <p:spPr>
            <a:xfrm>
              <a:off x="7191188" y="2614900"/>
              <a:ext cx="59925" cy="59925"/>
            </a:xfrm>
            <a:custGeom>
              <a:avLst/>
              <a:gdLst/>
              <a:ahLst/>
              <a:cxnLst/>
              <a:rect l="l" t="t" r="r" b="b"/>
              <a:pathLst>
                <a:path w="2397" h="2397" extrusionOk="0">
                  <a:moveTo>
                    <a:pt x="1197" y="0"/>
                  </a:moveTo>
                  <a:cubicBezTo>
                    <a:pt x="535" y="0"/>
                    <a:pt x="0" y="536"/>
                    <a:pt x="0" y="1199"/>
                  </a:cubicBezTo>
                  <a:cubicBezTo>
                    <a:pt x="0" y="1860"/>
                    <a:pt x="537" y="2396"/>
                    <a:pt x="1199" y="2396"/>
                  </a:cubicBezTo>
                  <a:cubicBezTo>
                    <a:pt x="1860" y="2396"/>
                    <a:pt x="2397" y="1860"/>
                    <a:pt x="2397" y="1199"/>
                  </a:cubicBezTo>
                  <a:cubicBezTo>
                    <a:pt x="2397" y="536"/>
                    <a:pt x="1860" y="0"/>
                    <a:pt x="1199" y="0"/>
                  </a:cubicBezTo>
                  <a:cubicBezTo>
                    <a:pt x="1198" y="0"/>
                    <a:pt x="1197"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5"/>
            <p:cNvSpPr/>
            <p:nvPr/>
          </p:nvSpPr>
          <p:spPr>
            <a:xfrm>
              <a:off x="6769013" y="2248025"/>
              <a:ext cx="39325" cy="198775"/>
            </a:xfrm>
            <a:custGeom>
              <a:avLst/>
              <a:gdLst/>
              <a:ahLst/>
              <a:cxnLst/>
              <a:rect l="l" t="t" r="r" b="b"/>
              <a:pathLst>
                <a:path w="1573" h="7951" extrusionOk="0">
                  <a:moveTo>
                    <a:pt x="764" y="1"/>
                  </a:moveTo>
                  <a:cubicBezTo>
                    <a:pt x="343" y="1"/>
                    <a:pt x="0" y="344"/>
                    <a:pt x="0" y="763"/>
                  </a:cubicBezTo>
                  <a:lnTo>
                    <a:pt x="0" y="7186"/>
                  </a:lnTo>
                  <a:cubicBezTo>
                    <a:pt x="0" y="7607"/>
                    <a:pt x="343" y="7950"/>
                    <a:pt x="764" y="7950"/>
                  </a:cubicBezTo>
                  <a:lnTo>
                    <a:pt x="808" y="7950"/>
                  </a:lnTo>
                  <a:cubicBezTo>
                    <a:pt x="1228" y="7950"/>
                    <a:pt x="1571" y="7607"/>
                    <a:pt x="1572" y="7186"/>
                  </a:cubicBezTo>
                  <a:lnTo>
                    <a:pt x="1572" y="763"/>
                  </a:lnTo>
                  <a:cubicBezTo>
                    <a:pt x="1572" y="344"/>
                    <a:pt x="1229" y="1"/>
                    <a:pt x="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5"/>
            <p:cNvSpPr/>
            <p:nvPr/>
          </p:nvSpPr>
          <p:spPr>
            <a:xfrm>
              <a:off x="6695038" y="2559200"/>
              <a:ext cx="78750" cy="77800"/>
            </a:xfrm>
            <a:custGeom>
              <a:avLst/>
              <a:gdLst/>
              <a:ahLst/>
              <a:cxnLst/>
              <a:rect l="l" t="t" r="r" b="b"/>
              <a:pathLst>
                <a:path w="3150" h="3112" extrusionOk="0">
                  <a:moveTo>
                    <a:pt x="225" y="1"/>
                  </a:moveTo>
                  <a:cubicBezTo>
                    <a:pt x="173" y="1"/>
                    <a:pt x="121" y="21"/>
                    <a:pt x="81" y="61"/>
                  </a:cubicBezTo>
                  <a:cubicBezTo>
                    <a:pt x="1" y="142"/>
                    <a:pt x="1" y="271"/>
                    <a:pt x="81" y="351"/>
                  </a:cubicBezTo>
                  <a:lnTo>
                    <a:pt x="2780" y="3051"/>
                  </a:lnTo>
                  <a:cubicBezTo>
                    <a:pt x="2821" y="3091"/>
                    <a:pt x="2874" y="3112"/>
                    <a:pt x="2926" y="3112"/>
                  </a:cubicBezTo>
                  <a:cubicBezTo>
                    <a:pt x="2978" y="3112"/>
                    <a:pt x="3031" y="3091"/>
                    <a:pt x="3071" y="3051"/>
                  </a:cubicBezTo>
                  <a:cubicBezTo>
                    <a:pt x="3149" y="2970"/>
                    <a:pt x="3149" y="2842"/>
                    <a:pt x="3071" y="2762"/>
                  </a:cubicBezTo>
                  <a:lnTo>
                    <a:pt x="370" y="61"/>
                  </a:lnTo>
                  <a:cubicBezTo>
                    <a:pt x="330" y="21"/>
                    <a:pt x="278" y="1"/>
                    <a:pt x="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5"/>
            <p:cNvSpPr/>
            <p:nvPr/>
          </p:nvSpPr>
          <p:spPr>
            <a:xfrm>
              <a:off x="6672513" y="2640275"/>
              <a:ext cx="105700" cy="10225"/>
            </a:xfrm>
            <a:custGeom>
              <a:avLst/>
              <a:gdLst/>
              <a:ahLst/>
              <a:cxnLst/>
              <a:rect l="l" t="t" r="r" b="b"/>
              <a:pathLst>
                <a:path w="4228" h="409" extrusionOk="0">
                  <a:moveTo>
                    <a:pt x="204" y="1"/>
                  </a:moveTo>
                  <a:cubicBezTo>
                    <a:pt x="91" y="1"/>
                    <a:pt x="1" y="92"/>
                    <a:pt x="1" y="205"/>
                  </a:cubicBezTo>
                  <a:cubicBezTo>
                    <a:pt x="1" y="317"/>
                    <a:pt x="91" y="408"/>
                    <a:pt x="204" y="408"/>
                  </a:cubicBezTo>
                  <a:lnTo>
                    <a:pt x="4023" y="408"/>
                  </a:lnTo>
                  <a:cubicBezTo>
                    <a:pt x="4136" y="408"/>
                    <a:pt x="4228" y="318"/>
                    <a:pt x="4228" y="205"/>
                  </a:cubicBezTo>
                  <a:cubicBezTo>
                    <a:pt x="4228" y="92"/>
                    <a:pt x="4136" y="1"/>
                    <a:pt x="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5"/>
            <p:cNvSpPr/>
            <p:nvPr/>
          </p:nvSpPr>
          <p:spPr>
            <a:xfrm>
              <a:off x="6708663" y="2647850"/>
              <a:ext cx="78775" cy="77775"/>
            </a:xfrm>
            <a:custGeom>
              <a:avLst/>
              <a:gdLst/>
              <a:ahLst/>
              <a:cxnLst/>
              <a:rect l="l" t="t" r="r" b="b"/>
              <a:pathLst>
                <a:path w="3151" h="3111" extrusionOk="0">
                  <a:moveTo>
                    <a:pt x="2926" y="1"/>
                  </a:moveTo>
                  <a:cubicBezTo>
                    <a:pt x="2874" y="1"/>
                    <a:pt x="2822" y="21"/>
                    <a:pt x="2782" y="61"/>
                  </a:cubicBezTo>
                  <a:lnTo>
                    <a:pt x="81" y="2762"/>
                  </a:lnTo>
                  <a:cubicBezTo>
                    <a:pt x="1" y="2842"/>
                    <a:pt x="1" y="2971"/>
                    <a:pt x="81" y="3051"/>
                  </a:cubicBezTo>
                  <a:cubicBezTo>
                    <a:pt x="121" y="3091"/>
                    <a:pt x="173" y="3111"/>
                    <a:pt x="226" y="3111"/>
                  </a:cubicBezTo>
                  <a:cubicBezTo>
                    <a:pt x="278" y="3111"/>
                    <a:pt x="331" y="3091"/>
                    <a:pt x="371" y="3051"/>
                  </a:cubicBezTo>
                  <a:lnTo>
                    <a:pt x="3071" y="351"/>
                  </a:lnTo>
                  <a:cubicBezTo>
                    <a:pt x="3151" y="270"/>
                    <a:pt x="3151" y="141"/>
                    <a:pt x="3071" y="61"/>
                  </a:cubicBezTo>
                  <a:cubicBezTo>
                    <a:pt x="3031" y="21"/>
                    <a:pt x="2978" y="1"/>
                    <a:pt x="2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5"/>
            <p:cNvSpPr/>
            <p:nvPr/>
          </p:nvSpPr>
          <p:spPr>
            <a:xfrm>
              <a:off x="6800413" y="2559200"/>
              <a:ext cx="78775" cy="77800"/>
            </a:xfrm>
            <a:custGeom>
              <a:avLst/>
              <a:gdLst/>
              <a:ahLst/>
              <a:cxnLst/>
              <a:rect l="l" t="t" r="r" b="b"/>
              <a:pathLst>
                <a:path w="3151" h="3112" extrusionOk="0">
                  <a:moveTo>
                    <a:pt x="2926" y="1"/>
                  </a:moveTo>
                  <a:cubicBezTo>
                    <a:pt x="2873" y="1"/>
                    <a:pt x="2821" y="21"/>
                    <a:pt x="2781" y="61"/>
                  </a:cubicBezTo>
                  <a:lnTo>
                    <a:pt x="80" y="2762"/>
                  </a:lnTo>
                  <a:cubicBezTo>
                    <a:pt x="0" y="2842"/>
                    <a:pt x="0" y="2970"/>
                    <a:pt x="80" y="3051"/>
                  </a:cubicBezTo>
                  <a:cubicBezTo>
                    <a:pt x="120" y="3091"/>
                    <a:pt x="173" y="3112"/>
                    <a:pt x="225" y="3112"/>
                  </a:cubicBezTo>
                  <a:cubicBezTo>
                    <a:pt x="277" y="3112"/>
                    <a:pt x="330" y="3091"/>
                    <a:pt x="371" y="3051"/>
                  </a:cubicBezTo>
                  <a:lnTo>
                    <a:pt x="3070" y="351"/>
                  </a:lnTo>
                  <a:cubicBezTo>
                    <a:pt x="3150" y="271"/>
                    <a:pt x="3150" y="142"/>
                    <a:pt x="3070" y="61"/>
                  </a:cubicBezTo>
                  <a:cubicBezTo>
                    <a:pt x="3030" y="21"/>
                    <a:pt x="2978" y="1"/>
                    <a:pt x="2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5"/>
            <p:cNvSpPr/>
            <p:nvPr/>
          </p:nvSpPr>
          <p:spPr>
            <a:xfrm>
              <a:off x="6798688" y="2640275"/>
              <a:ext cx="105700" cy="10225"/>
            </a:xfrm>
            <a:custGeom>
              <a:avLst/>
              <a:gdLst/>
              <a:ahLst/>
              <a:cxnLst/>
              <a:rect l="l" t="t" r="r" b="b"/>
              <a:pathLst>
                <a:path w="4228" h="409" extrusionOk="0">
                  <a:moveTo>
                    <a:pt x="205" y="1"/>
                  </a:moveTo>
                  <a:cubicBezTo>
                    <a:pt x="92" y="1"/>
                    <a:pt x="0" y="92"/>
                    <a:pt x="0" y="205"/>
                  </a:cubicBezTo>
                  <a:cubicBezTo>
                    <a:pt x="0" y="318"/>
                    <a:pt x="92" y="408"/>
                    <a:pt x="205" y="408"/>
                  </a:cubicBezTo>
                  <a:lnTo>
                    <a:pt x="4025" y="408"/>
                  </a:lnTo>
                  <a:cubicBezTo>
                    <a:pt x="4026" y="408"/>
                    <a:pt x="4028" y="408"/>
                    <a:pt x="4029" y="408"/>
                  </a:cubicBezTo>
                  <a:cubicBezTo>
                    <a:pt x="4137" y="408"/>
                    <a:pt x="4228" y="317"/>
                    <a:pt x="4228" y="205"/>
                  </a:cubicBezTo>
                  <a:cubicBezTo>
                    <a:pt x="4228" y="92"/>
                    <a:pt x="4138" y="1"/>
                    <a:pt x="4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5"/>
            <p:cNvSpPr/>
            <p:nvPr/>
          </p:nvSpPr>
          <p:spPr>
            <a:xfrm>
              <a:off x="6786788" y="2647850"/>
              <a:ext cx="78775" cy="77775"/>
            </a:xfrm>
            <a:custGeom>
              <a:avLst/>
              <a:gdLst/>
              <a:ahLst/>
              <a:cxnLst/>
              <a:rect l="l" t="t" r="r" b="b"/>
              <a:pathLst>
                <a:path w="3151" h="3111" extrusionOk="0">
                  <a:moveTo>
                    <a:pt x="224" y="1"/>
                  </a:moveTo>
                  <a:cubicBezTo>
                    <a:pt x="172" y="1"/>
                    <a:pt x="120" y="21"/>
                    <a:pt x="80" y="61"/>
                  </a:cubicBezTo>
                  <a:cubicBezTo>
                    <a:pt x="0" y="141"/>
                    <a:pt x="0" y="270"/>
                    <a:pt x="80" y="351"/>
                  </a:cubicBezTo>
                  <a:lnTo>
                    <a:pt x="2780" y="3051"/>
                  </a:lnTo>
                  <a:cubicBezTo>
                    <a:pt x="2820" y="3091"/>
                    <a:pt x="2873" y="3111"/>
                    <a:pt x="2925" y="3111"/>
                  </a:cubicBezTo>
                  <a:cubicBezTo>
                    <a:pt x="2978" y="3111"/>
                    <a:pt x="3030" y="3091"/>
                    <a:pt x="3070" y="3051"/>
                  </a:cubicBezTo>
                  <a:cubicBezTo>
                    <a:pt x="3150" y="2971"/>
                    <a:pt x="3150" y="2842"/>
                    <a:pt x="3070" y="2762"/>
                  </a:cubicBezTo>
                  <a:lnTo>
                    <a:pt x="369" y="61"/>
                  </a:lnTo>
                  <a:cubicBezTo>
                    <a:pt x="329" y="21"/>
                    <a:pt x="277"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5"/>
            <p:cNvSpPr/>
            <p:nvPr/>
          </p:nvSpPr>
          <p:spPr>
            <a:xfrm>
              <a:off x="6785063" y="2643675"/>
              <a:ext cx="10225" cy="105700"/>
            </a:xfrm>
            <a:custGeom>
              <a:avLst/>
              <a:gdLst/>
              <a:ahLst/>
              <a:cxnLst/>
              <a:rect l="l" t="t" r="r" b="b"/>
              <a:pathLst>
                <a:path w="409" h="4228" extrusionOk="0">
                  <a:moveTo>
                    <a:pt x="205" y="1"/>
                  </a:moveTo>
                  <a:cubicBezTo>
                    <a:pt x="92" y="1"/>
                    <a:pt x="0" y="92"/>
                    <a:pt x="0" y="205"/>
                  </a:cubicBezTo>
                  <a:lnTo>
                    <a:pt x="0" y="4025"/>
                  </a:lnTo>
                  <a:cubicBezTo>
                    <a:pt x="0" y="4136"/>
                    <a:pt x="92" y="4228"/>
                    <a:pt x="205" y="4228"/>
                  </a:cubicBezTo>
                  <a:cubicBezTo>
                    <a:pt x="317" y="4228"/>
                    <a:pt x="408" y="4138"/>
                    <a:pt x="408" y="4025"/>
                  </a:cubicBezTo>
                  <a:lnTo>
                    <a:pt x="408" y="205"/>
                  </a:lnTo>
                  <a:cubicBezTo>
                    <a:pt x="408" y="92"/>
                    <a:pt x="317"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5"/>
            <p:cNvSpPr/>
            <p:nvPr/>
          </p:nvSpPr>
          <p:spPr>
            <a:xfrm>
              <a:off x="6620363" y="2492250"/>
              <a:ext cx="331775" cy="291575"/>
            </a:xfrm>
            <a:custGeom>
              <a:avLst/>
              <a:gdLst/>
              <a:ahLst/>
              <a:cxnLst/>
              <a:rect l="l" t="t" r="r" b="b"/>
              <a:pathLst>
                <a:path w="13271" h="11663" extrusionOk="0">
                  <a:moveTo>
                    <a:pt x="6630" y="2611"/>
                  </a:moveTo>
                  <a:cubicBezTo>
                    <a:pt x="7864" y="2611"/>
                    <a:pt x="9045" y="3323"/>
                    <a:pt x="9578" y="4520"/>
                  </a:cubicBezTo>
                  <a:cubicBezTo>
                    <a:pt x="10301" y="6142"/>
                    <a:pt x="9570" y="8050"/>
                    <a:pt x="7947" y="8774"/>
                  </a:cubicBezTo>
                  <a:cubicBezTo>
                    <a:pt x="7523" y="8963"/>
                    <a:pt x="7078" y="9053"/>
                    <a:pt x="6641" y="9053"/>
                  </a:cubicBezTo>
                  <a:cubicBezTo>
                    <a:pt x="5407" y="9053"/>
                    <a:pt x="4226" y="8341"/>
                    <a:pt x="3693" y="7143"/>
                  </a:cubicBezTo>
                  <a:cubicBezTo>
                    <a:pt x="2971" y="5521"/>
                    <a:pt x="3703" y="3611"/>
                    <a:pt x="5324" y="2889"/>
                  </a:cubicBezTo>
                  <a:cubicBezTo>
                    <a:pt x="5748" y="2700"/>
                    <a:pt x="6192" y="2611"/>
                    <a:pt x="6630" y="2611"/>
                  </a:cubicBezTo>
                  <a:close/>
                  <a:moveTo>
                    <a:pt x="6627" y="1"/>
                  </a:moveTo>
                  <a:cubicBezTo>
                    <a:pt x="5835" y="1"/>
                    <a:pt x="5031" y="163"/>
                    <a:pt x="4262" y="506"/>
                  </a:cubicBezTo>
                  <a:cubicBezTo>
                    <a:pt x="1324" y="1815"/>
                    <a:pt x="1" y="5269"/>
                    <a:pt x="1310" y="8206"/>
                  </a:cubicBezTo>
                  <a:cubicBezTo>
                    <a:pt x="2276" y="10373"/>
                    <a:pt x="4411" y="11662"/>
                    <a:pt x="6644" y="11662"/>
                  </a:cubicBezTo>
                  <a:cubicBezTo>
                    <a:pt x="7436" y="11662"/>
                    <a:pt x="8241" y="11500"/>
                    <a:pt x="9010" y="11157"/>
                  </a:cubicBezTo>
                  <a:cubicBezTo>
                    <a:pt x="11946" y="9848"/>
                    <a:pt x="13270" y="6394"/>
                    <a:pt x="11961" y="3458"/>
                  </a:cubicBezTo>
                  <a:cubicBezTo>
                    <a:pt x="10995" y="1290"/>
                    <a:pt x="8860" y="1"/>
                    <a:pt x="66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5"/>
            <p:cNvSpPr/>
            <p:nvPr/>
          </p:nvSpPr>
          <p:spPr>
            <a:xfrm>
              <a:off x="6764538" y="2442950"/>
              <a:ext cx="47775" cy="181150"/>
            </a:xfrm>
            <a:custGeom>
              <a:avLst/>
              <a:gdLst/>
              <a:ahLst/>
              <a:cxnLst/>
              <a:rect l="l" t="t" r="r" b="b"/>
              <a:pathLst>
                <a:path w="1911" h="7246" extrusionOk="0">
                  <a:moveTo>
                    <a:pt x="956" y="0"/>
                  </a:moveTo>
                  <a:cubicBezTo>
                    <a:pt x="428" y="0"/>
                    <a:pt x="0" y="212"/>
                    <a:pt x="0" y="474"/>
                  </a:cubicBezTo>
                  <a:lnTo>
                    <a:pt x="0" y="6771"/>
                  </a:lnTo>
                  <a:cubicBezTo>
                    <a:pt x="0" y="7033"/>
                    <a:pt x="428" y="7246"/>
                    <a:pt x="956" y="7246"/>
                  </a:cubicBezTo>
                  <a:cubicBezTo>
                    <a:pt x="1484" y="7246"/>
                    <a:pt x="1910" y="7033"/>
                    <a:pt x="1910" y="6771"/>
                  </a:cubicBezTo>
                  <a:lnTo>
                    <a:pt x="1910" y="474"/>
                  </a:lnTo>
                  <a:cubicBezTo>
                    <a:pt x="1910" y="212"/>
                    <a:pt x="1484"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5"/>
            <p:cNvSpPr/>
            <p:nvPr/>
          </p:nvSpPr>
          <p:spPr>
            <a:xfrm>
              <a:off x="6758963" y="2431000"/>
              <a:ext cx="56450" cy="56425"/>
            </a:xfrm>
            <a:custGeom>
              <a:avLst/>
              <a:gdLst/>
              <a:ahLst/>
              <a:cxnLst/>
              <a:rect l="l" t="t" r="r" b="b"/>
              <a:pathLst>
                <a:path w="2258" h="2257" extrusionOk="0">
                  <a:moveTo>
                    <a:pt x="1129" y="0"/>
                  </a:moveTo>
                  <a:cubicBezTo>
                    <a:pt x="505" y="0"/>
                    <a:pt x="0" y="504"/>
                    <a:pt x="0" y="1129"/>
                  </a:cubicBezTo>
                  <a:cubicBezTo>
                    <a:pt x="0" y="1753"/>
                    <a:pt x="507" y="2256"/>
                    <a:pt x="1129" y="2256"/>
                  </a:cubicBezTo>
                  <a:cubicBezTo>
                    <a:pt x="1751" y="2256"/>
                    <a:pt x="2258" y="1750"/>
                    <a:pt x="2258" y="1129"/>
                  </a:cubicBezTo>
                  <a:cubicBezTo>
                    <a:pt x="2258" y="505"/>
                    <a:pt x="1751"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5"/>
            <p:cNvSpPr/>
            <p:nvPr/>
          </p:nvSpPr>
          <p:spPr>
            <a:xfrm>
              <a:off x="6757713" y="2604350"/>
              <a:ext cx="63675" cy="63675"/>
            </a:xfrm>
            <a:custGeom>
              <a:avLst/>
              <a:gdLst/>
              <a:ahLst/>
              <a:cxnLst/>
              <a:rect l="l" t="t" r="r" b="b"/>
              <a:pathLst>
                <a:path w="2547" h="2547" extrusionOk="0">
                  <a:moveTo>
                    <a:pt x="1273" y="0"/>
                  </a:moveTo>
                  <a:cubicBezTo>
                    <a:pt x="571" y="0"/>
                    <a:pt x="0" y="571"/>
                    <a:pt x="0" y="1273"/>
                  </a:cubicBezTo>
                  <a:cubicBezTo>
                    <a:pt x="0" y="1977"/>
                    <a:pt x="571" y="2546"/>
                    <a:pt x="1273" y="2546"/>
                  </a:cubicBezTo>
                  <a:cubicBezTo>
                    <a:pt x="1976" y="2546"/>
                    <a:pt x="2546" y="1977"/>
                    <a:pt x="2546" y="1273"/>
                  </a:cubicBezTo>
                  <a:cubicBezTo>
                    <a:pt x="2546" y="569"/>
                    <a:pt x="1976" y="0"/>
                    <a:pt x="1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5"/>
            <p:cNvSpPr/>
            <p:nvPr/>
          </p:nvSpPr>
          <p:spPr>
            <a:xfrm>
              <a:off x="6579038" y="1203475"/>
              <a:ext cx="66775" cy="51825"/>
            </a:xfrm>
            <a:custGeom>
              <a:avLst/>
              <a:gdLst/>
              <a:ahLst/>
              <a:cxnLst/>
              <a:rect l="l" t="t" r="r" b="b"/>
              <a:pathLst>
                <a:path w="2671" h="2073" extrusionOk="0">
                  <a:moveTo>
                    <a:pt x="1336" y="0"/>
                  </a:moveTo>
                  <a:cubicBezTo>
                    <a:pt x="2" y="2"/>
                    <a:pt x="0" y="2073"/>
                    <a:pt x="1336" y="2073"/>
                  </a:cubicBezTo>
                  <a:cubicBezTo>
                    <a:pt x="2668" y="2073"/>
                    <a:pt x="2671" y="0"/>
                    <a:pt x="1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5"/>
            <p:cNvSpPr/>
            <p:nvPr/>
          </p:nvSpPr>
          <p:spPr>
            <a:xfrm>
              <a:off x="6665963" y="1249275"/>
              <a:ext cx="50100" cy="38900"/>
            </a:xfrm>
            <a:custGeom>
              <a:avLst/>
              <a:gdLst/>
              <a:ahLst/>
              <a:cxnLst/>
              <a:rect l="l" t="t" r="r" b="b"/>
              <a:pathLst>
                <a:path w="2004" h="1556" extrusionOk="0">
                  <a:moveTo>
                    <a:pt x="1002" y="1"/>
                  </a:moveTo>
                  <a:cubicBezTo>
                    <a:pt x="2" y="1"/>
                    <a:pt x="1" y="1556"/>
                    <a:pt x="1002" y="1556"/>
                  </a:cubicBezTo>
                  <a:cubicBezTo>
                    <a:pt x="2002" y="1556"/>
                    <a:pt x="2004"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5"/>
            <p:cNvSpPr/>
            <p:nvPr/>
          </p:nvSpPr>
          <p:spPr>
            <a:xfrm>
              <a:off x="6873263" y="2047225"/>
              <a:ext cx="45975" cy="38825"/>
            </a:xfrm>
            <a:custGeom>
              <a:avLst/>
              <a:gdLst/>
              <a:ahLst/>
              <a:cxnLst/>
              <a:rect l="l" t="t" r="r" b="b"/>
              <a:pathLst>
                <a:path w="1839" h="1553" extrusionOk="0">
                  <a:moveTo>
                    <a:pt x="797" y="0"/>
                  </a:moveTo>
                  <a:cubicBezTo>
                    <a:pt x="391" y="0"/>
                    <a:pt x="0" y="358"/>
                    <a:pt x="20" y="776"/>
                  </a:cubicBezTo>
                  <a:cubicBezTo>
                    <a:pt x="40" y="1196"/>
                    <a:pt x="362" y="1552"/>
                    <a:pt x="797" y="1552"/>
                  </a:cubicBezTo>
                  <a:lnTo>
                    <a:pt x="1043" y="1552"/>
                  </a:lnTo>
                  <a:cubicBezTo>
                    <a:pt x="1449" y="1552"/>
                    <a:pt x="1838" y="1195"/>
                    <a:pt x="1820" y="776"/>
                  </a:cubicBezTo>
                  <a:cubicBezTo>
                    <a:pt x="1801" y="355"/>
                    <a:pt x="1478" y="0"/>
                    <a:pt x="1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01" name="Google Shape;301;p5"/>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302" name="Google Shape;302;p5"/>
          <p:cNvGrpSpPr/>
          <p:nvPr/>
        </p:nvGrpSpPr>
        <p:grpSpPr>
          <a:xfrm>
            <a:off x="372025" y="321975"/>
            <a:ext cx="8400000" cy="4503300"/>
            <a:chOff x="372025" y="321975"/>
            <a:chExt cx="8400000" cy="4503300"/>
          </a:xfrm>
        </p:grpSpPr>
        <p:grpSp>
          <p:nvGrpSpPr>
            <p:cNvPr id="303" name="Google Shape;303;p5"/>
            <p:cNvGrpSpPr/>
            <p:nvPr/>
          </p:nvGrpSpPr>
          <p:grpSpPr>
            <a:xfrm>
              <a:off x="372025" y="321975"/>
              <a:ext cx="8400000" cy="4503300"/>
              <a:chOff x="372025" y="321975"/>
              <a:chExt cx="8400000" cy="4503300"/>
            </a:xfrm>
          </p:grpSpPr>
          <p:sp>
            <p:nvSpPr>
              <p:cNvPr id="304" name="Google Shape;304;p5"/>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5" name="Google Shape;305;p5"/>
              <p:cNvGrpSpPr/>
              <p:nvPr/>
            </p:nvGrpSpPr>
            <p:grpSpPr>
              <a:xfrm>
                <a:off x="372025" y="321975"/>
                <a:ext cx="8400000" cy="4499700"/>
                <a:chOff x="372025" y="321975"/>
                <a:chExt cx="8400000" cy="4499700"/>
              </a:xfrm>
            </p:grpSpPr>
            <p:sp>
              <p:nvSpPr>
                <p:cNvPr id="306" name="Google Shape;306;p5"/>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5"/>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5"/>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5"/>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5"/>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5"/>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12" name="Google Shape;312;p5"/>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cxnSp>
          <p:nvCxnSpPr>
            <p:cNvPr id="313" name="Google Shape;313;p5"/>
            <p:cNvCxnSpPr/>
            <p:nvPr/>
          </p:nvCxnSpPr>
          <p:spPr>
            <a:xfrm>
              <a:off x="372025" y="1104300"/>
              <a:ext cx="8400000" cy="0"/>
            </a:xfrm>
            <a:prstGeom prst="straightConnector1">
              <a:avLst/>
            </a:prstGeom>
            <a:noFill/>
            <a:ln w="9525" cap="flat" cmpd="sng">
              <a:solidFill>
                <a:schemeClr val="dk2"/>
              </a:solidFill>
              <a:prstDash val="solid"/>
              <a:round/>
              <a:headEnd type="none" w="med" len="med"/>
              <a:tailEnd type="none" w="med" len="med"/>
            </a:ln>
          </p:spPr>
        </p:cxnSp>
      </p:grpSp>
      <p:sp>
        <p:nvSpPr>
          <p:cNvPr id="314" name="Google Shape;314;p5"/>
          <p:cNvSpPr txBox="1">
            <a:spLocks noGrp="1"/>
          </p:cNvSpPr>
          <p:nvPr>
            <p:ph type="subTitle" idx="1"/>
          </p:nvPr>
        </p:nvSpPr>
        <p:spPr>
          <a:xfrm>
            <a:off x="1359525" y="1645625"/>
            <a:ext cx="2907600" cy="4632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1600"/>
              <a:buFont typeface="Zen Dots"/>
              <a:buNone/>
              <a:defRPr sz="1600">
                <a:solidFill>
                  <a:schemeClr val="lt2"/>
                </a:solidFill>
                <a:latin typeface="Zen Dots"/>
                <a:ea typeface="Zen Dots"/>
                <a:cs typeface="Zen Dots"/>
                <a:sym typeface="Zen Dots"/>
              </a:defRPr>
            </a:lvl1pPr>
            <a:lvl2pPr lvl="1"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2pPr>
            <a:lvl3pPr lvl="2"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3pPr>
            <a:lvl4pPr lvl="3"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4pPr>
            <a:lvl5pPr lvl="4"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5pPr>
            <a:lvl6pPr lvl="5"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6pPr>
            <a:lvl7pPr lvl="6"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7pPr>
            <a:lvl8pPr lvl="7" algn="ctr">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8pPr>
            <a:lvl9pPr lvl="8" algn="ctr">
              <a:lnSpc>
                <a:spcPct val="100000"/>
              </a:lnSpc>
              <a:spcBef>
                <a:spcPts val="1600"/>
              </a:spcBef>
              <a:spcAft>
                <a:spcPts val="1600"/>
              </a:spcAft>
              <a:buClr>
                <a:schemeClr val="lt2"/>
              </a:buClr>
              <a:buSzPts val="1600"/>
              <a:buFont typeface="Zen Dots"/>
              <a:buNone/>
              <a:defRPr sz="1600">
                <a:solidFill>
                  <a:schemeClr val="lt2"/>
                </a:solidFill>
                <a:latin typeface="Zen Dots"/>
                <a:ea typeface="Zen Dots"/>
                <a:cs typeface="Zen Dots"/>
                <a:sym typeface="Zen Dots"/>
              </a:defRPr>
            </a:lvl9pPr>
          </a:lstStyle>
          <a:p>
            <a:endParaRPr/>
          </a:p>
        </p:txBody>
      </p:sp>
      <p:sp>
        <p:nvSpPr>
          <p:cNvPr id="315" name="Google Shape;315;p5"/>
          <p:cNvSpPr txBox="1">
            <a:spLocks noGrp="1"/>
          </p:cNvSpPr>
          <p:nvPr>
            <p:ph type="subTitle" idx="2"/>
          </p:nvPr>
        </p:nvSpPr>
        <p:spPr>
          <a:xfrm>
            <a:off x="4876875" y="3506050"/>
            <a:ext cx="2907600" cy="4632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600"/>
              <a:buFont typeface="Zen Dots"/>
              <a:buNone/>
              <a:defRPr sz="1600">
                <a:solidFill>
                  <a:schemeClr val="lt2"/>
                </a:solidFill>
                <a:latin typeface="Zen Dots"/>
                <a:ea typeface="Zen Dots"/>
                <a:cs typeface="Zen Dots"/>
                <a:sym typeface="Zen Dots"/>
              </a:defRPr>
            </a:lvl1pPr>
            <a:lvl2pPr lvl="1"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2pPr>
            <a:lvl3pPr lvl="2"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3pPr>
            <a:lvl4pPr lvl="3"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4pPr>
            <a:lvl5pPr lvl="4"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5pPr>
            <a:lvl6pPr lvl="5"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6pPr>
            <a:lvl7pPr lvl="6"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7pPr>
            <a:lvl8pPr lvl="7" algn="ctr" rtl="0">
              <a:lnSpc>
                <a:spcPct val="100000"/>
              </a:lnSpc>
              <a:spcBef>
                <a:spcPts val="1600"/>
              </a:spcBef>
              <a:spcAft>
                <a:spcPts val="0"/>
              </a:spcAft>
              <a:buClr>
                <a:schemeClr val="lt2"/>
              </a:buClr>
              <a:buSzPts val="1600"/>
              <a:buFont typeface="Zen Dots"/>
              <a:buNone/>
              <a:defRPr sz="1600">
                <a:solidFill>
                  <a:schemeClr val="lt2"/>
                </a:solidFill>
                <a:latin typeface="Zen Dots"/>
                <a:ea typeface="Zen Dots"/>
                <a:cs typeface="Zen Dots"/>
                <a:sym typeface="Zen Dots"/>
              </a:defRPr>
            </a:lvl8pPr>
            <a:lvl9pPr lvl="8" algn="ctr" rtl="0">
              <a:lnSpc>
                <a:spcPct val="100000"/>
              </a:lnSpc>
              <a:spcBef>
                <a:spcPts val="1600"/>
              </a:spcBef>
              <a:spcAft>
                <a:spcPts val="1600"/>
              </a:spcAft>
              <a:buClr>
                <a:schemeClr val="lt2"/>
              </a:buClr>
              <a:buSzPts val="1600"/>
              <a:buFont typeface="Zen Dots"/>
              <a:buNone/>
              <a:defRPr sz="1600">
                <a:solidFill>
                  <a:schemeClr val="lt2"/>
                </a:solidFill>
                <a:latin typeface="Zen Dots"/>
                <a:ea typeface="Zen Dots"/>
                <a:cs typeface="Zen Dots"/>
                <a:sym typeface="Zen Dots"/>
              </a:defRPr>
            </a:lvl9pPr>
          </a:lstStyle>
          <a:p>
            <a:endParaRPr/>
          </a:p>
        </p:txBody>
      </p:sp>
      <p:sp>
        <p:nvSpPr>
          <p:cNvPr id="316" name="Google Shape;316;p5"/>
          <p:cNvSpPr txBox="1">
            <a:spLocks noGrp="1"/>
          </p:cNvSpPr>
          <p:nvPr>
            <p:ph type="subTitle" idx="3"/>
          </p:nvPr>
        </p:nvSpPr>
        <p:spPr>
          <a:xfrm>
            <a:off x="1359525" y="2108625"/>
            <a:ext cx="2907600" cy="6381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7" name="Google Shape;317;p5"/>
          <p:cNvSpPr txBox="1">
            <a:spLocks noGrp="1"/>
          </p:cNvSpPr>
          <p:nvPr>
            <p:ph type="subTitle" idx="4"/>
          </p:nvPr>
        </p:nvSpPr>
        <p:spPr>
          <a:xfrm>
            <a:off x="4876875" y="3969050"/>
            <a:ext cx="2907600" cy="6381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8" name="Google Shape;318;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9"/>
        <p:cNvGrpSpPr/>
        <p:nvPr/>
      </p:nvGrpSpPr>
      <p:grpSpPr>
        <a:xfrm>
          <a:off x="0" y="0"/>
          <a:ext cx="0" cy="0"/>
          <a:chOff x="0" y="0"/>
          <a:chExt cx="0" cy="0"/>
        </a:xfrm>
      </p:grpSpPr>
      <p:pic>
        <p:nvPicPr>
          <p:cNvPr id="320" name="Google Shape;320;p6"/>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321" name="Google Shape;321;p6"/>
          <p:cNvGrpSpPr/>
          <p:nvPr/>
        </p:nvGrpSpPr>
        <p:grpSpPr>
          <a:xfrm>
            <a:off x="372025" y="321975"/>
            <a:ext cx="8400000" cy="4503300"/>
            <a:chOff x="372025" y="321975"/>
            <a:chExt cx="8400000" cy="4503300"/>
          </a:xfrm>
        </p:grpSpPr>
        <p:grpSp>
          <p:nvGrpSpPr>
            <p:cNvPr id="322" name="Google Shape;322;p6"/>
            <p:cNvGrpSpPr/>
            <p:nvPr/>
          </p:nvGrpSpPr>
          <p:grpSpPr>
            <a:xfrm>
              <a:off x="372025" y="321975"/>
              <a:ext cx="8400000" cy="4503300"/>
              <a:chOff x="372025" y="321975"/>
              <a:chExt cx="8400000" cy="4503300"/>
            </a:xfrm>
          </p:grpSpPr>
          <p:sp>
            <p:nvSpPr>
              <p:cNvPr id="323" name="Google Shape;323;p6"/>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4" name="Google Shape;324;p6"/>
              <p:cNvGrpSpPr/>
              <p:nvPr/>
            </p:nvGrpSpPr>
            <p:grpSpPr>
              <a:xfrm>
                <a:off x="372025" y="321975"/>
                <a:ext cx="8400000" cy="4499700"/>
                <a:chOff x="372025" y="321975"/>
                <a:chExt cx="8400000" cy="4499700"/>
              </a:xfrm>
            </p:grpSpPr>
            <p:sp>
              <p:nvSpPr>
                <p:cNvPr id="325" name="Google Shape;325;p6"/>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6"/>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6"/>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6"/>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6"/>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6"/>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31" name="Google Shape;331;p6"/>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cxnSp>
          <p:nvCxnSpPr>
            <p:cNvPr id="332" name="Google Shape;332;p6"/>
            <p:cNvCxnSpPr/>
            <p:nvPr/>
          </p:nvCxnSpPr>
          <p:spPr>
            <a:xfrm>
              <a:off x="372025" y="1104300"/>
              <a:ext cx="8400000" cy="0"/>
            </a:xfrm>
            <a:prstGeom prst="straightConnector1">
              <a:avLst/>
            </a:prstGeom>
            <a:noFill/>
            <a:ln w="9525" cap="flat" cmpd="sng">
              <a:solidFill>
                <a:schemeClr val="dk2"/>
              </a:solidFill>
              <a:prstDash val="solid"/>
              <a:round/>
              <a:headEnd type="none" w="med" len="med"/>
              <a:tailEnd type="none" w="med" len="med"/>
            </a:ln>
          </p:spPr>
        </p:cxnSp>
      </p:grpSp>
      <p:sp>
        <p:nvSpPr>
          <p:cNvPr id="333" name="Google Shape;333;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486"/>
        <p:cNvGrpSpPr/>
        <p:nvPr/>
      </p:nvGrpSpPr>
      <p:grpSpPr>
        <a:xfrm>
          <a:off x="0" y="0"/>
          <a:ext cx="0" cy="0"/>
          <a:chOff x="0" y="0"/>
          <a:chExt cx="0" cy="0"/>
        </a:xfrm>
      </p:grpSpPr>
      <p:pic>
        <p:nvPicPr>
          <p:cNvPr id="487" name="Google Shape;487;p10"/>
          <p:cNvPicPr preferRelativeResize="0"/>
          <p:nvPr/>
        </p:nvPicPr>
        <p:blipFill>
          <a:blip r:embed="rId2">
            <a:alphaModFix amt="14000"/>
          </a:blip>
          <a:stretch>
            <a:fillRect/>
          </a:stretch>
        </p:blipFill>
        <p:spPr>
          <a:xfrm>
            <a:off x="0" y="0"/>
            <a:ext cx="9144000" cy="5143500"/>
          </a:xfrm>
          <a:prstGeom prst="rect">
            <a:avLst/>
          </a:prstGeom>
          <a:noFill/>
          <a:ln>
            <a:noFill/>
          </a:ln>
        </p:spPr>
      </p:pic>
      <p:sp>
        <p:nvSpPr>
          <p:cNvPr id="488" name="Google Shape;488;p10"/>
          <p:cNvSpPr/>
          <p:nvPr/>
        </p:nvSpPr>
        <p:spPr>
          <a:xfrm>
            <a:off x="372375" y="324675"/>
            <a:ext cx="8394900" cy="4500600"/>
          </a:xfrm>
          <a:prstGeom prst="rect">
            <a:avLst/>
          </a:prstGeom>
          <a:solidFill>
            <a:srgbClr val="7C7C7C">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89" name="Google Shape;489;p10"/>
          <p:cNvGrpSpPr/>
          <p:nvPr/>
        </p:nvGrpSpPr>
        <p:grpSpPr>
          <a:xfrm>
            <a:off x="372025" y="321975"/>
            <a:ext cx="8400000" cy="4499700"/>
            <a:chOff x="372025" y="321975"/>
            <a:chExt cx="8400000" cy="4499700"/>
          </a:xfrm>
        </p:grpSpPr>
        <p:sp>
          <p:nvSpPr>
            <p:cNvPr id="490" name="Google Shape;490;p10"/>
            <p:cNvSpPr/>
            <p:nvPr/>
          </p:nvSpPr>
          <p:spPr>
            <a:xfrm>
              <a:off x="372025" y="321975"/>
              <a:ext cx="8400000" cy="44997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10"/>
            <p:cNvSpPr/>
            <p:nvPr/>
          </p:nvSpPr>
          <p:spPr>
            <a:xfrm>
              <a:off x="372025" y="321975"/>
              <a:ext cx="8400000" cy="2181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10"/>
            <p:cNvSpPr/>
            <p:nvPr/>
          </p:nvSpPr>
          <p:spPr>
            <a:xfrm>
              <a:off x="486450" y="38090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10"/>
            <p:cNvSpPr/>
            <p:nvPr/>
          </p:nvSpPr>
          <p:spPr>
            <a:xfrm>
              <a:off x="669900" y="38090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10"/>
            <p:cNvSpPr/>
            <p:nvPr/>
          </p:nvSpPr>
          <p:spPr>
            <a:xfrm>
              <a:off x="853350" y="38090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10"/>
            <p:cNvSpPr/>
            <p:nvPr/>
          </p:nvSpPr>
          <p:spPr>
            <a:xfrm>
              <a:off x="8537750" y="380900"/>
              <a:ext cx="100200" cy="100200"/>
            </a:xfrm>
            <a:prstGeom prst="ellipse">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96" name="Google Shape;496;p10"/>
            <p:cNvCxnSpPr/>
            <p:nvPr/>
          </p:nvCxnSpPr>
          <p:spPr>
            <a:xfrm>
              <a:off x="7498375" y="431000"/>
              <a:ext cx="1039500" cy="0"/>
            </a:xfrm>
            <a:prstGeom prst="straightConnector1">
              <a:avLst/>
            </a:prstGeom>
            <a:noFill/>
            <a:ln w="9525" cap="flat" cmpd="sng">
              <a:solidFill>
                <a:schemeClr val="accent6"/>
              </a:solidFill>
              <a:prstDash val="solid"/>
              <a:round/>
              <a:headEnd type="none" w="med" len="med"/>
              <a:tailEnd type="none" w="med" len="med"/>
            </a:ln>
          </p:spPr>
        </p:cxnSp>
      </p:grpSp>
      <p:sp>
        <p:nvSpPr>
          <p:cNvPr id="497" name="Google Shape;497;p10"/>
          <p:cNvSpPr txBox="1">
            <a:spLocks noGrp="1"/>
          </p:cNvSpPr>
          <p:nvPr>
            <p:ph type="title"/>
          </p:nvPr>
        </p:nvSpPr>
        <p:spPr>
          <a:xfrm>
            <a:off x="720000" y="936725"/>
            <a:ext cx="5025300" cy="1323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ONE_COLUMN_TEXT_2">
    <p:spTree>
      <p:nvGrpSpPr>
        <p:cNvPr id="1" name="Shape 773"/>
        <p:cNvGrpSpPr/>
        <p:nvPr/>
      </p:nvGrpSpPr>
      <p:grpSpPr>
        <a:xfrm>
          <a:off x="0" y="0"/>
          <a:ext cx="0" cy="0"/>
          <a:chOff x="0" y="0"/>
          <a:chExt cx="0" cy="0"/>
        </a:xfrm>
      </p:grpSpPr>
      <p:grpSp>
        <p:nvGrpSpPr>
          <p:cNvPr id="774" name="Google Shape;774;p16"/>
          <p:cNvGrpSpPr/>
          <p:nvPr/>
        </p:nvGrpSpPr>
        <p:grpSpPr>
          <a:xfrm rot="-946651">
            <a:off x="950563" y="1671102"/>
            <a:ext cx="826526" cy="831268"/>
            <a:chOff x="3178525" y="2232075"/>
            <a:chExt cx="1315775" cy="1323325"/>
          </a:xfrm>
        </p:grpSpPr>
        <p:sp>
          <p:nvSpPr>
            <p:cNvPr id="775" name="Google Shape;775;p16"/>
            <p:cNvSpPr/>
            <p:nvPr/>
          </p:nvSpPr>
          <p:spPr>
            <a:xfrm>
              <a:off x="3589500" y="3188250"/>
              <a:ext cx="512050" cy="367150"/>
            </a:xfrm>
            <a:custGeom>
              <a:avLst/>
              <a:gdLst/>
              <a:ahLst/>
              <a:cxnLst/>
              <a:rect l="l" t="t" r="r" b="b"/>
              <a:pathLst>
                <a:path w="20482" h="14686" extrusionOk="0">
                  <a:moveTo>
                    <a:pt x="1157" y="0"/>
                  </a:moveTo>
                  <a:lnTo>
                    <a:pt x="0" y="14686"/>
                  </a:lnTo>
                  <a:lnTo>
                    <a:pt x="20482" y="14686"/>
                  </a:lnTo>
                  <a:lnTo>
                    <a:pt x="20069" y="5268"/>
                  </a:lnTo>
                  <a:lnTo>
                    <a:pt x="11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16"/>
            <p:cNvSpPr/>
            <p:nvPr/>
          </p:nvSpPr>
          <p:spPr>
            <a:xfrm>
              <a:off x="3605575" y="3188250"/>
              <a:ext cx="492100" cy="278850"/>
            </a:xfrm>
            <a:custGeom>
              <a:avLst/>
              <a:gdLst/>
              <a:ahLst/>
              <a:cxnLst/>
              <a:rect l="l" t="t" r="r" b="b"/>
              <a:pathLst>
                <a:path w="19684" h="11154" extrusionOk="0">
                  <a:moveTo>
                    <a:pt x="514" y="0"/>
                  </a:moveTo>
                  <a:lnTo>
                    <a:pt x="1" y="6526"/>
                  </a:lnTo>
                  <a:cubicBezTo>
                    <a:pt x="6529" y="8209"/>
                    <a:pt x="13092" y="9744"/>
                    <a:pt x="19683" y="11153"/>
                  </a:cubicBezTo>
                  <a:lnTo>
                    <a:pt x="19426" y="5268"/>
                  </a:lnTo>
                  <a:lnTo>
                    <a:pt x="514" y="0"/>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16"/>
            <p:cNvSpPr/>
            <p:nvPr/>
          </p:nvSpPr>
          <p:spPr>
            <a:xfrm>
              <a:off x="3334450" y="2232075"/>
              <a:ext cx="1076325" cy="1150150"/>
            </a:xfrm>
            <a:custGeom>
              <a:avLst/>
              <a:gdLst/>
              <a:ahLst/>
              <a:cxnLst/>
              <a:rect l="l" t="t" r="r" b="b"/>
              <a:pathLst>
                <a:path w="43053" h="46006" extrusionOk="0">
                  <a:moveTo>
                    <a:pt x="18586" y="0"/>
                  </a:moveTo>
                  <a:cubicBezTo>
                    <a:pt x="7322" y="0"/>
                    <a:pt x="1" y="7800"/>
                    <a:pt x="1" y="21096"/>
                  </a:cubicBezTo>
                  <a:cubicBezTo>
                    <a:pt x="1" y="37484"/>
                    <a:pt x="14630" y="41268"/>
                    <a:pt x="22642" y="44080"/>
                  </a:cubicBezTo>
                  <a:cubicBezTo>
                    <a:pt x="26363" y="45386"/>
                    <a:pt x="29846" y="46005"/>
                    <a:pt x="32463" y="46005"/>
                  </a:cubicBezTo>
                  <a:cubicBezTo>
                    <a:pt x="35179" y="46005"/>
                    <a:pt x="36961" y="45339"/>
                    <a:pt x="37109" y="44080"/>
                  </a:cubicBezTo>
                  <a:cubicBezTo>
                    <a:pt x="37401" y="41609"/>
                    <a:pt x="38279" y="31408"/>
                    <a:pt x="38279" y="31408"/>
                  </a:cubicBezTo>
                  <a:cubicBezTo>
                    <a:pt x="38279" y="31408"/>
                    <a:pt x="39674" y="31529"/>
                    <a:pt x="40886" y="31529"/>
                  </a:cubicBezTo>
                  <a:cubicBezTo>
                    <a:pt x="41695" y="31529"/>
                    <a:pt x="42424" y="31475"/>
                    <a:pt x="42603" y="31296"/>
                  </a:cubicBezTo>
                  <a:cubicBezTo>
                    <a:pt x="43052" y="30846"/>
                    <a:pt x="39790" y="805"/>
                    <a:pt x="19560" y="20"/>
                  </a:cubicBezTo>
                  <a:cubicBezTo>
                    <a:pt x="19232" y="7"/>
                    <a:pt x="18908" y="0"/>
                    <a:pt x="18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16"/>
            <p:cNvSpPr/>
            <p:nvPr/>
          </p:nvSpPr>
          <p:spPr>
            <a:xfrm>
              <a:off x="3509463" y="2232100"/>
              <a:ext cx="909075" cy="1150100"/>
            </a:xfrm>
            <a:custGeom>
              <a:avLst/>
              <a:gdLst/>
              <a:ahLst/>
              <a:cxnLst/>
              <a:rect l="l" t="t" r="r" b="b"/>
              <a:pathLst>
                <a:path w="36363" h="46004" extrusionOk="0">
                  <a:moveTo>
                    <a:pt x="11901" y="0"/>
                  </a:moveTo>
                  <a:cubicBezTo>
                    <a:pt x="9993" y="0"/>
                    <a:pt x="8199" y="227"/>
                    <a:pt x="6533" y="663"/>
                  </a:cubicBezTo>
                  <a:cubicBezTo>
                    <a:pt x="12150" y="4652"/>
                    <a:pt x="16036" y="10567"/>
                    <a:pt x="15248" y="18104"/>
                  </a:cubicBezTo>
                  <a:cubicBezTo>
                    <a:pt x="14316" y="27020"/>
                    <a:pt x="8030" y="34015"/>
                    <a:pt x="0" y="36398"/>
                  </a:cubicBezTo>
                  <a:cubicBezTo>
                    <a:pt x="4905" y="40623"/>
                    <a:pt x="11466" y="42504"/>
                    <a:pt x="15952" y="44078"/>
                  </a:cubicBezTo>
                  <a:cubicBezTo>
                    <a:pt x="19672" y="45384"/>
                    <a:pt x="23156" y="46004"/>
                    <a:pt x="25773" y="46004"/>
                  </a:cubicBezTo>
                  <a:cubicBezTo>
                    <a:pt x="28489" y="46004"/>
                    <a:pt x="30273" y="45337"/>
                    <a:pt x="30421" y="44078"/>
                  </a:cubicBezTo>
                  <a:cubicBezTo>
                    <a:pt x="30711" y="41607"/>
                    <a:pt x="31589" y="31407"/>
                    <a:pt x="31589" y="31407"/>
                  </a:cubicBezTo>
                  <a:cubicBezTo>
                    <a:pt x="31589" y="31407"/>
                    <a:pt x="32983" y="31528"/>
                    <a:pt x="34195" y="31528"/>
                  </a:cubicBezTo>
                  <a:cubicBezTo>
                    <a:pt x="35005" y="31528"/>
                    <a:pt x="35734" y="31474"/>
                    <a:pt x="35914" y="31295"/>
                  </a:cubicBezTo>
                  <a:cubicBezTo>
                    <a:pt x="36362" y="30845"/>
                    <a:pt x="33099" y="805"/>
                    <a:pt x="12869" y="20"/>
                  </a:cubicBezTo>
                  <a:cubicBezTo>
                    <a:pt x="12543" y="7"/>
                    <a:pt x="12221" y="0"/>
                    <a:pt x="11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16"/>
            <p:cNvSpPr/>
            <p:nvPr/>
          </p:nvSpPr>
          <p:spPr>
            <a:xfrm>
              <a:off x="3867000" y="2337675"/>
              <a:ext cx="553125" cy="917675"/>
            </a:xfrm>
            <a:custGeom>
              <a:avLst/>
              <a:gdLst/>
              <a:ahLst/>
              <a:cxnLst/>
              <a:rect l="l" t="t" r="r" b="b"/>
              <a:pathLst>
                <a:path w="22125" h="36707" extrusionOk="0">
                  <a:moveTo>
                    <a:pt x="8817" y="1"/>
                  </a:moveTo>
                  <a:cubicBezTo>
                    <a:pt x="7336" y="1"/>
                    <a:pt x="5290" y="1695"/>
                    <a:pt x="5128" y="5811"/>
                  </a:cubicBezTo>
                  <a:cubicBezTo>
                    <a:pt x="4935" y="10704"/>
                    <a:pt x="6728" y="14776"/>
                    <a:pt x="3364" y="18159"/>
                  </a:cubicBezTo>
                  <a:cubicBezTo>
                    <a:pt x="1" y="21541"/>
                    <a:pt x="1421" y="25055"/>
                    <a:pt x="3364" y="28791"/>
                  </a:cubicBezTo>
                  <a:cubicBezTo>
                    <a:pt x="5228" y="32374"/>
                    <a:pt x="12468" y="36707"/>
                    <a:pt x="15711" y="36707"/>
                  </a:cubicBezTo>
                  <a:cubicBezTo>
                    <a:pt x="15849" y="36707"/>
                    <a:pt x="15981" y="36699"/>
                    <a:pt x="16104" y="36682"/>
                  </a:cubicBezTo>
                  <a:cubicBezTo>
                    <a:pt x="16728" y="36600"/>
                    <a:pt x="17294" y="27819"/>
                    <a:pt x="17294" y="27819"/>
                  </a:cubicBezTo>
                  <a:cubicBezTo>
                    <a:pt x="17294" y="27819"/>
                    <a:pt x="21327" y="27669"/>
                    <a:pt x="21725" y="27446"/>
                  </a:cubicBezTo>
                  <a:cubicBezTo>
                    <a:pt x="22125" y="27221"/>
                    <a:pt x="19232" y="5198"/>
                    <a:pt x="9579" y="177"/>
                  </a:cubicBezTo>
                  <a:cubicBezTo>
                    <a:pt x="9356" y="61"/>
                    <a:pt x="9096" y="1"/>
                    <a:pt x="8817"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16"/>
            <p:cNvSpPr/>
            <p:nvPr/>
          </p:nvSpPr>
          <p:spPr>
            <a:xfrm>
              <a:off x="3450550" y="2531075"/>
              <a:ext cx="342450" cy="342450"/>
            </a:xfrm>
            <a:custGeom>
              <a:avLst/>
              <a:gdLst/>
              <a:ahLst/>
              <a:cxnLst/>
              <a:rect l="l" t="t" r="r" b="b"/>
              <a:pathLst>
                <a:path w="13698" h="13698" extrusionOk="0">
                  <a:moveTo>
                    <a:pt x="6849" y="0"/>
                  </a:moveTo>
                  <a:cubicBezTo>
                    <a:pt x="5033" y="0"/>
                    <a:pt x="3291" y="722"/>
                    <a:pt x="2006" y="2006"/>
                  </a:cubicBezTo>
                  <a:cubicBezTo>
                    <a:pt x="722" y="3291"/>
                    <a:pt x="0" y="5032"/>
                    <a:pt x="0" y="6849"/>
                  </a:cubicBezTo>
                  <a:cubicBezTo>
                    <a:pt x="0" y="8665"/>
                    <a:pt x="722" y="10407"/>
                    <a:pt x="2006" y="11691"/>
                  </a:cubicBezTo>
                  <a:cubicBezTo>
                    <a:pt x="3291" y="12976"/>
                    <a:pt x="5033" y="13697"/>
                    <a:pt x="6849" y="13697"/>
                  </a:cubicBezTo>
                  <a:cubicBezTo>
                    <a:pt x="8666" y="13697"/>
                    <a:pt x="10408" y="12976"/>
                    <a:pt x="11692" y="11691"/>
                  </a:cubicBezTo>
                  <a:cubicBezTo>
                    <a:pt x="12977" y="10407"/>
                    <a:pt x="13697" y="8665"/>
                    <a:pt x="13697" y="6849"/>
                  </a:cubicBezTo>
                  <a:cubicBezTo>
                    <a:pt x="13697" y="5032"/>
                    <a:pt x="12977" y="3291"/>
                    <a:pt x="11692" y="2006"/>
                  </a:cubicBezTo>
                  <a:cubicBezTo>
                    <a:pt x="10408" y="722"/>
                    <a:pt x="8666" y="0"/>
                    <a:pt x="6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16"/>
            <p:cNvSpPr/>
            <p:nvPr/>
          </p:nvSpPr>
          <p:spPr>
            <a:xfrm>
              <a:off x="3474050" y="2549050"/>
              <a:ext cx="319000" cy="324450"/>
            </a:xfrm>
            <a:custGeom>
              <a:avLst/>
              <a:gdLst/>
              <a:ahLst/>
              <a:cxnLst/>
              <a:rect l="l" t="t" r="r" b="b"/>
              <a:pathLst>
                <a:path w="12760" h="12978" extrusionOk="0">
                  <a:moveTo>
                    <a:pt x="8954" y="1"/>
                  </a:moveTo>
                  <a:lnTo>
                    <a:pt x="8954" y="1"/>
                  </a:lnTo>
                  <a:cubicBezTo>
                    <a:pt x="9109" y="694"/>
                    <a:pt x="9169" y="1427"/>
                    <a:pt x="9109" y="2201"/>
                  </a:cubicBezTo>
                  <a:cubicBezTo>
                    <a:pt x="8719" y="7183"/>
                    <a:pt x="4403" y="9391"/>
                    <a:pt x="1" y="9577"/>
                  </a:cubicBezTo>
                  <a:cubicBezTo>
                    <a:pt x="1190" y="11609"/>
                    <a:pt x="3388" y="12977"/>
                    <a:pt x="5910" y="12977"/>
                  </a:cubicBezTo>
                  <a:cubicBezTo>
                    <a:pt x="9693" y="12977"/>
                    <a:pt x="12759" y="9911"/>
                    <a:pt x="12759" y="6128"/>
                  </a:cubicBezTo>
                  <a:cubicBezTo>
                    <a:pt x="12758" y="3442"/>
                    <a:pt x="11206" y="1123"/>
                    <a:pt x="8954"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16"/>
            <p:cNvSpPr/>
            <p:nvPr/>
          </p:nvSpPr>
          <p:spPr>
            <a:xfrm>
              <a:off x="3475025" y="2601375"/>
              <a:ext cx="81025" cy="145175"/>
            </a:xfrm>
            <a:custGeom>
              <a:avLst/>
              <a:gdLst/>
              <a:ahLst/>
              <a:cxnLst/>
              <a:rect l="l" t="t" r="r" b="b"/>
              <a:pathLst>
                <a:path w="3241" h="5807" extrusionOk="0">
                  <a:moveTo>
                    <a:pt x="2484" y="0"/>
                  </a:moveTo>
                  <a:cubicBezTo>
                    <a:pt x="2371" y="0"/>
                    <a:pt x="2254" y="40"/>
                    <a:pt x="2149" y="135"/>
                  </a:cubicBezTo>
                  <a:cubicBezTo>
                    <a:pt x="634" y="1485"/>
                    <a:pt x="0" y="3458"/>
                    <a:pt x="355" y="5443"/>
                  </a:cubicBezTo>
                  <a:cubicBezTo>
                    <a:pt x="401" y="5697"/>
                    <a:pt x="583" y="5807"/>
                    <a:pt x="778" y="5807"/>
                  </a:cubicBezTo>
                  <a:cubicBezTo>
                    <a:pt x="1072" y="5807"/>
                    <a:pt x="1397" y="5557"/>
                    <a:pt x="1329" y="5175"/>
                  </a:cubicBezTo>
                  <a:cubicBezTo>
                    <a:pt x="1035" y="3534"/>
                    <a:pt x="1628" y="1949"/>
                    <a:pt x="2862" y="847"/>
                  </a:cubicBezTo>
                  <a:cubicBezTo>
                    <a:pt x="3241" y="509"/>
                    <a:pt x="2887" y="0"/>
                    <a:pt x="2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16"/>
            <p:cNvSpPr/>
            <p:nvPr/>
          </p:nvSpPr>
          <p:spPr>
            <a:xfrm>
              <a:off x="3550975" y="2568675"/>
              <a:ext cx="74950" cy="37675"/>
            </a:xfrm>
            <a:custGeom>
              <a:avLst/>
              <a:gdLst/>
              <a:ahLst/>
              <a:cxnLst/>
              <a:rect l="l" t="t" r="r" b="b"/>
              <a:pathLst>
                <a:path w="2998" h="1507" extrusionOk="0">
                  <a:moveTo>
                    <a:pt x="2252" y="1"/>
                  </a:moveTo>
                  <a:cubicBezTo>
                    <a:pt x="2215" y="1"/>
                    <a:pt x="2176" y="5"/>
                    <a:pt x="2135" y="13"/>
                  </a:cubicBezTo>
                  <a:cubicBezTo>
                    <a:pt x="1567" y="132"/>
                    <a:pt x="1026" y="327"/>
                    <a:pt x="505" y="580"/>
                  </a:cubicBezTo>
                  <a:cubicBezTo>
                    <a:pt x="0" y="825"/>
                    <a:pt x="312" y="1507"/>
                    <a:pt x="781" y="1507"/>
                  </a:cubicBezTo>
                  <a:cubicBezTo>
                    <a:pt x="856" y="1507"/>
                    <a:pt x="934" y="1490"/>
                    <a:pt x="1014" y="1451"/>
                  </a:cubicBezTo>
                  <a:cubicBezTo>
                    <a:pt x="1458" y="1237"/>
                    <a:pt x="1922" y="1087"/>
                    <a:pt x="2403" y="987"/>
                  </a:cubicBezTo>
                  <a:cubicBezTo>
                    <a:pt x="2998" y="862"/>
                    <a:pt x="2800" y="1"/>
                    <a:pt x="2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16"/>
            <p:cNvSpPr/>
            <p:nvPr/>
          </p:nvSpPr>
          <p:spPr>
            <a:xfrm>
              <a:off x="3374275" y="2393400"/>
              <a:ext cx="194875" cy="280550"/>
            </a:xfrm>
            <a:custGeom>
              <a:avLst/>
              <a:gdLst/>
              <a:ahLst/>
              <a:cxnLst/>
              <a:rect l="l" t="t" r="r" b="b"/>
              <a:pathLst>
                <a:path w="7795" h="11222" extrusionOk="0">
                  <a:moveTo>
                    <a:pt x="6754" y="0"/>
                  </a:moveTo>
                  <a:cubicBezTo>
                    <a:pt x="6606" y="0"/>
                    <a:pt x="6453" y="48"/>
                    <a:pt x="6313" y="162"/>
                  </a:cubicBezTo>
                  <a:cubicBezTo>
                    <a:pt x="3106" y="2783"/>
                    <a:pt x="957" y="6326"/>
                    <a:pt x="106" y="10379"/>
                  </a:cubicBezTo>
                  <a:cubicBezTo>
                    <a:pt x="0" y="10888"/>
                    <a:pt x="427" y="11221"/>
                    <a:pt x="823" y="11221"/>
                  </a:cubicBezTo>
                  <a:cubicBezTo>
                    <a:pt x="1085" y="11221"/>
                    <a:pt x="1334" y="11075"/>
                    <a:pt x="1405" y="10737"/>
                  </a:cubicBezTo>
                  <a:cubicBezTo>
                    <a:pt x="2213" y="6889"/>
                    <a:pt x="4221" y="3600"/>
                    <a:pt x="7264" y="1115"/>
                  </a:cubicBezTo>
                  <a:cubicBezTo>
                    <a:pt x="7795" y="681"/>
                    <a:pt x="7309" y="0"/>
                    <a:pt x="6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16"/>
            <p:cNvSpPr/>
            <p:nvPr/>
          </p:nvSpPr>
          <p:spPr>
            <a:xfrm>
              <a:off x="3558625" y="2336925"/>
              <a:ext cx="107675" cy="56425"/>
            </a:xfrm>
            <a:custGeom>
              <a:avLst/>
              <a:gdLst/>
              <a:ahLst/>
              <a:cxnLst/>
              <a:rect l="l" t="t" r="r" b="b"/>
              <a:pathLst>
                <a:path w="4307" h="2257" extrusionOk="0">
                  <a:moveTo>
                    <a:pt x="3517" y="0"/>
                  </a:moveTo>
                  <a:cubicBezTo>
                    <a:pt x="3493" y="0"/>
                    <a:pt x="3469" y="1"/>
                    <a:pt x="3444" y="4"/>
                  </a:cubicBezTo>
                  <a:cubicBezTo>
                    <a:pt x="2419" y="99"/>
                    <a:pt x="1461" y="409"/>
                    <a:pt x="601" y="980"/>
                  </a:cubicBezTo>
                  <a:cubicBezTo>
                    <a:pt x="0" y="1379"/>
                    <a:pt x="370" y="2257"/>
                    <a:pt x="929" y="2257"/>
                  </a:cubicBezTo>
                  <a:cubicBezTo>
                    <a:pt x="1040" y="2257"/>
                    <a:pt x="1159" y="2222"/>
                    <a:pt x="1278" y="2143"/>
                  </a:cubicBezTo>
                  <a:cubicBezTo>
                    <a:pt x="1936" y="1707"/>
                    <a:pt x="2655" y="1423"/>
                    <a:pt x="3444" y="1349"/>
                  </a:cubicBezTo>
                  <a:cubicBezTo>
                    <a:pt x="4275" y="1272"/>
                    <a:pt x="4306" y="0"/>
                    <a:pt x="3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16"/>
            <p:cNvSpPr/>
            <p:nvPr/>
          </p:nvSpPr>
          <p:spPr>
            <a:xfrm>
              <a:off x="3251100" y="2439425"/>
              <a:ext cx="84450" cy="376250"/>
            </a:xfrm>
            <a:custGeom>
              <a:avLst/>
              <a:gdLst/>
              <a:ahLst/>
              <a:cxnLst/>
              <a:rect l="l" t="t" r="r" b="b"/>
              <a:pathLst>
                <a:path w="3378" h="15050" extrusionOk="0">
                  <a:moveTo>
                    <a:pt x="2561" y="0"/>
                  </a:moveTo>
                  <a:cubicBezTo>
                    <a:pt x="2293" y="0"/>
                    <a:pt x="2028" y="142"/>
                    <a:pt x="1927" y="470"/>
                  </a:cubicBezTo>
                  <a:cubicBezTo>
                    <a:pt x="529" y="5011"/>
                    <a:pt x="0" y="9666"/>
                    <a:pt x="356" y="14404"/>
                  </a:cubicBezTo>
                  <a:cubicBezTo>
                    <a:pt x="389" y="14834"/>
                    <a:pt x="742" y="15050"/>
                    <a:pt x="1079" y="15050"/>
                  </a:cubicBezTo>
                  <a:cubicBezTo>
                    <a:pt x="1415" y="15050"/>
                    <a:pt x="1734" y="14835"/>
                    <a:pt x="1702" y="14404"/>
                  </a:cubicBezTo>
                  <a:cubicBezTo>
                    <a:pt x="1356" y="9783"/>
                    <a:pt x="1861" y="5257"/>
                    <a:pt x="3224" y="826"/>
                  </a:cubicBezTo>
                  <a:cubicBezTo>
                    <a:pt x="3378" y="327"/>
                    <a:pt x="2967" y="0"/>
                    <a:pt x="2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16"/>
            <p:cNvSpPr/>
            <p:nvPr/>
          </p:nvSpPr>
          <p:spPr>
            <a:xfrm>
              <a:off x="3272525" y="2870825"/>
              <a:ext cx="70000" cy="115850"/>
            </a:xfrm>
            <a:custGeom>
              <a:avLst/>
              <a:gdLst/>
              <a:ahLst/>
              <a:cxnLst/>
              <a:rect l="l" t="t" r="r" b="b"/>
              <a:pathLst>
                <a:path w="2800" h="4634" extrusionOk="0">
                  <a:moveTo>
                    <a:pt x="822" y="1"/>
                  </a:moveTo>
                  <a:cubicBezTo>
                    <a:pt x="424" y="1"/>
                    <a:pt x="0" y="332"/>
                    <a:pt x="114" y="840"/>
                  </a:cubicBezTo>
                  <a:cubicBezTo>
                    <a:pt x="385" y="2043"/>
                    <a:pt x="810" y="3194"/>
                    <a:pt x="1368" y="4294"/>
                  </a:cubicBezTo>
                  <a:cubicBezTo>
                    <a:pt x="1491" y="4534"/>
                    <a:pt x="1687" y="4634"/>
                    <a:pt x="1888" y="4634"/>
                  </a:cubicBezTo>
                  <a:cubicBezTo>
                    <a:pt x="2333" y="4634"/>
                    <a:pt x="2800" y="4146"/>
                    <a:pt x="2530" y="3614"/>
                  </a:cubicBezTo>
                  <a:cubicBezTo>
                    <a:pt x="2022" y="2616"/>
                    <a:pt x="1658" y="1576"/>
                    <a:pt x="1413" y="482"/>
                  </a:cubicBezTo>
                  <a:cubicBezTo>
                    <a:pt x="1337" y="146"/>
                    <a:pt x="1085" y="1"/>
                    <a:pt x="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16"/>
            <p:cNvSpPr/>
            <p:nvPr/>
          </p:nvSpPr>
          <p:spPr>
            <a:xfrm>
              <a:off x="4101400" y="2242300"/>
              <a:ext cx="281975" cy="298300"/>
            </a:xfrm>
            <a:custGeom>
              <a:avLst/>
              <a:gdLst/>
              <a:ahLst/>
              <a:cxnLst/>
              <a:rect l="l" t="t" r="r" b="b"/>
              <a:pathLst>
                <a:path w="11279" h="11932" extrusionOk="0">
                  <a:moveTo>
                    <a:pt x="1060" y="1"/>
                  </a:moveTo>
                  <a:cubicBezTo>
                    <a:pt x="495" y="1"/>
                    <a:pt x="0" y="685"/>
                    <a:pt x="543" y="1106"/>
                  </a:cubicBezTo>
                  <a:cubicBezTo>
                    <a:pt x="4290" y="4013"/>
                    <a:pt x="7396" y="7521"/>
                    <a:pt x="9811" y="11608"/>
                  </a:cubicBezTo>
                  <a:cubicBezTo>
                    <a:pt x="9946" y="11836"/>
                    <a:pt x="10148" y="11931"/>
                    <a:pt x="10352" y="11931"/>
                  </a:cubicBezTo>
                  <a:cubicBezTo>
                    <a:pt x="10813" y="11931"/>
                    <a:pt x="11279" y="11446"/>
                    <a:pt x="10973" y="10928"/>
                  </a:cubicBezTo>
                  <a:cubicBezTo>
                    <a:pt x="8505" y="6749"/>
                    <a:pt x="5330" y="3129"/>
                    <a:pt x="1495" y="154"/>
                  </a:cubicBezTo>
                  <a:cubicBezTo>
                    <a:pt x="1357" y="47"/>
                    <a:pt x="1206" y="1"/>
                    <a:pt x="10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16"/>
            <p:cNvSpPr/>
            <p:nvPr/>
          </p:nvSpPr>
          <p:spPr>
            <a:xfrm>
              <a:off x="4368675" y="2578950"/>
              <a:ext cx="61525" cy="102575"/>
            </a:xfrm>
            <a:custGeom>
              <a:avLst/>
              <a:gdLst/>
              <a:ahLst/>
              <a:cxnLst/>
              <a:rect l="l" t="t" r="r" b="b"/>
              <a:pathLst>
                <a:path w="2461" h="4103" extrusionOk="0">
                  <a:moveTo>
                    <a:pt x="817" y="1"/>
                  </a:moveTo>
                  <a:cubicBezTo>
                    <a:pt x="412" y="1"/>
                    <a:pt x="0" y="328"/>
                    <a:pt x="153" y="829"/>
                  </a:cubicBezTo>
                  <a:cubicBezTo>
                    <a:pt x="439" y="1763"/>
                    <a:pt x="724" y="2697"/>
                    <a:pt x="1009" y="3633"/>
                  </a:cubicBezTo>
                  <a:cubicBezTo>
                    <a:pt x="1109" y="3960"/>
                    <a:pt x="1375" y="4102"/>
                    <a:pt x="1642" y="4102"/>
                  </a:cubicBezTo>
                  <a:cubicBezTo>
                    <a:pt x="2049" y="4102"/>
                    <a:pt x="2460" y="3775"/>
                    <a:pt x="2306" y="3274"/>
                  </a:cubicBezTo>
                  <a:cubicBezTo>
                    <a:pt x="2021" y="2341"/>
                    <a:pt x="1736" y="1407"/>
                    <a:pt x="1450" y="471"/>
                  </a:cubicBezTo>
                  <a:cubicBezTo>
                    <a:pt x="1350" y="143"/>
                    <a:pt x="1085" y="1"/>
                    <a:pt x="8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16"/>
            <p:cNvSpPr/>
            <p:nvPr/>
          </p:nvSpPr>
          <p:spPr>
            <a:xfrm>
              <a:off x="4352950" y="2373875"/>
              <a:ext cx="141350" cy="275700"/>
            </a:xfrm>
            <a:custGeom>
              <a:avLst/>
              <a:gdLst/>
              <a:ahLst/>
              <a:cxnLst/>
              <a:rect l="l" t="t" r="r" b="b"/>
              <a:pathLst>
                <a:path w="5654" h="11028" extrusionOk="0">
                  <a:moveTo>
                    <a:pt x="921" y="1"/>
                  </a:moveTo>
                  <a:cubicBezTo>
                    <a:pt x="466" y="1"/>
                    <a:pt x="1" y="485"/>
                    <a:pt x="296" y="1008"/>
                  </a:cubicBezTo>
                  <a:cubicBezTo>
                    <a:pt x="2003" y="4031"/>
                    <a:pt x="3304" y="7203"/>
                    <a:pt x="4219" y="10551"/>
                  </a:cubicBezTo>
                  <a:cubicBezTo>
                    <a:pt x="4309" y="10884"/>
                    <a:pt x="4569" y="11027"/>
                    <a:pt x="4835" y="11027"/>
                  </a:cubicBezTo>
                  <a:cubicBezTo>
                    <a:pt x="5238" y="11027"/>
                    <a:pt x="5653" y="10698"/>
                    <a:pt x="5516" y="10194"/>
                  </a:cubicBezTo>
                  <a:cubicBezTo>
                    <a:pt x="4572" y="6734"/>
                    <a:pt x="3219" y="3451"/>
                    <a:pt x="1458" y="330"/>
                  </a:cubicBezTo>
                  <a:cubicBezTo>
                    <a:pt x="1326" y="97"/>
                    <a:pt x="1125" y="1"/>
                    <a:pt x="9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16"/>
            <p:cNvSpPr/>
            <p:nvPr/>
          </p:nvSpPr>
          <p:spPr>
            <a:xfrm>
              <a:off x="3178525" y="2753625"/>
              <a:ext cx="83300" cy="260625"/>
            </a:xfrm>
            <a:custGeom>
              <a:avLst/>
              <a:gdLst/>
              <a:ahLst/>
              <a:cxnLst/>
              <a:rect l="l" t="t" r="r" b="b"/>
              <a:pathLst>
                <a:path w="3332" h="10425" extrusionOk="0">
                  <a:moveTo>
                    <a:pt x="643" y="0"/>
                  </a:moveTo>
                  <a:cubicBezTo>
                    <a:pt x="307" y="0"/>
                    <a:pt x="0" y="212"/>
                    <a:pt x="56" y="639"/>
                  </a:cubicBezTo>
                  <a:cubicBezTo>
                    <a:pt x="461" y="3787"/>
                    <a:pt x="1065" y="6885"/>
                    <a:pt x="1898" y="9948"/>
                  </a:cubicBezTo>
                  <a:cubicBezTo>
                    <a:pt x="1988" y="10280"/>
                    <a:pt x="2248" y="10424"/>
                    <a:pt x="2514" y="10424"/>
                  </a:cubicBezTo>
                  <a:cubicBezTo>
                    <a:pt x="2916" y="10424"/>
                    <a:pt x="3332" y="10095"/>
                    <a:pt x="3195" y="9591"/>
                  </a:cubicBezTo>
                  <a:cubicBezTo>
                    <a:pt x="2394" y="6646"/>
                    <a:pt x="1791" y="3665"/>
                    <a:pt x="1401" y="639"/>
                  </a:cubicBezTo>
                  <a:cubicBezTo>
                    <a:pt x="1346" y="215"/>
                    <a:pt x="980" y="0"/>
                    <a:pt x="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16"/>
            <p:cNvSpPr/>
            <p:nvPr/>
          </p:nvSpPr>
          <p:spPr>
            <a:xfrm>
              <a:off x="3248850" y="3053150"/>
              <a:ext cx="79350" cy="105200"/>
            </a:xfrm>
            <a:custGeom>
              <a:avLst/>
              <a:gdLst/>
              <a:ahLst/>
              <a:cxnLst/>
              <a:rect l="l" t="t" r="r" b="b"/>
              <a:pathLst>
                <a:path w="3174" h="4208" extrusionOk="0">
                  <a:moveTo>
                    <a:pt x="903" y="0"/>
                  </a:moveTo>
                  <a:cubicBezTo>
                    <a:pt x="471" y="0"/>
                    <a:pt x="0" y="491"/>
                    <a:pt x="238" y="1030"/>
                  </a:cubicBezTo>
                  <a:cubicBezTo>
                    <a:pt x="673" y="2011"/>
                    <a:pt x="1162" y="2961"/>
                    <a:pt x="1706" y="3884"/>
                  </a:cubicBezTo>
                  <a:cubicBezTo>
                    <a:pt x="1841" y="4113"/>
                    <a:pt x="2044" y="4208"/>
                    <a:pt x="2248" y="4208"/>
                  </a:cubicBezTo>
                  <a:cubicBezTo>
                    <a:pt x="2709" y="4208"/>
                    <a:pt x="3173" y="3724"/>
                    <a:pt x="2867" y="3204"/>
                  </a:cubicBezTo>
                  <a:cubicBezTo>
                    <a:pt x="2324" y="2281"/>
                    <a:pt x="1835" y="1330"/>
                    <a:pt x="1401" y="350"/>
                  </a:cubicBezTo>
                  <a:cubicBezTo>
                    <a:pt x="1291" y="103"/>
                    <a:pt x="1101" y="0"/>
                    <a:pt x="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16"/>
            <p:cNvSpPr/>
            <p:nvPr/>
          </p:nvSpPr>
          <p:spPr>
            <a:xfrm>
              <a:off x="4105450" y="2395900"/>
              <a:ext cx="124950" cy="121850"/>
            </a:xfrm>
            <a:custGeom>
              <a:avLst/>
              <a:gdLst/>
              <a:ahLst/>
              <a:cxnLst/>
              <a:rect l="l" t="t" r="r" b="b"/>
              <a:pathLst>
                <a:path w="4998" h="4874" extrusionOk="0">
                  <a:moveTo>
                    <a:pt x="1026" y="0"/>
                  </a:moveTo>
                  <a:cubicBezTo>
                    <a:pt x="479" y="0"/>
                    <a:pt x="0" y="680"/>
                    <a:pt x="518" y="1123"/>
                  </a:cubicBezTo>
                  <a:cubicBezTo>
                    <a:pt x="1687" y="2122"/>
                    <a:pt x="2687" y="3262"/>
                    <a:pt x="3512" y="4560"/>
                  </a:cubicBezTo>
                  <a:cubicBezTo>
                    <a:pt x="3652" y="4782"/>
                    <a:pt x="3858" y="4874"/>
                    <a:pt x="4063" y="4874"/>
                  </a:cubicBezTo>
                  <a:cubicBezTo>
                    <a:pt x="4532" y="4874"/>
                    <a:pt x="4998" y="4392"/>
                    <a:pt x="4674" y="3880"/>
                  </a:cubicBezTo>
                  <a:cubicBezTo>
                    <a:pt x="3791" y="2490"/>
                    <a:pt x="2723" y="1243"/>
                    <a:pt x="1469" y="171"/>
                  </a:cubicBezTo>
                  <a:cubicBezTo>
                    <a:pt x="1329" y="51"/>
                    <a:pt x="1175" y="0"/>
                    <a:pt x="1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16"/>
            <p:cNvSpPr/>
            <p:nvPr/>
          </p:nvSpPr>
          <p:spPr>
            <a:xfrm>
              <a:off x="4218150" y="2534600"/>
              <a:ext cx="115100" cy="207100"/>
            </a:xfrm>
            <a:custGeom>
              <a:avLst/>
              <a:gdLst/>
              <a:ahLst/>
              <a:cxnLst/>
              <a:rect l="l" t="t" r="r" b="b"/>
              <a:pathLst>
                <a:path w="4604" h="8284" extrusionOk="0">
                  <a:moveTo>
                    <a:pt x="905" y="1"/>
                  </a:moveTo>
                  <a:cubicBezTo>
                    <a:pt x="471" y="1"/>
                    <a:pt x="0" y="491"/>
                    <a:pt x="242" y="1029"/>
                  </a:cubicBezTo>
                  <a:cubicBezTo>
                    <a:pt x="1251" y="3275"/>
                    <a:pt x="2207" y="5543"/>
                    <a:pt x="3113" y="7834"/>
                  </a:cubicBezTo>
                  <a:cubicBezTo>
                    <a:pt x="3237" y="8148"/>
                    <a:pt x="3515" y="8284"/>
                    <a:pt x="3786" y="8284"/>
                  </a:cubicBezTo>
                  <a:cubicBezTo>
                    <a:pt x="4203" y="8284"/>
                    <a:pt x="4603" y="7964"/>
                    <a:pt x="4411" y="7476"/>
                  </a:cubicBezTo>
                  <a:cubicBezTo>
                    <a:pt x="3463" y="5076"/>
                    <a:pt x="2462" y="2702"/>
                    <a:pt x="1404" y="350"/>
                  </a:cubicBezTo>
                  <a:cubicBezTo>
                    <a:pt x="1293" y="103"/>
                    <a:pt x="1103" y="1"/>
                    <a:pt x="9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16"/>
            <p:cNvSpPr/>
            <p:nvPr/>
          </p:nvSpPr>
          <p:spPr>
            <a:xfrm>
              <a:off x="3789000" y="2258050"/>
              <a:ext cx="29425" cy="29425"/>
            </a:xfrm>
            <a:custGeom>
              <a:avLst/>
              <a:gdLst/>
              <a:ahLst/>
              <a:cxnLst/>
              <a:rect l="l" t="t" r="r" b="b"/>
              <a:pathLst>
                <a:path w="1177" h="1177" extrusionOk="0">
                  <a:moveTo>
                    <a:pt x="588" y="0"/>
                  </a:moveTo>
                  <a:cubicBezTo>
                    <a:pt x="263" y="0"/>
                    <a:pt x="1" y="263"/>
                    <a:pt x="1" y="589"/>
                  </a:cubicBezTo>
                  <a:cubicBezTo>
                    <a:pt x="1" y="914"/>
                    <a:pt x="263" y="1176"/>
                    <a:pt x="588" y="1176"/>
                  </a:cubicBezTo>
                  <a:cubicBezTo>
                    <a:pt x="914" y="1176"/>
                    <a:pt x="1177" y="914"/>
                    <a:pt x="1177" y="589"/>
                  </a:cubicBezTo>
                  <a:cubicBezTo>
                    <a:pt x="1177" y="263"/>
                    <a:pt x="914" y="0"/>
                    <a:pt x="588"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16"/>
            <p:cNvSpPr/>
            <p:nvPr/>
          </p:nvSpPr>
          <p:spPr>
            <a:xfrm>
              <a:off x="3885800" y="2272725"/>
              <a:ext cx="29425" cy="29450"/>
            </a:xfrm>
            <a:custGeom>
              <a:avLst/>
              <a:gdLst/>
              <a:ahLst/>
              <a:cxnLst/>
              <a:rect l="l" t="t" r="r" b="b"/>
              <a:pathLst>
                <a:path w="1177" h="1178" extrusionOk="0">
                  <a:moveTo>
                    <a:pt x="589" y="1"/>
                  </a:moveTo>
                  <a:cubicBezTo>
                    <a:pt x="264" y="1"/>
                    <a:pt x="0" y="264"/>
                    <a:pt x="0" y="589"/>
                  </a:cubicBezTo>
                  <a:cubicBezTo>
                    <a:pt x="0" y="914"/>
                    <a:pt x="264" y="1178"/>
                    <a:pt x="589" y="1178"/>
                  </a:cubicBezTo>
                  <a:cubicBezTo>
                    <a:pt x="914" y="1178"/>
                    <a:pt x="1176" y="914"/>
                    <a:pt x="1176" y="589"/>
                  </a:cubicBezTo>
                  <a:cubicBezTo>
                    <a:pt x="1176" y="264"/>
                    <a:pt x="914" y="1"/>
                    <a:pt x="589"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16"/>
            <p:cNvSpPr/>
            <p:nvPr/>
          </p:nvSpPr>
          <p:spPr>
            <a:xfrm>
              <a:off x="3983500" y="2302150"/>
              <a:ext cx="29425" cy="29475"/>
            </a:xfrm>
            <a:custGeom>
              <a:avLst/>
              <a:gdLst/>
              <a:ahLst/>
              <a:cxnLst/>
              <a:rect l="l" t="t" r="r" b="b"/>
              <a:pathLst>
                <a:path w="1177" h="1179" extrusionOk="0">
                  <a:moveTo>
                    <a:pt x="589" y="1"/>
                  </a:moveTo>
                  <a:cubicBezTo>
                    <a:pt x="264" y="1"/>
                    <a:pt x="0" y="265"/>
                    <a:pt x="0" y="590"/>
                  </a:cubicBezTo>
                  <a:cubicBezTo>
                    <a:pt x="0" y="913"/>
                    <a:pt x="264" y="1178"/>
                    <a:pt x="589" y="1178"/>
                  </a:cubicBezTo>
                  <a:cubicBezTo>
                    <a:pt x="913" y="1178"/>
                    <a:pt x="1176" y="913"/>
                    <a:pt x="1176" y="590"/>
                  </a:cubicBezTo>
                  <a:cubicBezTo>
                    <a:pt x="1176" y="265"/>
                    <a:pt x="913" y="1"/>
                    <a:pt x="589"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16"/>
            <p:cNvSpPr/>
            <p:nvPr/>
          </p:nvSpPr>
          <p:spPr>
            <a:xfrm>
              <a:off x="3633475" y="3120775"/>
              <a:ext cx="29475" cy="29475"/>
            </a:xfrm>
            <a:custGeom>
              <a:avLst/>
              <a:gdLst/>
              <a:ahLst/>
              <a:cxnLst/>
              <a:rect l="l" t="t" r="r" b="b"/>
              <a:pathLst>
                <a:path w="1179" h="1179" extrusionOk="0">
                  <a:moveTo>
                    <a:pt x="589" y="1"/>
                  </a:moveTo>
                  <a:cubicBezTo>
                    <a:pt x="265" y="1"/>
                    <a:pt x="1" y="265"/>
                    <a:pt x="1" y="589"/>
                  </a:cubicBezTo>
                  <a:cubicBezTo>
                    <a:pt x="1" y="914"/>
                    <a:pt x="265" y="1178"/>
                    <a:pt x="589" y="1178"/>
                  </a:cubicBezTo>
                  <a:cubicBezTo>
                    <a:pt x="914" y="1178"/>
                    <a:pt x="1178" y="914"/>
                    <a:pt x="1178" y="589"/>
                  </a:cubicBezTo>
                  <a:cubicBezTo>
                    <a:pt x="1178" y="265"/>
                    <a:pt x="914" y="1"/>
                    <a:pt x="589"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16"/>
            <p:cNvSpPr/>
            <p:nvPr/>
          </p:nvSpPr>
          <p:spPr>
            <a:xfrm>
              <a:off x="3705075" y="3070375"/>
              <a:ext cx="29425" cy="29450"/>
            </a:xfrm>
            <a:custGeom>
              <a:avLst/>
              <a:gdLst/>
              <a:ahLst/>
              <a:cxnLst/>
              <a:rect l="l" t="t" r="r" b="b"/>
              <a:pathLst>
                <a:path w="1177" h="1178" extrusionOk="0">
                  <a:moveTo>
                    <a:pt x="588" y="0"/>
                  </a:moveTo>
                  <a:cubicBezTo>
                    <a:pt x="264" y="0"/>
                    <a:pt x="1" y="264"/>
                    <a:pt x="1" y="589"/>
                  </a:cubicBezTo>
                  <a:cubicBezTo>
                    <a:pt x="1" y="913"/>
                    <a:pt x="264" y="1177"/>
                    <a:pt x="588" y="1177"/>
                  </a:cubicBezTo>
                  <a:cubicBezTo>
                    <a:pt x="913" y="1177"/>
                    <a:pt x="1177" y="913"/>
                    <a:pt x="1177" y="589"/>
                  </a:cubicBezTo>
                  <a:cubicBezTo>
                    <a:pt x="1177" y="264"/>
                    <a:pt x="914" y="0"/>
                    <a:pt x="588"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16"/>
            <p:cNvSpPr/>
            <p:nvPr/>
          </p:nvSpPr>
          <p:spPr>
            <a:xfrm>
              <a:off x="3621125" y="3494250"/>
              <a:ext cx="235325" cy="34775"/>
            </a:xfrm>
            <a:custGeom>
              <a:avLst/>
              <a:gdLst/>
              <a:ahLst/>
              <a:cxnLst/>
              <a:rect l="l" t="t" r="r" b="b"/>
              <a:pathLst>
                <a:path w="9413" h="1391" extrusionOk="0">
                  <a:moveTo>
                    <a:pt x="863" y="0"/>
                  </a:moveTo>
                  <a:cubicBezTo>
                    <a:pt x="1" y="0"/>
                    <a:pt x="1" y="1341"/>
                    <a:pt x="867" y="1346"/>
                  </a:cubicBezTo>
                  <a:cubicBezTo>
                    <a:pt x="3426" y="1361"/>
                    <a:pt x="5986" y="1377"/>
                    <a:pt x="8546" y="1391"/>
                  </a:cubicBezTo>
                  <a:cubicBezTo>
                    <a:pt x="8547" y="1391"/>
                    <a:pt x="8549" y="1391"/>
                    <a:pt x="8551" y="1391"/>
                  </a:cubicBezTo>
                  <a:cubicBezTo>
                    <a:pt x="9412" y="1391"/>
                    <a:pt x="9411" y="51"/>
                    <a:pt x="8546" y="45"/>
                  </a:cubicBezTo>
                  <a:cubicBezTo>
                    <a:pt x="5986" y="31"/>
                    <a:pt x="3426" y="15"/>
                    <a:pt x="867" y="0"/>
                  </a:cubicBezTo>
                  <a:cubicBezTo>
                    <a:pt x="866" y="0"/>
                    <a:pt x="864" y="0"/>
                    <a:pt x="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16"/>
            <p:cNvSpPr/>
            <p:nvPr/>
          </p:nvSpPr>
          <p:spPr>
            <a:xfrm>
              <a:off x="3867725" y="3492350"/>
              <a:ext cx="103675" cy="33650"/>
            </a:xfrm>
            <a:custGeom>
              <a:avLst/>
              <a:gdLst/>
              <a:ahLst/>
              <a:cxnLst/>
              <a:rect l="l" t="t" r="r" b="b"/>
              <a:pathLst>
                <a:path w="4147" h="1346" extrusionOk="0">
                  <a:moveTo>
                    <a:pt x="868" y="0"/>
                  </a:moveTo>
                  <a:cubicBezTo>
                    <a:pt x="3" y="0"/>
                    <a:pt x="0" y="1346"/>
                    <a:pt x="868" y="1346"/>
                  </a:cubicBezTo>
                  <a:lnTo>
                    <a:pt x="3279" y="1346"/>
                  </a:lnTo>
                  <a:cubicBezTo>
                    <a:pt x="4144" y="1346"/>
                    <a:pt x="4147" y="0"/>
                    <a:pt x="3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16"/>
            <p:cNvSpPr/>
            <p:nvPr/>
          </p:nvSpPr>
          <p:spPr>
            <a:xfrm>
              <a:off x="4200600" y="2820550"/>
              <a:ext cx="36750" cy="52975"/>
            </a:xfrm>
            <a:custGeom>
              <a:avLst/>
              <a:gdLst/>
              <a:ahLst/>
              <a:cxnLst/>
              <a:rect l="l" t="t" r="r" b="b"/>
              <a:pathLst>
                <a:path w="1470" h="2119" extrusionOk="0">
                  <a:moveTo>
                    <a:pt x="735" y="1"/>
                  </a:moveTo>
                  <a:cubicBezTo>
                    <a:pt x="329" y="1"/>
                    <a:pt x="1" y="476"/>
                    <a:pt x="1" y="1060"/>
                  </a:cubicBezTo>
                  <a:cubicBezTo>
                    <a:pt x="1" y="1645"/>
                    <a:pt x="329" y="2118"/>
                    <a:pt x="735" y="2118"/>
                  </a:cubicBezTo>
                  <a:cubicBezTo>
                    <a:pt x="1141" y="2118"/>
                    <a:pt x="1469" y="1644"/>
                    <a:pt x="1469" y="1060"/>
                  </a:cubicBezTo>
                  <a:cubicBezTo>
                    <a:pt x="1469" y="476"/>
                    <a:pt x="1141" y="2"/>
                    <a:pt x="7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03" name="Google Shape;803;p16"/>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804" name="Google Shape;804;p16"/>
          <p:cNvGrpSpPr/>
          <p:nvPr/>
        </p:nvGrpSpPr>
        <p:grpSpPr>
          <a:xfrm>
            <a:off x="372025" y="321975"/>
            <a:ext cx="8400000" cy="4503300"/>
            <a:chOff x="372025" y="321975"/>
            <a:chExt cx="8400000" cy="4503300"/>
          </a:xfrm>
        </p:grpSpPr>
        <p:grpSp>
          <p:nvGrpSpPr>
            <p:cNvPr id="805" name="Google Shape;805;p16"/>
            <p:cNvGrpSpPr/>
            <p:nvPr/>
          </p:nvGrpSpPr>
          <p:grpSpPr>
            <a:xfrm>
              <a:off x="372025" y="321975"/>
              <a:ext cx="8400000" cy="4503300"/>
              <a:chOff x="372025" y="321975"/>
              <a:chExt cx="8400000" cy="4503300"/>
            </a:xfrm>
          </p:grpSpPr>
          <p:sp>
            <p:nvSpPr>
              <p:cNvPr id="806" name="Google Shape;806;p16"/>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07" name="Google Shape;807;p16"/>
              <p:cNvGrpSpPr/>
              <p:nvPr/>
            </p:nvGrpSpPr>
            <p:grpSpPr>
              <a:xfrm>
                <a:off x="372025" y="321975"/>
                <a:ext cx="8400000" cy="4499700"/>
                <a:chOff x="372025" y="321975"/>
                <a:chExt cx="8400000" cy="4499700"/>
              </a:xfrm>
            </p:grpSpPr>
            <p:sp>
              <p:nvSpPr>
                <p:cNvPr id="808" name="Google Shape;808;p16"/>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16"/>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16"/>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16"/>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16"/>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16"/>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14" name="Google Shape;814;p16"/>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cxnSp>
          <p:nvCxnSpPr>
            <p:cNvPr id="815" name="Google Shape;815;p16"/>
            <p:cNvCxnSpPr/>
            <p:nvPr/>
          </p:nvCxnSpPr>
          <p:spPr>
            <a:xfrm>
              <a:off x="372025" y="1104300"/>
              <a:ext cx="8400000" cy="0"/>
            </a:xfrm>
            <a:prstGeom prst="straightConnector1">
              <a:avLst/>
            </a:prstGeom>
            <a:noFill/>
            <a:ln w="9525" cap="flat" cmpd="sng">
              <a:solidFill>
                <a:schemeClr val="dk2"/>
              </a:solidFill>
              <a:prstDash val="solid"/>
              <a:round/>
              <a:headEnd type="none" w="med" len="med"/>
              <a:tailEnd type="none" w="med" len="med"/>
            </a:ln>
          </p:spPr>
        </p:cxnSp>
      </p:grpSp>
      <p:sp>
        <p:nvSpPr>
          <p:cNvPr id="816" name="Google Shape;816;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7" name="Google Shape;817;p16"/>
          <p:cNvSpPr txBox="1">
            <a:spLocks noGrp="1"/>
          </p:cNvSpPr>
          <p:nvPr>
            <p:ph type="subTitle" idx="1"/>
          </p:nvPr>
        </p:nvSpPr>
        <p:spPr>
          <a:xfrm>
            <a:off x="720150" y="3967049"/>
            <a:ext cx="7704000" cy="6348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835"/>
        <p:cNvGrpSpPr/>
        <p:nvPr/>
      </p:nvGrpSpPr>
      <p:grpSpPr>
        <a:xfrm>
          <a:off x="0" y="0"/>
          <a:ext cx="0" cy="0"/>
          <a:chOff x="0" y="0"/>
          <a:chExt cx="0" cy="0"/>
        </a:xfrm>
      </p:grpSpPr>
      <p:grpSp>
        <p:nvGrpSpPr>
          <p:cNvPr id="836" name="Google Shape;836;p18"/>
          <p:cNvGrpSpPr/>
          <p:nvPr/>
        </p:nvGrpSpPr>
        <p:grpSpPr>
          <a:xfrm>
            <a:off x="818830" y="3790733"/>
            <a:ext cx="757775" cy="901643"/>
            <a:chOff x="1081548" y="3586708"/>
            <a:chExt cx="975133" cy="1160266"/>
          </a:xfrm>
        </p:grpSpPr>
        <p:sp>
          <p:nvSpPr>
            <p:cNvPr id="837" name="Google Shape;837;p18"/>
            <p:cNvSpPr/>
            <p:nvPr/>
          </p:nvSpPr>
          <p:spPr>
            <a:xfrm rot="448199">
              <a:off x="1199243" y="4572582"/>
              <a:ext cx="415099" cy="148037"/>
            </a:xfrm>
            <a:custGeom>
              <a:avLst/>
              <a:gdLst/>
              <a:ahLst/>
              <a:cxnLst/>
              <a:rect l="l" t="t" r="r" b="b"/>
              <a:pathLst>
                <a:path w="18787" h="6700" extrusionOk="0">
                  <a:moveTo>
                    <a:pt x="9393" y="0"/>
                  </a:moveTo>
                  <a:cubicBezTo>
                    <a:pt x="5040" y="0"/>
                    <a:pt x="1342" y="2801"/>
                    <a:pt x="0" y="6699"/>
                  </a:cubicBezTo>
                  <a:lnTo>
                    <a:pt x="18786" y="6699"/>
                  </a:lnTo>
                  <a:cubicBezTo>
                    <a:pt x="17443" y="2803"/>
                    <a:pt x="13748" y="0"/>
                    <a:pt x="93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18"/>
            <p:cNvSpPr/>
            <p:nvPr/>
          </p:nvSpPr>
          <p:spPr>
            <a:xfrm rot="448199">
              <a:off x="1455355" y="4141939"/>
              <a:ext cx="63236" cy="528844"/>
            </a:xfrm>
            <a:custGeom>
              <a:avLst/>
              <a:gdLst/>
              <a:ahLst/>
              <a:cxnLst/>
              <a:rect l="l" t="t" r="r" b="b"/>
              <a:pathLst>
                <a:path w="2862" h="23935" extrusionOk="0">
                  <a:moveTo>
                    <a:pt x="1431" y="0"/>
                  </a:moveTo>
                  <a:cubicBezTo>
                    <a:pt x="644" y="0"/>
                    <a:pt x="0" y="644"/>
                    <a:pt x="0" y="1431"/>
                  </a:cubicBezTo>
                  <a:lnTo>
                    <a:pt x="0" y="22504"/>
                  </a:lnTo>
                  <a:cubicBezTo>
                    <a:pt x="0" y="23291"/>
                    <a:pt x="644" y="23934"/>
                    <a:pt x="1431" y="23934"/>
                  </a:cubicBezTo>
                  <a:cubicBezTo>
                    <a:pt x="2216" y="23934"/>
                    <a:pt x="2860" y="23291"/>
                    <a:pt x="2861" y="22504"/>
                  </a:cubicBezTo>
                  <a:lnTo>
                    <a:pt x="2861" y="1431"/>
                  </a:lnTo>
                  <a:cubicBezTo>
                    <a:pt x="2861" y="644"/>
                    <a:pt x="2217" y="0"/>
                    <a:pt x="1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18"/>
            <p:cNvSpPr/>
            <p:nvPr/>
          </p:nvSpPr>
          <p:spPr>
            <a:xfrm rot="448199">
              <a:off x="1381310" y="3758307"/>
              <a:ext cx="437393" cy="437371"/>
            </a:xfrm>
            <a:custGeom>
              <a:avLst/>
              <a:gdLst/>
              <a:ahLst/>
              <a:cxnLst/>
              <a:rect l="l" t="t" r="r" b="b"/>
              <a:pathLst>
                <a:path w="19796" h="19795" extrusionOk="0">
                  <a:moveTo>
                    <a:pt x="9898" y="0"/>
                  </a:moveTo>
                  <a:cubicBezTo>
                    <a:pt x="7273" y="0"/>
                    <a:pt x="4755" y="1042"/>
                    <a:pt x="2900" y="2899"/>
                  </a:cubicBezTo>
                  <a:cubicBezTo>
                    <a:pt x="1043" y="4754"/>
                    <a:pt x="0" y="7272"/>
                    <a:pt x="0" y="9897"/>
                  </a:cubicBezTo>
                  <a:cubicBezTo>
                    <a:pt x="0" y="12522"/>
                    <a:pt x="1043" y="15039"/>
                    <a:pt x="2900" y="16896"/>
                  </a:cubicBezTo>
                  <a:cubicBezTo>
                    <a:pt x="4755" y="18752"/>
                    <a:pt x="7273" y="19794"/>
                    <a:pt x="9898" y="19794"/>
                  </a:cubicBezTo>
                  <a:cubicBezTo>
                    <a:pt x="12523" y="19794"/>
                    <a:pt x="15041" y="18752"/>
                    <a:pt x="16898" y="16896"/>
                  </a:cubicBezTo>
                  <a:cubicBezTo>
                    <a:pt x="18753" y="15039"/>
                    <a:pt x="19796" y="12522"/>
                    <a:pt x="19796" y="9897"/>
                  </a:cubicBezTo>
                  <a:cubicBezTo>
                    <a:pt x="19796" y="7272"/>
                    <a:pt x="18753" y="4754"/>
                    <a:pt x="16898" y="2899"/>
                  </a:cubicBezTo>
                  <a:cubicBezTo>
                    <a:pt x="15041" y="1042"/>
                    <a:pt x="12523" y="0"/>
                    <a:pt x="98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18"/>
            <p:cNvSpPr/>
            <p:nvPr/>
          </p:nvSpPr>
          <p:spPr>
            <a:xfrm rot="448199">
              <a:off x="1101491" y="3700859"/>
              <a:ext cx="732892" cy="354647"/>
            </a:xfrm>
            <a:custGeom>
              <a:avLst/>
              <a:gdLst/>
              <a:ahLst/>
              <a:cxnLst/>
              <a:rect l="l" t="t" r="r" b="b"/>
              <a:pathLst>
                <a:path w="33170" h="16051" extrusionOk="0">
                  <a:moveTo>
                    <a:pt x="8025" y="0"/>
                  </a:moveTo>
                  <a:cubicBezTo>
                    <a:pt x="3609" y="0"/>
                    <a:pt x="0" y="3612"/>
                    <a:pt x="0" y="8025"/>
                  </a:cubicBezTo>
                  <a:cubicBezTo>
                    <a:pt x="0" y="12440"/>
                    <a:pt x="3612" y="16051"/>
                    <a:pt x="8025" y="16051"/>
                  </a:cubicBezTo>
                  <a:lnTo>
                    <a:pt x="25144" y="16051"/>
                  </a:lnTo>
                  <a:cubicBezTo>
                    <a:pt x="29558" y="16051"/>
                    <a:pt x="33168" y="12440"/>
                    <a:pt x="33170" y="8025"/>
                  </a:cubicBezTo>
                  <a:cubicBezTo>
                    <a:pt x="33170" y="3611"/>
                    <a:pt x="29558" y="0"/>
                    <a:pt x="25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18"/>
            <p:cNvSpPr/>
            <p:nvPr/>
          </p:nvSpPr>
          <p:spPr>
            <a:xfrm rot="448199">
              <a:off x="1637174" y="3633965"/>
              <a:ext cx="359839" cy="941402"/>
            </a:xfrm>
            <a:custGeom>
              <a:avLst/>
              <a:gdLst/>
              <a:ahLst/>
              <a:cxnLst/>
              <a:rect l="l" t="t" r="r" b="b"/>
              <a:pathLst>
                <a:path w="16286" h="42607" extrusionOk="0">
                  <a:moveTo>
                    <a:pt x="5123" y="1"/>
                  </a:moveTo>
                  <a:cubicBezTo>
                    <a:pt x="3640" y="1"/>
                    <a:pt x="2314" y="734"/>
                    <a:pt x="1532" y="2714"/>
                  </a:cubicBezTo>
                  <a:cubicBezTo>
                    <a:pt x="533" y="5248"/>
                    <a:pt x="937" y="7974"/>
                    <a:pt x="1963" y="10433"/>
                  </a:cubicBezTo>
                  <a:cubicBezTo>
                    <a:pt x="2595" y="11944"/>
                    <a:pt x="3540" y="13347"/>
                    <a:pt x="4099" y="14884"/>
                  </a:cubicBezTo>
                  <a:cubicBezTo>
                    <a:pt x="4634" y="16347"/>
                    <a:pt x="4694" y="18011"/>
                    <a:pt x="4617" y="19549"/>
                  </a:cubicBezTo>
                  <a:cubicBezTo>
                    <a:pt x="4421" y="23536"/>
                    <a:pt x="1698" y="26787"/>
                    <a:pt x="943" y="30634"/>
                  </a:cubicBezTo>
                  <a:cubicBezTo>
                    <a:pt x="0" y="35417"/>
                    <a:pt x="667" y="41118"/>
                    <a:pt x="6283" y="42427"/>
                  </a:cubicBezTo>
                  <a:cubicBezTo>
                    <a:pt x="6807" y="42549"/>
                    <a:pt x="7317" y="42607"/>
                    <a:pt x="7811" y="42607"/>
                  </a:cubicBezTo>
                  <a:cubicBezTo>
                    <a:pt x="11663" y="42607"/>
                    <a:pt x="14500" y="39100"/>
                    <a:pt x="14500" y="35234"/>
                  </a:cubicBezTo>
                  <a:lnTo>
                    <a:pt x="14500" y="21554"/>
                  </a:lnTo>
                  <a:cubicBezTo>
                    <a:pt x="15637" y="19403"/>
                    <a:pt x="16285" y="16955"/>
                    <a:pt x="16285" y="14353"/>
                  </a:cubicBezTo>
                  <a:cubicBezTo>
                    <a:pt x="16285" y="9987"/>
                    <a:pt x="14391" y="5760"/>
                    <a:pt x="11136" y="2847"/>
                  </a:cubicBezTo>
                  <a:cubicBezTo>
                    <a:pt x="9514" y="1398"/>
                    <a:pt x="7169" y="1"/>
                    <a:pt x="5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18"/>
            <p:cNvSpPr/>
            <p:nvPr/>
          </p:nvSpPr>
          <p:spPr>
            <a:xfrm rot="448199">
              <a:off x="1091629" y="3870125"/>
              <a:ext cx="269780" cy="95870"/>
            </a:xfrm>
            <a:custGeom>
              <a:avLst/>
              <a:gdLst/>
              <a:ahLst/>
              <a:cxnLst/>
              <a:rect l="l" t="t" r="r" b="b"/>
              <a:pathLst>
                <a:path w="12210" h="4339" extrusionOk="0">
                  <a:moveTo>
                    <a:pt x="208" y="1"/>
                  </a:moveTo>
                  <a:cubicBezTo>
                    <a:pt x="93" y="1"/>
                    <a:pt x="0" y="92"/>
                    <a:pt x="0" y="208"/>
                  </a:cubicBezTo>
                  <a:cubicBezTo>
                    <a:pt x="0" y="323"/>
                    <a:pt x="93" y="414"/>
                    <a:pt x="208" y="414"/>
                  </a:cubicBezTo>
                  <a:lnTo>
                    <a:pt x="7089" y="414"/>
                  </a:lnTo>
                  <a:lnTo>
                    <a:pt x="11847" y="4292"/>
                  </a:lnTo>
                  <a:cubicBezTo>
                    <a:pt x="11885" y="4324"/>
                    <a:pt x="11931" y="4338"/>
                    <a:pt x="11978" y="4338"/>
                  </a:cubicBezTo>
                  <a:cubicBezTo>
                    <a:pt x="12038" y="4338"/>
                    <a:pt x="12097" y="4314"/>
                    <a:pt x="12138" y="4261"/>
                  </a:cubicBezTo>
                  <a:cubicBezTo>
                    <a:pt x="12210" y="4172"/>
                    <a:pt x="12197" y="4042"/>
                    <a:pt x="12108" y="3970"/>
                  </a:cubicBezTo>
                  <a:lnTo>
                    <a:pt x="7292" y="47"/>
                  </a:lnTo>
                  <a:cubicBezTo>
                    <a:pt x="7255" y="16"/>
                    <a:pt x="7210" y="1"/>
                    <a:pt x="7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18"/>
            <p:cNvSpPr/>
            <p:nvPr/>
          </p:nvSpPr>
          <p:spPr>
            <a:xfrm rot="448199">
              <a:off x="1330623" y="3968076"/>
              <a:ext cx="37473" cy="37473"/>
            </a:xfrm>
            <a:custGeom>
              <a:avLst/>
              <a:gdLst/>
              <a:ahLst/>
              <a:cxnLst/>
              <a:rect l="l" t="t" r="r" b="b"/>
              <a:pathLst>
                <a:path w="1696" h="1696" extrusionOk="0">
                  <a:moveTo>
                    <a:pt x="848" y="0"/>
                  </a:moveTo>
                  <a:cubicBezTo>
                    <a:pt x="382" y="0"/>
                    <a:pt x="0" y="381"/>
                    <a:pt x="0" y="847"/>
                  </a:cubicBezTo>
                  <a:cubicBezTo>
                    <a:pt x="0" y="1314"/>
                    <a:pt x="382" y="1695"/>
                    <a:pt x="848" y="1695"/>
                  </a:cubicBezTo>
                  <a:cubicBezTo>
                    <a:pt x="1315" y="1695"/>
                    <a:pt x="1695" y="1314"/>
                    <a:pt x="1695" y="847"/>
                  </a:cubicBezTo>
                  <a:cubicBezTo>
                    <a:pt x="1695" y="381"/>
                    <a:pt x="1315" y="0"/>
                    <a:pt x="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18"/>
            <p:cNvSpPr/>
            <p:nvPr/>
          </p:nvSpPr>
          <p:spPr>
            <a:xfrm rot="448199">
              <a:off x="1121684" y="3771313"/>
              <a:ext cx="243730" cy="166795"/>
            </a:xfrm>
            <a:custGeom>
              <a:avLst/>
              <a:gdLst/>
              <a:ahLst/>
              <a:cxnLst/>
              <a:rect l="l" t="t" r="r" b="b"/>
              <a:pathLst>
                <a:path w="11031" h="7549" extrusionOk="0">
                  <a:moveTo>
                    <a:pt x="10820" y="1"/>
                  </a:moveTo>
                  <a:cubicBezTo>
                    <a:pt x="10713" y="1"/>
                    <a:pt x="10618" y="85"/>
                    <a:pt x="10612" y="197"/>
                  </a:cubicBezTo>
                  <a:lnTo>
                    <a:pt x="10439" y="3999"/>
                  </a:lnTo>
                  <a:lnTo>
                    <a:pt x="4083" y="7134"/>
                  </a:lnTo>
                  <a:lnTo>
                    <a:pt x="208" y="7134"/>
                  </a:lnTo>
                  <a:cubicBezTo>
                    <a:pt x="94" y="7134"/>
                    <a:pt x="1" y="7227"/>
                    <a:pt x="1" y="7341"/>
                  </a:cubicBezTo>
                  <a:cubicBezTo>
                    <a:pt x="1" y="7456"/>
                    <a:pt x="94" y="7549"/>
                    <a:pt x="208" y="7549"/>
                  </a:cubicBezTo>
                  <a:lnTo>
                    <a:pt x="4132" y="7549"/>
                  </a:lnTo>
                  <a:cubicBezTo>
                    <a:pt x="4162" y="7549"/>
                    <a:pt x="4195" y="7541"/>
                    <a:pt x="4224" y="7527"/>
                  </a:cubicBezTo>
                  <a:lnTo>
                    <a:pt x="10732" y="4317"/>
                  </a:lnTo>
                  <a:cubicBezTo>
                    <a:pt x="10798" y="4284"/>
                    <a:pt x="10843" y="4215"/>
                    <a:pt x="10847" y="4141"/>
                  </a:cubicBezTo>
                  <a:lnTo>
                    <a:pt x="11026" y="217"/>
                  </a:lnTo>
                  <a:cubicBezTo>
                    <a:pt x="11030" y="103"/>
                    <a:pt x="10943" y="7"/>
                    <a:pt x="10828" y="1"/>
                  </a:cubicBezTo>
                  <a:cubicBezTo>
                    <a:pt x="10826" y="1"/>
                    <a:pt x="10823" y="1"/>
                    <a:pt x="10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18"/>
            <p:cNvSpPr/>
            <p:nvPr/>
          </p:nvSpPr>
          <p:spPr>
            <a:xfrm rot="448199">
              <a:off x="1348743" y="3773242"/>
              <a:ext cx="29563" cy="29563"/>
            </a:xfrm>
            <a:custGeom>
              <a:avLst/>
              <a:gdLst/>
              <a:ahLst/>
              <a:cxnLst/>
              <a:rect l="l" t="t" r="r" b="b"/>
              <a:pathLst>
                <a:path w="1338" h="1338" extrusionOk="0">
                  <a:moveTo>
                    <a:pt x="668" y="0"/>
                  </a:moveTo>
                  <a:cubicBezTo>
                    <a:pt x="301" y="0"/>
                    <a:pt x="0" y="301"/>
                    <a:pt x="0" y="668"/>
                  </a:cubicBezTo>
                  <a:cubicBezTo>
                    <a:pt x="0" y="1038"/>
                    <a:pt x="301" y="1338"/>
                    <a:pt x="668" y="1338"/>
                  </a:cubicBezTo>
                  <a:cubicBezTo>
                    <a:pt x="1035" y="1338"/>
                    <a:pt x="1338" y="1036"/>
                    <a:pt x="1338" y="668"/>
                  </a:cubicBezTo>
                  <a:cubicBezTo>
                    <a:pt x="1338" y="301"/>
                    <a:pt x="1038" y="0"/>
                    <a:pt x="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18"/>
            <p:cNvSpPr/>
            <p:nvPr/>
          </p:nvSpPr>
          <p:spPr>
            <a:xfrm rot="448199">
              <a:off x="1141995" y="3755918"/>
              <a:ext cx="451158" cy="184471"/>
            </a:xfrm>
            <a:custGeom>
              <a:avLst/>
              <a:gdLst/>
              <a:ahLst/>
              <a:cxnLst/>
              <a:rect l="l" t="t" r="r" b="b"/>
              <a:pathLst>
                <a:path w="20419" h="8349" extrusionOk="0">
                  <a:moveTo>
                    <a:pt x="0" y="0"/>
                  </a:moveTo>
                  <a:lnTo>
                    <a:pt x="0" y="414"/>
                  </a:lnTo>
                  <a:lnTo>
                    <a:pt x="3923" y="414"/>
                  </a:lnTo>
                  <a:lnTo>
                    <a:pt x="11323" y="8259"/>
                  </a:lnTo>
                  <a:lnTo>
                    <a:pt x="20415" y="8349"/>
                  </a:lnTo>
                  <a:lnTo>
                    <a:pt x="20418" y="7935"/>
                  </a:lnTo>
                  <a:lnTo>
                    <a:pt x="11503" y="7847"/>
                  </a:lnTo>
                  <a:lnTo>
                    <a:pt x="41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18"/>
            <p:cNvSpPr/>
            <p:nvPr/>
          </p:nvSpPr>
          <p:spPr>
            <a:xfrm rot="448199">
              <a:off x="1556068" y="3947692"/>
              <a:ext cx="33562" cy="33518"/>
            </a:xfrm>
            <a:custGeom>
              <a:avLst/>
              <a:gdLst/>
              <a:ahLst/>
              <a:cxnLst/>
              <a:rect l="l" t="t" r="r" b="b"/>
              <a:pathLst>
                <a:path w="1519" h="1517" extrusionOk="0">
                  <a:moveTo>
                    <a:pt x="760" y="1"/>
                  </a:moveTo>
                  <a:cubicBezTo>
                    <a:pt x="341" y="1"/>
                    <a:pt x="1" y="340"/>
                    <a:pt x="1" y="759"/>
                  </a:cubicBezTo>
                  <a:cubicBezTo>
                    <a:pt x="1" y="1178"/>
                    <a:pt x="341" y="1517"/>
                    <a:pt x="760" y="1517"/>
                  </a:cubicBezTo>
                  <a:cubicBezTo>
                    <a:pt x="1178" y="1517"/>
                    <a:pt x="1518" y="1178"/>
                    <a:pt x="1518" y="759"/>
                  </a:cubicBezTo>
                  <a:cubicBezTo>
                    <a:pt x="1518" y="340"/>
                    <a:pt x="1178" y="1"/>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18"/>
            <p:cNvSpPr/>
            <p:nvPr/>
          </p:nvSpPr>
          <p:spPr>
            <a:xfrm rot="448199">
              <a:off x="1117365" y="3708388"/>
              <a:ext cx="103095" cy="116861"/>
            </a:xfrm>
            <a:custGeom>
              <a:avLst/>
              <a:gdLst/>
              <a:ahLst/>
              <a:cxnLst/>
              <a:rect l="l" t="t" r="r" b="b"/>
              <a:pathLst>
                <a:path w="4666" h="5289" extrusionOk="0">
                  <a:moveTo>
                    <a:pt x="4251" y="0"/>
                  </a:moveTo>
                  <a:lnTo>
                    <a:pt x="4251" y="4874"/>
                  </a:lnTo>
                  <a:lnTo>
                    <a:pt x="1" y="4874"/>
                  </a:lnTo>
                  <a:lnTo>
                    <a:pt x="1" y="5289"/>
                  </a:lnTo>
                  <a:lnTo>
                    <a:pt x="4666" y="5289"/>
                  </a:lnTo>
                  <a:lnTo>
                    <a:pt x="46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18"/>
            <p:cNvSpPr/>
            <p:nvPr/>
          </p:nvSpPr>
          <p:spPr>
            <a:xfrm rot="448199">
              <a:off x="1210047" y="3695309"/>
              <a:ext cx="27597" cy="27575"/>
            </a:xfrm>
            <a:custGeom>
              <a:avLst/>
              <a:gdLst/>
              <a:ahLst/>
              <a:cxnLst/>
              <a:rect l="l" t="t" r="r" b="b"/>
              <a:pathLst>
                <a:path w="1249" h="1248" extrusionOk="0">
                  <a:moveTo>
                    <a:pt x="624" y="0"/>
                  </a:moveTo>
                  <a:cubicBezTo>
                    <a:pt x="280" y="0"/>
                    <a:pt x="1" y="279"/>
                    <a:pt x="1" y="624"/>
                  </a:cubicBezTo>
                  <a:cubicBezTo>
                    <a:pt x="1" y="969"/>
                    <a:pt x="280" y="1248"/>
                    <a:pt x="624" y="1248"/>
                  </a:cubicBezTo>
                  <a:cubicBezTo>
                    <a:pt x="969" y="1248"/>
                    <a:pt x="1248" y="969"/>
                    <a:pt x="1248" y="624"/>
                  </a:cubicBezTo>
                  <a:cubicBezTo>
                    <a:pt x="1248" y="279"/>
                    <a:pt x="969" y="0"/>
                    <a:pt x="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18"/>
            <p:cNvSpPr/>
            <p:nvPr/>
          </p:nvSpPr>
          <p:spPr>
            <a:xfrm rot="448199">
              <a:off x="1456382" y="3745409"/>
              <a:ext cx="72229" cy="254137"/>
            </a:xfrm>
            <a:custGeom>
              <a:avLst/>
              <a:gdLst/>
              <a:ahLst/>
              <a:cxnLst/>
              <a:rect l="l" t="t" r="r" b="b"/>
              <a:pathLst>
                <a:path w="3269" h="11502" extrusionOk="0">
                  <a:moveTo>
                    <a:pt x="2854" y="0"/>
                  </a:moveTo>
                  <a:lnTo>
                    <a:pt x="2854" y="2940"/>
                  </a:lnTo>
                  <a:lnTo>
                    <a:pt x="0" y="5526"/>
                  </a:lnTo>
                  <a:lnTo>
                    <a:pt x="0" y="11501"/>
                  </a:lnTo>
                  <a:lnTo>
                    <a:pt x="415" y="11501"/>
                  </a:lnTo>
                  <a:lnTo>
                    <a:pt x="415" y="5709"/>
                  </a:lnTo>
                  <a:lnTo>
                    <a:pt x="3269" y="3124"/>
                  </a:lnTo>
                  <a:lnTo>
                    <a:pt x="3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18"/>
            <p:cNvSpPr/>
            <p:nvPr/>
          </p:nvSpPr>
          <p:spPr>
            <a:xfrm rot="448199">
              <a:off x="1430645" y="3980801"/>
              <a:ext cx="31574" cy="31530"/>
            </a:xfrm>
            <a:custGeom>
              <a:avLst/>
              <a:gdLst/>
              <a:ahLst/>
              <a:cxnLst/>
              <a:rect l="l" t="t" r="r" b="b"/>
              <a:pathLst>
                <a:path w="1429" h="1427" extrusionOk="0">
                  <a:moveTo>
                    <a:pt x="715" y="1"/>
                  </a:moveTo>
                  <a:cubicBezTo>
                    <a:pt x="321" y="1"/>
                    <a:pt x="1" y="321"/>
                    <a:pt x="1" y="715"/>
                  </a:cubicBezTo>
                  <a:cubicBezTo>
                    <a:pt x="1" y="1108"/>
                    <a:pt x="321" y="1427"/>
                    <a:pt x="715" y="1427"/>
                  </a:cubicBezTo>
                  <a:cubicBezTo>
                    <a:pt x="1108" y="1427"/>
                    <a:pt x="1428" y="1108"/>
                    <a:pt x="1428" y="715"/>
                  </a:cubicBezTo>
                  <a:cubicBezTo>
                    <a:pt x="1428" y="321"/>
                    <a:pt x="1108" y="1"/>
                    <a:pt x="7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18"/>
            <p:cNvSpPr/>
            <p:nvPr/>
          </p:nvSpPr>
          <p:spPr>
            <a:xfrm rot="448199">
              <a:off x="1407896" y="3696379"/>
              <a:ext cx="163547" cy="188471"/>
            </a:xfrm>
            <a:custGeom>
              <a:avLst/>
              <a:gdLst/>
              <a:ahLst/>
              <a:cxnLst/>
              <a:rect l="l" t="t" r="r" b="b"/>
              <a:pathLst>
                <a:path w="7402" h="8530" extrusionOk="0">
                  <a:moveTo>
                    <a:pt x="305" y="1"/>
                  </a:moveTo>
                  <a:cubicBezTo>
                    <a:pt x="205" y="5"/>
                    <a:pt x="96" y="88"/>
                    <a:pt x="92" y="203"/>
                  </a:cubicBezTo>
                  <a:lnTo>
                    <a:pt x="3" y="3590"/>
                  </a:lnTo>
                  <a:cubicBezTo>
                    <a:pt x="0" y="3662"/>
                    <a:pt x="34" y="3729"/>
                    <a:pt x="93" y="3768"/>
                  </a:cubicBezTo>
                  <a:lnTo>
                    <a:pt x="7048" y="8494"/>
                  </a:lnTo>
                  <a:cubicBezTo>
                    <a:pt x="7084" y="8520"/>
                    <a:pt x="7124" y="8530"/>
                    <a:pt x="7164" y="8530"/>
                  </a:cubicBezTo>
                  <a:cubicBezTo>
                    <a:pt x="7230" y="8530"/>
                    <a:pt x="7294" y="8498"/>
                    <a:pt x="7337" y="8438"/>
                  </a:cubicBezTo>
                  <a:cubicBezTo>
                    <a:pt x="7402" y="8344"/>
                    <a:pt x="7377" y="8215"/>
                    <a:pt x="7281" y="8151"/>
                  </a:cubicBezTo>
                  <a:lnTo>
                    <a:pt x="421" y="3489"/>
                  </a:lnTo>
                  <a:lnTo>
                    <a:pt x="506" y="213"/>
                  </a:lnTo>
                  <a:cubicBezTo>
                    <a:pt x="508" y="98"/>
                    <a:pt x="419" y="4"/>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18"/>
            <p:cNvSpPr/>
            <p:nvPr/>
          </p:nvSpPr>
          <p:spPr>
            <a:xfrm rot="448199">
              <a:off x="1541589" y="3876264"/>
              <a:ext cx="33518" cy="33518"/>
            </a:xfrm>
            <a:custGeom>
              <a:avLst/>
              <a:gdLst/>
              <a:ahLst/>
              <a:cxnLst/>
              <a:rect l="l" t="t" r="r" b="b"/>
              <a:pathLst>
                <a:path w="1517" h="1517" extrusionOk="0">
                  <a:moveTo>
                    <a:pt x="759" y="1"/>
                  </a:moveTo>
                  <a:cubicBezTo>
                    <a:pt x="340" y="1"/>
                    <a:pt x="1" y="340"/>
                    <a:pt x="1" y="759"/>
                  </a:cubicBezTo>
                  <a:cubicBezTo>
                    <a:pt x="1" y="1176"/>
                    <a:pt x="340" y="1517"/>
                    <a:pt x="759" y="1517"/>
                  </a:cubicBezTo>
                  <a:cubicBezTo>
                    <a:pt x="1177" y="1517"/>
                    <a:pt x="1517" y="1176"/>
                    <a:pt x="1517" y="759"/>
                  </a:cubicBezTo>
                  <a:cubicBezTo>
                    <a:pt x="1517" y="340"/>
                    <a:pt x="117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18"/>
            <p:cNvSpPr/>
            <p:nvPr/>
          </p:nvSpPr>
          <p:spPr>
            <a:xfrm rot="448199">
              <a:off x="1306695" y="3694565"/>
              <a:ext cx="185841" cy="40058"/>
            </a:xfrm>
            <a:custGeom>
              <a:avLst/>
              <a:gdLst/>
              <a:ahLst/>
              <a:cxnLst/>
              <a:rect l="l" t="t" r="r" b="b"/>
              <a:pathLst>
                <a:path w="8411" h="1813" extrusionOk="0">
                  <a:moveTo>
                    <a:pt x="0" y="0"/>
                  </a:moveTo>
                  <a:lnTo>
                    <a:pt x="0" y="1813"/>
                  </a:lnTo>
                  <a:lnTo>
                    <a:pt x="8411" y="1813"/>
                  </a:lnTo>
                  <a:lnTo>
                    <a:pt x="8411" y="1397"/>
                  </a:lnTo>
                  <a:lnTo>
                    <a:pt x="415" y="1397"/>
                  </a:lnTo>
                  <a:lnTo>
                    <a:pt x="4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18"/>
            <p:cNvSpPr/>
            <p:nvPr/>
          </p:nvSpPr>
          <p:spPr>
            <a:xfrm rot="448199">
              <a:off x="1471933" y="3729510"/>
              <a:ext cx="25630" cy="25630"/>
            </a:xfrm>
            <a:custGeom>
              <a:avLst/>
              <a:gdLst/>
              <a:ahLst/>
              <a:cxnLst/>
              <a:rect l="l" t="t" r="r" b="b"/>
              <a:pathLst>
                <a:path w="1160" h="1160" extrusionOk="0">
                  <a:moveTo>
                    <a:pt x="580" y="0"/>
                  </a:moveTo>
                  <a:cubicBezTo>
                    <a:pt x="259" y="0"/>
                    <a:pt x="0" y="259"/>
                    <a:pt x="0" y="580"/>
                  </a:cubicBezTo>
                  <a:cubicBezTo>
                    <a:pt x="0" y="900"/>
                    <a:pt x="259" y="1159"/>
                    <a:pt x="580" y="1159"/>
                  </a:cubicBezTo>
                  <a:cubicBezTo>
                    <a:pt x="900" y="1159"/>
                    <a:pt x="1159" y="900"/>
                    <a:pt x="1159" y="580"/>
                  </a:cubicBezTo>
                  <a:cubicBezTo>
                    <a:pt x="1159" y="259"/>
                    <a:pt x="900" y="0"/>
                    <a:pt x="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18"/>
            <p:cNvSpPr/>
            <p:nvPr/>
          </p:nvSpPr>
          <p:spPr>
            <a:xfrm rot="448199">
              <a:off x="1186301" y="4113114"/>
              <a:ext cx="141121" cy="83342"/>
            </a:xfrm>
            <a:custGeom>
              <a:avLst/>
              <a:gdLst/>
              <a:ahLst/>
              <a:cxnLst/>
              <a:rect l="l" t="t" r="r" b="b"/>
              <a:pathLst>
                <a:path w="6387" h="3772" extrusionOk="0">
                  <a:moveTo>
                    <a:pt x="6087" y="2981"/>
                  </a:moveTo>
                  <a:cubicBezTo>
                    <a:pt x="6091" y="2982"/>
                    <a:pt x="6095" y="2984"/>
                    <a:pt x="6095" y="2987"/>
                  </a:cubicBezTo>
                  <a:cubicBezTo>
                    <a:pt x="6092" y="2985"/>
                    <a:pt x="6089" y="2983"/>
                    <a:pt x="6087" y="2981"/>
                  </a:cubicBezTo>
                  <a:close/>
                  <a:moveTo>
                    <a:pt x="870" y="3159"/>
                  </a:moveTo>
                  <a:lnTo>
                    <a:pt x="870" y="3159"/>
                  </a:lnTo>
                  <a:cubicBezTo>
                    <a:pt x="870" y="3159"/>
                    <a:pt x="870" y="3159"/>
                    <a:pt x="870" y="3159"/>
                  </a:cubicBezTo>
                  <a:lnTo>
                    <a:pt x="870" y="3159"/>
                  </a:lnTo>
                  <a:close/>
                  <a:moveTo>
                    <a:pt x="3027" y="1"/>
                  </a:moveTo>
                  <a:cubicBezTo>
                    <a:pt x="2848" y="1"/>
                    <a:pt x="2691" y="144"/>
                    <a:pt x="2669" y="325"/>
                  </a:cubicBezTo>
                  <a:cubicBezTo>
                    <a:pt x="2660" y="392"/>
                    <a:pt x="2673" y="464"/>
                    <a:pt x="2700" y="524"/>
                  </a:cubicBezTo>
                  <a:cubicBezTo>
                    <a:pt x="2626" y="534"/>
                    <a:pt x="2553" y="552"/>
                    <a:pt x="2480" y="570"/>
                  </a:cubicBezTo>
                  <a:lnTo>
                    <a:pt x="2480" y="570"/>
                  </a:lnTo>
                  <a:cubicBezTo>
                    <a:pt x="2492" y="383"/>
                    <a:pt x="2356" y="219"/>
                    <a:pt x="2166" y="196"/>
                  </a:cubicBezTo>
                  <a:cubicBezTo>
                    <a:pt x="2152" y="195"/>
                    <a:pt x="2138" y="194"/>
                    <a:pt x="2124" y="194"/>
                  </a:cubicBezTo>
                  <a:cubicBezTo>
                    <a:pt x="1947" y="194"/>
                    <a:pt x="1793" y="326"/>
                    <a:pt x="1772" y="507"/>
                  </a:cubicBezTo>
                  <a:cubicBezTo>
                    <a:pt x="1757" y="618"/>
                    <a:pt x="1799" y="720"/>
                    <a:pt x="1870" y="796"/>
                  </a:cubicBezTo>
                  <a:cubicBezTo>
                    <a:pt x="1789" y="836"/>
                    <a:pt x="1706" y="926"/>
                    <a:pt x="1636" y="926"/>
                  </a:cubicBezTo>
                  <a:cubicBezTo>
                    <a:pt x="1617" y="778"/>
                    <a:pt x="1493" y="631"/>
                    <a:pt x="1322" y="611"/>
                  </a:cubicBezTo>
                  <a:cubicBezTo>
                    <a:pt x="1308" y="609"/>
                    <a:pt x="1294" y="609"/>
                    <a:pt x="1280" y="609"/>
                  </a:cubicBezTo>
                  <a:cubicBezTo>
                    <a:pt x="1103" y="609"/>
                    <a:pt x="947" y="741"/>
                    <a:pt x="925" y="921"/>
                  </a:cubicBezTo>
                  <a:cubicBezTo>
                    <a:pt x="906" y="1092"/>
                    <a:pt x="1008" y="1249"/>
                    <a:pt x="1164" y="1301"/>
                  </a:cubicBezTo>
                  <a:cubicBezTo>
                    <a:pt x="1099" y="1365"/>
                    <a:pt x="1036" y="1434"/>
                    <a:pt x="978" y="1504"/>
                  </a:cubicBezTo>
                  <a:cubicBezTo>
                    <a:pt x="922" y="1414"/>
                    <a:pt x="829" y="1349"/>
                    <a:pt x="716" y="1335"/>
                  </a:cubicBezTo>
                  <a:cubicBezTo>
                    <a:pt x="702" y="1333"/>
                    <a:pt x="689" y="1333"/>
                    <a:pt x="676" y="1333"/>
                  </a:cubicBezTo>
                  <a:cubicBezTo>
                    <a:pt x="504" y="1333"/>
                    <a:pt x="391" y="1472"/>
                    <a:pt x="370" y="1654"/>
                  </a:cubicBezTo>
                  <a:cubicBezTo>
                    <a:pt x="347" y="1847"/>
                    <a:pt x="355" y="2007"/>
                    <a:pt x="723" y="2056"/>
                  </a:cubicBezTo>
                  <a:cubicBezTo>
                    <a:pt x="501" y="2113"/>
                    <a:pt x="599" y="2209"/>
                    <a:pt x="566" y="2293"/>
                  </a:cubicBezTo>
                  <a:cubicBezTo>
                    <a:pt x="533" y="2278"/>
                    <a:pt x="471" y="2263"/>
                    <a:pt x="433" y="2258"/>
                  </a:cubicBezTo>
                  <a:cubicBezTo>
                    <a:pt x="418" y="2256"/>
                    <a:pt x="404" y="2255"/>
                    <a:pt x="390" y="2255"/>
                  </a:cubicBezTo>
                  <a:cubicBezTo>
                    <a:pt x="210" y="2255"/>
                    <a:pt x="46" y="2386"/>
                    <a:pt x="25" y="2567"/>
                  </a:cubicBezTo>
                  <a:cubicBezTo>
                    <a:pt x="1" y="2763"/>
                    <a:pt x="151" y="2934"/>
                    <a:pt x="347" y="2957"/>
                  </a:cubicBezTo>
                  <a:cubicBezTo>
                    <a:pt x="347" y="2957"/>
                    <a:pt x="348" y="2957"/>
                    <a:pt x="348" y="2957"/>
                  </a:cubicBezTo>
                  <a:cubicBezTo>
                    <a:pt x="352" y="2957"/>
                    <a:pt x="345" y="2952"/>
                    <a:pt x="364" y="2952"/>
                  </a:cubicBezTo>
                  <a:cubicBezTo>
                    <a:pt x="370" y="2952"/>
                    <a:pt x="379" y="2952"/>
                    <a:pt x="393" y="2954"/>
                  </a:cubicBezTo>
                  <a:lnTo>
                    <a:pt x="393" y="2954"/>
                  </a:lnTo>
                  <a:lnTo>
                    <a:pt x="391" y="2971"/>
                  </a:lnTo>
                  <a:cubicBezTo>
                    <a:pt x="384" y="3034"/>
                    <a:pt x="335" y="3094"/>
                    <a:pt x="341" y="3094"/>
                  </a:cubicBezTo>
                  <a:lnTo>
                    <a:pt x="870" y="3159"/>
                  </a:lnTo>
                  <a:lnTo>
                    <a:pt x="870" y="3159"/>
                  </a:lnTo>
                  <a:cubicBezTo>
                    <a:pt x="866" y="3158"/>
                    <a:pt x="873" y="3081"/>
                    <a:pt x="880" y="3030"/>
                  </a:cubicBezTo>
                  <a:cubicBezTo>
                    <a:pt x="1022" y="1874"/>
                    <a:pt x="2001" y="1037"/>
                    <a:pt x="3136" y="1037"/>
                  </a:cubicBezTo>
                  <a:cubicBezTo>
                    <a:pt x="3229" y="1037"/>
                    <a:pt x="3322" y="1043"/>
                    <a:pt x="3417" y="1055"/>
                  </a:cubicBezTo>
                  <a:cubicBezTo>
                    <a:pt x="4667" y="1206"/>
                    <a:pt x="5558" y="2322"/>
                    <a:pt x="5408" y="3572"/>
                  </a:cubicBezTo>
                  <a:cubicBezTo>
                    <a:pt x="5401" y="3623"/>
                    <a:pt x="5391" y="3706"/>
                    <a:pt x="5387" y="3707"/>
                  </a:cubicBezTo>
                  <a:lnTo>
                    <a:pt x="5387" y="3707"/>
                  </a:lnTo>
                  <a:lnTo>
                    <a:pt x="5387" y="3707"/>
                  </a:lnTo>
                  <a:lnTo>
                    <a:pt x="5387" y="3707"/>
                  </a:lnTo>
                  <a:cubicBezTo>
                    <a:pt x="5387" y="3707"/>
                    <a:pt x="5387" y="3707"/>
                    <a:pt x="5387" y="3707"/>
                  </a:cubicBezTo>
                  <a:cubicBezTo>
                    <a:pt x="5387" y="3707"/>
                    <a:pt x="5387" y="3707"/>
                    <a:pt x="5387" y="3707"/>
                  </a:cubicBezTo>
                  <a:lnTo>
                    <a:pt x="5387" y="3707"/>
                  </a:lnTo>
                  <a:lnTo>
                    <a:pt x="5916" y="3771"/>
                  </a:lnTo>
                  <a:cubicBezTo>
                    <a:pt x="5920" y="3771"/>
                    <a:pt x="5940" y="3738"/>
                    <a:pt x="5947" y="3682"/>
                  </a:cubicBezTo>
                  <a:lnTo>
                    <a:pt x="5954" y="3625"/>
                  </a:lnTo>
                  <a:lnTo>
                    <a:pt x="5954" y="3625"/>
                  </a:lnTo>
                  <a:cubicBezTo>
                    <a:pt x="5966" y="3626"/>
                    <a:pt x="5978" y="3627"/>
                    <a:pt x="5990" y="3627"/>
                  </a:cubicBezTo>
                  <a:cubicBezTo>
                    <a:pt x="6171" y="3627"/>
                    <a:pt x="6353" y="3522"/>
                    <a:pt x="6374" y="3345"/>
                  </a:cubicBezTo>
                  <a:cubicBezTo>
                    <a:pt x="6387" y="3150"/>
                    <a:pt x="6288" y="3006"/>
                    <a:pt x="6093" y="2980"/>
                  </a:cubicBezTo>
                  <a:cubicBezTo>
                    <a:pt x="6089" y="2980"/>
                    <a:pt x="6087" y="2979"/>
                    <a:pt x="6085" y="2979"/>
                  </a:cubicBezTo>
                  <a:lnTo>
                    <a:pt x="6085" y="2979"/>
                  </a:lnTo>
                  <a:cubicBezTo>
                    <a:pt x="5950" y="2868"/>
                    <a:pt x="5984" y="2779"/>
                    <a:pt x="5962" y="2685"/>
                  </a:cubicBezTo>
                  <a:lnTo>
                    <a:pt x="5962" y="2685"/>
                  </a:lnTo>
                  <a:cubicBezTo>
                    <a:pt x="5966" y="2685"/>
                    <a:pt x="5971" y="2686"/>
                    <a:pt x="5975" y="2686"/>
                  </a:cubicBezTo>
                  <a:cubicBezTo>
                    <a:pt x="6149" y="2686"/>
                    <a:pt x="6264" y="2550"/>
                    <a:pt x="6285" y="2369"/>
                  </a:cubicBezTo>
                  <a:cubicBezTo>
                    <a:pt x="6308" y="2173"/>
                    <a:pt x="6149" y="1994"/>
                    <a:pt x="5955" y="1971"/>
                  </a:cubicBezTo>
                  <a:cubicBezTo>
                    <a:pt x="5940" y="1970"/>
                    <a:pt x="5925" y="1969"/>
                    <a:pt x="5910" y="1969"/>
                  </a:cubicBezTo>
                  <a:cubicBezTo>
                    <a:pt x="5819" y="1969"/>
                    <a:pt x="5730" y="2002"/>
                    <a:pt x="5666" y="2057"/>
                  </a:cubicBezTo>
                  <a:lnTo>
                    <a:pt x="5656" y="2107"/>
                  </a:lnTo>
                  <a:cubicBezTo>
                    <a:pt x="5608" y="2013"/>
                    <a:pt x="5555" y="1884"/>
                    <a:pt x="5490" y="1884"/>
                  </a:cubicBezTo>
                  <a:cubicBezTo>
                    <a:pt x="5663" y="1662"/>
                    <a:pt x="5770" y="1685"/>
                    <a:pt x="5790" y="1525"/>
                  </a:cubicBezTo>
                  <a:cubicBezTo>
                    <a:pt x="5813" y="1329"/>
                    <a:pt x="5633" y="1120"/>
                    <a:pt x="5437" y="1097"/>
                  </a:cubicBezTo>
                  <a:cubicBezTo>
                    <a:pt x="5421" y="1096"/>
                    <a:pt x="5408" y="1095"/>
                    <a:pt x="5395" y="1095"/>
                  </a:cubicBezTo>
                  <a:cubicBezTo>
                    <a:pt x="5266" y="1095"/>
                    <a:pt x="5234" y="1182"/>
                    <a:pt x="5020" y="1299"/>
                  </a:cubicBezTo>
                  <a:lnTo>
                    <a:pt x="5020" y="1296"/>
                  </a:lnTo>
                  <a:cubicBezTo>
                    <a:pt x="5025" y="1258"/>
                    <a:pt x="4976" y="1213"/>
                    <a:pt x="4927" y="1172"/>
                  </a:cubicBezTo>
                  <a:cubicBezTo>
                    <a:pt x="4972" y="1120"/>
                    <a:pt x="5026" y="1056"/>
                    <a:pt x="5035" y="983"/>
                  </a:cubicBezTo>
                  <a:cubicBezTo>
                    <a:pt x="5058" y="788"/>
                    <a:pt x="4977" y="617"/>
                    <a:pt x="4783" y="592"/>
                  </a:cubicBezTo>
                  <a:cubicBezTo>
                    <a:pt x="4769" y="591"/>
                    <a:pt x="4755" y="590"/>
                    <a:pt x="4741" y="590"/>
                  </a:cubicBezTo>
                  <a:cubicBezTo>
                    <a:pt x="4603" y="590"/>
                    <a:pt x="4490" y="672"/>
                    <a:pt x="4478" y="798"/>
                  </a:cubicBezTo>
                  <a:lnTo>
                    <a:pt x="4478" y="799"/>
                  </a:lnTo>
                  <a:lnTo>
                    <a:pt x="4478" y="799"/>
                  </a:lnTo>
                  <a:cubicBezTo>
                    <a:pt x="4475" y="775"/>
                    <a:pt x="4304" y="681"/>
                    <a:pt x="4242" y="674"/>
                  </a:cubicBezTo>
                  <a:lnTo>
                    <a:pt x="4226" y="671"/>
                  </a:lnTo>
                  <a:lnTo>
                    <a:pt x="4226" y="671"/>
                  </a:lnTo>
                  <a:cubicBezTo>
                    <a:pt x="4227" y="671"/>
                    <a:pt x="4228" y="671"/>
                    <a:pt x="4229" y="671"/>
                  </a:cubicBezTo>
                  <a:cubicBezTo>
                    <a:pt x="4260" y="671"/>
                    <a:pt x="4281" y="580"/>
                    <a:pt x="4288" y="514"/>
                  </a:cubicBezTo>
                  <a:cubicBezTo>
                    <a:pt x="4311" y="319"/>
                    <a:pt x="4168" y="152"/>
                    <a:pt x="3970" y="126"/>
                  </a:cubicBezTo>
                  <a:cubicBezTo>
                    <a:pt x="3949" y="124"/>
                    <a:pt x="3928" y="122"/>
                    <a:pt x="3908" y="122"/>
                  </a:cubicBezTo>
                  <a:cubicBezTo>
                    <a:pt x="3740" y="122"/>
                    <a:pt x="3600" y="206"/>
                    <a:pt x="3577" y="382"/>
                  </a:cubicBezTo>
                  <a:cubicBezTo>
                    <a:pt x="3574" y="407"/>
                    <a:pt x="3574" y="409"/>
                    <a:pt x="3579" y="409"/>
                  </a:cubicBezTo>
                  <a:lnTo>
                    <a:pt x="3579" y="409"/>
                  </a:lnTo>
                  <a:cubicBezTo>
                    <a:pt x="3558" y="409"/>
                    <a:pt x="3538" y="411"/>
                    <a:pt x="3518" y="411"/>
                  </a:cubicBezTo>
                  <a:cubicBezTo>
                    <a:pt x="3508" y="411"/>
                    <a:pt x="3497" y="410"/>
                    <a:pt x="3487" y="409"/>
                  </a:cubicBezTo>
                  <a:cubicBezTo>
                    <a:pt x="3473" y="407"/>
                    <a:pt x="3459" y="407"/>
                    <a:pt x="3446" y="407"/>
                  </a:cubicBezTo>
                  <a:cubicBezTo>
                    <a:pt x="3419" y="407"/>
                    <a:pt x="3392" y="409"/>
                    <a:pt x="3367" y="409"/>
                  </a:cubicBezTo>
                  <a:cubicBezTo>
                    <a:pt x="3374" y="409"/>
                    <a:pt x="3377" y="404"/>
                    <a:pt x="3381" y="375"/>
                  </a:cubicBezTo>
                  <a:cubicBezTo>
                    <a:pt x="3404" y="180"/>
                    <a:pt x="3262" y="26"/>
                    <a:pt x="3066" y="3"/>
                  </a:cubicBezTo>
                  <a:cubicBezTo>
                    <a:pt x="3053" y="2"/>
                    <a:pt x="3040" y="1"/>
                    <a:pt x="3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18"/>
            <p:cNvSpPr/>
            <p:nvPr/>
          </p:nvSpPr>
          <p:spPr>
            <a:xfrm rot="448199">
              <a:off x="1226441" y="4149285"/>
              <a:ext cx="25652" cy="24437"/>
            </a:xfrm>
            <a:custGeom>
              <a:avLst/>
              <a:gdLst/>
              <a:ahLst/>
              <a:cxnLst/>
              <a:rect l="l" t="t" r="r" b="b"/>
              <a:pathLst>
                <a:path w="1161" h="1106" extrusionOk="0">
                  <a:moveTo>
                    <a:pt x="577" y="0"/>
                  </a:moveTo>
                  <a:cubicBezTo>
                    <a:pt x="297" y="0"/>
                    <a:pt x="58" y="213"/>
                    <a:pt x="30" y="498"/>
                  </a:cubicBezTo>
                  <a:cubicBezTo>
                    <a:pt x="0" y="801"/>
                    <a:pt x="222" y="1072"/>
                    <a:pt x="525" y="1103"/>
                  </a:cubicBezTo>
                  <a:cubicBezTo>
                    <a:pt x="544" y="1105"/>
                    <a:pt x="562" y="1106"/>
                    <a:pt x="580" y="1106"/>
                  </a:cubicBezTo>
                  <a:cubicBezTo>
                    <a:pt x="862" y="1106"/>
                    <a:pt x="1101" y="893"/>
                    <a:pt x="1130" y="607"/>
                  </a:cubicBezTo>
                  <a:cubicBezTo>
                    <a:pt x="1160" y="304"/>
                    <a:pt x="937" y="33"/>
                    <a:pt x="634" y="3"/>
                  </a:cubicBezTo>
                  <a:cubicBezTo>
                    <a:pt x="615" y="1"/>
                    <a:pt x="596" y="0"/>
                    <a:pt x="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18"/>
            <p:cNvSpPr/>
            <p:nvPr/>
          </p:nvSpPr>
          <p:spPr>
            <a:xfrm rot="448199">
              <a:off x="1261483" y="4170774"/>
              <a:ext cx="25697" cy="24459"/>
            </a:xfrm>
            <a:custGeom>
              <a:avLst/>
              <a:gdLst/>
              <a:ahLst/>
              <a:cxnLst/>
              <a:rect l="l" t="t" r="r" b="b"/>
              <a:pathLst>
                <a:path w="1163" h="1107" extrusionOk="0">
                  <a:moveTo>
                    <a:pt x="578" y="0"/>
                  </a:moveTo>
                  <a:cubicBezTo>
                    <a:pt x="299" y="0"/>
                    <a:pt x="60" y="213"/>
                    <a:pt x="32" y="498"/>
                  </a:cubicBezTo>
                  <a:cubicBezTo>
                    <a:pt x="1" y="802"/>
                    <a:pt x="222" y="1072"/>
                    <a:pt x="527" y="1103"/>
                  </a:cubicBezTo>
                  <a:cubicBezTo>
                    <a:pt x="546" y="1105"/>
                    <a:pt x="564" y="1106"/>
                    <a:pt x="582" y="1106"/>
                  </a:cubicBezTo>
                  <a:cubicBezTo>
                    <a:pt x="862" y="1106"/>
                    <a:pt x="1103" y="893"/>
                    <a:pt x="1131" y="607"/>
                  </a:cubicBezTo>
                  <a:cubicBezTo>
                    <a:pt x="1162" y="304"/>
                    <a:pt x="941" y="33"/>
                    <a:pt x="636" y="3"/>
                  </a:cubicBezTo>
                  <a:cubicBezTo>
                    <a:pt x="617" y="1"/>
                    <a:pt x="597" y="0"/>
                    <a:pt x="5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18"/>
            <p:cNvSpPr/>
            <p:nvPr/>
          </p:nvSpPr>
          <p:spPr>
            <a:xfrm rot="448199">
              <a:off x="1278862" y="4219205"/>
              <a:ext cx="226982" cy="226982"/>
            </a:xfrm>
            <a:custGeom>
              <a:avLst/>
              <a:gdLst/>
              <a:ahLst/>
              <a:cxnLst/>
              <a:rect l="l" t="t" r="r" b="b"/>
              <a:pathLst>
                <a:path w="10273" h="10273" extrusionOk="0">
                  <a:moveTo>
                    <a:pt x="5139" y="1"/>
                  </a:moveTo>
                  <a:cubicBezTo>
                    <a:pt x="5138" y="1"/>
                    <a:pt x="5137" y="1"/>
                    <a:pt x="5136" y="1"/>
                  </a:cubicBezTo>
                  <a:cubicBezTo>
                    <a:pt x="2301" y="1"/>
                    <a:pt x="1" y="2300"/>
                    <a:pt x="1" y="5137"/>
                  </a:cubicBezTo>
                  <a:cubicBezTo>
                    <a:pt x="1" y="7972"/>
                    <a:pt x="2301" y="10272"/>
                    <a:pt x="5136" y="10272"/>
                  </a:cubicBezTo>
                  <a:cubicBezTo>
                    <a:pt x="7972" y="10272"/>
                    <a:pt x="10272" y="7972"/>
                    <a:pt x="10272" y="5137"/>
                  </a:cubicBezTo>
                  <a:cubicBezTo>
                    <a:pt x="10272" y="2299"/>
                    <a:pt x="7975" y="1"/>
                    <a:pt x="5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18"/>
            <p:cNvSpPr/>
            <p:nvPr/>
          </p:nvSpPr>
          <p:spPr>
            <a:xfrm rot="448199">
              <a:off x="1329218" y="4272717"/>
              <a:ext cx="122031" cy="122031"/>
            </a:xfrm>
            <a:custGeom>
              <a:avLst/>
              <a:gdLst/>
              <a:ahLst/>
              <a:cxnLst/>
              <a:rect l="l" t="t" r="r" b="b"/>
              <a:pathLst>
                <a:path w="5523" h="5523" extrusionOk="0">
                  <a:moveTo>
                    <a:pt x="2762" y="0"/>
                  </a:moveTo>
                  <a:cubicBezTo>
                    <a:pt x="1235" y="0"/>
                    <a:pt x="1" y="1236"/>
                    <a:pt x="1" y="2761"/>
                  </a:cubicBezTo>
                  <a:cubicBezTo>
                    <a:pt x="1" y="4286"/>
                    <a:pt x="1235" y="5522"/>
                    <a:pt x="2762" y="5522"/>
                  </a:cubicBezTo>
                  <a:cubicBezTo>
                    <a:pt x="4287" y="5522"/>
                    <a:pt x="5523" y="4286"/>
                    <a:pt x="5523" y="2761"/>
                  </a:cubicBezTo>
                  <a:cubicBezTo>
                    <a:pt x="5523" y="1236"/>
                    <a:pt x="4287" y="0"/>
                    <a:pt x="2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18"/>
            <p:cNvSpPr/>
            <p:nvPr/>
          </p:nvSpPr>
          <p:spPr>
            <a:xfrm rot="448199">
              <a:off x="1352837" y="4296357"/>
              <a:ext cx="74770" cy="74770"/>
            </a:xfrm>
            <a:custGeom>
              <a:avLst/>
              <a:gdLst/>
              <a:ahLst/>
              <a:cxnLst/>
              <a:rect l="l" t="t" r="r" b="b"/>
              <a:pathLst>
                <a:path w="3384" h="3384" extrusionOk="0">
                  <a:moveTo>
                    <a:pt x="1693" y="0"/>
                  </a:moveTo>
                  <a:cubicBezTo>
                    <a:pt x="759" y="0"/>
                    <a:pt x="0" y="756"/>
                    <a:pt x="0" y="1691"/>
                  </a:cubicBezTo>
                  <a:cubicBezTo>
                    <a:pt x="0" y="2625"/>
                    <a:pt x="757" y="3384"/>
                    <a:pt x="1693" y="3384"/>
                  </a:cubicBezTo>
                  <a:cubicBezTo>
                    <a:pt x="2625" y="3384"/>
                    <a:pt x="3384" y="2627"/>
                    <a:pt x="3384" y="1691"/>
                  </a:cubicBezTo>
                  <a:cubicBezTo>
                    <a:pt x="3384" y="756"/>
                    <a:pt x="2627" y="0"/>
                    <a:pt x="16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18"/>
            <p:cNvSpPr/>
            <p:nvPr/>
          </p:nvSpPr>
          <p:spPr>
            <a:xfrm rot="448199">
              <a:off x="1396860" y="4191294"/>
              <a:ext cx="24459" cy="55392"/>
            </a:xfrm>
            <a:custGeom>
              <a:avLst/>
              <a:gdLst/>
              <a:ahLst/>
              <a:cxnLst/>
              <a:rect l="l" t="t" r="r" b="b"/>
              <a:pathLst>
                <a:path w="1107" h="2507" extrusionOk="0">
                  <a:moveTo>
                    <a:pt x="536" y="0"/>
                  </a:moveTo>
                  <a:cubicBezTo>
                    <a:pt x="241" y="0"/>
                    <a:pt x="1" y="240"/>
                    <a:pt x="1" y="535"/>
                  </a:cubicBezTo>
                  <a:lnTo>
                    <a:pt x="1" y="1971"/>
                  </a:lnTo>
                  <a:cubicBezTo>
                    <a:pt x="1" y="2266"/>
                    <a:pt x="241" y="2506"/>
                    <a:pt x="536" y="2506"/>
                  </a:cubicBezTo>
                  <a:lnTo>
                    <a:pt x="572" y="2506"/>
                  </a:lnTo>
                  <a:cubicBezTo>
                    <a:pt x="866" y="2506"/>
                    <a:pt x="1107" y="2266"/>
                    <a:pt x="1107" y="1971"/>
                  </a:cubicBezTo>
                  <a:lnTo>
                    <a:pt x="1107" y="535"/>
                  </a:lnTo>
                  <a:cubicBezTo>
                    <a:pt x="1107" y="240"/>
                    <a:pt x="866" y="0"/>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18"/>
            <p:cNvSpPr/>
            <p:nvPr/>
          </p:nvSpPr>
          <p:spPr>
            <a:xfrm rot="448199">
              <a:off x="1367875" y="4412341"/>
              <a:ext cx="24459" cy="55414"/>
            </a:xfrm>
            <a:custGeom>
              <a:avLst/>
              <a:gdLst/>
              <a:ahLst/>
              <a:cxnLst/>
              <a:rect l="l" t="t" r="r" b="b"/>
              <a:pathLst>
                <a:path w="1107" h="2508" extrusionOk="0">
                  <a:moveTo>
                    <a:pt x="536" y="1"/>
                  </a:moveTo>
                  <a:cubicBezTo>
                    <a:pt x="241" y="1"/>
                    <a:pt x="1" y="241"/>
                    <a:pt x="1" y="536"/>
                  </a:cubicBezTo>
                  <a:lnTo>
                    <a:pt x="1" y="1972"/>
                  </a:lnTo>
                  <a:cubicBezTo>
                    <a:pt x="1" y="2267"/>
                    <a:pt x="241" y="2507"/>
                    <a:pt x="536" y="2507"/>
                  </a:cubicBezTo>
                  <a:lnTo>
                    <a:pt x="572" y="2507"/>
                  </a:lnTo>
                  <a:cubicBezTo>
                    <a:pt x="866" y="2507"/>
                    <a:pt x="1107" y="2267"/>
                    <a:pt x="1107" y="1972"/>
                  </a:cubicBezTo>
                  <a:lnTo>
                    <a:pt x="1107" y="536"/>
                  </a:lnTo>
                  <a:cubicBezTo>
                    <a:pt x="1107" y="241"/>
                    <a:pt x="866" y="1"/>
                    <a:pt x="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18"/>
            <p:cNvSpPr/>
            <p:nvPr/>
          </p:nvSpPr>
          <p:spPr>
            <a:xfrm rot="448199">
              <a:off x="1255994" y="4306080"/>
              <a:ext cx="55326" cy="24415"/>
            </a:xfrm>
            <a:custGeom>
              <a:avLst/>
              <a:gdLst/>
              <a:ahLst/>
              <a:cxnLst/>
              <a:rect l="l" t="t" r="r" b="b"/>
              <a:pathLst>
                <a:path w="2504" h="1105" extrusionOk="0">
                  <a:moveTo>
                    <a:pt x="521" y="0"/>
                  </a:moveTo>
                  <a:cubicBezTo>
                    <a:pt x="221" y="0"/>
                    <a:pt x="0" y="248"/>
                    <a:pt x="0" y="541"/>
                  </a:cubicBezTo>
                  <a:lnTo>
                    <a:pt x="0" y="581"/>
                  </a:lnTo>
                  <a:cubicBezTo>
                    <a:pt x="0" y="876"/>
                    <a:pt x="219" y="1105"/>
                    <a:pt x="521" y="1105"/>
                  </a:cubicBezTo>
                  <a:lnTo>
                    <a:pt x="1934" y="1105"/>
                  </a:lnTo>
                  <a:cubicBezTo>
                    <a:pt x="2235" y="1105"/>
                    <a:pt x="2504" y="876"/>
                    <a:pt x="2504" y="581"/>
                  </a:cubicBezTo>
                  <a:lnTo>
                    <a:pt x="2504" y="541"/>
                  </a:lnTo>
                  <a:cubicBezTo>
                    <a:pt x="2504" y="248"/>
                    <a:pt x="2236"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18"/>
            <p:cNvSpPr/>
            <p:nvPr/>
          </p:nvSpPr>
          <p:spPr>
            <a:xfrm rot="448199">
              <a:off x="1476997" y="4335061"/>
              <a:ext cx="55370" cy="24415"/>
            </a:xfrm>
            <a:custGeom>
              <a:avLst/>
              <a:gdLst/>
              <a:ahLst/>
              <a:cxnLst/>
              <a:rect l="l" t="t" r="r" b="b"/>
              <a:pathLst>
                <a:path w="2506" h="1105" extrusionOk="0">
                  <a:moveTo>
                    <a:pt x="534" y="0"/>
                  </a:moveTo>
                  <a:cubicBezTo>
                    <a:pt x="239" y="0"/>
                    <a:pt x="0" y="239"/>
                    <a:pt x="0" y="534"/>
                  </a:cubicBezTo>
                  <a:lnTo>
                    <a:pt x="0" y="570"/>
                  </a:lnTo>
                  <a:cubicBezTo>
                    <a:pt x="0" y="866"/>
                    <a:pt x="239" y="1105"/>
                    <a:pt x="534" y="1105"/>
                  </a:cubicBezTo>
                  <a:lnTo>
                    <a:pt x="1970" y="1105"/>
                  </a:lnTo>
                  <a:cubicBezTo>
                    <a:pt x="2265" y="1105"/>
                    <a:pt x="2505" y="866"/>
                    <a:pt x="2505" y="570"/>
                  </a:cubicBezTo>
                  <a:lnTo>
                    <a:pt x="2505" y="534"/>
                  </a:lnTo>
                  <a:cubicBezTo>
                    <a:pt x="2505" y="239"/>
                    <a:pt x="2265" y="0"/>
                    <a:pt x="1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18"/>
            <p:cNvSpPr/>
            <p:nvPr/>
          </p:nvSpPr>
          <p:spPr>
            <a:xfrm rot="448199">
              <a:off x="1291632" y="4228239"/>
              <a:ext cx="48211" cy="45958"/>
            </a:xfrm>
            <a:custGeom>
              <a:avLst/>
              <a:gdLst/>
              <a:ahLst/>
              <a:cxnLst/>
              <a:rect l="l" t="t" r="r" b="b"/>
              <a:pathLst>
                <a:path w="2182" h="2080" extrusionOk="0">
                  <a:moveTo>
                    <a:pt x="587" y="0"/>
                  </a:moveTo>
                  <a:cubicBezTo>
                    <a:pt x="450" y="0"/>
                    <a:pt x="313" y="53"/>
                    <a:pt x="209" y="157"/>
                  </a:cubicBezTo>
                  <a:cubicBezTo>
                    <a:pt x="0" y="367"/>
                    <a:pt x="0" y="705"/>
                    <a:pt x="209" y="914"/>
                  </a:cubicBezTo>
                  <a:lnTo>
                    <a:pt x="1218" y="1922"/>
                  </a:lnTo>
                  <a:cubicBezTo>
                    <a:pt x="1322" y="2027"/>
                    <a:pt x="1459" y="2079"/>
                    <a:pt x="1596" y="2079"/>
                  </a:cubicBezTo>
                  <a:cubicBezTo>
                    <a:pt x="1733" y="2079"/>
                    <a:pt x="1870" y="2027"/>
                    <a:pt x="1974" y="1922"/>
                  </a:cubicBezTo>
                  <a:cubicBezTo>
                    <a:pt x="2182" y="1714"/>
                    <a:pt x="2182" y="1376"/>
                    <a:pt x="1974" y="1166"/>
                  </a:cubicBezTo>
                  <a:lnTo>
                    <a:pt x="966" y="157"/>
                  </a:lnTo>
                  <a:cubicBezTo>
                    <a:pt x="861" y="53"/>
                    <a:pt x="724" y="0"/>
                    <a:pt x="5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18"/>
            <p:cNvSpPr/>
            <p:nvPr/>
          </p:nvSpPr>
          <p:spPr>
            <a:xfrm rot="448199">
              <a:off x="1428283" y="4406158"/>
              <a:ext cx="48233" cy="45936"/>
            </a:xfrm>
            <a:custGeom>
              <a:avLst/>
              <a:gdLst/>
              <a:ahLst/>
              <a:cxnLst/>
              <a:rect l="l" t="t" r="r" b="b"/>
              <a:pathLst>
                <a:path w="2183" h="2079" extrusionOk="0">
                  <a:moveTo>
                    <a:pt x="588" y="0"/>
                  </a:moveTo>
                  <a:cubicBezTo>
                    <a:pt x="451" y="0"/>
                    <a:pt x="314" y="52"/>
                    <a:pt x="210" y="157"/>
                  </a:cubicBezTo>
                  <a:cubicBezTo>
                    <a:pt x="1" y="366"/>
                    <a:pt x="1" y="705"/>
                    <a:pt x="210" y="914"/>
                  </a:cubicBezTo>
                  <a:lnTo>
                    <a:pt x="1218" y="1922"/>
                  </a:lnTo>
                  <a:cubicBezTo>
                    <a:pt x="1323" y="2027"/>
                    <a:pt x="1459" y="2079"/>
                    <a:pt x="1596" y="2079"/>
                  </a:cubicBezTo>
                  <a:cubicBezTo>
                    <a:pt x="1733" y="2079"/>
                    <a:pt x="1870" y="2027"/>
                    <a:pt x="1975" y="1922"/>
                  </a:cubicBezTo>
                  <a:cubicBezTo>
                    <a:pt x="2183" y="1713"/>
                    <a:pt x="2183" y="1374"/>
                    <a:pt x="1975" y="1165"/>
                  </a:cubicBezTo>
                  <a:lnTo>
                    <a:pt x="967" y="157"/>
                  </a:lnTo>
                  <a:cubicBezTo>
                    <a:pt x="861" y="52"/>
                    <a:pt x="724" y="0"/>
                    <a:pt x="5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18"/>
            <p:cNvSpPr/>
            <p:nvPr/>
          </p:nvSpPr>
          <p:spPr>
            <a:xfrm rot="448199">
              <a:off x="1455848" y="4236536"/>
              <a:ext cx="48233" cy="45958"/>
            </a:xfrm>
            <a:custGeom>
              <a:avLst/>
              <a:gdLst/>
              <a:ahLst/>
              <a:cxnLst/>
              <a:rect l="l" t="t" r="r" b="b"/>
              <a:pathLst>
                <a:path w="2183" h="2080" extrusionOk="0">
                  <a:moveTo>
                    <a:pt x="1595" y="1"/>
                  </a:moveTo>
                  <a:cubicBezTo>
                    <a:pt x="1458" y="1"/>
                    <a:pt x="1321" y="53"/>
                    <a:pt x="1217" y="157"/>
                  </a:cubicBezTo>
                  <a:lnTo>
                    <a:pt x="208" y="1166"/>
                  </a:lnTo>
                  <a:cubicBezTo>
                    <a:pt x="1" y="1376"/>
                    <a:pt x="1" y="1714"/>
                    <a:pt x="208" y="1923"/>
                  </a:cubicBezTo>
                  <a:cubicBezTo>
                    <a:pt x="313" y="2027"/>
                    <a:pt x="450" y="2079"/>
                    <a:pt x="587" y="2079"/>
                  </a:cubicBezTo>
                  <a:cubicBezTo>
                    <a:pt x="724" y="2079"/>
                    <a:pt x="861" y="2027"/>
                    <a:pt x="965" y="1923"/>
                  </a:cubicBezTo>
                  <a:lnTo>
                    <a:pt x="1974" y="914"/>
                  </a:lnTo>
                  <a:cubicBezTo>
                    <a:pt x="2182" y="705"/>
                    <a:pt x="2182" y="368"/>
                    <a:pt x="1974" y="157"/>
                  </a:cubicBezTo>
                  <a:cubicBezTo>
                    <a:pt x="1869" y="53"/>
                    <a:pt x="1732" y="1"/>
                    <a:pt x="15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18"/>
            <p:cNvSpPr/>
            <p:nvPr/>
          </p:nvSpPr>
          <p:spPr>
            <a:xfrm rot="448199">
              <a:off x="1926942" y="4104648"/>
              <a:ext cx="98013" cy="218719"/>
            </a:xfrm>
            <a:custGeom>
              <a:avLst/>
              <a:gdLst/>
              <a:ahLst/>
              <a:cxnLst/>
              <a:rect l="l" t="t" r="r" b="b"/>
              <a:pathLst>
                <a:path w="4436" h="9899" extrusionOk="0">
                  <a:moveTo>
                    <a:pt x="1" y="1"/>
                  </a:moveTo>
                  <a:lnTo>
                    <a:pt x="447" y="9899"/>
                  </a:lnTo>
                  <a:lnTo>
                    <a:pt x="3056" y="8568"/>
                  </a:lnTo>
                  <a:cubicBezTo>
                    <a:pt x="4091" y="8040"/>
                    <a:pt x="4435" y="6734"/>
                    <a:pt x="3797" y="5764"/>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18"/>
            <p:cNvSpPr/>
            <p:nvPr/>
          </p:nvSpPr>
          <p:spPr>
            <a:xfrm rot="448199">
              <a:off x="1788097" y="4048989"/>
              <a:ext cx="127798" cy="60629"/>
            </a:xfrm>
            <a:custGeom>
              <a:avLst/>
              <a:gdLst/>
              <a:ahLst/>
              <a:cxnLst/>
              <a:rect l="l" t="t" r="r" b="b"/>
              <a:pathLst>
                <a:path w="5784" h="2744" extrusionOk="0">
                  <a:moveTo>
                    <a:pt x="0" y="1"/>
                  </a:moveTo>
                  <a:cubicBezTo>
                    <a:pt x="1525" y="976"/>
                    <a:pt x="3077" y="1908"/>
                    <a:pt x="4679" y="2743"/>
                  </a:cubicBezTo>
                  <a:cubicBezTo>
                    <a:pt x="5362" y="2031"/>
                    <a:pt x="5784" y="1065"/>
                    <a:pt x="5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18"/>
            <p:cNvSpPr/>
            <p:nvPr/>
          </p:nvSpPr>
          <p:spPr>
            <a:xfrm rot="448199">
              <a:off x="1871179" y="4054391"/>
              <a:ext cx="44367" cy="60585"/>
            </a:xfrm>
            <a:custGeom>
              <a:avLst/>
              <a:gdLst/>
              <a:ahLst/>
              <a:cxnLst/>
              <a:rect l="l" t="t" r="r" b="b"/>
              <a:pathLst>
                <a:path w="2008" h="2742" extrusionOk="0">
                  <a:moveTo>
                    <a:pt x="1" y="0"/>
                  </a:moveTo>
                  <a:lnTo>
                    <a:pt x="1" y="2"/>
                  </a:lnTo>
                  <a:lnTo>
                    <a:pt x="1" y="2255"/>
                  </a:lnTo>
                  <a:cubicBezTo>
                    <a:pt x="301" y="2419"/>
                    <a:pt x="600" y="2584"/>
                    <a:pt x="903" y="2741"/>
                  </a:cubicBezTo>
                  <a:cubicBezTo>
                    <a:pt x="1586" y="2030"/>
                    <a:pt x="2008" y="1065"/>
                    <a:pt x="2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18"/>
            <p:cNvSpPr/>
            <p:nvPr/>
          </p:nvSpPr>
          <p:spPr>
            <a:xfrm rot="448199">
              <a:off x="1852976" y="4339552"/>
              <a:ext cx="102410" cy="91562"/>
            </a:xfrm>
            <a:custGeom>
              <a:avLst/>
              <a:gdLst/>
              <a:ahLst/>
              <a:cxnLst/>
              <a:rect l="l" t="t" r="r" b="b"/>
              <a:pathLst>
                <a:path w="4635" h="4144" extrusionOk="0">
                  <a:moveTo>
                    <a:pt x="3403" y="1"/>
                  </a:moveTo>
                  <a:cubicBezTo>
                    <a:pt x="3282" y="1"/>
                    <a:pt x="3152" y="52"/>
                    <a:pt x="3015" y="167"/>
                  </a:cubicBezTo>
                  <a:cubicBezTo>
                    <a:pt x="2938" y="231"/>
                    <a:pt x="2859" y="314"/>
                    <a:pt x="2779" y="420"/>
                  </a:cubicBezTo>
                  <a:cubicBezTo>
                    <a:pt x="1852" y="1640"/>
                    <a:pt x="926" y="2860"/>
                    <a:pt x="1" y="4081"/>
                  </a:cubicBezTo>
                  <a:cubicBezTo>
                    <a:pt x="399" y="4112"/>
                    <a:pt x="800" y="4144"/>
                    <a:pt x="1199" y="4144"/>
                  </a:cubicBezTo>
                  <a:cubicBezTo>
                    <a:pt x="1470" y="4144"/>
                    <a:pt x="1740" y="4129"/>
                    <a:pt x="2008" y="4091"/>
                  </a:cubicBezTo>
                  <a:cubicBezTo>
                    <a:pt x="2672" y="3996"/>
                    <a:pt x="3333" y="3740"/>
                    <a:pt x="3798" y="3257"/>
                  </a:cubicBezTo>
                  <a:cubicBezTo>
                    <a:pt x="4635" y="2387"/>
                    <a:pt x="4231" y="1"/>
                    <a:pt x="3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18"/>
            <p:cNvSpPr/>
            <p:nvPr/>
          </p:nvSpPr>
          <p:spPr>
            <a:xfrm rot="448199">
              <a:off x="1846512" y="4416594"/>
              <a:ext cx="123820" cy="35772"/>
            </a:xfrm>
            <a:custGeom>
              <a:avLst/>
              <a:gdLst/>
              <a:ahLst/>
              <a:cxnLst/>
              <a:rect l="l" t="t" r="r" b="b"/>
              <a:pathLst>
                <a:path w="5604" h="1619" extrusionOk="0">
                  <a:moveTo>
                    <a:pt x="2796" y="0"/>
                  </a:moveTo>
                  <a:cubicBezTo>
                    <a:pt x="2772" y="0"/>
                    <a:pt x="2749" y="1"/>
                    <a:pt x="2728" y="2"/>
                  </a:cubicBezTo>
                  <a:cubicBezTo>
                    <a:pt x="1810" y="74"/>
                    <a:pt x="916" y="533"/>
                    <a:pt x="0" y="550"/>
                  </a:cubicBezTo>
                  <a:cubicBezTo>
                    <a:pt x="9" y="550"/>
                    <a:pt x="18" y="550"/>
                    <a:pt x="26" y="550"/>
                  </a:cubicBezTo>
                  <a:cubicBezTo>
                    <a:pt x="1073" y="550"/>
                    <a:pt x="2183" y="1618"/>
                    <a:pt x="3346" y="1618"/>
                  </a:cubicBezTo>
                  <a:cubicBezTo>
                    <a:pt x="3574" y="1618"/>
                    <a:pt x="3803" y="1578"/>
                    <a:pt x="4034" y="1480"/>
                  </a:cubicBezTo>
                  <a:cubicBezTo>
                    <a:pt x="5604" y="818"/>
                    <a:pt x="3564" y="0"/>
                    <a:pt x="2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18"/>
            <p:cNvSpPr/>
            <p:nvPr/>
          </p:nvSpPr>
          <p:spPr>
            <a:xfrm rot="448199">
              <a:off x="1723523" y="3704850"/>
              <a:ext cx="25630" cy="25630"/>
            </a:xfrm>
            <a:custGeom>
              <a:avLst/>
              <a:gdLst/>
              <a:ahLst/>
              <a:cxnLst/>
              <a:rect l="l" t="t" r="r" b="b"/>
              <a:pathLst>
                <a:path w="1160" h="1160" extrusionOk="0">
                  <a:moveTo>
                    <a:pt x="580" y="1"/>
                  </a:moveTo>
                  <a:cubicBezTo>
                    <a:pt x="261" y="1"/>
                    <a:pt x="1" y="261"/>
                    <a:pt x="1" y="580"/>
                  </a:cubicBezTo>
                  <a:cubicBezTo>
                    <a:pt x="1" y="901"/>
                    <a:pt x="261" y="1160"/>
                    <a:pt x="580" y="1160"/>
                  </a:cubicBezTo>
                  <a:cubicBezTo>
                    <a:pt x="900" y="1160"/>
                    <a:pt x="1159" y="901"/>
                    <a:pt x="1159" y="580"/>
                  </a:cubicBezTo>
                  <a:cubicBezTo>
                    <a:pt x="1159" y="261"/>
                    <a:pt x="900" y="1"/>
                    <a:pt x="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18"/>
            <p:cNvSpPr/>
            <p:nvPr/>
          </p:nvSpPr>
          <p:spPr>
            <a:xfrm rot="448199">
              <a:off x="1640860" y="4410073"/>
              <a:ext cx="36766" cy="33496"/>
            </a:xfrm>
            <a:custGeom>
              <a:avLst/>
              <a:gdLst/>
              <a:ahLst/>
              <a:cxnLst/>
              <a:rect l="l" t="t" r="r" b="b"/>
              <a:pathLst>
                <a:path w="1664" h="1516" extrusionOk="0">
                  <a:moveTo>
                    <a:pt x="832" y="1"/>
                  </a:moveTo>
                  <a:cubicBezTo>
                    <a:pt x="638" y="1"/>
                    <a:pt x="444" y="74"/>
                    <a:pt x="296" y="222"/>
                  </a:cubicBezTo>
                  <a:cubicBezTo>
                    <a:pt x="0" y="516"/>
                    <a:pt x="0" y="996"/>
                    <a:pt x="296" y="1293"/>
                  </a:cubicBezTo>
                  <a:cubicBezTo>
                    <a:pt x="444" y="1441"/>
                    <a:pt x="637" y="1515"/>
                    <a:pt x="831" y="1515"/>
                  </a:cubicBezTo>
                  <a:cubicBezTo>
                    <a:pt x="1025" y="1515"/>
                    <a:pt x="1219" y="1441"/>
                    <a:pt x="1368" y="1293"/>
                  </a:cubicBezTo>
                  <a:cubicBezTo>
                    <a:pt x="1664" y="997"/>
                    <a:pt x="1664" y="518"/>
                    <a:pt x="1368" y="222"/>
                  </a:cubicBezTo>
                  <a:cubicBezTo>
                    <a:pt x="1221" y="74"/>
                    <a:pt x="1026"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18"/>
            <p:cNvSpPr/>
            <p:nvPr/>
          </p:nvSpPr>
          <p:spPr>
            <a:xfrm rot="448199">
              <a:off x="1722719" y="3761526"/>
              <a:ext cx="13854" cy="13854"/>
            </a:xfrm>
            <a:custGeom>
              <a:avLst/>
              <a:gdLst/>
              <a:ahLst/>
              <a:cxnLst/>
              <a:rect l="l" t="t" r="r" b="b"/>
              <a:pathLst>
                <a:path w="627" h="627" extrusionOk="0">
                  <a:moveTo>
                    <a:pt x="314" y="1"/>
                  </a:moveTo>
                  <a:cubicBezTo>
                    <a:pt x="140" y="1"/>
                    <a:pt x="0" y="141"/>
                    <a:pt x="0" y="313"/>
                  </a:cubicBezTo>
                  <a:cubicBezTo>
                    <a:pt x="0" y="487"/>
                    <a:pt x="142" y="626"/>
                    <a:pt x="314" y="626"/>
                  </a:cubicBezTo>
                  <a:cubicBezTo>
                    <a:pt x="487" y="626"/>
                    <a:pt x="627" y="484"/>
                    <a:pt x="627" y="313"/>
                  </a:cubicBezTo>
                  <a:cubicBezTo>
                    <a:pt x="627" y="141"/>
                    <a:pt x="487" y="2"/>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18"/>
            <p:cNvSpPr/>
            <p:nvPr/>
          </p:nvSpPr>
          <p:spPr>
            <a:xfrm rot="448199">
              <a:off x="1632416" y="4372046"/>
              <a:ext cx="19731" cy="19687"/>
            </a:xfrm>
            <a:custGeom>
              <a:avLst/>
              <a:gdLst/>
              <a:ahLst/>
              <a:cxnLst/>
              <a:rect l="l" t="t" r="r" b="b"/>
              <a:pathLst>
                <a:path w="893" h="891" extrusionOk="0">
                  <a:moveTo>
                    <a:pt x="447" y="0"/>
                  </a:moveTo>
                  <a:cubicBezTo>
                    <a:pt x="201" y="0"/>
                    <a:pt x="1" y="198"/>
                    <a:pt x="1" y="445"/>
                  </a:cubicBezTo>
                  <a:cubicBezTo>
                    <a:pt x="1" y="690"/>
                    <a:pt x="201" y="890"/>
                    <a:pt x="447" y="890"/>
                  </a:cubicBezTo>
                  <a:cubicBezTo>
                    <a:pt x="692" y="890"/>
                    <a:pt x="892" y="691"/>
                    <a:pt x="892" y="445"/>
                  </a:cubicBezTo>
                  <a:cubicBezTo>
                    <a:pt x="892" y="198"/>
                    <a:pt x="692"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18"/>
            <p:cNvSpPr/>
            <p:nvPr/>
          </p:nvSpPr>
          <p:spPr>
            <a:xfrm rot="448199">
              <a:off x="1316783" y="3642236"/>
              <a:ext cx="428467" cy="32502"/>
            </a:xfrm>
            <a:custGeom>
              <a:avLst/>
              <a:gdLst/>
              <a:ahLst/>
              <a:cxnLst/>
              <a:rect l="l" t="t" r="r" b="b"/>
              <a:pathLst>
                <a:path w="19392" h="1471" extrusionOk="0">
                  <a:moveTo>
                    <a:pt x="736" y="0"/>
                  </a:moveTo>
                  <a:cubicBezTo>
                    <a:pt x="331" y="0"/>
                    <a:pt x="0" y="331"/>
                    <a:pt x="0" y="736"/>
                  </a:cubicBezTo>
                  <a:cubicBezTo>
                    <a:pt x="0" y="1139"/>
                    <a:pt x="331" y="1471"/>
                    <a:pt x="736" y="1471"/>
                  </a:cubicBezTo>
                  <a:lnTo>
                    <a:pt x="18656" y="1471"/>
                  </a:lnTo>
                  <a:cubicBezTo>
                    <a:pt x="19061" y="1471"/>
                    <a:pt x="19391" y="1139"/>
                    <a:pt x="19391" y="736"/>
                  </a:cubicBezTo>
                  <a:cubicBezTo>
                    <a:pt x="19391" y="331"/>
                    <a:pt x="19061" y="0"/>
                    <a:pt x="18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18"/>
            <p:cNvSpPr/>
            <p:nvPr/>
          </p:nvSpPr>
          <p:spPr>
            <a:xfrm rot="448199">
              <a:off x="1446906" y="3602934"/>
              <a:ext cx="251176" cy="23642"/>
            </a:xfrm>
            <a:custGeom>
              <a:avLst/>
              <a:gdLst/>
              <a:ahLst/>
              <a:cxnLst/>
              <a:rect l="l" t="t" r="r" b="b"/>
              <a:pathLst>
                <a:path w="11368" h="1070" extrusionOk="0">
                  <a:moveTo>
                    <a:pt x="536" y="1"/>
                  </a:moveTo>
                  <a:cubicBezTo>
                    <a:pt x="242" y="1"/>
                    <a:pt x="1" y="240"/>
                    <a:pt x="1" y="534"/>
                  </a:cubicBezTo>
                  <a:cubicBezTo>
                    <a:pt x="1" y="828"/>
                    <a:pt x="241" y="1069"/>
                    <a:pt x="536" y="1069"/>
                  </a:cubicBezTo>
                  <a:lnTo>
                    <a:pt x="10834" y="1069"/>
                  </a:lnTo>
                  <a:cubicBezTo>
                    <a:pt x="11127" y="1069"/>
                    <a:pt x="11367" y="828"/>
                    <a:pt x="11367" y="534"/>
                  </a:cubicBezTo>
                  <a:cubicBezTo>
                    <a:pt x="11367" y="241"/>
                    <a:pt x="11129" y="1"/>
                    <a:pt x="10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18"/>
            <p:cNvSpPr/>
            <p:nvPr/>
          </p:nvSpPr>
          <p:spPr>
            <a:xfrm rot="448199">
              <a:off x="1421805" y="4543099"/>
              <a:ext cx="86480" cy="86480"/>
            </a:xfrm>
            <a:custGeom>
              <a:avLst/>
              <a:gdLst/>
              <a:ahLst/>
              <a:cxnLst/>
              <a:rect l="l" t="t" r="r" b="b"/>
              <a:pathLst>
                <a:path w="3914" h="3914" extrusionOk="0">
                  <a:moveTo>
                    <a:pt x="1958" y="1"/>
                  </a:moveTo>
                  <a:cubicBezTo>
                    <a:pt x="880" y="1"/>
                    <a:pt x="1" y="880"/>
                    <a:pt x="1" y="1956"/>
                  </a:cubicBezTo>
                  <a:cubicBezTo>
                    <a:pt x="1" y="3033"/>
                    <a:pt x="880" y="3913"/>
                    <a:pt x="1958" y="3913"/>
                  </a:cubicBezTo>
                  <a:cubicBezTo>
                    <a:pt x="3032" y="3913"/>
                    <a:pt x="3913" y="3032"/>
                    <a:pt x="3913" y="1956"/>
                  </a:cubicBezTo>
                  <a:cubicBezTo>
                    <a:pt x="3913" y="880"/>
                    <a:pt x="3033" y="1"/>
                    <a:pt x="1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18"/>
            <p:cNvSpPr/>
            <p:nvPr/>
          </p:nvSpPr>
          <p:spPr>
            <a:xfrm rot="448199">
              <a:off x="1835047" y="3675643"/>
              <a:ext cx="82680" cy="53227"/>
            </a:xfrm>
            <a:custGeom>
              <a:avLst/>
              <a:gdLst/>
              <a:ahLst/>
              <a:cxnLst/>
              <a:rect l="l" t="t" r="r" b="b"/>
              <a:pathLst>
                <a:path w="3742" h="2409" extrusionOk="0">
                  <a:moveTo>
                    <a:pt x="744" y="1"/>
                  </a:moveTo>
                  <a:cubicBezTo>
                    <a:pt x="297" y="1"/>
                    <a:pt x="1" y="683"/>
                    <a:pt x="482" y="972"/>
                  </a:cubicBezTo>
                  <a:cubicBezTo>
                    <a:pt x="1233" y="1424"/>
                    <a:pt x="1986" y="1876"/>
                    <a:pt x="2737" y="2331"/>
                  </a:cubicBezTo>
                  <a:cubicBezTo>
                    <a:pt x="2826" y="2385"/>
                    <a:pt x="2915" y="2409"/>
                    <a:pt x="2998" y="2409"/>
                  </a:cubicBezTo>
                  <a:cubicBezTo>
                    <a:pt x="3446" y="2409"/>
                    <a:pt x="3741" y="1727"/>
                    <a:pt x="3259" y="1437"/>
                  </a:cubicBezTo>
                  <a:cubicBezTo>
                    <a:pt x="2508" y="985"/>
                    <a:pt x="1755" y="532"/>
                    <a:pt x="1004" y="78"/>
                  </a:cubicBezTo>
                  <a:cubicBezTo>
                    <a:pt x="915" y="24"/>
                    <a:pt x="827"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18"/>
            <p:cNvSpPr/>
            <p:nvPr/>
          </p:nvSpPr>
          <p:spPr>
            <a:xfrm rot="448199">
              <a:off x="1920319" y="3760564"/>
              <a:ext cx="47350" cy="37915"/>
            </a:xfrm>
            <a:custGeom>
              <a:avLst/>
              <a:gdLst/>
              <a:ahLst/>
              <a:cxnLst/>
              <a:rect l="l" t="t" r="r" b="b"/>
              <a:pathLst>
                <a:path w="2143" h="1716" extrusionOk="0">
                  <a:moveTo>
                    <a:pt x="754" y="0"/>
                  </a:moveTo>
                  <a:cubicBezTo>
                    <a:pt x="356" y="0"/>
                    <a:pt x="1" y="520"/>
                    <a:pt x="366" y="885"/>
                  </a:cubicBezTo>
                  <a:lnTo>
                    <a:pt x="1044" y="1563"/>
                  </a:lnTo>
                  <a:cubicBezTo>
                    <a:pt x="1151" y="1670"/>
                    <a:pt x="1272" y="1716"/>
                    <a:pt x="1389" y="1716"/>
                  </a:cubicBezTo>
                  <a:cubicBezTo>
                    <a:pt x="1787" y="1716"/>
                    <a:pt x="2142" y="1195"/>
                    <a:pt x="1777" y="831"/>
                  </a:cubicBezTo>
                  <a:lnTo>
                    <a:pt x="1099" y="153"/>
                  </a:lnTo>
                  <a:cubicBezTo>
                    <a:pt x="992" y="45"/>
                    <a:pt x="871"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18"/>
            <p:cNvSpPr/>
            <p:nvPr/>
          </p:nvSpPr>
          <p:spPr>
            <a:xfrm rot="448199">
              <a:off x="1935673" y="4199834"/>
              <a:ext cx="42224" cy="42798"/>
            </a:xfrm>
            <a:custGeom>
              <a:avLst/>
              <a:gdLst/>
              <a:ahLst/>
              <a:cxnLst/>
              <a:rect l="l" t="t" r="r" b="b"/>
              <a:pathLst>
                <a:path w="1911" h="1937" extrusionOk="0">
                  <a:moveTo>
                    <a:pt x="605" y="0"/>
                  </a:moveTo>
                  <a:cubicBezTo>
                    <a:pt x="523" y="0"/>
                    <a:pt x="439" y="22"/>
                    <a:pt x="357" y="70"/>
                  </a:cubicBezTo>
                  <a:cubicBezTo>
                    <a:pt x="135" y="199"/>
                    <a:pt x="1" y="553"/>
                    <a:pt x="171" y="779"/>
                  </a:cubicBezTo>
                  <a:cubicBezTo>
                    <a:pt x="395" y="1079"/>
                    <a:pt x="621" y="1381"/>
                    <a:pt x="849" y="1681"/>
                  </a:cubicBezTo>
                  <a:cubicBezTo>
                    <a:pt x="964" y="1834"/>
                    <a:pt x="1131" y="1936"/>
                    <a:pt x="1309" y="1936"/>
                  </a:cubicBezTo>
                  <a:cubicBezTo>
                    <a:pt x="1391" y="1936"/>
                    <a:pt x="1475" y="1915"/>
                    <a:pt x="1557" y="1867"/>
                  </a:cubicBezTo>
                  <a:cubicBezTo>
                    <a:pt x="1776" y="1738"/>
                    <a:pt x="1910" y="1384"/>
                    <a:pt x="1743" y="1159"/>
                  </a:cubicBezTo>
                  <a:cubicBezTo>
                    <a:pt x="1517" y="859"/>
                    <a:pt x="1291" y="557"/>
                    <a:pt x="1065" y="256"/>
                  </a:cubicBezTo>
                  <a:cubicBezTo>
                    <a:pt x="949" y="103"/>
                    <a:pt x="782" y="0"/>
                    <a:pt x="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18"/>
            <p:cNvSpPr/>
            <p:nvPr/>
          </p:nvSpPr>
          <p:spPr>
            <a:xfrm rot="448199">
              <a:off x="1897639" y="3943250"/>
              <a:ext cx="47151" cy="58927"/>
            </a:xfrm>
            <a:custGeom>
              <a:avLst/>
              <a:gdLst/>
              <a:ahLst/>
              <a:cxnLst/>
              <a:rect l="l" t="t" r="r" b="b"/>
              <a:pathLst>
                <a:path w="2134" h="2667" extrusionOk="0">
                  <a:moveTo>
                    <a:pt x="701" y="0"/>
                  </a:moveTo>
                  <a:cubicBezTo>
                    <a:pt x="359" y="0"/>
                    <a:pt x="0" y="376"/>
                    <a:pt x="208" y="784"/>
                  </a:cubicBezTo>
                  <a:cubicBezTo>
                    <a:pt x="483" y="1325"/>
                    <a:pt x="757" y="1865"/>
                    <a:pt x="1032" y="2405"/>
                  </a:cubicBezTo>
                  <a:cubicBezTo>
                    <a:pt x="1126" y="2590"/>
                    <a:pt x="1277" y="2666"/>
                    <a:pt x="1432" y="2666"/>
                  </a:cubicBezTo>
                  <a:cubicBezTo>
                    <a:pt x="1775" y="2666"/>
                    <a:pt x="2134" y="2291"/>
                    <a:pt x="1926" y="1883"/>
                  </a:cubicBezTo>
                  <a:cubicBezTo>
                    <a:pt x="1651" y="1343"/>
                    <a:pt x="1377" y="803"/>
                    <a:pt x="1102" y="263"/>
                  </a:cubicBezTo>
                  <a:cubicBezTo>
                    <a:pt x="1008" y="77"/>
                    <a:pt x="856" y="0"/>
                    <a:pt x="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18"/>
            <p:cNvSpPr/>
            <p:nvPr/>
          </p:nvSpPr>
          <p:spPr>
            <a:xfrm rot="448199">
              <a:off x="1704175" y="4198913"/>
              <a:ext cx="29519" cy="22890"/>
            </a:xfrm>
            <a:custGeom>
              <a:avLst/>
              <a:gdLst/>
              <a:ahLst/>
              <a:cxnLst/>
              <a:rect l="l" t="t" r="r" b="b"/>
              <a:pathLst>
                <a:path w="1336" h="1036" extrusionOk="0">
                  <a:moveTo>
                    <a:pt x="667" y="0"/>
                  </a:moveTo>
                  <a:cubicBezTo>
                    <a:pt x="2" y="0"/>
                    <a:pt x="1" y="1036"/>
                    <a:pt x="667" y="1036"/>
                  </a:cubicBezTo>
                  <a:cubicBezTo>
                    <a:pt x="1335" y="1036"/>
                    <a:pt x="1335"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18"/>
            <p:cNvSpPr/>
            <p:nvPr/>
          </p:nvSpPr>
          <p:spPr>
            <a:xfrm rot="448199">
              <a:off x="1726745" y="4257245"/>
              <a:ext cx="29475" cy="22868"/>
            </a:xfrm>
            <a:custGeom>
              <a:avLst/>
              <a:gdLst/>
              <a:ahLst/>
              <a:cxnLst/>
              <a:rect l="l" t="t" r="r" b="b"/>
              <a:pathLst>
                <a:path w="1334" h="1035" extrusionOk="0">
                  <a:moveTo>
                    <a:pt x="667" y="0"/>
                  </a:moveTo>
                  <a:cubicBezTo>
                    <a:pt x="1" y="0"/>
                    <a:pt x="1" y="1034"/>
                    <a:pt x="667" y="1034"/>
                  </a:cubicBezTo>
                  <a:cubicBezTo>
                    <a:pt x="1334" y="1034"/>
                    <a:pt x="1334"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87" name="Google Shape;887;p18"/>
          <p:cNvPicPr preferRelativeResize="0"/>
          <p:nvPr/>
        </p:nvPicPr>
        <p:blipFill>
          <a:blip r:embed="rId2">
            <a:alphaModFix amt="14000"/>
          </a:blip>
          <a:stretch>
            <a:fillRect/>
          </a:stretch>
        </p:blipFill>
        <p:spPr>
          <a:xfrm>
            <a:off x="0" y="0"/>
            <a:ext cx="9144000" cy="5143500"/>
          </a:xfrm>
          <a:prstGeom prst="rect">
            <a:avLst/>
          </a:prstGeom>
          <a:noFill/>
          <a:ln>
            <a:noFill/>
          </a:ln>
        </p:spPr>
      </p:pic>
      <p:grpSp>
        <p:nvGrpSpPr>
          <p:cNvPr id="888" name="Google Shape;888;p18"/>
          <p:cNvGrpSpPr/>
          <p:nvPr/>
        </p:nvGrpSpPr>
        <p:grpSpPr>
          <a:xfrm>
            <a:off x="372025" y="321975"/>
            <a:ext cx="8400000" cy="4503300"/>
            <a:chOff x="372025" y="321975"/>
            <a:chExt cx="8400000" cy="4503300"/>
          </a:xfrm>
        </p:grpSpPr>
        <p:grpSp>
          <p:nvGrpSpPr>
            <p:cNvPr id="889" name="Google Shape;889;p18"/>
            <p:cNvGrpSpPr/>
            <p:nvPr/>
          </p:nvGrpSpPr>
          <p:grpSpPr>
            <a:xfrm>
              <a:off x="372025" y="321975"/>
              <a:ext cx="8400000" cy="4503300"/>
              <a:chOff x="372025" y="321975"/>
              <a:chExt cx="8400000" cy="4503300"/>
            </a:xfrm>
          </p:grpSpPr>
          <p:sp>
            <p:nvSpPr>
              <p:cNvPr id="890" name="Google Shape;890;p18"/>
              <p:cNvSpPr/>
              <p:nvPr/>
            </p:nvSpPr>
            <p:spPr>
              <a:xfrm>
                <a:off x="372375" y="324675"/>
                <a:ext cx="8394900" cy="45006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91" name="Google Shape;891;p18"/>
              <p:cNvGrpSpPr/>
              <p:nvPr/>
            </p:nvGrpSpPr>
            <p:grpSpPr>
              <a:xfrm>
                <a:off x="372025" y="321975"/>
                <a:ext cx="8400000" cy="4499700"/>
                <a:chOff x="372025" y="321975"/>
                <a:chExt cx="8400000" cy="4499700"/>
              </a:xfrm>
            </p:grpSpPr>
            <p:sp>
              <p:nvSpPr>
                <p:cNvPr id="892" name="Google Shape;892;p18"/>
                <p:cNvSpPr/>
                <p:nvPr/>
              </p:nvSpPr>
              <p:spPr>
                <a:xfrm>
                  <a:off x="372025" y="321975"/>
                  <a:ext cx="8400000" cy="449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18"/>
                <p:cNvSpPr/>
                <p:nvPr/>
              </p:nvSpPr>
              <p:spPr>
                <a:xfrm>
                  <a:off x="372025" y="321975"/>
                  <a:ext cx="8400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18"/>
                <p:cNvSpPr/>
                <p:nvPr/>
              </p:nvSpPr>
              <p:spPr>
                <a:xfrm>
                  <a:off x="4864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18"/>
                <p:cNvSpPr/>
                <p:nvPr/>
              </p:nvSpPr>
              <p:spPr>
                <a:xfrm>
                  <a:off x="66990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18"/>
                <p:cNvSpPr/>
                <p:nvPr/>
              </p:nvSpPr>
              <p:spPr>
                <a:xfrm>
                  <a:off x="853350" y="380900"/>
                  <a:ext cx="1002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18"/>
                <p:cNvSpPr/>
                <p:nvPr/>
              </p:nvSpPr>
              <p:spPr>
                <a:xfrm>
                  <a:off x="8537750" y="380900"/>
                  <a:ext cx="100200" cy="100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98" name="Google Shape;898;p18"/>
                <p:cNvCxnSpPr/>
                <p:nvPr/>
              </p:nvCxnSpPr>
              <p:spPr>
                <a:xfrm>
                  <a:off x="7498375" y="431000"/>
                  <a:ext cx="1039500" cy="0"/>
                </a:xfrm>
                <a:prstGeom prst="straightConnector1">
                  <a:avLst/>
                </a:prstGeom>
                <a:noFill/>
                <a:ln w="9525" cap="flat" cmpd="sng">
                  <a:solidFill>
                    <a:schemeClr val="dk2"/>
                  </a:solidFill>
                  <a:prstDash val="solid"/>
                  <a:round/>
                  <a:headEnd type="none" w="med" len="med"/>
                  <a:tailEnd type="none" w="med" len="med"/>
                </a:ln>
              </p:spPr>
            </p:cxnSp>
          </p:grpSp>
        </p:grpSp>
        <p:cxnSp>
          <p:nvCxnSpPr>
            <p:cNvPr id="899" name="Google Shape;899;p18"/>
            <p:cNvCxnSpPr/>
            <p:nvPr/>
          </p:nvCxnSpPr>
          <p:spPr>
            <a:xfrm>
              <a:off x="372025" y="1104300"/>
              <a:ext cx="8400000" cy="0"/>
            </a:xfrm>
            <a:prstGeom prst="straightConnector1">
              <a:avLst/>
            </a:prstGeom>
            <a:noFill/>
            <a:ln w="9525" cap="flat" cmpd="sng">
              <a:solidFill>
                <a:schemeClr val="dk2"/>
              </a:solidFill>
              <a:prstDash val="solid"/>
              <a:round/>
              <a:headEnd type="none" w="med" len="med"/>
              <a:tailEnd type="none" w="med" len="med"/>
            </a:ln>
          </p:spPr>
        </p:cxnSp>
      </p:grpSp>
      <p:sp>
        <p:nvSpPr>
          <p:cNvPr id="900" name="Google Shape;900;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1" name="Google Shape;901;p18"/>
          <p:cNvSpPr txBox="1">
            <a:spLocks noGrp="1"/>
          </p:cNvSpPr>
          <p:nvPr>
            <p:ph type="title" idx="2"/>
          </p:nvPr>
        </p:nvSpPr>
        <p:spPr>
          <a:xfrm>
            <a:off x="1355100" y="2482871"/>
            <a:ext cx="2336400" cy="5277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16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2" name="Google Shape;902;p18"/>
          <p:cNvSpPr txBox="1">
            <a:spLocks noGrp="1"/>
          </p:cNvSpPr>
          <p:nvPr>
            <p:ph type="subTitle" idx="1"/>
          </p:nvPr>
        </p:nvSpPr>
        <p:spPr>
          <a:xfrm>
            <a:off x="1355100" y="3010584"/>
            <a:ext cx="2336400" cy="657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3" name="Google Shape;903;p18"/>
          <p:cNvSpPr txBox="1">
            <a:spLocks noGrp="1"/>
          </p:cNvSpPr>
          <p:nvPr>
            <p:ph type="title" idx="3"/>
          </p:nvPr>
        </p:nvSpPr>
        <p:spPr>
          <a:xfrm>
            <a:off x="5452500" y="1598709"/>
            <a:ext cx="2336400" cy="5277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16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4" name="Google Shape;904;p18"/>
          <p:cNvSpPr txBox="1">
            <a:spLocks noGrp="1"/>
          </p:cNvSpPr>
          <p:nvPr>
            <p:ph type="subTitle" idx="4"/>
          </p:nvPr>
        </p:nvSpPr>
        <p:spPr>
          <a:xfrm>
            <a:off x="5452500" y="2126421"/>
            <a:ext cx="2336400" cy="657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5" name="Google Shape;905;p18"/>
          <p:cNvSpPr txBox="1">
            <a:spLocks noGrp="1"/>
          </p:cNvSpPr>
          <p:nvPr>
            <p:ph type="title" idx="5"/>
          </p:nvPr>
        </p:nvSpPr>
        <p:spPr>
          <a:xfrm>
            <a:off x="5452500" y="3367059"/>
            <a:ext cx="2336400" cy="5277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16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6" name="Google Shape;906;p18"/>
          <p:cNvSpPr txBox="1">
            <a:spLocks noGrp="1"/>
          </p:cNvSpPr>
          <p:nvPr>
            <p:ph type="subTitle" idx="6"/>
          </p:nvPr>
        </p:nvSpPr>
        <p:spPr>
          <a:xfrm>
            <a:off x="5452500" y="3894771"/>
            <a:ext cx="2336400" cy="657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1pPr>
            <a:lvl2pPr lvl="1"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2pPr>
            <a:lvl3pPr lvl="2"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3pPr>
            <a:lvl4pPr lvl="3"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4pPr>
            <a:lvl5pPr lvl="4"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5pPr>
            <a:lvl6pPr lvl="5"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6pPr>
            <a:lvl7pPr lvl="6"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7pPr>
            <a:lvl8pPr lvl="7"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8pPr>
            <a:lvl9pPr lvl="8" rtl="0">
              <a:spcBef>
                <a:spcPts val="0"/>
              </a:spcBef>
              <a:spcAft>
                <a:spcPts val="0"/>
              </a:spcAft>
              <a:buClr>
                <a:schemeClr val="dk2"/>
              </a:buClr>
              <a:buSzPts val="2800"/>
              <a:buFont typeface="Zen Dots"/>
              <a:buNone/>
              <a:defRPr sz="2800">
                <a:solidFill>
                  <a:schemeClr val="dk2"/>
                </a:solidFill>
                <a:latin typeface="Zen Dots"/>
                <a:ea typeface="Zen Dots"/>
                <a:cs typeface="Zen Dots"/>
                <a:sym typeface="Zen Dots"/>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00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00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8" r:id="rId7"/>
    <p:sldLayoutId id="2147483662" r:id="rId8"/>
    <p:sldLayoutId id="2147483664" r:id="rId9"/>
    <p:sldLayoutId id="2147483669" r:id="rId10"/>
    <p:sldLayoutId id="2147483670" r:id="rId11"/>
    <p:sldLayoutId id="2147483671" r:id="rId12"/>
    <p:sldLayoutId id="2147483672" r:id="rId13"/>
    <p:sldLayoutId id="2147483673" r:id="rId14"/>
    <p:sldLayoutId id="2147483674" r:id="rId15"/>
    <p:sldLayoutId id="214748367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excelparatodos.com/ofimatica/"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bivRO_sKRlV3N9EkhBQIllIpmVV8hmeNV6trc-YSngg/cop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creativecommons.org/licenses/by-nc-sa/3.0/" TargetMode="External"/><Relationship Id="rId4" Type="http://schemas.openxmlformats.org/officeDocument/2006/relationships/hyperlink" Target="https://www.xn--atauriquebloginformtica-c6b.com/2018/04/como-es-el-navegador-de-microsoft-edge.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32"/>
          <p:cNvSpPr txBox="1">
            <a:spLocks noGrp="1"/>
          </p:cNvSpPr>
          <p:nvPr>
            <p:ph type="ctrTitle"/>
          </p:nvPr>
        </p:nvSpPr>
        <p:spPr>
          <a:xfrm>
            <a:off x="1113693" y="738553"/>
            <a:ext cx="6640743" cy="210692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Zen Dots"/>
                <a:ea typeface="Zen Dots"/>
                <a:cs typeface="Zen Dots"/>
                <a:sym typeface="Zen Dots"/>
              </a:rPr>
              <a:t> </a:t>
            </a:r>
            <a:r>
              <a:rPr lang="en" sz="6200" b="1" dirty="0"/>
              <a:t>S</a:t>
            </a:r>
            <a:r>
              <a:rPr lang="en" sz="6200" b="1" dirty="0">
                <a:latin typeface="Zen Dots"/>
                <a:ea typeface="Zen Dots"/>
                <a:cs typeface="Zen Dots"/>
                <a:sym typeface="Zen Dots"/>
              </a:rPr>
              <a:t>oftware </a:t>
            </a:r>
            <a:r>
              <a:rPr lang="en" sz="6200" b="1" dirty="0"/>
              <a:t>De Aplicación</a:t>
            </a:r>
            <a:endParaRPr sz="2800" dirty="0">
              <a:solidFill>
                <a:schemeClr val="dk2"/>
              </a:solidFill>
              <a:latin typeface="Zen Dots"/>
              <a:ea typeface="Zen Dots"/>
              <a:cs typeface="Zen Dots"/>
              <a:sym typeface="Zen Dots"/>
            </a:endParaRPr>
          </a:p>
        </p:txBody>
      </p:sp>
      <p:pic>
        <p:nvPicPr>
          <p:cNvPr id="5" name="Imagen 4">
            <a:extLst>
              <a:ext uri="{FF2B5EF4-FFF2-40B4-BE49-F238E27FC236}">
                <a16:creationId xmlns:a16="http://schemas.microsoft.com/office/drawing/2014/main" id="{DB9326D3-0360-977E-B835-3036FC7173D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39" b="97972" l="10000" r="90000">
                        <a14:foregroundMark x1="12973" y1="38540" x2="12973" y2="38540"/>
                        <a14:foregroundMark x1="14595" y1="53550" x2="14595" y2="53550"/>
                        <a14:foregroundMark x1="21486" y1="66329" x2="21486" y2="66329"/>
                        <a14:foregroundMark x1="24595" y1="67140" x2="24595" y2="67140"/>
                        <a14:foregroundMark x1="25541" y1="64097" x2="19054" y2="62677"/>
                        <a14:foregroundMark x1="13514" y1="84381" x2="13514" y2="84381"/>
                        <a14:foregroundMark x1="17973" y1="76876" x2="17973" y2="76876"/>
                        <a14:foregroundMark x1="19054" y1="76876" x2="19054" y2="76876"/>
                        <a14:foregroundMark x1="28514" y1="89047" x2="28514" y2="89047"/>
                        <a14:foregroundMark x1="77162" y1="79108" x2="77162" y2="79108"/>
                        <a14:foregroundMark x1="67568" y1="88235" x2="67568" y2="88235"/>
                        <a14:foregroundMark x1="73108" y1="68763" x2="73108" y2="68763"/>
                        <a14:foregroundMark x1="68108" y1="37931" x2="68108" y2="37931"/>
                        <a14:foregroundMark x1="70135" y1="36308" x2="70135" y2="36308"/>
                        <a14:foregroundMark x1="62568" y1="44625" x2="62568" y2="44625"/>
                        <a14:foregroundMark x1="34054" y1="27992" x2="34054" y2="27992"/>
                        <a14:foregroundMark x1="34054" y1="23529" x2="34054" y2="23529"/>
                        <a14:foregroundMark x1="70135" y1="16836" x2="70135" y2="16836"/>
                        <a14:foregroundMark x1="87162" y1="27992" x2="87162" y2="27992"/>
                        <a14:foregroundMark x1="85135" y1="27383" x2="85135" y2="27383"/>
                        <a14:foregroundMark x1="83649" y1="26572" x2="83649" y2="26572"/>
                        <a14:foregroundMark x1="87162" y1="27992" x2="87162" y2="27992"/>
                        <a14:foregroundMark x1="86216" y1="28803" x2="86216" y2="28803"/>
                        <a14:foregroundMark x1="87162" y1="26572" x2="87162" y2="26572"/>
                        <a14:foregroundMark x1="86622" y1="27992" x2="86622" y2="27992"/>
                        <a14:foregroundMark x1="86622" y1="27383" x2="86622" y2="27383"/>
                        <a14:foregroundMark x1="83649" y1="27383" x2="87703" y2="27992"/>
                        <a14:foregroundMark x1="37568" y1="11562" x2="37568" y2="11562"/>
                        <a14:foregroundMark x1="62162" y1="17647" x2="62162" y2="17647"/>
                        <a14:foregroundMark x1="59595" y1="17647" x2="61622" y2="17647"/>
                        <a14:foregroundMark x1="83649" y1="26572" x2="84189" y2="27383"/>
                        <a14:foregroundMark x1="67568" y1="71602" x2="57162" y2="85193"/>
                        <a14:foregroundMark x1="39595" y1="97972" x2="39595" y2="97972"/>
                      </a14:backgroundRemoval>
                    </a14:imgEffect>
                  </a14:imgLayer>
                </a14:imgProps>
              </a:ext>
            </a:extLst>
          </a:blip>
          <a:stretch>
            <a:fillRect/>
          </a:stretch>
        </p:blipFill>
        <p:spPr>
          <a:xfrm>
            <a:off x="773722" y="3055770"/>
            <a:ext cx="2340219" cy="1559092"/>
          </a:xfrm>
          <a:prstGeom prst="rect">
            <a:avLst/>
          </a:prstGeom>
        </p:spPr>
      </p:pic>
      <p:pic>
        <p:nvPicPr>
          <p:cNvPr id="6" name="Imagen 5">
            <a:extLst>
              <a:ext uri="{FF2B5EF4-FFF2-40B4-BE49-F238E27FC236}">
                <a16:creationId xmlns:a16="http://schemas.microsoft.com/office/drawing/2014/main" id="{9E5C87BF-31F0-22A9-3CED-12440278BE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9189" y1="29054" x2="19189" y2="29054"/>
                        <a14:foregroundMark x1="17703" y1="26486" x2="18108" y2="32432"/>
                        <a14:foregroundMark x1="12703" y1="73514" x2="28243" y2="73514"/>
                        <a14:foregroundMark x1="84730" y1="68514" x2="82838" y2="61486"/>
                        <a14:foregroundMark x1="74730" y1="23514" x2="83243" y2="34459"/>
                      </a14:backgroundRemoval>
                    </a14:imgEffect>
                  </a14:imgLayer>
                </a14:imgProps>
              </a:ext>
            </a:extLst>
          </a:blip>
          <a:stretch>
            <a:fillRect/>
          </a:stretch>
        </p:blipFill>
        <p:spPr>
          <a:xfrm>
            <a:off x="6030061" y="3055770"/>
            <a:ext cx="1985596" cy="19855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Shape 1424"/>
        <p:cNvGrpSpPr/>
        <p:nvPr/>
      </p:nvGrpSpPr>
      <p:grpSpPr>
        <a:xfrm>
          <a:off x="0" y="0"/>
          <a:ext cx="0" cy="0"/>
          <a:chOff x="0" y="0"/>
          <a:chExt cx="0" cy="0"/>
        </a:xfrm>
      </p:grpSpPr>
      <p:sp>
        <p:nvSpPr>
          <p:cNvPr id="1425" name="Google Shape;1425;p38"/>
          <p:cNvSpPr txBox="1">
            <a:spLocks noGrp="1"/>
          </p:cNvSpPr>
          <p:nvPr>
            <p:ph type="title"/>
          </p:nvPr>
        </p:nvSpPr>
        <p:spPr>
          <a:xfrm>
            <a:off x="383822" y="556683"/>
            <a:ext cx="8376355" cy="4030134"/>
          </a:xfrm>
          <a:prstGeom prst="rect">
            <a:avLst/>
          </a:prstGeom>
        </p:spPr>
        <p:txBody>
          <a:bodyPr spcFirstLastPara="1" wrap="square" lIns="91425" tIns="91425" rIns="91425" bIns="91425" anchor="ctr" anchorCtr="0">
            <a:noAutofit/>
          </a:bodyPr>
          <a:lstStyle/>
          <a:p>
            <a:pPr lvl="0"/>
            <a:r>
              <a:rPr lang="es-ES" sz="2400" dirty="0">
                <a:solidFill>
                  <a:schemeClr val="accent6"/>
                </a:solidFill>
                <a:latin typeface="Amasis MT Pro Medium" panose="02040604050005020304" pitchFamily="18" charset="0"/>
              </a:rPr>
              <a:t>Cualquier programa de este tipo se basa en cuatro puntos principales diseñados para aumentar su confiabilidad y facilidad de uso: dirección de uso directo, método de acceso, instalación previa o posterior, requisitos mínimos y compatibilidad</a:t>
            </a:r>
            <a:r>
              <a:rPr lang="pt-BR" sz="2400" dirty="0">
                <a:solidFill>
                  <a:schemeClr val="accent6"/>
                </a:solidFill>
                <a:latin typeface="Amasis MT Pro Medium" panose="02040604050005020304" pitchFamily="18" charset="0"/>
              </a:rPr>
              <a:t>.</a:t>
            </a:r>
            <a:br>
              <a:rPr lang="pt-BR" sz="2400" dirty="0">
                <a:solidFill>
                  <a:schemeClr val="accent6"/>
                </a:solidFill>
                <a:latin typeface="Amasis MT Pro Medium" panose="02040604050005020304" pitchFamily="18" charset="0"/>
              </a:rPr>
            </a:br>
            <a:r>
              <a:rPr lang="es-ES" sz="2400" dirty="0">
                <a:solidFill>
                  <a:schemeClr val="accent6"/>
                </a:solidFill>
                <a:latin typeface="Amasis MT Pro Medium" panose="02040604050005020304" pitchFamily="18" charset="0"/>
              </a:rPr>
              <a:t>Algunos ejemplos del software de aplicación son el Excel, blog de notas; sin embargo, </a:t>
            </a:r>
            <a:r>
              <a:rPr lang="es-ES" sz="2400">
                <a:solidFill>
                  <a:schemeClr val="accent6"/>
                </a:solidFill>
                <a:latin typeface="Amasis MT Pro Medium" panose="02040604050005020304" pitchFamily="18" charset="0"/>
              </a:rPr>
              <a:t>Mencionamos algunos existen </a:t>
            </a:r>
            <a:r>
              <a:rPr lang="es-ES" sz="2400" dirty="0">
                <a:solidFill>
                  <a:schemeClr val="accent6"/>
                </a:solidFill>
                <a:latin typeface="Amasis MT Pro Medium" panose="02040604050005020304" pitchFamily="18" charset="0"/>
              </a:rPr>
              <a:t>muchos otros programas en los ordenadores y en los celulares. </a:t>
            </a:r>
            <a:endParaRPr lang="es-PA" sz="2400" dirty="0">
              <a:solidFill>
                <a:schemeClr val="accent6"/>
              </a:solidFill>
              <a:latin typeface="Amasis MT Pro Medium" panose="02040604050005020304" pitchFamily="18" charset="0"/>
            </a:endParaRPr>
          </a:p>
        </p:txBody>
      </p:sp>
      <p:pic>
        <p:nvPicPr>
          <p:cNvPr id="2" name="Imagen 1">
            <a:extLst>
              <a:ext uri="{FF2B5EF4-FFF2-40B4-BE49-F238E27FC236}">
                <a16:creationId xmlns:a16="http://schemas.microsoft.com/office/drawing/2014/main" id="{2250FB07-8565-BD50-FE10-F6AC04627798}"/>
              </a:ext>
            </a:extLst>
          </p:cNvPr>
          <p:cNvPicPr>
            <a:picLocks noChangeAspect="1"/>
          </p:cNvPicPr>
          <p:nvPr/>
        </p:nvPicPr>
        <p:blipFill>
          <a:blip r:embed="rId4"/>
          <a:stretch>
            <a:fillRect/>
          </a:stretch>
        </p:blipFill>
        <p:spPr>
          <a:xfrm>
            <a:off x="1348697" y="199445"/>
            <a:ext cx="243861" cy="323116"/>
          </a:xfrm>
          <a:prstGeom prst="rect">
            <a:avLst/>
          </a:prstGeom>
        </p:spPr>
      </p:pic>
      <p:pic>
        <p:nvPicPr>
          <p:cNvPr id="3" name="Imagen 2">
            <a:extLst>
              <a:ext uri="{FF2B5EF4-FFF2-40B4-BE49-F238E27FC236}">
                <a16:creationId xmlns:a16="http://schemas.microsoft.com/office/drawing/2014/main" id="{7DA05379-E9B5-B993-A6E2-C3BE40D2B443}"/>
              </a:ext>
            </a:extLst>
          </p:cNvPr>
          <p:cNvPicPr>
            <a:picLocks noChangeAspect="1"/>
          </p:cNvPicPr>
          <p:nvPr/>
        </p:nvPicPr>
        <p:blipFill>
          <a:blip r:embed="rId5"/>
          <a:stretch>
            <a:fillRect/>
          </a:stretch>
        </p:blipFill>
        <p:spPr>
          <a:xfrm>
            <a:off x="2978324" y="196396"/>
            <a:ext cx="256054" cy="329213"/>
          </a:xfrm>
          <a:prstGeom prst="rect">
            <a:avLst/>
          </a:prstGeom>
        </p:spPr>
      </p:pic>
      <p:pic>
        <p:nvPicPr>
          <p:cNvPr id="4" name="Imagen 3">
            <a:extLst>
              <a:ext uri="{FF2B5EF4-FFF2-40B4-BE49-F238E27FC236}">
                <a16:creationId xmlns:a16="http://schemas.microsoft.com/office/drawing/2014/main" id="{3AB92D0C-EB78-E612-BEC3-5F57F46993AA}"/>
              </a:ext>
            </a:extLst>
          </p:cNvPr>
          <p:cNvPicPr>
            <a:picLocks noChangeAspect="1"/>
          </p:cNvPicPr>
          <p:nvPr/>
        </p:nvPicPr>
        <p:blipFill>
          <a:blip r:embed="rId6"/>
          <a:stretch>
            <a:fillRect/>
          </a:stretch>
        </p:blipFill>
        <p:spPr>
          <a:xfrm>
            <a:off x="4612636" y="227920"/>
            <a:ext cx="329213" cy="323116"/>
          </a:xfrm>
          <a:prstGeom prst="rect">
            <a:avLst/>
          </a:prstGeom>
        </p:spPr>
      </p:pic>
      <p:pic>
        <p:nvPicPr>
          <p:cNvPr id="5" name="Imagen 4">
            <a:extLst>
              <a:ext uri="{FF2B5EF4-FFF2-40B4-BE49-F238E27FC236}">
                <a16:creationId xmlns:a16="http://schemas.microsoft.com/office/drawing/2014/main" id="{EC27BF15-C655-1FDA-0401-57BB5E59BD0E}"/>
              </a:ext>
            </a:extLst>
          </p:cNvPr>
          <p:cNvPicPr>
            <a:picLocks noChangeAspect="1"/>
          </p:cNvPicPr>
          <p:nvPr/>
        </p:nvPicPr>
        <p:blipFill>
          <a:blip r:embed="rId7"/>
          <a:stretch>
            <a:fillRect/>
          </a:stretch>
        </p:blipFill>
        <p:spPr>
          <a:xfrm>
            <a:off x="6611775" y="218482"/>
            <a:ext cx="323116" cy="3231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2"/>
        <p:cNvGrpSpPr/>
        <p:nvPr/>
      </p:nvGrpSpPr>
      <p:grpSpPr>
        <a:xfrm>
          <a:off x="0" y="0"/>
          <a:ext cx="0" cy="0"/>
          <a:chOff x="0" y="0"/>
          <a:chExt cx="0" cy="0"/>
        </a:xfrm>
      </p:grpSpPr>
      <p:sp>
        <p:nvSpPr>
          <p:cNvPr id="2603" name="Google Shape;2603;p57"/>
          <p:cNvSpPr txBox="1">
            <a:spLocks noGrp="1"/>
          </p:cNvSpPr>
          <p:nvPr>
            <p:ph type="ctrTitle"/>
          </p:nvPr>
        </p:nvSpPr>
        <p:spPr>
          <a:xfrm>
            <a:off x="2067675" y="582920"/>
            <a:ext cx="5749102" cy="93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INFOGRAFÍA</a:t>
            </a:r>
            <a:endParaRPr sz="4800" dirty="0"/>
          </a:p>
        </p:txBody>
      </p:sp>
      <p:sp>
        <p:nvSpPr>
          <p:cNvPr id="2604" name="Google Shape;2604;p57"/>
          <p:cNvSpPr txBox="1">
            <a:spLocks noGrp="1"/>
          </p:cNvSpPr>
          <p:nvPr>
            <p:ph type="subTitle" idx="1"/>
          </p:nvPr>
        </p:nvSpPr>
        <p:spPr>
          <a:xfrm>
            <a:off x="2127546" y="1714768"/>
            <a:ext cx="4937238" cy="1333232"/>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Ø"/>
            </a:pPr>
            <a:r>
              <a:rPr lang="es-ES" sz="1400" dirty="0">
                <a:solidFill>
                  <a:schemeClr val="bg1"/>
                </a:solidFill>
                <a:latin typeface="Amasis MT Pro Medium" panose="02040604050005020304" pitchFamily="18" charset="0"/>
              </a:rPr>
              <a:t> https://concepto.de/ofimatica/#ixzz7xNvACOz7</a:t>
            </a:r>
            <a:endParaRPr lang="es-PA" sz="1400" dirty="0">
              <a:solidFill>
                <a:schemeClr val="bg1"/>
              </a:solidFill>
              <a:latin typeface="Amasis MT Pro Medium" panose="02040604050005020304" pitchFamily="18" charset="0"/>
            </a:endParaRPr>
          </a:p>
          <a:p>
            <a:pPr marL="285750" lvl="0" indent="-285750" algn="ctr" rtl="0">
              <a:spcBef>
                <a:spcPts val="0"/>
              </a:spcBef>
              <a:spcAft>
                <a:spcPts val="0"/>
              </a:spcAft>
              <a:buFont typeface="Wingdings" panose="05000000000000000000" pitchFamily="2" charset="2"/>
              <a:buChar char="Ø"/>
            </a:pPr>
            <a:endParaRPr lang="en-US" dirty="0">
              <a:solidFill>
                <a:schemeClr val="lt1"/>
              </a:solidFill>
              <a:hlinkClick r:id="rId3"/>
            </a:endParaRPr>
          </a:p>
          <a:p>
            <a:pPr marL="285750" lvl="0" indent="-285750" algn="ctr" rtl="0">
              <a:spcBef>
                <a:spcPts val="0"/>
              </a:spcBef>
              <a:spcAft>
                <a:spcPts val="0"/>
              </a:spcAft>
              <a:buFont typeface="Wingdings" panose="05000000000000000000" pitchFamily="2" charset="2"/>
              <a:buChar char="Ø"/>
            </a:pPr>
            <a:r>
              <a:rPr lang="en-US" dirty="0">
                <a:solidFill>
                  <a:schemeClr val="lt1"/>
                </a:solidFill>
                <a:hlinkClick r:id="rId3"/>
              </a:rPr>
              <a:t>https://excelparatodos.com/ofimatica/</a:t>
            </a:r>
            <a:endParaRPr lang="en-US" dirty="0">
              <a:solidFill>
                <a:schemeClr val="lt1"/>
              </a:solidFill>
            </a:endParaRPr>
          </a:p>
          <a:p>
            <a:pPr marL="285750" lvl="0" indent="-285750" algn="ctr" rtl="0">
              <a:spcBef>
                <a:spcPts val="0"/>
              </a:spcBef>
              <a:spcAft>
                <a:spcPts val="0"/>
              </a:spcAft>
              <a:buFont typeface="Wingdings" panose="05000000000000000000" pitchFamily="2" charset="2"/>
              <a:buChar char="Ø"/>
            </a:pPr>
            <a:endParaRPr lang="en-US" dirty="0">
              <a:solidFill>
                <a:schemeClr val="lt1"/>
              </a:solidFill>
            </a:endParaRPr>
          </a:p>
          <a:p>
            <a:pPr marL="285750" lvl="0" indent="-285750" algn="ctr" rtl="0">
              <a:spcBef>
                <a:spcPts val="0"/>
              </a:spcBef>
              <a:spcAft>
                <a:spcPts val="0"/>
              </a:spcAft>
              <a:buFont typeface="Wingdings" panose="05000000000000000000" pitchFamily="2" charset="2"/>
              <a:buChar char="Ø"/>
            </a:pPr>
            <a:r>
              <a:rPr lang="en-US" dirty="0">
                <a:solidFill>
                  <a:schemeClr val="lt1"/>
                </a:solidFill>
              </a:rPr>
              <a:t>https://www.efectodigital.online/single-post/2018/01/08/desarrollo-de-software-multimedia  </a:t>
            </a:r>
          </a:p>
          <a:p>
            <a:pPr marL="0" lvl="0" indent="0" algn="ctr" rtl="0">
              <a:spcBef>
                <a:spcPts val="0"/>
              </a:spcBef>
              <a:spcAft>
                <a:spcPts val="0"/>
              </a:spcAft>
              <a:buNone/>
            </a:pPr>
            <a:endParaRPr lang="en-US" dirty="0">
              <a:solidFill>
                <a:schemeClr val="lt1"/>
              </a:solidFill>
            </a:endParaRPr>
          </a:p>
        </p:txBody>
      </p:sp>
      <p:grpSp>
        <p:nvGrpSpPr>
          <p:cNvPr id="2606" name="Google Shape;2606;p57"/>
          <p:cNvGrpSpPr/>
          <p:nvPr/>
        </p:nvGrpSpPr>
        <p:grpSpPr>
          <a:xfrm>
            <a:off x="1160021" y="1885876"/>
            <a:ext cx="800323" cy="933940"/>
            <a:chOff x="3136725" y="3287950"/>
            <a:chExt cx="1130400" cy="1319125"/>
          </a:xfrm>
        </p:grpSpPr>
        <p:sp>
          <p:nvSpPr>
            <p:cNvPr id="2607" name="Google Shape;2607;p57"/>
            <p:cNvSpPr/>
            <p:nvPr/>
          </p:nvSpPr>
          <p:spPr>
            <a:xfrm>
              <a:off x="3136725" y="350607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8" name="Google Shape;2608;p57"/>
            <p:cNvSpPr/>
            <p:nvPr/>
          </p:nvSpPr>
          <p:spPr>
            <a:xfrm>
              <a:off x="3136725" y="3287950"/>
              <a:ext cx="1130400" cy="218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09" name="Google Shape;2609;p57"/>
          <p:cNvGrpSpPr/>
          <p:nvPr/>
        </p:nvGrpSpPr>
        <p:grpSpPr>
          <a:xfrm>
            <a:off x="1160021" y="3490571"/>
            <a:ext cx="800323" cy="933940"/>
            <a:chOff x="3136725" y="3287950"/>
            <a:chExt cx="1130400" cy="1319125"/>
          </a:xfrm>
        </p:grpSpPr>
        <p:sp>
          <p:nvSpPr>
            <p:cNvPr id="2610" name="Google Shape;2610;p57"/>
            <p:cNvSpPr/>
            <p:nvPr/>
          </p:nvSpPr>
          <p:spPr>
            <a:xfrm>
              <a:off x="3136725" y="350607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1" name="Google Shape;2611;p57"/>
            <p:cNvSpPr/>
            <p:nvPr/>
          </p:nvSpPr>
          <p:spPr>
            <a:xfrm>
              <a:off x="3136725" y="3287950"/>
              <a:ext cx="1130400" cy="218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12" name="Google Shape;2612;p57"/>
          <p:cNvGrpSpPr/>
          <p:nvPr/>
        </p:nvGrpSpPr>
        <p:grpSpPr>
          <a:xfrm>
            <a:off x="7183646" y="1885876"/>
            <a:ext cx="800323" cy="933940"/>
            <a:chOff x="3136725" y="3287950"/>
            <a:chExt cx="1130400" cy="1319125"/>
          </a:xfrm>
        </p:grpSpPr>
        <p:sp>
          <p:nvSpPr>
            <p:cNvPr id="2613" name="Google Shape;2613;p57"/>
            <p:cNvSpPr/>
            <p:nvPr/>
          </p:nvSpPr>
          <p:spPr>
            <a:xfrm>
              <a:off x="3136725" y="350607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4" name="Google Shape;2614;p57"/>
            <p:cNvSpPr/>
            <p:nvPr/>
          </p:nvSpPr>
          <p:spPr>
            <a:xfrm>
              <a:off x="3136725" y="3287950"/>
              <a:ext cx="1130400" cy="218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15" name="Google Shape;2615;p57"/>
          <p:cNvGrpSpPr/>
          <p:nvPr/>
        </p:nvGrpSpPr>
        <p:grpSpPr>
          <a:xfrm>
            <a:off x="7183646" y="3490571"/>
            <a:ext cx="800323" cy="933940"/>
            <a:chOff x="3136725" y="3287950"/>
            <a:chExt cx="1130400" cy="1319125"/>
          </a:xfrm>
        </p:grpSpPr>
        <p:sp>
          <p:nvSpPr>
            <p:cNvPr id="2616" name="Google Shape;2616;p57"/>
            <p:cNvSpPr/>
            <p:nvPr/>
          </p:nvSpPr>
          <p:spPr>
            <a:xfrm>
              <a:off x="3136725" y="350607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7" name="Google Shape;2617;p57"/>
            <p:cNvSpPr/>
            <p:nvPr/>
          </p:nvSpPr>
          <p:spPr>
            <a:xfrm>
              <a:off x="3136725" y="3287950"/>
              <a:ext cx="11304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Imagen 1">
            <a:extLst>
              <a:ext uri="{FF2B5EF4-FFF2-40B4-BE49-F238E27FC236}">
                <a16:creationId xmlns:a16="http://schemas.microsoft.com/office/drawing/2014/main" id="{8019A9A1-DC22-C003-F435-7AB8D56D46D8}"/>
              </a:ext>
            </a:extLst>
          </p:cNvPr>
          <p:cNvPicPr>
            <a:picLocks noChangeAspect="1"/>
          </p:cNvPicPr>
          <p:nvPr/>
        </p:nvPicPr>
        <p:blipFill>
          <a:blip r:embed="rId4"/>
          <a:stretch>
            <a:fillRect/>
          </a:stretch>
        </p:blipFill>
        <p:spPr>
          <a:xfrm>
            <a:off x="1327223" y="2228852"/>
            <a:ext cx="366110" cy="482194"/>
          </a:xfrm>
          <a:prstGeom prst="rect">
            <a:avLst/>
          </a:prstGeom>
        </p:spPr>
      </p:pic>
      <p:pic>
        <p:nvPicPr>
          <p:cNvPr id="3" name="Imagen 2">
            <a:extLst>
              <a:ext uri="{FF2B5EF4-FFF2-40B4-BE49-F238E27FC236}">
                <a16:creationId xmlns:a16="http://schemas.microsoft.com/office/drawing/2014/main" id="{723EF9A8-93B1-2125-AB3E-FBCDE6513540}"/>
              </a:ext>
            </a:extLst>
          </p:cNvPr>
          <p:cNvPicPr>
            <a:picLocks noChangeAspect="1"/>
          </p:cNvPicPr>
          <p:nvPr/>
        </p:nvPicPr>
        <p:blipFill>
          <a:blip r:embed="rId5"/>
          <a:stretch>
            <a:fillRect/>
          </a:stretch>
        </p:blipFill>
        <p:spPr>
          <a:xfrm>
            <a:off x="7275319" y="2159371"/>
            <a:ext cx="541458" cy="551675"/>
          </a:xfrm>
          <a:prstGeom prst="rect">
            <a:avLst/>
          </a:prstGeom>
        </p:spPr>
      </p:pic>
      <p:pic>
        <p:nvPicPr>
          <p:cNvPr id="4" name="Imagen 3">
            <a:extLst>
              <a:ext uri="{FF2B5EF4-FFF2-40B4-BE49-F238E27FC236}">
                <a16:creationId xmlns:a16="http://schemas.microsoft.com/office/drawing/2014/main" id="{17D65B1A-84F2-A40E-B958-0C3CC9081D4A}"/>
              </a:ext>
            </a:extLst>
          </p:cNvPr>
          <p:cNvPicPr>
            <a:picLocks noChangeAspect="1"/>
          </p:cNvPicPr>
          <p:nvPr/>
        </p:nvPicPr>
        <p:blipFill>
          <a:blip r:embed="rId6"/>
          <a:stretch>
            <a:fillRect/>
          </a:stretch>
        </p:blipFill>
        <p:spPr>
          <a:xfrm>
            <a:off x="1327223" y="3731854"/>
            <a:ext cx="445133" cy="538167"/>
          </a:xfrm>
          <a:prstGeom prst="rect">
            <a:avLst/>
          </a:prstGeom>
        </p:spPr>
      </p:pic>
      <p:pic>
        <p:nvPicPr>
          <p:cNvPr id="6" name="Imagen 5">
            <a:extLst>
              <a:ext uri="{FF2B5EF4-FFF2-40B4-BE49-F238E27FC236}">
                <a16:creationId xmlns:a16="http://schemas.microsoft.com/office/drawing/2014/main" id="{8F28EE2D-C745-BC74-851E-EE180D379DC6}"/>
              </a:ext>
            </a:extLst>
          </p:cNvPr>
          <p:cNvPicPr>
            <a:picLocks noChangeAspect="1"/>
          </p:cNvPicPr>
          <p:nvPr/>
        </p:nvPicPr>
        <p:blipFill>
          <a:blip r:embed="rId7"/>
          <a:stretch>
            <a:fillRect/>
          </a:stretch>
        </p:blipFill>
        <p:spPr>
          <a:xfrm>
            <a:off x="7421371" y="3798982"/>
            <a:ext cx="395406" cy="419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3"/>
          <p:cNvSpPr txBox="1">
            <a:spLocks noGrp="1"/>
          </p:cNvSpPr>
          <p:nvPr>
            <p:ph type="title"/>
          </p:nvPr>
        </p:nvSpPr>
        <p:spPr>
          <a:xfrm>
            <a:off x="719999" y="221427"/>
            <a:ext cx="8017600" cy="89582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s-PA" dirty="0">
                <a:solidFill>
                  <a:schemeClr val="lt2"/>
                </a:solidFill>
              </a:rPr>
            </a:br>
            <a:r>
              <a:rPr lang="es-PA" dirty="0">
                <a:solidFill>
                  <a:schemeClr val="lt2"/>
                </a:solidFill>
              </a:rPr>
              <a:t>¿Qué es Software de aplicación?  </a:t>
            </a:r>
            <a:endParaRPr lang="es-PA" dirty="0"/>
          </a:p>
        </p:txBody>
      </p:sp>
      <p:pic>
        <p:nvPicPr>
          <p:cNvPr id="3" name="Imagen 2" descr="Imagen que contiene Interfaz de usuario gráfica&#10;&#10;Descripción generada automáticamente">
            <a:extLst>
              <a:ext uri="{FF2B5EF4-FFF2-40B4-BE49-F238E27FC236}">
                <a16:creationId xmlns:a16="http://schemas.microsoft.com/office/drawing/2014/main" id="{374E7FCC-E857-41FB-92C1-A3A02B430F95}"/>
              </a:ext>
            </a:extLst>
          </p:cNvPr>
          <p:cNvPicPr>
            <a:picLocks noChangeAspect="1"/>
          </p:cNvPicPr>
          <p:nvPr/>
        </p:nvPicPr>
        <p:blipFill>
          <a:blip r:embed="rId3">
            <a:duotone>
              <a:prstClr val="black"/>
              <a:schemeClr val="tx2">
                <a:tint val="45000"/>
                <a:satMod val="400000"/>
              </a:schemeClr>
            </a:duotone>
          </a:blip>
          <a:stretch>
            <a:fillRect/>
          </a:stretch>
        </p:blipFill>
        <p:spPr>
          <a:xfrm>
            <a:off x="7610827" y="3799644"/>
            <a:ext cx="1262239" cy="1262239"/>
          </a:xfrm>
          <a:prstGeom prst="rect">
            <a:avLst/>
          </a:prstGeom>
        </p:spPr>
      </p:pic>
      <p:sp>
        <p:nvSpPr>
          <p:cNvPr id="1268" name="Google Shape;1268;p33"/>
          <p:cNvSpPr txBox="1">
            <a:spLocks noGrp="1"/>
          </p:cNvSpPr>
          <p:nvPr>
            <p:ph type="body" idx="1"/>
          </p:nvPr>
        </p:nvSpPr>
        <p:spPr>
          <a:xfrm>
            <a:off x="541867" y="1237083"/>
            <a:ext cx="7882133" cy="3366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sz="1800" dirty="0">
                <a:latin typeface="Amasis MT Pro Medium" panose="02040604050005020304" pitchFamily="18" charset="0"/>
              </a:rPr>
              <a:t>Son programas que se instalan para que instruyan a la computadora a realizar tareas específicas como las de ofimáticas, navegador web, procesamiento de texto, etc.</a:t>
            </a:r>
          </a:p>
          <a:p>
            <a:pPr marL="0" lvl="0" indent="0" rtl="0">
              <a:spcBef>
                <a:spcPts val="0"/>
              </a:spcBef>
              <a:spcAft>
                <a:spcPts val="0"/>
              </a:spcAft>
              <a:buNone/>
            </a:pPr>
            <a:r>
              <a:rPr lang="es-ES" sz="1800" dirty="0">
                <a:latin typeface="Amasis MT Pro Medium" panose="02040604050005020304" pitchFamily="18" charset="0"/>
              </a:rPr>
              <a:t>Este tipo de aplicación informático, también conocido como software de usuario final, permite ejecutar funciones que pueden ser personales, comerciales o educativas.</a:t>
            </a:r>
          </a:p>
          <a:p>
            <a:pPr marL="0" lvl="0" indent="0" rtl="0">
              <a:spcBef>
                <a:spcPts val="0"/>
              </a:spcBef>
              <a:spcAft>
                <a:spcPts val="0"/>
              </a:spcAft>
              <a:buNone/>
            </a:pPr>
            <a:r>
              <a:rPr lang="es-ES" sz="1800" dirty="0">
                <a:latin typeface="Amasis MT Pro Medium" panose="02040604050005020304" pitchFamily="18" charset="0"/>
              </a:rPr>
              <a:t>Este programa se desarrolla para ayudar a los usuarios con algún proceso particular relacionado con la productividad, la eficiencia y la comunicación.</a:t>
            </a:r>
          </a:p>
          <a:p>
            <a:pPr marL="0" lvl="0" indent="0" rtl="0">
              <a:spcBef>
                <a:spcPts val="0"/>
              </a:spcBef>
              <a:spcAft>
                <a:spcPts val="0"/>
              </a:spcAft>
              <a:buNone/>
            </a:pPr>
            <a:endParaRPr lang="en-US" dirty="0">
              <a:latin typeface="Amasis MT Pro Medium" panose="020406040500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35"/>
          <p:cNvSpPr txBox="1">
            <a:spLocks noGrp="1"/>
          </p:cNvSpPr>
          <p:nvPr>
            <p:ph type="title" idx="2"/>
          </p:nvPr>
        </p:nvSpPr>
        <p:spPr>
          <a:xfrm>
            <a:off x="992487" y="2407140"/>
            <a:ext cx="7159025" cy="5280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A" dirty="0"/>
              <a:t>E</a:t>
            </a:r>
            <a:r>
              <a:rPr lang="en" dirty="0"/>
              <a:t>jemplos de software de aplicación </a:t>
            </a:r>
            <a:endParaRPr dirty="0"/>
          </a:p>
        </p:txBody>
      </p:sp>
      <p:sp>
        <p:nvSpPr>
          <p:cNvPr id="1332" name="Google Shape;1332;p35"/>
          <p:cNvSpPr txBox="1">
            <a:spLocks noGrp="1"/>
          </p:cNvSpPr>
          <p:nvPr>
            <p:ph type="title"/>
          </p:nvPr>
        </p:nvSpPr>
        <p:spPr>
          <a:xfrm>
            <a:off x="7790225" y="324675"/>
            <a:ext cx="633900" cy="21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5906F-3C83-7C8F-EDCA-144DB53D34C7}"/>
              </a:ext>
            </a:extLst>
          </p:cNvPr>
          <p:cNvSpPr>
            <a:spLocks noGrp="1"/>
          </p:cNvSpPr>
          <p:nvPr>
            <p:ph type="title"/>
          </p:nvPr>
        </p:nvSpPr>
        <p:spPr/>
        <p:txBody>
          <a:bodyPr/>
          <a:lstStyle/>
          <a:p>
            <a:r>
              <a:rPr lang="es-ES" sz="3200" b="1" dirty="0">
                <a:latin typeface="Amasis MT Pro Black" panose="02040A04050005020304" pitchFamily="18" charset="0"/>
              </a:rPr>
              <a:t>La ofimática </a:t>
            </a:r>
            <a:endParaRPr lang="es-PA" sz="3200" b="1" dirty="0">
              <a:latin typeface="Amasis MT Pro Black" panose="02040A04050005020304" pitchFamily="18" charset="0"/>
            </a:endParaRPr>
          </a:p>
        </p:txBody>
      </p:sp>
      <p:sp>
        <p:nvSpPr>
          <p:cNvPr id="4" name="CuadroTexto 3">
            <a:extLst>
              <a:ext uri="{FF2B5EF4-FFF2-40B4-BE49-F238E27FC236}">
                <a16:creationId xmlns:a16="http://schemas.microsoft.com/office/drawing/2014/main" id="{F77ABE87-9749-8A0D-AC4E-D90AB8E7E274}"/>
              </a:ext>
            </a:extLst>
          </p:cNvPr>
          <p:cNvSpPr txBox="1"/>
          <p:nvPr/>
        </p:nvSpPr>
        <p:spPr>
          <a:xfrm>
            <a:off x="720000" y="1456266"/>
            <a:ext cx="7577333" cy="2862322"/>
          </a:xfrm>
          <a:prstGeom prst="rect">
            <a:avLst/>
          </a:prstGeom>
          <a:noFill/>
        </p:spPr>
        <p:txBody>
          <a:bodyPr wrap="square" rtlCol="0">
            <a:spAutoFit/>
          </a:bodyPr>
          <a:lstStyle/>
          <a:p>
            <a:r>
              <a:rPr lang="es-ES" sz="1800" b="1" dirty="0">
                <a:solidFill>
                  <a:schemeClr val="bg1"/>
                </a:solidFill>
                <a:latin typeface="Century Schoolbook" panose="02040604050505020304" pitchFamily="18" charset="0"/>
              </a:rPr>
              <a:t>Cualquier actividad que se pueda realizar manualmente en un edificio de oficinas se puede realizar de manera más fácil, rápida y mejor con la automatización de oficinas.</a:t>
            </a:r>
          </a:p>
          <a:p>
            <a:r>
              <a:rPr lang="es-ES" sz="1800" b="1" dirty="0">
                <a:solidFill>
                  <a:schemeClr val="bg1"/>
                </a:solidFill>
                <a:latin typeface="Century Schoolbook" panose="02040604050505020304" pitchFamily="18" charset="0"/>
              </a:rPr>
              <a:t>Puesta en marcha la ofimática en las empresas facilita las tareas de oficina y mejora los procesos administrativos. Esto significa una importante reducción de costos, un mejor aprovechamiento del tiempo y un mejor rendimiento y control. </a:t>
            </a:r>
            <a:endParaRPr lang="es-ES" sz="1800" b="1" dirty="0">
              <a:solidFill>
                <a:schemeClr val="bg1"/>
              </a:solidFill>
              <a:latin typeface="Amasis MT Pro Medium" panose="02040604050005020304" pitchFamily="18" charset="0"/>
            </a:endParaRPr>
          </a:p>
          <a:p>
            <a:r>
              <a:rPr lang="es-ES" sz="1800" b="1">
                <a:solidFill>
                  <a:schemeClr val="bg1"/>
                </a:solidFill>
                <a:latin typeface="Amasis MT Pro Medium" panose="02040604050005020304" pitchFamily="18" charset="0"/>
              </a:rPr>
              <a:t> </a:t>
            </a:r>
            <a:endParaRPr lang="es-ES" sz="1800" b="1" dirty="0">
              <a:solidFill>
                <a:schemeClr val="bg1"/>
              </a:solidFill>
              <a:latin typeface="Amasis MT Pro Medium" panose="02040604050005020304" pitchFamily="18" charset="0"/>
            </a:endParaRPr>
          </a:p>
          <a:p>
            <a:endParaRPr lang="es-ES" sz="1800" b="1" dirty="0">
              <a:solidFill>
                <a:schemeClr val="bg1"/>
              </a:solidFill>
              <a:latin typeface="Amasis MT Pro Medium" panose="02040604050005020304" pitchFamily="18" charset="0"/>
            </a:endParaRPr>
          </a:p>
        </p:txBody>
      </p:sp>
      <p:pic>
        <p:nvPicPr>
          <p:cNvPr id="5" name="Imagen 4">
            <a:extLst>
              <a:ext uri="{FF2B5EF4-FFF2-40B4-BE49-F238E27FC236}">
                <a16:creationId xmlns:a16="http://schemas.microsoft.com/office/drawing/2014/main" id="{7B0A70BE-64B4-8960-5F6D-A6F3B49D59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16" b="90000" l="10000" r="93243">
                        <a14:foregroundMark x1="54595" y1="50405" x2="54595" y2="50405"/>
                        <a14:foregroundMark x1="53243" y1="35946" x2="34865" y2="39189"/>
                        <a14:foregroundMark x1="34865" y1="39189" x2="34595" y2="42703"/>
                        <a14:foregroundMark x1="31757" y1="23649" x2="32432" y2="24054"/>
                        <a14:foregroundMark x1="35541" y1="22568" x2="38108" y2="35000"/>
                        <a14:foregroundMark x1="33514" y1="33243" x2="64189" y2="19865"/>
                        <a14:foregroundMark x1="33514" y1="30676" x2="48784" y2="16622"/>
                        <a14:foregroundMark x1="48784" y1="16622" x2="65541" y2="11351"/>
                        <a14:foregroundMark x1="30946" y1="25405" x2="30270" y2="28243"/>
                        <a14:foregroundMark x1="41622" y1="19865" x2="28919" y2="26892"/>
                        <a14:foregroundMark x1="29189" y1="25405" x2="60405" y2="9595"/>
                        <a14:foregroundMark x1="60405" y1="9595" x2="35946" y2="21892"/>
                        <a14:foregroundMark x1="65946" y1="6351" x2="53514" y2="12027"/>
                        <a14:foregroundMark x1="16622" y1="17027" x2="16622" y2="17027"/>
                        <a14:foregroundMark x1="21892" y1="17973" x2="22568" y2="17973"/>
                        <a14:foregroundMark x1="16892" y1="18378" x2="23649" y2="13108"/>
                        <a14:foregroundMark x1="30946" y1="45541" x2="63108" y2="28243"/>
                        <a14:foregroundMark x1="63108" y1="28243" x2="68378" y2="45135"/>
                        <a14:foregroundMark x1="25405" y1="82568" x2="20811" y2="66351"/>
                        <a14:foregroundMark x1="20811" y1="66351" x2="12297" y2="79865"/>
                        <a14:foregroundMark x1="12297" y1="79865" x2="15135" y2="28784"/>
                        <a14:foregroundMark x1="15135" y1="28784" x2="25811" y2="41216"/>
                        <a14:foregroundMark x1="25811" y1="41216" x2="22297" y2="76351"/>
                        <a14:foregroundMark x1="22297" y1="76351" x2="21081" y2="77162"/>
                        <a14:foregroundMark x1="43649" y1="83514" x2="44459" y2="77568"/>
                        <a14:foregroundMark x1="40541" y1="76486" x2="35946" y2="87432"/>
                        <a14:foregroundMark x1="37703" y1="80405" x2="40135" y2="80405"/>
                        <a14:foregroundMark x1="69730" y1="75135" x2="72297" y2="72703"/>
                        <a14:foregroundMark x1="81351" y1="66622" x2="80270" y2="65270"/>
                        <a14:foregroundMark x1="47162" y1="63514" x2="47027" y2="47162"/>
                        <a14:foregroundMark x1="47027" y1="47162" x2="38108" y2="67297"/>
                        <a14:foregroundMark x1="38108" y1="67297" x2="43378" y2="53378"/>
                        <a14:foregroundMark x1="43378" y1="53378" x2="42568" y2="50135"/>
                        <a14:foregroundMark x1="54324" y1="72973" x2="54324" y2="72973"/>
                        <a14:foregroundMark x1="73243" y1="74730" x2="93243" y2="48649"/>
                        <a14:foregroundMark x1="93243" y1="48649" x2="92973" y2="46216"/>
                        <a14:foregroundMark x1="59865" y1="59324" x2="60270" y2="59324"/>
                        <a14:foregroundMark x1="60270" y1="59324" x2="60270" y2="59324"/>
                        <a14:foregroundMark x1="73649" y1="69189" x2="73649" y2="69189"/>
                        <a14:foregroundMark x1="81081" y1="68784" x2="81081" y2="68784"/>
                        <a14:foregroundMark x1="49730" y1="85676" x2="49730" y2="85676"/>
                        <a14:foregroundMark x1="82162" y1="64595" x2="81351" y2="65946"/>
                        <a14:foregroundMark x1="67703" y1="65270" x2="67703" y2="65270"/>
                        <a14:foregroundMark x1="66622" y1="62838" x2="67297" y2="62027"/>
                        <a14:foregroundMark x1="67297" y1="63784" x2="69054" y2="68784"/>
                        <a14:foregroundMark x1="66216" y1="64865" x2="71892" y2="67027"/>
                        <a14:foregroundMark x1="65946" y1="65541" x2="64459" y2="65270"/>
                      </a14:backgroundRemoval>
                    </a14:imgEffect>
                  </a14:imgLayer>
                </a14:imgProps>
              </a:ext>
            </a:extLst>
          </a:blip>
          <a:stretch>
            <a:fillRect/>
          </a:stretch>
        </p:blipFill>
        <p:spPr>
          <a:xfrm flipH="1">
            <a:off x="7236176" y="90311"/>
            <a:ext cx="1580445" cy="1745544"/>
          </a:xfrm>
          <a:prstGeom prst="rect">
            <a:avLst/>
          </a:prstGeom>
          <a:scene3d>
            <a:camera prst="perspectiveBelow"/>
            <a:lightRig rig="threePt" dir="t"/>
          </a:scene3d>
        </p:spPr>
      </p:pic>
      <p:pic>
        <p:nvPicPr>
          <p:cNvPr id="7" name="Imagen 6" descr="Equipo Pie Grande productivo">
            <a:extLst>
              <a:ext uri="{FF2B5EF4-FFF2-40B4-BE49-F238E27FC236}">
                <a16:creationId xmlns:a16="http://schemas.microsoft.com/office/drawing/2014/main" id="{C6FC1496-F3A9-ABF8-B44F-1A8D577EC1C6}"/>
              </a:ext>
            </a:extLst>
          </p:cNvPr>
          <p:cNvPicPr>
            <a:picLocks noChangeAspect="1"/>
          </p:cNvPicPr>
          <p:nvPr/>
        </p:nvPicPr>
        <p:blipFill>
          <a:blip r:embed="rId5">
            <a:alphaModFix amt="29000"/>
          </a:blip>
          <a:stretch>
            <a:fillRect/>
          </a:stretch>
        </p:blipFill>
        <p:spPr>
          <a:xfrm>
            <a:off x="7123289" y="3128788"/>
            <a:ext cx="2093734" cy="2093734"/>
          </a:xfrm>
          <a:prstGeom prst="rect">
            <a:avLst/>
          </a:prstGeom>
          <a:blipFill dpi="0" rotWithShape="1">
            <a:blip r:embed="rId6">
              <a:alphaModFix amt="29000"/>
            </a:blip>
            <a:srcRect/>
            <a:tile tx="0" ty="0" sx="100000" sy="100000" flip="none" algn="tl"/>
          </a:blipFill>
          <a:ln>
            <a:noFill/>
          </a:ln>
          <a:effectLst>
            <a:softEdge rad="112500"/>
          </a:effectLst>
        </p:spPr>
      </p:pic>
    </p:spTree>
    <p:extLst>
      <p:ext uri="{BB962C8B-B14F-4D97-AF65-F5344CB8AC3E}">
        <p14:creationId xmlns:p14="http://schemas.microsoft.com/office/powerpoint/2010/main" val="16278668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with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cxnSp>
        <p:nvCxnSpPr>
          <p:cNvPr id="1430" name="Google Shape;1430;p39"/>
          <p:cNvCxnSpPr>
            <a:cxnSpLocks/>
            <a:stCxn id="1431" idx="3"/>
          </p:cNvCxnSpPr>
          <p:nvPr/>
        </p:nvCxnSpPr>
        <p:spPr>
          <a:xfrm>
            <a:off x="2759829" y="1790367"/>
            <a:ext cx="496357" cy="491117"/>
          </a:xfrm>
          <a:prstGeom prst="bentConnector3">
            <a:avLst>
              <a:gd name="adj1" fmla="val 50000"/>
            </a:avLst>
          </a:prstGeom>
          <a:noFill/>
          <a:ln w="9525" cap="flat" cmpd="sng">
            <a:solidFill>
              <a:srgbClr val="ECE5B4"/>
            </a:solidFill>
            <a:prstDash val="solid"/>
            <a:round/>
            <a:headEnd type="none" w="med" len="med"/>
            <a:tailEnd type="none" w="med" len="med"/>
          </a:ln>
        </p:spPr>
      </p:cxnSp>
      <p:cxnSp>
        <p:nvCxnSpPr>
          <p:cNvPr id="1432" name="Google Shape;1432;p39"/>
          <p:cNvCxnSpPr>
            <a:cxnSpLocks/>
            <a:stCxn id="1433" idx="3"/>
          </p:cNvCxnSpPr>
          <p:nvPr/>
        </p:nvCxnSpPr>
        <p:spPr>
          <a:xfrm>
            <a:off x="2759545" y="3378945"/>
            <a:ext cx="993282" cy="196815"/>
          </a:xfrm>
          <a:prstGeom prst="bentConnector3">
            <a:avLst>
              <a:gd name="adj1" fmla="val 50000"/>
            </a:avLst>
          </a:prstGeom>
          <a:noFill/>
          <a:ln w="9525" cap="flat" cmpd="sng">
            <a:solidFill>
              <a:srgbClr val="ECE5B4"/>
            </a:solidFill>
            <a:prstDash val="solid"/>
            <a:round/>
            <a:headEnd type="none" w="med" len="med"/>
            <a:tailEnd type="none" w="med" len="med"/>
          </a:ln>
        </p:spPr>
      </p:cxnSp>
      <p:cxnSp>
        <p:nvCxnSpPr>
          <p:cNvPr id="1434" name="Google Shape;1434;p39"/>
          <p:cNvCxnSpPr>
            <a:cxnSpLocks/>
            <a:stCxn id="1435" idx="1"/>
          </p:cNvCxnSpPr>
          <p:nvPr/>
        </p:nvCxnSpPr>
        <p:spPr>
          <a:xfrm rot="10800000">
            <a:off x="4717281" y="2649766"/>
            <a:ext cx="956243" cy="599181"/>
          </a:xfrm>
          <a:prstGeom prst="bentConnector3">
            <a:avLst>
              <a:gd name="adj1" fmla="val 50000"/>
            </a:avLst>
          </a:prstGeom>
          <a:noFill/>
          <a:ln w="9525" cap="flat" cmpd="sng">
            <a:solidFill>
              <a:srgbClr val="ECE5B4"/>
            </a:solidFill>
            <a:prstDash val="solid"/>
            <a:round/>
            <a:headEnd type="none" w="med" len="med"/>
            <a:tailEnd type="none" w="med" len="med"/>
          </a:ln>
        </p:spPr>
      </p:cxnSp>
      <p:sp>
        <p:nvSpPr>
          <p:cNvPr id="1437" name="Google Shape;1437;p3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Ofimática </a:t>
            </a:r>
            <a:endParaRPr dirty="0"/>
          </a:p>
        </p:txBody>
      </p:sp>
      <p:pic>
        <p:nvPicPr>
          <p:cNvPr id="1438" name="Google Shape;1438;p39" title="Gráfico">
            <a:hlinkClick r:id="rId3"/>
          </p:cNvPr>
          <p:cNvPicPr preferRelativeResize="0"/>
          <p:nvPr/>
        </p:nvPicPr>
        <p:blipFill rotWithShape="1">
          <a:blip r:embed="rId4">
            <a:alphaModFix/>
          </a:blip>
          <a:srcRect l="18963" r="18963"/>
          <a:stretch/>
        </p:blipFill>
        <p:spPr>
          <a:xfrm>
            <a:off x="3049287" y="1418871"/>
            <a:ext cx="2410500" cy="2401101"/>
          </a:xfrm>
          <a:prstGeom prst="rect">
            <a:avLst/>
          </a:prstGeom>
          <a:noFill/>
          <a:ln>
            <a:noFill/>
          </a:ln>
        </p:spPr>
      </p:pic>
      <p:sp>
        <p:nvSpPr>
          <p:cNvPr id="1441" name="Google Shape;1441;p39"/>
          <p:cNvSpPr/>
          <p:nvPr/>
        </p:nvSpPr>
        <p:spPr>
          <a:xfrm>
            <a:off x="406929" y="1408414"/>
            <a:ext cx="2352900" cy="11058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39"/>
          <p:cNvSpPr txBox="1"/>
          <p:nvPr/>
        </p:nvSpPr>
        <p:spPr>
          <a:xfrm>
            <a:off x="406929" y="1558767"/>
            <a:ext cx="2352900" cy="463200"/>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solidFill>
                  <a:schemeClr val="accent3"/>
                </a:solidFill>
                <a:latin typeface="Zen Dots"/>
                <a:ea typeface="Zen Dots"/>
                <a:cs typeface="Zen Dots"/>
                <a:sym typeface="Zen Dots"/>
              </a:rPr>
              <a:t>Word</a:t>
            </a:r>
            <a:endParaRPr sz="1600" dirty="0">
              <a:solidFill>
                <a:schemeClr val="accent3"/>
              </a:solidFill>
              <a:latin typeface="Zen Dots"/>
              <a:ea typeface="Zen Dots"/>
              <a:cs typeface="Zen Dots"/>
              <a:sym typeface="Zen Dots"/>
            </a:endParaRPr>
          </a:p>
        </p:txBody>
      </p:sp>
      <p:sp>
        <p:nvSpPr>
          <p:cNvPr id="1442" name="Google Shape;1442;p39"/>
          <p:cNvSpPr txBox="1"/>
          <p:nvPr/>
        </p:nvSpPr>
        <p:spPr>
          <a:xfrm>
            <a:off x="406929" y="2011786"/>
            <a:ext cx="2352900" cy="536000"/>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b="1" dirty="0">
                <a:solidFill>
                  <a:srgbClr val="FFFFFF"/>
                </a:solidFill>
                <a:latin typeface="Anaheim"/>
                <a:ea typeface="Anaheim"/>
                <a:cs typeface="Anaheim"/>
                <a:sym typeface="Anaheim"/>
              </a:rPr>
              <a:t>Uno de los procesadores de texto más conocidos.</a:t>
            </a:r>
            <a:endParaRPr dirty="0">
              <a:solidFill>
                <a:srgbClr val="FFFFFF"/>
              </a:solidFill>
              <a:latin typeface="Anaheim"/>
              <a:ea typeface="Anaheim"/>
              <a:cs typeface="Anaheim"/>
              <a:sym typeface="Anaheim"/>
            </a:endParaRPr>
          </a:p>
        </p:txBody>
      </p:sp>
      <p:grpSp>
        <p:nvGrpSpPr>
          <p:cNvPr id="1443" name="Google Shape;1443;p39"/>
          <p:cNvGrpSpPr/>
          <p:nvPr/>
        </p:nvGrpSpPr>
        <p:grpSpPr>
          <a:xfrm>
            <a:off x="406929" y="1319517"/>
            <a:ext cx="2352900" cy="218100"/>
            <a:chOff x="1290775" y="1427525"/>
            <a:chExt cx="2352900" cy="218100"/>
          </a:xfrm>
        </p:grpSpPr>
        <p:sp>
          <p:nvSpPr>
            <p:cNvPr id="1444" name="Google Shape;1444;p39"/>
            <p:cNvSpPr/>
            <p:nvPr/>
          </p:nvSpPr>
          <p:spPr>
            <a:xfrm>
              <a:off x="1290775" y="1427525"/>
              <a:ext cx="23529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39"/>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39"/>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39"/>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81" name="Google Shape;1481;p39"/>
          <p:cNvSpPr/>
          <p:nvPr/>
        </p:nvSpPr>
        <p:spPr>
          <a:xfrm>
            <a:off x="398024" y="2967233"/>
            <a:ext cx="2311502" cy="1311256"/>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39"/>
          <p:cNvSpPr txBox="1"/>
          <p:nvPr/>
        </p:nvSpPr>
        <p:spPr>
          <a:xfrm>
            <a:off x="406645" y="3215702"/>
            <a:ext cx="2352900" cy="326486"/>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solidFill>
                  <a:schemeClr val="lt1"/>
                </a:solidFill>
                <a:highlight>
                  <a:schemeClr val="accent2"/>
                </a:highlight>
                <a:latin typeface="Zen Dots"/>
                <a:ea typeface="Zen Dots"/>
                <a:cs typeface="Zen Dots"/>
                <a:sym typeface="Zen Dots"/>
              </a:rPr>
              <a:t>Excel</a:t>
            </a:r>
            <a:endParaRPr sz="1600" dirty="0">
              <a:solidFill>
                <a:schemeClr val="lt1"/>
              </a:solidFill>
              <a:highlight>
                <a:schemeClr val="accent2"/>
              </a:highlight>
              <a:latin typeface="Zen Dots"/>
              <a:ea typeface="Zen Dots"/>
              <a:cs typeface="Zen Dots"/>
              <a:sym typeface="Zen Dots"/>
            </a:endParaRPr>
          </a:p>
        </p:txBody>
      </p:sp>
      <p:sp>
        <p:nvSpPr>
          <p:cNvPr id="1482" name="Google Shape;1482;p39"/>
          <p:cNvSpPr txBox="1"/>
          <p:nvPr/>
        </p:nvSpPr>
        <p:spPr>
          <a:xfrm>
            <a:off x="402751" y="3597045"/>
            <a:ext cx="2352900" cy="730474"/>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s-PA" b="1" dirty="0">
                <a:solidFill>
                  <a:schemeClr val="lt1"/>
                </a:solidFill>
                <a:latin typeface="Anaheim"/>
                <a:ea typeface="Anaheim"/>
                <a:cs typeface="Anaheim"/>
                <a:sym typeface="Anaheim"/>
              </a:rPr>
              <a:t>Es l</a:t>
            </a:r>
            <a:r>
              <a:rPr lang="en" b="1" dirty="0">
                <a:solidFill>
                  <a:schemeClr val="lt1"/>
                </a:solidFill>
                <a:latin typeface="Anaheim"/>
                <a:ea typeface="Anaheim"/>
                <a:cs typeface="Anaheim"/>
                <a:sym typeface="Anaheim"/>
              </a:rPr>
              <a:t>a más utilizada en el mundo de la administración.</a:t>
            </a:r>
            <a:endParaRPr dirty="0">
              <a:solidFill>
                <a:srgbClr val="FFFFFF"/>
              </a:solidFill>
              <a:latin typeface="Anaheim"/>
              <a:ea typeface="Anaheim"/>
              <a:cs typeface="Anaheim"/>
              <a:sym typeface="Anaheim"/>
            </a:endParaRPr>
          </a:p>
        </p:txBody>
      </p:sp>
      <p:grpSp>
        <p:nvGrpSpPr>
          <p:cNvPr id="1483" name="Google Shape;1483;p39"/>
          <p:cNvGrpSpPr/>
          <p:nvPr/>
        </p:nvGrpSpPr>
        <p:grpSpPr>
          <a:xfrm>
            <a:off x="406645" y="2957338"/>
            <a:ext cx="2352900" cy="218100"/>
            <a:chOff x="1290775" y="1427525"/>
            <a:chExt cx="2352900" cy="218100"/>
          </a:xfrm>
        </p:grpSpPr>
        <p:sp>
          <p:nvSpPr>
            <p:cNvPr id="1484" name="Google Shape;1484;p39"/>
            <p:cNvSpPr/>
            <p:nvPr/>
          </p:nvSpPr>
          <p:spPr>
            <a:xfrm>
              <a:off x="1290775" y="1427525"/>
              <a:ext cx="23529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39"/>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9"/>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9"/>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88" name="Google Shape;1488;p39"/>
          <p:cNvSpPr/>
          <p:nvPr/>
        </p:nvSpPr>
        <p:spPr>
          <a:xfrm>
            <a:off x="5699722" y="1390032"/>
            <a:ext cx="2352900" cy="11058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9" name="Google Shape;1489;p39"/>
          <p:cNvSpPr txBox="1"/>
          <p:nvPr/>
        </p:nvSpPr>
        <p:spPr>
          <a:xfrm>
            <a:off x="5723543" y="1583156"/>
            <a:ext cx="2901168" cy="385085"/>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solidFill>
                  <a:schemeClr val="dk2"/>
                </a:solidFill>
                <a:latin typeface="Zen Dots"/>
                <a:ea typeface="Zen Dots"/>
                <a:cs typeface="Zen Dots"/>
                <a:sym typeface="Zen Dots"/>
              </a:rPr>
              <a:t>Access </a:t>
            </a:r>
            <a:endParaRPr sz="1600" dirty="0">
              <a:solidFill>
                <a:schemeClr val="dk2"/>
              </a:solidFill>
              <a:latin typeface="Zen Dots"/>
              <a:ea typeface="Zen Dots"/>
              <a:cs typeface="Zen Dots"/>
              <a:sym typeface="Zen Dots"/>
            </a:endParaRPr>
          </a:p>
        </p:txBody>
      </p:sp>
      <p:sp>
        <p:nvSpPr>
          <p:cNvPr id="1490" name="Google Shape;1490;p39"/>
          <p:cNvSpPr txBox="1"/>
          <p:nvPr/>
        </p:nvSpPr>
        <p:spPr>
          <a:xfrm>
            <a:off x="5723543" y="1941438"/>
            <a:ext cx="2901167" cy="729923"/>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dirty="0">
                <a:solidFill>
                  <a:srgbClr val="FFFFFF"/>
                </a:solidFill>
                <a:latin typeface="Anaheim"/>
                <a:ea typeface="Anaheim"/>
                <a:cs typeface="Anaheim"/>
                <a:sym typeface="Anaheim"/>
              </a:rPr>
              <a:t>Es un sistema que gestiona bases de datos y ayuda en el inventario, recopilación de datos.</a:t>
            </a:r>
            <a:endParaRPr dirty="0">
              <a:solidFill>
                <a:srgbClr val="FFFFFF"/>
              </a:solidFill>
              <a:latin typeface="Anaheim"/>
              <a:ea typeface="Anaheim"/>
              <a:cs typeface="Anaheim"/>
              <a:sym typeface="Anaheim"/>
            </a:endParaRPr>
          </a:p>
        </p:txBody>
      </p:sp>
      <p:grpSp>
        <p:nvGrpSpPr>
          <p:cNvPr id="1491" name="Google Shape;1491;p39"/>
          <p:cNvGrpSpPr/>
          <p:nvPr/>
        </p:nvGrpSpPr>
        <p:grpSpPr>
          <a:xfrm>
            <a:off x="5699721" y="1290480"/>
            <a:ext cx="2922925" cy="309689"/>
            <a:chOff x="1290775" y="1427525"/>
            <a:chExt cx="2352900" cy="218100"/>
          </a:xfrm>
        </p:grpSpPr>
        <p:sp>
          <p:nvSpPr>
            <p:cNvPr id="1492" name="Google Shape;1492;p39"/>
            <p:cNvSpPr/>
            <p:nvPr/>
          </p:nvSpPr>
          <p:spPr>
            <a:xfrm>
              <a:off x="1290775" y="1427525"/>
              <a:ext cx="23529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3" name="Google Shape;1493;p39"/>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39"/>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5" name="Google Shape;1495;p39"/>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96" name="Google Shape;1496;p39"/>
          <p:cNvSpPr/>
          <p:nvPr/>
        </p:nvSpPr>
        <p:spPr>
          <a:xfrm>
            <a:off x="5673524" y="2848938"/>
            <a:ext cx="2352900" cy="11058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39"/>
          <p:cNvSpPr txBox="1"/>
          <p:nvPr/>
        </p:nvSpPr>
        <p:spPr>
          <a:xfrm>
            <a:off x="5673523" y="3076805"/>
            <a:ext cx="3014023" cy="344282"/>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solidFill>
                  <a:srgbClr val="F673A9"/>
                </a:solidFill>
                <a:latin typeface="Zen Dots"/>
                <a:ea typeface="Zen Dots"/>
                <a:cs typeface="Zen Dots"/>
                <a:sym typeface="Zen Dots"/>
              </a:rPr>
              <a:t>Outlook </a:t>
            </a:r>
            <a:endParaRPr sz="1600" dirty="0">
              <a:solidFill>
                <a:srgbClr val="F673A9"/>
              </a:solidFill>
              <a:latin typeface="Zen Dots"/>
              <a:ea typeface="Zen Dots"/>
              <a:cs typeface="Zen Dots"/>
              <a:sym typeface="Zen Dots"/>
            </a:endParaRPr>
          </a:p>
        </p:txBody>
      </p:sp>
      <p:sp>
        <p:nvSpPr>
          <p:cNvPr id="1497" name="Google Shape;1497;p39"/>
          <p:cNvSpPr txBox="1"/>
          <p:nvPr/>
        </p:nvSpPr>
        <p:spPr>
          <a:xfrm>
            <a:off x="4967111" y="3466705"/>
            <a:ext cx="3750735" cy="1376228"/>
          </a:xfrm>
          <a:prstGeom prst="rect">
            <a:avLst/>
          </a:prstGeom>
          <a:noFill/>
          <a:ln w="9525" cap="flat" cmpd="sng">
            <a:solidFill>
              <a:srgbClr val="ECE5B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dirty="0">
                <a:solidFill>
                  <a:srgbClr val="FFFFFF"/>
                </a:solidFill>
                <a:latin typeface="Anaheim"/>
                <a:ea typeface="Anaheim"/>
                <a:cs typeface="Anaheim"/>
                <a:sym typeface="Anaheim"/>
              </a:rPr>
              <a:t>Es uno de los programas de correo electrónico por excelencia. Además, permite enviar y recibir emails atreves de este programa que puede gestionar nuestras agendas de reuniones. </a:t>
            </a:r>
            <a:endParaRPr lang="es-PA" sz="1600" dirty="0">
              <a:solidFill>
                <a:srgbClr val="FFFFFF"/>
              </a:solidFill>
              <a:latin typeface="Anaheim"/>
              <a:ea typeface="Anaheim"/>
              <a:cs typeface="Anaheim"/>
              <a:sym typeface="Anaheim"/>
            </a:endParaRPr>
          </a:p>
        </p:txBody>
      </p:sp>
      <p:grpSp>
        <p:nvGrpSpPr>
          <p:cNvPr id="1498" name="Google Shape;1498;p39"/>
          <p:cNvGrpSpPr/>
          <p:nvPr/>
        </p:nvGrpSpPr>
        <p:grpSpPr>
          <a:xfrm>
            <a:off x="5671743" y="2793138"/>
            <a:ext cx="3014023" cy="276675"/>
            <a:chOff x="1290775" y="1427525"/>
            <a:chExt cx="2352900" cy="218100"/>
          </a:xfrm>
        </p:grpSpPr>
        <p:sp>
          <p:nvSpPr>
            <p:cNvPr id="1499" name="Google Shape;1499;p39"/>
            <p:cNvSpPr/>
            <p:nvPr/>
          </p:nvSpPr>
          <p:spPr>
            <a:xfrm>
              <a:off x="1290775" y="1427525"/>
              <a:ext cx="23529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0" name="Google Shape;1500;p39"/>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1" name="Google Shape;1501;p39"/>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2" name="Google Shape;1502;p39"/>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503" name="Google Shape;1503;p39"/>
          <p:cNvCxnSpPr>
            <a:cxnSpLocks/>
            <a:stCxn id="1489" idx="1"/>
          </p:cNvCxnSpPr>
          <p:nvPr/>
        </p:nvCxnSpPr>
        <p:spPr>
          <a:xfrm rot="10800000" flipV="1">
            <a:off x="4684589" y="1775699"/>
            <a:ext cx="1038955" cy="374444"/>
          </a:xfrm>
          <a:prstGeom prst="bentConnector3">
            <a:avLst>
              <a:gd name="adj1" fmla="val 50000"/>
            </a:avLst>
          </a:prstGeom>
          <a:noFill/>
          <a:ln w="9525" cap="flat" cmpd="sng">
            <a:solidFill>
              <a:srgbClr val="ECE5B4"/>
            </a:solidFill>
            <a:prstDash val="solid"/>
            <a:round/>
            <a:headEnd type="none" w="med" len="med"/>
            <a:tailEnd type="none" w="med" len="med"/>
          </a:ln>
        </p:spPr>
      </p:cxnSp>
      <p:pic>
        <p:nvPicPr>
          <p:cNvPr id="5" name="Imagen 4" descr="Interfaz de usuario gráfica, Aplicación, Teams&#10;&#10;Descripción generada automáticamente">
            <a:extLst>
              <a:ext uri="{FF2B5EF4-FFF2-40B4-BE49-F238E27FC236}">
                <a16:creationId xmlns:a16="http://schemas.microsoft.com/office/drawing/2014/main" id="{D741AAD7-5E2B-A1F9-2390-AC953C25F98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5700" b="90600" l="9800" r="85167">
                        <a14:foregroundMark x1="9100" y1="82050" x2="49733" y2="93550"/>
                        <a14:foregroundMark x1="49733" y1="93550" x2="86867" y2="65600"/>
                        <a14:foregroundMark x1="86867" y1="65600" x2="50967" y2="41000"/>
                        <a14:foregroundMark x1="50967" y1="41000" x2="19733" y2="80750"/>
                        <a14:foregroundMark x1="19733" y1="80750" x2="64733" y2="79450"/>
                        <a14:foregroundMark x1="64733" y1="79450" x2="24800" y2="82050"/>
                        <a14:foregroundMark x1="24800" y1="82050" x2="63333" y2="77850"/>
                        <a14:foregroundMark x1="63333" y1="77850" x2="73267" y2="21100"/>
                        <a14:foregroundMark x1="73267" y1="21100" x2="47133" y2="66100"/>
                        <a14:foregroundMark x1="47133" y1="66100" x2="9800" y2="83350"/>
                        <a14:foregroundMark x1="9800" y1="83350" x2="50967" y2="71600"/>
                        <a14:foregroundMark x1="50967" y1="71600" x2="69267" y2="75500"/>
                      </a14:backgroundRemoval>
                    </a14:imgEffect>
                  </a14:imgLayer>
                </a14:imgProps>
              </a:ext>
            </a:extLst>
          </a:blip>
          <a:srcRect l="8689" t="6381" r="6311"/>
          <a:stretch/>
        </p:blipFill>
        <p:spPr>
          <a:xfrm>
            <a:off x="3752827" y="2220552"/>
            <a:ext cx="1003420" cy="7367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41"/>
          <p:cNvSpPr/>
          <p:nvPr/>
        </p:nvSpPr>
        <p:spPr>
          <a:xfrm>
            <a:off x="1346850" y="1972995"/>
            <a:ext cx="2365608" cy="2630505"/>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87" name="Google Shape;1587;p41"/>
          <p:cNvGrpSpPr/>
          <p:nvPr/>
        </p:nvGrpSpPr>
        <p:grpSpPr>
          <a:xfrm>
            <a:off x="1355100" y="1753448"/>
            <a:ext cx="2336400" cy="218100"/>
            <a:chOff x="1290775" y="1427525"/>
            <a:chExt cx="2336400" cy="218100"/>
          </a:xfrm>
        </p:grpSpPr>
        <p:sp>
          <p:nvSpPr>
            <p:cNvPr id="1588" name="Google Shape;1588;p41"/>
            <p:cNvSpPr/>
            <p:nvPr/>
          </p:nvSpPr>
          <p:spPr>
            <a:xfrm>
              <a:off x="1290775" y="1427525"/>
              <a:ext cx="23364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9" name="Google Shape;1589;p41"/>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0" name="Google Shape;1590;p41"/>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1" name="Google Shape;1591;p41"/>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92" name="Google Shape;1592;p41"/>
          <p:cNvSpPr/>
          <p:nvPr/>
        </p:nvSpPr>
        <p:spPr>
          <a:xfrm>
            <a:off x="5413165" y="3367073"/>
            <a:ext cx="3090405" cy="147586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93" name="Google Shape;1593;p41"/>
          <p:cNvGrpSpPr/>
          <p:nvPr/>
        </p:nvGrpSpPr>
        <p:grpSpPr>
          <a:xfrm>
            <a:off x="5452499" y="3148937"/>
            <a:ext cx="3059321" cy="214694"/>
            <a:chOff x="1290775" y="1427525"/>
            <a:chExt cx="2336400" cy="218100"/>
          </a:xfrm>
        </p:grpSpPr>
        <p:sp>
          <p:nvSpPr>
            <p:cNvPr id="1594" name="Google Shape;1594;p41"/>
            <p:cNvSpPr/>
            <p:nvPr/>
          </p:nvSpPr>
          <p:spPr>
            <a:xfrm>
              <a:off x="1290775" y="1427525"/>
              <a:ext cx="23364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s-ES" dirty="0"/>
                <a:t>                 </a:t>
              </a:r>
              <a:r>
                <a:rPr lang="es-ES" sz="1600" dirty="0">
                  <a:latin typeface="Amasis MT Pro Medium" panose="02040604050005020304" pitchFamily="18" charset="0"/>
                </a:rPr>
                <a:t>Se Ven </a:t>
              </a:r>
              <a:endParaRPr dirty="0">
                <a:latin typeface="Amasis MT Pro Medium" panose="02040604050005020304" pitchFamily="18" charset="0"/>
              </a:endParaRPr>
            </a:p>
          </p:txBody>
        </p:sp>
        <p:sp>
          <p:nvSpPr>
            <p:cNvPr id="1595" name="Google Shape;1595;p41"/>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6" name="Google Shape;1596;p41"/>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7" name="Google Shape;1597;p41"/>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98" name="Google Shape;1598;p41"/>
          <p:cNvSpPr/>
          <p:nvPr/>
        </p:nvSpPr>
        <p:spPr>
          <a:xfrm>
            <a:off x="5444249" y="1653263"/>
            <a:ext cx="3067573" cy="1133886"/>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599" name="Google Shape;1599;p41"/>
          <p:cNvGrpSpPr/>
          <p:nvPr/>
        </p:nvGrpSpPr>
        <p:grpSpPr>
          <a:xfrm>
            <a:off x="5452500" y="1248741"/>
            <a:ext cx="3059322" cy="353371"/>
            <a:chOff x="1290775" y="1427525"/>
            <a:chExt cx="2336400" cy="218100"/>
          </a:xfrm>
        </p:grpSpPr>
        <p:sp>
          <p:nvSpPr>
            <p:cNvPr id="1600" name="Google Shape;1600;p41"/>
            <p:cNvSpPr/>
            <p:nvPr/>
          </p:nvSpPr>
          <p:spPr>
            <a:xfrm>
              <a:off x="1290775" y="1427525"/>
              <a:ext cx="2336400" cy="218100"/>
            </a:xfrm>
            <a:prstGeom prst="rect">
              <a:avLst/>
            </a:prstGeom>
            <a:solidFill>
              <a:srgbClr val="ECE5B4"/>
            </a:solidFill>
            <a:ln w="9525" cap="flat" cmpd="sng">
              <a:solidFill>
                <a:srgbClr val="ECE5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t>              </a:t>
              </a:r>
              <a:r>
                <a:rPr lang="es-ES" sz="1600" dirty="0">
                  <a:latin typeface="Amasis MT Pro Medium" panose="02040604050005020304" pitchFamily="18" charset="0"/>
                </a:rPr>
                <a:t>Algunos Contenidos </a:t>
              </a:r>
              <a:endParaRPr dirty="0">
                <a:latin typeface="Amasis MT Pro Medium" panose="02040604050005020304" pitchFamily="18" charset="0"/>
              </a:endParaRPr>
            </a:p>
          </p:txBody>
        </p:sp>
        <p:sp>
          <p:nvSpPr>
            <p:cNvPr id="1601" name="Google Shape;1601;p41"/>
            <p:cNvSpPr/>
            <p:nvPr/>
          </p:nvSpPr>
          <p:spPr>
            <a:xfrm>
              <a:off x="14052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2" name="Google Shape;1602;p41"/>
            <p:cNvSpPr/>
            <p:nvPr/>
          </p:nvSpPr>
          <p:spPr>
            <a:xfrm>
              <a:off x="158865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3" name="Google Shape;1603;p41"/>
            <p:cNvSpPr/>
            <p:nvPr/>
          </p:nvSpPr>
          <p:spPr>
            <a:xfrm>
              <a:off x="1772100" y="1486450"/>
              <a:ext cx="100200" cy="100200"/>
            </a:xfrm>
            <a:prstGeom prst="ellipse">
              <a:avLst/>
            </a:prstGeom>
            <a:solidFill>
              <a:srgbClr val="2F2B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04" name="Google Shape;1604;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2"/>
                </a:solidFill>
                <a:latin typeface="Amasis MT Pro Black" panose="02040A04050005020304" pitchFamily="18" charset="0"/>
              </a:rPr>
              <a:t>Programas de</a:t>
            </a:r>
            <a:r>
              <a:rPr lang="en" dirty="0">
                <a:latin typeface="Amasis MT Pro Black" panose="02040A04050005020304" pitchFamily="18" charset="0"/>
              </a:rPr>
              <a:t> Multimedia</a:t>
            </a:r>
            <a:endParaRPr dirty="0">
              <a:latin typeface="Amasis MT Pro Black" panose="02040A04050005020304" pitchFamily="18" charset="0"/>
            </a:endParaRPr>
          </a:p>
        </p:txBody>
      </p:sp>
      <p:sp>
        <p:nvSpPr>
          <p:cNvPr id="1606" name="Google Shape;1606;p41"/>
          <p:cNvSpPr txBox="1">
            <a:spLocks noGrp="1"/>
          </p:cNvSpPr>
          <p:nvPr>
            <p:ph type="subTitle" idx="1"/>
          </p:nvPr>
        </p:nvSpPr>
        <p:spPr>
          <a:xfrm>
            <a:off x="1322332" y="1972995"/>
            <a:ext cx="2375293" cy="2679973"/>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s-ES" sz="1600" dirty="0">
                <a:latin typeface="Amasis MT Pro Medium" panose="02040604050005020304" pitchFamily="18" charset="0"/>
              </a:rPr>
              <a:t>Son sistemas que usan múltiples medios de expresión para comunicar o mostrar información, es decir se refiere a una composición de múltiples formas de contenido. </a:t>
            </a:r>
            <a:endParaRPr sz="1600" dirty="0">
              <a:latin typeface="Amasis MT Pro Medium" panose="02040604050005020304" pitchFamily="18" charset="0"/>
            </a:endParaRPr>
          </a:p>
        </p:txBody>
      </p:sp>
      <p:sp>
        <p:nvSpPr>
          <p:cNvPr id="1607" name="Google Shape;1607;p41"/>
          <p:cNvSpPr txBox="1">
            <a:spLocks noGrp="1"/>
          </p:cNvSpPr>
          <p:nvPr>
            <p:ph type="title" idx="3"/>
          </p:nvPr>
        </p:nvSpPr>
        <p:spPr>
          <a:xfrm>
            <a:off x="5452499" y="1598709"/>
            <a:ext cx="3059322"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Son: </a:t>
            </a:r>
            <a:endParaRPr dirty="0"/>
          </a:p>
        </p:txBody>
      </p:sp>
      <p:sp>
        <p:nvSpPr>
          <p:cNvPr id="1608" name="Google Shape;1608;p41"/>
          <p:cNvSpPr txBox="1">
            <a:spLocks noGrp="1"/>
          </p:cNvSpPr>
          <p:nvPr>
            <p:ph type="subTitle" idx="4"/>
          </p:nvPr>
        </p:nvSpPr>
        <p:spPr>
          <a:xfrm>
            <a:off x="5452500" y="2126421"/>
            <a:ext cx="3059322" cy="657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latin typeface="Amasis MT Pro Medium" panose="02040604050005020304" pitchFamily="18" charset="0"/>
              </a:rPr>
              <a:t>Interactividad, animación, video, imagen, sonidos, etc.</a:t>
            </a:r>
          </a:p>
        </p:txBody>
      </p:sp>
      <p:sp>
        <p:nvSpPr>
          <p:cNvPr id="1609" name="Google Shape;1609;p41"/>
          <p:cNvSpPr txBox="1">
            <a:spLocks noGrp="1"/>
          </p:cNvSpPr>
          <p:nvPr>
            <p:ph type="title" idx="5"/>
          </p:nvPr>
        </p:nvSpPr>
        <p:spPr>
          <a:xfrm>
            <a:off x="5452500" y="3367059"/>
            <a:ext cx="305932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En Algunos ámbitos </a:t>
            </a:r>
            <a:endParaRPr dirty="0"/>
          </a:p>
        </p:txBody>
      </p:sp>
      <p:sp>
        <p:nvSpPr>
          <p:cNvPr id="1610" name="Google Shape;1610;p41"/>
          <p:cNvSpPr txBox="1">
            <a:spLocks noGrp="1"/>
          </p:cNvSpPr>
          <p:nvPr>
            <p:ph type="subTitle" idx="6"/>
          </p:nvPr>
        </p:nvSpPr>
        <p:spPr>
          <a:xfrm>
            <a:off x="5452500" y="3894770"/>
            <a:ext cx="3067573" cy="84374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latin typeface="Amasis MT Pro Medium" panose="02040604050005020304" pitchFamily="18" charset="0"/>
              </a:rPr>
              <a:t>Medicina, educación, animaciones electrónicas, comunicación.  </a:t>
            </a:r>
            <a:endParaRPr sz="1600" dirty="0">
              <a:latin typeface="Amasis MT Pro Medium" panose="02040604050005020304" pitchFamily="18" charset="0"/>
            </a:endParaRPr>
          </a:p>
        </p:txBody>
      </p:sp>
      <p:grpSp>
        <p:nvGrpSpPr>
          <p:cNvPr id="1611" name="Google Shape;1611;p41"/>
          <p:cNvGrpSpPr/>
          <p:nvPr/>
        </p:nvGrpSpPr>
        <p:grpSpPr>
          <a:xfrm>
            <a:off x="4242379" y="1811347"/>
            <a:ext cx="650997" cy="759684"/>
            <a:chOff x="4876875" y="1427500"/>
            <a:chExt cx="1130400" cy="1319125"/>
          </a:xfrm>
        </p:grpSpPr>
        <p:sp>
          <p:nvSpPr>
            <p:cNvPr id="1612" name="Google Shape;1612;p41"/>
            <p:cNvSpPr/>
            <p:nvPr/>
          </p:nvSpPr>
          <p:spPr>
            <a:xfrm>
              <a:off x="4876875" y="164562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3" name="Google Shape;1613;p41"/>
            <p:cNvSpPr/>
            <p:nvPr/>
          </p:nvSpPr>
          <p:spPr>
            <a:xfrm>
              <a:off x="4876875" y="1427500"/>
              <a:ext cx="11304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14" name="Google Shape;1614;p41"/>
          <p:cNvGrpSpPr/>
          <p:nvPr/>
        </p:nvGrpSpPr>
        <p:grpSpPr>
          <a:xfrm>
            <a:off x="4242379" y="3579710"/>
            <a:ext cx="650997" cy="759684"/>
            <a:chOff x="4876875" y="1427500"/>
            <a:chExt cx="1130400" cy="1319125"/>
          </a:xfrm>
        </p:grpSpPr>
        <p:sp>
          <p:nvSpPr>
            <p:cNvPr id="1615" name="Google Shape;1615;p41"/>
            <p:cNvSpPr/>
            <p:nvPr/>
          </p:nvSpPr>
          <p:spPr>
            <a:xfrm>
              <a:off x="4876875" y="164562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41"/>
            <p:cNvSpPr/>
            <p:nvPr/>
          </p:nvSpPr>
          <p:spPr>
            <a:xfrm>
              <a:off x="4876875" y="1427500"/>
              <a:ext cx="11304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17" name="Google Shape;1617;p41"/>
          <p:cNvGrpSpPr/>
          <p:nvPr/>
        </p:nvGrpSpPr>
        <p:grpSpPr>
          <a:xfrm>
            <a:off x="4242379" y="2695522"/>
            <a:ext cx="650997" cy="759684"/>
            <a:chOff x="4876875" y="1427500"/>
            <a:chExt cx="1130400" cy="1319125"/>
          </a:xfrm>
        </p:grpSpPr>
        <p:sp>
          <p:nvSpPr>
            <p:cNvPr id="1618" name="Google Shape;1618;p41"/>
            <p:cNvSpPr/>
            <p:nvPr/>
          </p:nvSpPr>
          <p:spPr>
            <a:xfrm>
              <a:off x="4876875" y="164562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41"/>
            <p:cNvSpPr/>
            <p:nvPr/>
          </p:nvSpPr>
          <p:spPr>
            <a:xfrm>
              <a:off x="4876875" y="1427500"/>
              <a:ext cx="11304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620" name="Google Shape;1620;p41"/>
          <p:cNvCxnSpPr>
            <a:cxnSpLocks/>
            <a:stCxn id="1612" idx="3"/>
            <a:endCxn id="1607" idx="1"/>
          </p:cNvCxnSpPr>
          <p:nvPr/>
        </p:nvCxnSpPr>
        <p:spPr>
          <a:xfrm flipV="1">
            <a:off x="4893376" y="1862559"/>
            <a:ext cx="559123" cy="391439"/>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621" name="Google Shape;1621;p41"/>
          <p:cNvCxnSpPr>
            <a:cxnSpLocks/>
            <a:endCxn id="1618" idx="1"/>
          </p:cNvCxnSpPr>
          <p:nvPr/>
        </p:nvCxnSpPr>
        <p:spPr>
          <a:xfrm>
            <a:off x="3691500" y="2746721"/>
            <a:ext cx="550800" cy="391500"/>
          </a:xfrm>
          <a:prstGeom prst="bentConnector3">
            <a:avLst>
              <a:gd name="adj1" fmla="val 50007"/>
            </a:avLst>
          </a:prstGeom>
          <a:noFill/>
          <a:ln w="9525" cap="flat" cmpd="sng">
            <a:solidFill>
              <a:schemeClr val="dk2"/>
            </a:solidFill>
            <a:prstDash val="solid"/>
            <a:round/>
            <a:headEnd type="none" w="med" len="med"/>
            <a:tailEnd type="none" w="med" len="med"/>
          </a:ln>
        </p:spPr>
      </p:cxnSp>
      <p:cxnSp>
        <p:nvCxnSpPr>
          <p:cNvPr id="1622" name="Google Shape;1622;p41"/>
          <p:cNvCxnSpPr>
            <a:cxnSpLocks/>
            <a:stCxn id="1615" idx="3"/>
            <a:endCxn id="1609" idx="1"/>
          </p:cNvCxnSpPr>
          <p:nvPr/>
        </p:nvCxnSpPr>
        <p:spPr>
          <a:xfrm flipV="1">
            <a:off x="4893376" y="3630909"/>
            <a:ext cx="559124" cy="391452"/>
          </a:xfrm>
          <a:prstGeom prst="bentConnector3">
            <a:avLst>
              <a:gd name="adj1" fmla="val 50000"/>
            </a:avLst>
          </a:prstGeom>
          <a:noFill/>
          <a:ln w="9525" cap="flat" cmpd="sng">
            <a:solidFill>
              <a:schemeClr val="dk2"/>
            </a:solidFill>
            <a:prstDash val="solid"/>
            <a:round/>
            <a:headEnd type="none" w="med" len="med"/>
            <a:tailEnd type="none" w="med" len="med"/>
          </a:ln>
        </p:spPr>
      </p:cxnSp>
      <p:grpSp>
        <p:nvGrpSpPr>
          <p:cNvPr id="1623" name="Google Shape;1623;p41"/>
          <p:cNvGrpSpPr/>
          <p:nvPr/>
        </p:nvGrpSpPr>
        <p:grpSpPr>
          <a:xfrm>
            <a:off x="4325298" y="3753987"/>
            <a:ext cx="437445" cy="391500"/>
            <a:chOff x="3437462" y="2859987"/>
            <a:chExt cx="327024" cy="269049"/>
          </a:xfrm>
        </p:grpSpPr>
        <p:sp>
          <p:nvSpPr>
            <p:cNvPr id="1624" name="Google Shape;1624;p41"/>
            <p:cNvSpPr/>
            <p:nvPr/>
          </p:nvSpPr>
          <p:spPr>
            <a:xfrm>
              <a:off x="3461569" y="2903372"/>
              <a:ext cx="279760" cy="192153"/>
            </a:xfrm>
            <a:custGeom>
              <a:avLst/>
              <a:gdLst/>
              <a:ahLst/>
              <a:cxnLst/>
              <a:rect l="l" t="t" r="r" b="b"/>
              <a:pathLst>
                <a:path w="7880" h="5412" extrusionOk="0">
                  <a:moveTo>
                    <a:pt x="306" y="1"/>
                  </a:moveTo>
                  <a:cubicBezTo>
                    <a:pt x="137" y="1"/>
                    <a:pt x="1" y="137"/>
                    <a:pt x="1" y="306"/>
                  </a:cubicBezTo>
                  <a:lnTo>
                    <a:pt x="1" y="5105"/>
                  </a:lnTo>
                  <a:cubicBezTo>
                    <a:pt x="1" y="5275"/>
                    <a:pt x="137" y="5411"/>
                    <a:pt x="306" y="5411"/>
                  </a:cubicBezTo>
                  <a:lnTo>
                    <a:pt x="7571" y="5411"/>
                  </a:lnTo>
                  <a:cubicBezTo>
                    <a:pt x="7740" y="5411"/>
                    <a:pt x="7879" y="5275"/>
                    <a:pt x="7876" y="5105"/>
                  </a:cubicBezTo>
                  <a:lnTo>
                    <a:pt x="7876" y="306"/>
                  </a:lnTo>
                  <a:cubicBezTo>
                    <a:pt x="7876" y="137"/>
                    <a:pt x="7740" y="1"/>
                    <a:pt x="7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41"/>
            <p:cNvSpPr/>
            <p:nvPr/>
          </p:nvSpPr>
          <p:spPr>
            <a:xfrm>
              <a:off x="3717267" y="2903372"/>
              <a:ext cx="24071" cy="192153"/>
            </a:xfrm>
            <a:custGeom>
              <a:avLst/>
              <a:gdLst/>
              <a:ahLst/>
              <a:cxnLst/>
              <a:rect l="l" t="t" r="r" b="b"/>
              <a:pathLst>
                <a:path w="678" h="5412" extrusionOk="0">
                  <a:moveTo>
                    <a:pt x="1" y="1"/>
                  </a:moveTo>
                  <a:cubicBezTo>
                    <a:pt x="169" y="1"/>
                    <a:pt x="306" y="137"/>
                    <a:pt x="306" y="306"/>
                  </a:cubicBezTo>
                  <a:lnTo>
                    <a:pt x="306" y="5105"/>
                  </a:lnTo>
                  <a:cubicBezTo>
                    <a:pt x="306" y="5275"/>
                    <a:pt x="169" y="5411"/>
                    <a:pt x="1" y="5411"/>
                  </a:cubicBezTo>
                  <a:lnTo>
                    <a:pt x="371" y="5411"/>
                  </a:lnTo>
                  <a:cubicBezTo>
                    <a:pt x="541" y="5411"/>
                    <a:pt x="677" y="5275"/>
                    <a:pt x="677" y="5105"/>
                  </a:cubicBezTo>
                  <a:lnTo>
                    <a:pt x="677" y="306"/>
                  </a:lnTo>
                  <a:cubicBezTo>
                    <a:pt x="677" y="137"/>
                    <a:pt x="538" y="1"/>
                    <a:pt x="371"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41"/>
            <p:cNvSpPr/>
            <p:nvPr/>
          </p:nvSpPr>
          <p:spPr>
            <a:xfrm>
              <a:off x="3482871" y="2921266"/>
              <a:ext cx="237086" cy="156364"/>
            </a:xfrm>
            <a:custGeom>
              <a:avLst/>
              <a:gdLst/>
              <a:ahLst/>
              <a:cxnLst/>
              <a:rect l="l" t="t" r="r" b="b"/>
              <a:pathLst>
                <a:path w="6678" h="4404" extrusionOk="0">
                  <a:moveTo>
                    <a:pt x="206" y="0"/>
                  </a:moveTo>
                  <a:cubicBezTo>
                    <a:pt x="93" y="0"/>
                    <a:pt x="1" y="92"/>
                    <a:pt x="1" y="205"/>
                  </a:cubicBezTo>
                  <a:lnTo>
                    <a:pt x="1" y="4198"/>
                  </a:lnTo>
                  <a:cubicBezTo>
                    <a:pt x="1" y="4312"/>
                    <a:pt x="93" y="4404"/>
                    <a:pt x="206" y="4404"/>
                  </a:cubicBezTo>
                  <a:lnTo>
                    <a:pt x="6473" y="4404"/>
                  </a:lnTo>
                  <a:cubicBezTo>
                    <a:pt x="6586" y="4404"/>
                    <a:pt x="6678" y="4312"/>
                    <a:pt x="6678" y="4198"/>
                  </a:cubicBezTo>
                  <a:lnTo>
                    <a:pt x="6678" y="205"/>
                  </a:lnTo>
                  <a:cubicBezTo>
                    <a:pt x="6678" y="92"/>
                    <a:pt x="6586" y="0"/>
                    <a:pt x="6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41"/>
            <p:cNvSpPr/>
            <p:nvPr/>
          </p:nvSpPr>
          <p:spPr>
            <a:xfrm>
              <a:off x="3699302" y="2921266"/>
              <a:ext cx="20662" cy="156364"/>
            </a:xfrm>
            <a:custGeom>
              <a:avLst/>
              <a:gdLst/>
              <a:ahLst/>
              <a:cxnLst/>
              <a:rect l="l" t="t" r="r" b="b"/>
              <a:pathLst>
                <a:path w="582" h="4404" extrusionOk="0">
                  <a:moveTo>
                    <a:pt x="380" y="0"/>
                  </a:moveTo>
                  <a:cubicBezTo>
                    <a:pt x="379" y="0"/>
                    <a:pt x="378" y="0"/>
                    <a:pt x="377" y="0"/>
                  </a:cubicBezTo>
                  <a:lnTo>
                    <a:pt x="0" y="0"/>
                  </a:lnTo>
                  <a:cubicBezTo>
                    <a:pt x="114" y="0"/>
                    <a:pt x="206" y="92"/>
                    <a:pt x="206" y="205"/>
                  </a:cubicBezTo>
                  <a:lnTo>
                    <a:pt x="206" y="4198"/>
                  </a:lnTo>
                  <a:cubicBezTo>
                    <a:pt x="206" y="4312"/>
                    <a:pt x="114" y="4404"/>
                    <a:pt x="0" y="4404"/>
                  </a:cubicBezTo>
                  <a:lnTo>
                    <a:pt x="377" y="4404"/>
                  </a:lnTo>
                  <a:cubicBezTo>
                    <a:pt x="490" y="4404"/>
                    <a:pt x="582" y="4312"/>
                    <a:pt x="582" y="4198"/>
                  </a:cubicBezTo>
                  <a:lnTo>
                    <a:pt x="582" y="205"/>
                  </a:lnTo>
                  <a:cubicBezTo>
                    <a:pt x="582" y="93"/>
                    <a:pt x="491" y="0"/>
                    <a:pt x="380"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41"/>
            <p:cNvSpPr/>
            <p:nvPr/>
          </p:nvSpPr>
          <p:spPr>
            <a:xfrm>
              <a:off x="3538825" y="3014712"/>
              <a:ext cx="96744" cy="62915"/>
            </a:xfrm>
            <a:custGeom>
              <a:avLst/>
              <a:gdLst/>
              <a:ahLst/>
              <a:cxnLst/>
              <a:rect l="l" t="t" r="r" b="b"/>
              <a:pathLst>
                <a:path w="2725" h="1772" extrusionOk="0">
                  <a:moveTo>
                    <a:pt x="1362" y="0"/>
                  </a:moveTo>
                  <a:cubicBezTo>
                    <a:pt x="611" y="0"/>
                    <a:pt x="0" y="609"/>
                    <a:pt x="0" y="1362"/>
                  </a:cubicBezTo>
                  <a:lnTo>
                    <a:pt x="0" y="1772"/>
                  </a:lnTo>
                  <a:lnTo>
                    <a:pt x="2724" y="1772"/>
                  </a:lnTo>
                  <a:lnTo>
                    <a:pt x="2724" y="1362"/>
                  </a:lnTo>
                  <a:cubicBezTo>
                    <a:pt x="2724" y="609"/>
                    <a:pt x="2114" y="0"/>
                    <a:pt x="1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41"/>
            <p:cNvSpPr/>
            <p:nvPr/>
          </p:nvSpPr>
          <p:spPr>
            <a:xfrm>
              <a:off x="3580222" y="3014712"/>
              <a:ext cx="55348" cy="62915"/>
            </a:xfrm>
            <a:custGeom>
              <a:avLst/>
              <a:gdLst/>
              <a:ahLst/>
              <a:cxnLst/>
              <a:rect l="l" t="t" r="r" b="b"/>
              <a:pathLst>
                <a:path w="1559" h="1772" extrusionOk="0">
                  <a:moveTo>
                    <a:pt x="196" y="0"/>
                  </a:moveTo>
                  <a:cubicBezTo>
                    <a:pt x="130" y="0"/>
                    <a:pt x="65" y="5"/>
                    <a:pt x="0" y="15"/>
                  </a:cubicBezTo>
                  <a:cubicBezTo>
                    <a:pt x="296" y="58"/>
                    <a:pt x="563" y="196"/>
                    <a:pt x="767" y="399"/>
                  </a:cubicBezTo>
                  <a:cubicBezTo>
                    <a:pt x="1013" y="645"/>
                    <a:pt x="1166" y="986"/>
                    <a:pt x="1166" y="1362"/>
                  </a:cubicBezTo>
                  <a:lnTo>
                    <a:pt x="1166" y="1772"/>
                  </a:lnTo>
                  <a:lnTo>
                    <a:pt x="1558" y="1772"/>
                  </a:lnTo>
                  <a:lnTo>
                    <a:pt x="1558" y="1362"/>
                  </a:lnTo>
                  <a:cubicBezTo>
                    <a:pt x="1558" y="986"/>
                    <a:pt x="1405" y="645"/>
                    <a:pt x="1158" y="399"/>
                  </a:cubicBezTo>
                  <a:cubicBezTo>
                    <a:pt x="912" y="153"/>
                    <a:pt x="571" y="0"/>
                    <a:pt x="196"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41"/>
            <p:cNvSpPr/>
            <p:nvPr/>
          </p:nvSpPr>
          <p:spPr>
            <a:xfrm>
              <a:off x="3576530" y="2990854"/>
              <a:ext cx="21337" cy="38949"/>
            </a:xfrm>
            <a:custGeom>
              <a:avLst/>
              <a:gdLst/>
              <a:ahLst/>
              <a:cxnLst/>
              <a:rect l="l" t="t" r="r" b="b"/>
              <a:pathLst>
                <a:path w="601" h="1097" extrusionOk="0">
                  <a:moveTo>
                    <a:pt x="0" y="0"/>
                  </a:moveTo>
                  <a:lnTo>
                    <a:pt x="0" y="796"/>
                  </a:lnTo>
                  <a:cubicBezTo>
                    <a:pt x="0" y="962"/>
                    <a:pt x="134" y="1097"/>
                    <a:pt x="300" y="1097"/>
                  </a:cubicBezTo>
                  <a:cubicBezTo>
                    <a:pt x="465" y="1097"/>
                    <a:pt x="600" y="962"/>
                    <a:pt x="600" y="796"/>
                  </a:cubicBezTo>
                  <a:lnTo>
                    <a:pt x="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41"/>
            <p:cNvSpPr/>
            <p:nvPr/>
          </p:nvSpPr>
          <p:spPr>
            <a:xfrm>
              <a:off x="3581785" y="2990783"/>
              <a:ext cx="16083" cy="38913"/>
            </a:xfrm>
            <a:custGeom>
              <a:avLst/>
              <a:gdLst/>
              <a:ahLst/>
              <a:cxnLst/>
              <a:rect l="l" t="t" r="r" b="b"/>
              <a:pathLst>
                <a:path w="453" h="1096" extrusionOk="0">
                  <a:moveTo>
                    <a:pt x="152" y="1"/>
                  </a:moveTo>
                  <a:lnTo>
                    <a:pt x="152" y="797"/>
                  </a:lnTo>
                  <a:cubicBezTo>
                    <a:pt x="152" y="907"/>
                    <a:pt x="91" y="1005"/>
                    <a:pt x="1" y="1057"/>
                  </a:cubicBezTo>
                  <a:cubicBezTo>
                    <a:pt x="47" y="1082"/>
                    <a:pt x="98" y="1096"/>
                    <a:pt x="152" y="1096"/>
                  </a:cubicBezTo>
                  <a:cubicBezTo>
                    <a:pt x="317" y="1096"/>
                    <a:pt x="452" y="961"/>
                    <a:pt x="452" y="797"/>
                  </a:cubicBezTo>
                  <a:lnTo>
                    <a:pt x="452" y="1"/>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41"/>
            <p:cNvSpPr/>
            <p:nvPr/>
          </p:nvSpPr>
          <p:spPr>
            <a:xfrm>
              <a:off x="3543973" y="2909550"/>
              <a:ext cx="86378" cy="92455"/>
            </a:xfrm>
            <a:custGeom>
              <a:avLst/>
              <a:gdLst/>
              <a:ahLst/>
              <a:cxnLst/>
              <a:rect l="l" t="t" r="r" b="b"/>
              <a:pathLst>
                <a:path w="2433" h="2604" extrusionOk="0">
                  <a:moveTo>
                    <a:pt x="1217" y="1"/>
                  </a:moveTo>
                  <a:lnTo>
                    <a:pt x="1" y="645"/>
                  </a:lnTo>
                  <a:lnTo>
                    <a:pt x="1" y="1388"/>
                  </a:lnTo>
                  <a:cubicBezTo>
                    <a:pt x="1" y="2060"/>
                    <a:pt x="546" y="2604"/>
                    <a:pt x="1217" y="2604"/>
                  </a:cubicBezTo>
                  <a:cubicBezTo>
                    <a:pt x="1889" y="2604"/>
                    <a:pt x="2433" y="2059"/>
                    <a:pt x="2433" y="1388"/>
                  </a:cubicBezTo>
                  <a:lnTo>
                    <a:pt x="2433" y="645"/>
                  </a:lnTo>
                  <a:lnTo>
                    <a:pt x="12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3" name="Google Shape;1633;p41"/>
            <p:cNvSpPr/>
            <p:nvPr/>
          </p:nvSpPr>
          <p:spPr>
            <a:xfrm>
              <a:off x="3580577" y="2925385"/>
              <a:ext cx="49775" cy="76584"/>
            </a:xfrm>
            <a:custGeom>
              <a:avLst/>
              <a:gdLst/>
              <a:ahLst/>
              <a:cxnLst/>
              <a:rect l="l" t="t" r="r" b="b"/>
              <a:pathLst>
                <a:path w="1402" h="2157" extrusionOk="0">
                  <a:moveTo>
                    <a:pt x="1032" y="1"/>
                  </a:moveTo>
                  <a:lnTo>
                    <a:pt x="1032" y="941"/>
                  </a:lnTo>
                  <a:cubicBezTo>
                    <a:pt x="1032" y="1548"/>
                    <a:pt x="583" y="2053"/>
                    <a:pt x="0" y="2142"/>
                  </a:cubicBezTo>
                  <a:cubicBezTo>
                    <a:pt x="62" y="2151"/>
                    <a:pt x="122" y="2157"/>
                    <a:pt x="186" y="2157"/>
                  </a:cubicBezTo>
                  <a:cubicBezTo>
                    <a:pt x="858" y="2157"/>
                    <a:pt x="1402" y="1613"/>
                    <a:pt x="1402" y="942"/>
                  </a:cubicBezTo>
                  <a:lnTo>
                    <a:pt x="1402" y="199"/>
                  </a:lnTo>
                  <a:lnTo>
                    <a:pt x="1032" y="1"/>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4" name="Google Shape;1634;p41"/>
            <p:cNvSpPr/>
            <p:nvPr/>
          </p:nvSpPr>
          <p:spPr>
            <a:xfrm>
              <a:off x="3543973" y="2887218"/>
              <a:ext cx="86378" cy="50737"/>
            </a:xfrm>
            <a:custGeom>
              <a:avLst/>
              <a:gdLst/>
              <a:ahLst/>
              <a:cxnLst/>
              <a:rect l="l" t="t" r="r" b="b"/>
              <a:pathLst>
                <a:path w="2433" h="1429" extrusionOk="0">
                  <a:moveTo>
                    <a:pt x="1217" y="1"/>
                  </a:moveTo>
                  <a:cubicBezTo>
                    <a:pt x="546" y="1"/>
                    <a:pt x="1" y="543"/>
                    <a:pt x="1" y="1217"/>
                  </a:cubicBezTo>
                  <a:lnTo>
                    <a:pt x="1" y="1428"/>
                  </a:lnTo>
                  <a:cubicBezTo>
                    <a:pt x="1" y="1428"/>
                    <a:pt x="1" y="1428"/>
                    <a:pt x="2" y="1428"/>
                  </a:cubicBezTo>
                  <a:cubicBezTo>
                    <a:pt x="38" y="1428"/>
                    <a:pt x="799" y="1422"/>
                    <a:pt x="1217" y="843"/>
                  </a:cubicBezTo>
                  <a:cubicBezTo>
                    <a:pt x="1635" y="1422"/>
                    <a:pt x="2396" y="1428"/>
                    <a:pt x="2431" y="1428"/>
                  </a:cubicBezTo>
                  <a:cubicBezTo>
                    <a:pt x="2432" y="1428"/>
                    <a:pt x="2433" y="1428"/>
                    <a:pt x="2433" y="1428"/>
                  </a:cubicBezTo>
                  <a:lnTo>
                    <a:pt x="2433" y="1217"/>
                  </a:lnTo>
                  <a:cubicBezTo>
                    <a:pt x="2433" y="543"/>
                    <a:pt x="188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5" name="Google Shape;1635;p41"/>
            <p:cNvSpPr/>
            <p:nvPr/>
          </p:nvSpPr>
          <p:spPr>
            <a:xfrm>
              <a:off x="3580577" y="2887147"/>
              <a:ext cx="49775" cy="50772"/>
            </a:xfrm>
            <a:custGeom>
              <a:avLst/>
              <a:gdLst/>
              <a:ahLst/>
              <a:cxnLst/>
              <a:rect l="l" t="t" r="r" b="b"/>
              <a:pathLst>
                <a:path w="1402" h="1430" extrusionOk="0">
                  <a:moveTo>
                    <a:pt x="186" y="0"/>
                  </a:moveTo>
                  <a:cubicBezTo>
                    <a:pt x="122" y="0"/>
                    <a:pt x="62" y="6"/>
                    <a:pt x="0" y="14"/>
                  </a:cubicBezTo>
                  <a:cubicBezTo>
                    <a:pt x="586" y="105"/>
                    <a:pt x="1032" y="609"/>
                    <a:pt x="1032" y="1216"/>
                  </a:cubicBezTo>
                  <a:lnTo>
                    <a:pt x="1032" y="1379"/>
                  </a:lnTo>
                  <a:cubicBezTo>
                    <a:pt x="1232" y="1428"/>
                    <a:pt x="1385" y="1429"/>
                    <a:pt x="1400" y="1429"/>
                  </a:cubicBezTo>
                  <a:cubicBezTo>
                    <a:pt x="1401" y="1429"/>
                    <a:pt x="1402" y="1429"/>
                    <a:pt x="1402" y="1429"/>
                  </a:cubicBezTo>
                  <a:lnTo>
                    <a:pt x="1402" y="1216"/>
                  </a:lnTo>
                  <a:cubicBezTo>
                    <a:pt x="1402" y="545"/>
                    <a:pt x="858" y="3"/>
                    <a:pt x="186"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41"/>
            <p:cNvSpPr/>
            <p:nvPr/>
          </p:nvSpPr>
          <p:spPr>
            <a:xfrm>
              <a:off x="3527535" y="2937811"/>
              <a:ext cx="16580" cy="23291"/>
            </a:xfrm>
            <a:custGeom>
              <a:avLst/>
              <a:gdLst/>
              <a:ahLst/>
              <a:cxnLst/>
              <a:rect l="l" t="t" r="r" b="b"/>
              <a:pathLst>
                <a:path w="467" h="656" extrusionOk="0">
                  <a:moveTo>
                    <a:pt x="327" y="1"/>
                  </a:moveTo>
                  <a:cubicBezTo>
                    <a:pt x="146" y="1"/>
                    <a:pt x="0" y="146"/>
                    <a:pt x="0" y="327"/>
                  </a:cubicBezTo>
                  <a:cubicBezTo>
                    <a:pt x="0" y="509"/>
                    <a:pt x="147" y="655"/>
                    <a:pt x="327" y="655"/>
                  </a:cubicBezTo>
                  <a:lnTo>
                    <a:pt x="467" y="655"/>
                  </a:lnTo>
                  <a:lnTo>
                    <a:pt x="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41"/>
            <p:cNvSpPr/>
            <p:nvPr/>
          </p:nvSpPr>
          <p:spPr>
            <a:xfrm>
              <a:off x="3630318" y="2937811"/>
              <a:ext cx="16580" cy="23291"/>
            </a:xfrm>
            <a:custGeom>
              <a:avLst/>
              <a:gdLst/>
              <a:ahLst/>
              <a:cxnLst/>
              <a:rect l="l" t="t" r="r" b="b"/>
              <a:pathLst>
                <a:path w="467" h="656" extrusionOk="0">
                  <a:moveTo>
                    <a:pt x="1" y="1"/>
                  </a:moveTo>
                  <a:lnTo>
                    <a:pt x="1" y="655"/>
                  </a:lnTo>
                  <a:lnTo>
                    <a:pt x="140" y="655"/>
                  </a:lnTo>
                  <a:cubicBezTo>
                    <a:pt x="320" y="655"/>
                    <a:pt x="467" y="509"/>
                    <a:pt x="467" y="327"/>
                  </a:cubicBezTo>
                  <a:cubicBezTo>
                    <a:pt x="467" y="146"/>
                    <a:pt x="322"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41"/>
            <p:cNvSpPr/>
            <p:nvPr/>
          </p:nvSpPr>
          <p:spPr>
            <a:xfrm>
              <a:off x="3630318" y="2939125"/>
              <a:ext cx="16580" cy="21978"/>
            </a:xfrm>
            <a:custGeom>
              <a:avLst/>
              <a:gdLst/>
              <a:ahLst/>
              <a:cxnLst/>
              <a:rect l="l" t="t" r="r" b="b"/>
              <a:pathLst>
                <a:path w="467" h="619" extrusionOk="0">
                  <a:moveTo>
                    <a:pt x="291" y="1"/>
                  </a:moveTo>
                  <a:lnTo>
                    <a:pt x="291" y="1"/>
                  </a:lnTo>
                  <a:cubicBezTo>
                    <a:pt x="303" y="36"/>
                    <a:pt x="310" y="74"/>
                    <a:pt x="310" y="115"/>
                  </a:cubicBezTo>
                  <a:cubicBezTo>
                    <a:pt x="310" y="290"/>
                    <a:pt x="173" y="433"/>
                    <a:pt x="1" y="441"/>
                  </a:cubicBezTo>
                  <a:lnTo>
                    <a:pt x="1" y="618"/>
                  </a:lnTo>
                  <a:lnTo>
                    <a:pt x="140" y="618"/>
                  </a:lnTo>
                  <a:cubicBezTo>
                    <a:pt x="322" y="618"/>
                    <a:pt x="467" y="470"/>
                    <a:pt x="467" y="290"/>
                  </a:cubicBezTo>
                  <a:cubicBezTo>
                    <a:pt x="467" y="201"/>
                    <a:pt x="430" y="119"/>
                    <a:pt x="372" y="60"/>
                  </a:cubicBezTo>
                  <a:cubicBezTo>
                    <a:pt x="349" y="37"/>
                    <a:pt x="322" y="17"/>
                    <a:pt x="291"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9" name="Google Shape;1639;p41"/>
            <p:cNvSpPr/>
            <p:nvPr/>
          </p:nvSpPr>
          <p:spPr>
            <a:xfrm>
              <a:off x="3563003" y="2944592"/>
              <a:ext cx="9586" cy="15019"/>
            </a:xfrm>
            <a:custGeom>
              <a:avLst/>
              <a:gdLst/>
              <a:ahLst/>
              <a:cxnLst/>
              <a:rect l="l" t="t" r="r" b="b"/>
              <a:pathLst>
                <a:path w="270" h="423" extrusionOk="0">
                  <a:moveTo>
                    <a:pt x="134" y="1"/>
                  </a:moveTo>
                  <a:cubicBezTo>
                    <a:pt x="61" y="1"/>
                    <a:pt x="0" y="63"/>
                    <a:pt x="0" y="136"/>
                  </a:cubicBezTo>
                  <a:lnTo>
                    <a:pt x="0" y="287"/>
                  </a:lnTo>
                  <a:cubicBezTo>
                    <a:pt x="0" y="361"/>
                    <a:pt x="61" y="423"/>
                    <a:pt x="134" y="423"/>
                  </a:cubicBezTo>
                  <a:cubicBezTo>
                    <a:pt x="210" y="423"/>
                    <a:pt x="269" y="364"/>
                    <a:pt x="269" y="287"/>
                  </a:cubicBezTo>
                  <a:lnTo>
                    <a:pt x="269" y="136"/>
                  </a:lnTo>
                  <a:cubicBezTo>
                    <a:pt x="269" y="63"/>
                    <a:pt x="209"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41"/>
            <p:cNvSpPr/>
            <p:nvPr/>
          </p:nvSpPr>
          <p:spPr>
            <a:xfrm>
              <a:off x="3601809" y="2944592"/>
              <a:ext cx="9586" cy="15019"/>
            </a:xfrm>
            <a:custGeom>
              <a:avLst/>
              <a:gdLst/>
              <a:ahLst/>
              <a:cxnLst/>
              <a:rect l="l" t="t" r="r" b="b"/>
              <a:pathLst>
                <a:path w="270" h="423" extrusionOk="0">
                  <a:moveTo>
                    <a:pt x="135" y="1"/>
                  </a:moveTo>
                  <a:cubicBezTo>
                    <a:pt x="61" y="1"/>
                    <a:pt x="1" y="63"/>
                    <a:pt x="1" y="136"/>
                  </a:cubicBezTo>
                  <a:lnTo>
                    <a:pt x="1" y="287"/>
                  </a:lnTo>
                  <a:cubicBezTo>
                    <a:pt x="1" y="361"/>
                    <a:pt x="61" y="423"/>
                    <a:pt x="135" y="423"/>
                  </a:cubicBezTo>
                  <a:cubicBezTo>
                    <a:pt x="209" y="423"/>
                    <a:pt x="270" y="364"/>
                    <a:pt x="270" y="287"/>
                  </a:cubicBezTo>
                  <a:lnTo>
                    <a:pt x="270" y="136"/>
                  </a:lnTo>
                  <a:cubicBezTo>
                    <a:pt x="270" y="63"/>
                    <a:pt x="209"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1" name="Google Shape;1641;p41"/>
            <p:cNvSpPr/>
            <p:nvPr/>
          </p:nvSpPr>
          <p:spPr>
            <a:xfrm>
              <a:off x="3636105" y="2972356"/>
              <a:ext cx="127951" cy="84786"/>
            </a:xfrm>
            <a:custGeom>
              <a:avLst/>
              <a:gdLst/>
              <a:ahLst/>
              <a:cxnLst/>
              <a:rect l="l" t="t" r="r" b="b"/>
              <a:pathLst>
                <a:path w="3604" h="2388" extrusionOk="0">
                  <a:moveTo>
                    <a:pt x="727" y="0"/>
                  </a:moveTo>
                  <a:cubicBezTo>
                    <a:pt x="633" y="0"/>
                    <a:pt x="557" y="75"/>
                    <a:pt x="557" y="169"/>
                  </a:cubicBezTo>
                  <a:lnTo>
                    <a:pt x="557" y="652"/>
                  </a:lnTo>
                  <a:cubicBezTo>
                    <a:pt x="557" y="750"/>
                    <a:pt x="507" y="838"/>
                    <a:pt x="425" y="888"/>
                  </a:cubicBezTo>
                  <a:lnTo>
                    <a:pt x="74" y="1097"/>
                  </a:lnTo>
                  <a:cubicBezTo>
                    <a:pt x="0" y="1140"/>
                    <a:pt x="0" y="1247"/>
                    <a:pt x="74" y="1290"/>
                  </a:cubicBezTo>
                  <a:lnTo>
                    <a:pt x="425" y="1498"/>
                  </a:lnTo>
                  <a:cubicBezTo>
                    <a:pt x="507" y="1547"/>
                    <a:pt x="557" y="1637"/>
                    <a:pt x="557" y="1734"/>
                  </a:cubicBezTo>
                  <a:lnTo>
                    <a:pt x="557" y="2218"/>
                  </a:lnTo>
                  <a:cubicBezTo>
                    <a:pt x="557" y="2311"/>
                    <a:pt x="633" y="2388"/>
                    <a:pt x="727" y="2388"/>
                  </a:cubicBezTo>
                  <a:lnTo>
                    <a:pt x="3434" y="2388"/>
                  </a:lnTo>
                  <a:cubicBezTo>
                    <a:pt x="3527" y="2388"/>
                    <a:pt x="3604" y="2311"/>
                    <a:pt x="3604" y="2218"/>
                  </a:cubicBezTo>
                  <a:lnTo>
                    <a:pt x="3604" y="169"/>
                  </a:lnTo>
                  <a:cubicBezTo>
                    <a:pt x="3604" y="75"/>
                    <a:pt x="3527" y="0"/>
                    <a:pt x="3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2" name="Google Shape;1642;p41"/>
            <p:cNvSpPr/>
            <p:nvPr/>
          </p:nvSpPr>
          <p:spPr>
            <a:xfrm>
              <a:off x="3745385" y="2972356"/>
              <a:ext cx="18674" cy="84750"/>
            </a:xfrm>
            <a:custGeom>
              <a:avLst/>
              <a:gdLst/>
              <a:ahLst/>
              <a:cxnLst/>
              <a:rect l="l" t="t" r="r" b="b"/>
              <a:pathLst>
                <a:path w="526" h="2387" extrusionOk="0">
                  <a:moveTo>
                    <a:pt x="0" y="0"/>
                  </a:moveTo>
                  <a:cubicBezTo>
                    <a:pt x="91" y="0"/>
                    <a:pt x="167" y="75"/>
                    <a:pt x="167" y="169"/>
                  </a:cubicBezTo>
                  <a:lnTo>
                    <a:pt x="167" y="2218"/>
                  </a:lnTo>
                  <a:cubicBezTo>
                    <a:pt x="167" y="2311"/>
                    <a:pt x="94" y="2386"/>
                    <a:pt x="0" y="2386"/>
                  </a:cubicBezTo>
                  <a:lnTo>
                    <a:pt x="357" y="2386"/>
                  </a:lnTo>
                  <a:cubicBezTo>
                    <a:pt x="449" y="2386"/>
                    <a:pt x="526" y="2311"/>
                    <a:pt x="526" y="2218"/>
                  </a:cubicBezTo>
                  <a:lnTo>
                    <a:pt x="526" y="169"/>
                  </a:lnTo>
                  <a:cubicBezTo>
                    <a:pt x="526" y="75"/>
                    <a:pt x="449" y="0"/>
                    <a:pt x="356"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41"/>
            <p:cNvSpPr/>
            <p:nvPr/>
          </p:nvSpPr>
          <p:spPr>
            <a:xfrm>
              <a:off x="3675940" y="2988120"/>
              <a:ext cx="68058" cy="53186"/>
            </a:xfrm>
            <a:custGeom>
              <a:avLst/>
              <a:gdLst/>
              <a:ahLst/>
              <a:cxnLst/>
              <a:rect l="l" t="t" r="r" b="b"/>
              <a:pathLst>
                <a:path w="1917" h="1498" extrusionOk="0">
                  <a:moveTo>
                    <a:pt x="1388" y="0"/>
                  </a:moveTo>
                  <a:cubicBezTo>
                    <a:pt x="1184" y="0"/>
                    <a:pt x="1011" y="140"/>
                    <a:pt x="959" y="328"/>
                  </a:cubicBezTo>
                  <a:cubicBezTo>
                    <a:pt x="908" y="139"/>
                    <a:pt x="734" y="0"/>
                    <a:pt x="528" y="0"/>
                  </a:cubicBezTo>
                  <a:cubicBezTo>
                    <a:pt x="519" y="0"/>
                    <a:pt x="509" y="0"/>
                    <a:pt x="500" y="1"/>
                  </a:cubicBezTo>
                  <a:cubicBezTo>
                    <a:pt x="345" y="10"/>
                    <a:pt x="202" y="106"/>
                    <a:pt x="132" y="246"/>
                  </a:cubicBezTo>
                  <a:cubicBezTo>
                    <a:pt x="1" y="502"/>
                    <a:pt x="93" y="787"/>
                    <a:pt x="304" y="965"/>
                  </a:cubicBezTo>
                  <a:cubicBezTo>
                    <a:pt x="304" y="965"/>
                    <a:pt x="792" y="1375"/>
                    <a:pt x="925" y="1486"/>
                  </a:cubicBezTo>
                  <a:cubicBezTo>
                    <a:pt x="935" y="1494"/>
                    <a:pt x="947" y="1498"/>
                    <a:pt x="959" y="1498"/>
                  </a:cubicBezTo>
                  <a:cubicBezTo>
                    <a:pt x="971" y="1498"/>
                    <a:pt x="983" y="1494"/>
                    <a:pt x="992" y="1486"/>
                  </a:cubicBezTo>
                  <a:cubicBezTo>
                    <a:pt x="1125" y="1372"/>
                    <a:pt x="1612" y="965"/>
                    <a:pt x="1612" y="965"/>
                  </a:cubicBezTo>
                  <a:cubicBezTo>
                    <a:pt x="1827" y="785"/>
                    <a:pt x="1916" y="502"/>
                    <a:pt x="1787" y="246"/>
                  </a:cubicBezTo>
                  <a:cubicBezTo>
                    <a:pt x="1716" y="106"/>
                    <a:pt x="1575" y="10"/>
                    <a:pt x="1418" y="1"/>
                  </a:cubicBezTo>
                  <a:cubicBezTo>
                    <a:pt x="1408" y="0"/>
                    <a:pt x="1398" y="0"/>
                    <a:pt x="1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41"/>
            <p:cNvSpPr/>
            <p:nvPr/>
          </p:nvSpPr>
          <p:spPr>
            <a:xfrm>
              <a:off x="3698947" y="2988049"/>
              <a:ext cx="45053" cy="53258"/>
            </a:xfrm>
            <a:custGeom>
              <a:avLst/>
              <a:gdLst/>
              <a:ahLst/>
              <a:cxnLst/>
              <a:rect l="l" t="t" r="r" b="b"/>
              <a:pathLst>
                <a:path w="1269" h="1500" extrusionOk="0">
                  <a:moveTo>
                    <a:pt x="723" y="0"/>
                  </a:moveTo>
                  <a:cubicBezTo>
                    <a:pt x="733" y="15"/>
                    <a:pt x="741" y="32"/>
                    <a:pt x="750" y="48"/>
                  </a:cubicBezTo>
                  <a:cubicBezTo>
                    <a:pt x="881" y="305"/>
                    <a:pt x="790" y="589"/>
                    <a:pt x="577" y="767"/>
                  </a:cubicBezTo>
                  <a:cubicBezTo>
                    <a:pt x="577" y="767"/>
                    <a:pt x="173" y="1107"/>
                    <a:pt x="0" y="1252"/>
                  </a:cubicBezTo>
                  <a:cubicBezTo>
                    <a:pt x="114" y="1350"/>
                    <a:pt x="225" y="1443"/>
                    <a:pt x="279" y="1488"/>
                  </a:cubicBezTo>
                  <a:cubicBezTo>
                    <a:pt x="288" y="1496"/>
                    <a:pt x="300" y="1500"/>
                    <a:pt x="312" y="1500"/>
                  </a:cubicBezTo>
                  <a:cubicBezTo>
                    <a:pt x="323" y="1500"/>
                    <a:pt x="336" y="1496"/>
                    <a:pt x="346" y="1488"/>
                  </a:cubicBezTo>
                  <a:cubicBezTo>
                    <a:pt x="478" y="1377"/>
                    <a:pt x="966" y="967"/>
                    <a:pt x="966" y="967"/>
                  </a:cubicBezTo>
                  <a:cubicBezTo>
                    <a:pt x="1179" y="787"/>
                    <a:pt x="1268" y="504"/>
                    <a:pt x="1140" y="245"/>
                  </a:cubicBezTo>
                  <a:cubicBezTo>
                    <a:pt x="1071" y="107"/>
                    <a:pt x="929" y="10"/>
                    <a:pt x="772"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41"/>
            <p:cNvSpPr/>
            <p:nvPr/>
          </p:nvSpPr>
          <p:spPr>
            <a:xfrm>
              <a:off x="3437462" y="2859987"/>
              <a:ext cx="84993" cy="85034"/>
            </a:xfrm>
            <a:custGeom>
              <a:avLst/>
              <a:gdLst/>
              <a:ahLst/>
              <a:cxnLst/>
              <a:rect l="l" t="t" r="r" b="b"/>
              <a:pathLst>
                <a:path w="2394" h="2395" extrusionOk="0">
                  <a:moveTo>
                    <a:pt x="1196" y="1"/>
                  </a:moveTo>
                  <a:cubicBezTo>
                    <a:pt x="536" y="1"/>
                    <a:pt x="0" y="536"/>
                    <a:pt x="0" y="1197"/>
                  </a:cubicBezTo>
                  <a:cubicBezTo>
                    <a:pt x="0" y="1857"/>
                    <a:pt x="536" y="2394"/>
                    <a:pt x="1196" y="2394"/>
                  </a:cubicBezTo>
                  <a:cubicBezTo>
                    <a:pt x="1858" y="2394"/>
                    <a:pt x="2393" y="1857"/>
                    <a:pt x="2393" y="1197"/>
                  </a:cubicBezTo>
                  <a:cubicBezTo>
                    <a:pt x="2393" y="536"/>
                    <a:pt x="1858"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41"/>
            <p:cNvSpPr/>
            <p:nvPr/>
          </p:nvSpPr>
          <p:spPr>
            <a:xfrm>
              <a:off x="3450385" y="2863785"/>
              <a:ext cx="72035" cy="81235"/>
            </a:xfrm>
            <a:custGeom>
              <a:avLst/>
              <a:gdLst/>
              <a:ahLst/>
              <a:cxnLst/>
              <a:rect l="l" t="t" r="r" b="b"/>
              <a:pathLst>
                <a:path w="2029" h="2288" extrusionOk="0">
                  <a:moveTo>
                    <a:pt x="1320" y="0"/>
                  </a:moveTo>
                  <a:lnTo>
                    <a:pt x="1320" y="0"/>
                  </a:lnTo>
                  <a:cubicBezTo>
                    <a:pt x="1546" y="218"/>
                    <a:pt x="1686" y="521"/>
                    <a:pt x="1686" y="860"/>
                  </a:cubicBezTo>
                  <a:cubicBezTo>
                    <a:pt x="1686" y="1520"/>
                    <a:pt x="1150" y="2057"/>
                    <a:pt x="490" y="2057"/>
                  </a:cubicBezTo>
                  <a:cubicBezTo>
                    <a:pt x="316" y="2057"/>
                    <a:pt x="150" y="2018"/>
                    <a:pt x="0" y="1952"/>
                  </a:cubicBezTo>
                  <a:lnTo>
                    <a:pt x="0" y="1952"/>
                  </a:lnTo>
                  <a:cubicBezTo>
                    <a:pt x="216" y="2159"/>
                    <a:pt x="510" y="2287"/>
                    <a:pt x="831" y="2287"/>
                  </a:cubicBezTo>
                  <a:cubicBezTo>
                    <a:pt x="1493" y="2287"/>
                    <a:pt x="2028" y="1750"/>
                    <a:pt x="2028" y="1090"/>
                  </a:cubicBezTo>
                  <a:cubicBezTo>
                    <a:pt x="2028" y="605"/>
                    <a:pt x="1737" y="186"/>
                    <a:pt x="1320"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41"/>
            <p:cNvSpPr/>
            <p:nvPr/>
          </p:nvSpPr>
          <p:spPr>
            <a:xfrm>
              <a:off x="3457735" y="2884768"/>
              <a:ext cx="9586" cy="16403"/>
            </a:xfrm>
            <a:custGeom>
              <a:avLst/>
              <a:gdLst/>
              <a:ahLst/>
              <a:cxnLst/>
              <a:rect l="l" t="t" r="r" b="b"/>
              <a:pathLst>
                <a:path w="270" h="462" extrusionOk="0">
                  <a:moveTo>
                    <a:pt x="134" y="1"/>
                  </a:moveTo>
                  <a:cubicBezTo>
                    <a:pt x="61" y="1"/>
                    <a:pt x="1" y="61"/>
                    <a:pt x="1" y="136"/>
                  </a:cubicBezTo>
                  <a:lnTo>
                    <a:pt x="1" y="326"/>
                  </a:lnTo>
                  <a:cubicBezTo>
                    <a:pt x="1" y="401"/>
                    <a:pt x="61" y="461"/>
                    <a:pt x="134" y="461"/>
                  </a:cubicBezTo>
                  <a:cubicBezTo>
                    <a:pt x="211" y="461"/>
                    <a:pt x="270" y="401"/>
                    <a:pt x="270" y="326"/>
                  </a:cubicBezTo>
                  <a:lnTo>
                    <a:pt x="270" y="136"/>
                  </a:lnTo>
                  <a:cubicBezTo>
                    <a:pt x="270" y="61"/>
                    <a:pt x="209" y="1"/>
                    <a:pt x="134"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8" name="Google Shape;1648;p41"/>
            <p:cNvSpPr/>
            <p:nvPr/>
          </p:nvSpPr>
          <p:spPr>
            <a:xfrm>
              <a:off x="3492528" y="2884768"/>
              <a:ext cx="9586" cy="16403"/>
            </a:xfrm>
            <a:custGeom>
              <a:avLst/>
              <a:gdLst/>
              <a:ahLst/>
              <a:cxnLst/>
              <a:rect l="l" t="t" r="r" b="b"/>
              <a:pathLst>
                <a:path w="270" h="462" extrusionOk="0">
                  <a:moveTo>
                    <a:pt x="136" y="1"/>
                  </a:moveTo>
                  <a:cubicBezTo>
                    <a:pt x="61" y="1"/>
                    <a:pt x="1" y="61"/>
                    <a:pt x="1" y="136"/>
                  </a:cubicBezTo>
                  <a:lnTo>
                    <a:pt x="1" y="326"/>
                  </a:lnTo>
                  <a:cubicBezTo>
                    <a:pt x="1" y="401"/>
                    <a:pt x="61" y="461"/>
                    <a:pt x="136" y="461"/>
                  </a:cubicBezTo>
                  <a:cubicBezTo>
                    <a:pt x="209" y="461"/>
                    <a:pt x="270" y="401"/>
                    <a:pt x="270" y="326"/>
                  </a:cubicBezTo>
                  <a:lnTo>
                    <a:pt x="270" y="136"/>
                  </a:lnTo>
                  <a:cubicBezTo>
                    <a:pt x="270" y="61"/>
                    <a:pt x="209" y="1"/>
                    <a:pt x="136"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41"/>
            <p:cNvSpPr/>
            <p:nvPr/>
          </p:nvSpPr>
          <p:spPr>
            <a:xfrm>
              <a:off x="3462954" y="2911787"/>
              <a:ext cx="33763" cy="15196"/>
            </a:xfrm>
            <a:custGeom>
              <a:avLst/>
              <a:gdLst/>
              <a:ahLst/>
              <a:cxnLst/>
              <a:rect l="l" t="t" r="r" b="b"/>
              <a:pathLst>
                <a:path w="951" h="428" extrusionOk="0">
                  <a:moveTo>
                    <a:pt x="800" y="0"/>
                  </a:moveTo>
                  <a:cubicBezTo>
                    <a:pt x="760" y="0"/>
                    <a:pt x="720" y="18"/>
                    <a:pt x="693" y="51"/>
                  </a:cubicBezTo>
                  <a:cubicBezTo>
                    <a:pt x="639" y="119"/>
                    <a:pt x="560" y="158"/>
                    <a:pt x="474" y="158"/>
                  </a:cubicBezTo>
                  <a:cubicBezTo>
                    <a:pt x="389" y="158"/>
                    <a:pt x="310" y="119"/>
                    <a:pt x="257" y="53"/>
                  </a:cubicBezTo>
                  <a:cubicBezTo>
                    <a:pt x="230" y="20"/>
                    <a:pt x="190" y="3"/>
                    <a:pt x="151" y="3"/>
                  </a:cubicBezTo>
                  <a:cubicBezTo>
                    <a:pt x="121" y="3"/>
                    <a:pt x="91" y="13"/>
                    <a:pt x="67" y="33"/>
                  </a:cubicBezTo>
                  <a:cubicBezTo>
                    <a:pt x="9" y="82"/>
                    <a:pt x="0" y="167"/>
                    <a:pt x="48" y="224"/>
                  </a:cubicBezTo>
                  <a:cubicBezTo>
                    <a:pt x="153" y="354"/>
                    <a:pt x="308" y="427"/>
                    <a:pt x="475" y="427"/>
                  </a:cubicBezTo>
                  <a:cubicBezTo>
                    <a:pt x="645" y="427"/>
                    <a:pt x="801" y="352"/>
                    <a:pt x="904" y="218"/>
                  </a:cubicBezTo>
                  <a:cubicBezTo>
                    <a:pt x="950" y="161"/>
                    <a:pt x="940" y="76"/>
                    <a:pt x="883" y="30"/>
                  </a:cubicBezTo>
                  <a:cubicBezTo>
                    <a:pt x="858" y="10"/>
                    <a:pt x="829" y="0"/>
                    <a:pt x="800"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41"/>
            <p:cNvSpPr/>
            <p:nvPr/>
          </p:nvSpPr>
          <p:spPr>
            <a:xfrm>
              <a:off x="3575252" y="2965894"/>
              <a:ext cx="23929" cy="12888"/>
            </a:xfrm>
            <a:custGeom>
              <a:avLst/>
              <a:gdLst/>
              <a:ahLst/>
              <a:cxnLst/>
              <a:rect l="l" t="t" r="r" b="b"/>
              <a:pathLst>
                <a:path w="674" h="363" extrusionOk="0">
                  <a:moveTo>
                    <a:pt x="524" y="0"/>
                  </a:moveTo>
                  <a:cubicBezTo>
                    <a:pt x="484" y="0"/>
                    <a:pt x="444" y="18"/>
                    <a:pt x="418" y="51"/>
                  </a:cubicBezTo>
                  <a:cubicBezTo>
                    <a:pt x="398" y="76"/>
                    <a:pt x="367" y="90"/>
                    <a:pt x="336" y="90"/>
                  </a:cubicBezTo>
                  <a:cubicBezTo>
                    <a:pt x="306" y="90"/>
                    <a:pt x="277" y="76"/>
                    <a:pt x="257" y="53"/>
                  </a:cubicBezTo>
                  <a:cubicBezTo>
                    <a:pt x="230" y="20"/>
                    <a:pt x="190" y="3"/>
                    <a:pt x="151" y="3"/>
                  </a:cubicBezTo>
                  <a:cubicBezTo>
                    <a:pt x="121" y="3"/>
                    <a:pt x="91" y="13"/>
                    <a:pt x="67" y="33"/>
                  </a:cubicBezTo>
                  <a:cubicBezTo>
                    <a:pt x="9" y="82"/>
                    <a:pt x="0" y="167"/>
                    <a:pt x="46" y="224"/>
                  </a:cubicBezTo>
                  <a:cubicBezTo>
                    <a:pt x="118" y="312"/>
                    <a:pt x="223" y="362"/>
                    <a:pt x="336" y="362"/>
                  </a:cubicBezTo>
                  <a:cubicBezTo>
                    <a:pt x="449" y="362"/>
                    <a:pt x="556" y="312"/>
                    <a:pt x="628" y="218"/>
                  </a:cubicBezTo>
                  <a:cubicBezTo>
                    <a:pt x="674" y="161"/>
                    <a:pt x="664" y="76"/>
                    <a:pt x="606" y="30"/>
                  </a:cubicBezTo>
                  <a:cubicBezTo>
                    <a:pt x="582" y="10"/>
                    <a:pt x="553"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1" name="Google Shape;1651;p41"/>
            <p:cNvSpPr/>
            <p:nvPr/>
          </p:nvSpPr>
          <p:spPr>
            <a:xfrm>
              <a:off x="3438314" y="3094205"/>
              <a:ext cx="326161" cy="34830"/>
            </a:xfrm>
            <a:custGeom>
              <a:avLst/>
              <a:gdLst/>
              <a:ahLst/>
              <a:cxnLst/>
              <a:rect l="l" t="t" r="r" b="b"/>
              <a:pathLst>
                <a:path w="9187" h="981" extrusionOk="0">
                  <a:moveTo>
                    <a:pt x="248" y="0"/>
                  </a:moveTo>
                  <a:cubicBezTo>
                    <a:pt x="112" y="0"/>
                    <a:pt x="1" y="111"/>
                    <a:pt x="1" y="248"/>
                  </a:cubicBezTo>
                  <a:lnTo>
                    <a:pt x="1" y="583"/>
                  </a:lnTo>
                  <a:cubicBezTo>
                    <a:pt x="1" y="802"/>
                    <a:pt x="178" y="980"/>
                    <a:pt x="398" y="980"/>
                  </a:cubicBezTo>
                  <a:lnTo>
                    <a:pt x="8789" y="980"/>
                  </a:lnTo>
                  <a:cubicBezTo>
                    <a:pt x="9009" y="980"/>
                    <a:pt x="9186" y="802"/>
                    <a:pt x="9185" y="583"/>
                  </a:cubicBezTo>
                  <a:lnTo>
                    <a:pt x="9185" y="248"/>
                  </a:lnTo>
                  <a:cubicBezTo>
                    <a:pt x="9185" y="111"/>
                    <a:pt x="9074" y="0"/>
                    <a:pt x="8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41"/>
            <p:cNvSpPr/>
            <p:nvPr/>
          </p:nvSpPr>
          <p:spPr>
            <a:xfrm>
              <a:off x="3737149" y="3094205"/>
              <a:ext cx="27337" cy="34830"/>
            </a:xfrm>
            <a:custGeom>
              <a:avLst/>
              <a:gdLst/>
              <a:ahLst/>
              <a:cxnLst/>
              <a:rect l="l" t="t" r="r" b="b"/>
              <a:pathLst>
                <a:path w="770" h="981" extrusionOk="0">
                  <a:moveTo>
                    <a:pt x="150" y="0"/>
                  </a:moveTo>
                  <a:cubicBezTo>
                    <a:pt x="287" y="0"/>
                    <a:pt x="399" y="111"/>
                    <a:pt x="399" y="248"/>
                  </a:cubicBezTo>
                  <a:lnTo>
                    <a:pt x="399" y="583"/>
                  </a:lnTo>
                  <a:cubicBezTo>
                    <a:pt x="399" y="802"/>
                    <a:pt x="221" y="980"/>
                    <a:pt x="1" y="980"/>
                  </a:cubicBezTo>
                  <a:lnTo>
                    <a:pt x="372" y="980"/>
                  </a:lnTo>
                  <a:cubicBezTo>
                    <a:pt x="592" y="980"/>
                    <a:pt x="769" y="802"/>
                    <a:pt x="769" y="583"/>
                  </a:cubicBezTo>
                  <a:lnTo>
                    <a:pt x="769" y="248"/>
                  </a:lnTo>
                  <a:cubicBezTo>
                    <a:pt x="769" y="111"/>
                    <a:pt x="658" y="0"/>
                    <a:pt x="522"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41"/>
            <p:cNvSpPr/>
            <p:nvPr/>
          </p:nvSpPr>
          <p:spPr>
            <a:xfrm>
              <a:off x="3568506" y="3094205"/>
              <a:ext cx="65786" cy="16936"/>
            </a:xfrm>
            <a:custGeom>
              <a:avLst/>
              <a:gdLst/>
              <a:ahLst/>
              <a:cxnLst/>
              <a:rect l="l" t="t" r="r" b="b"/>
              <a:pathLst>
                <a:path w="1853" h="477" extrusionOk="0">
                  <a:moveTo>
                    <a:pt x="0" y="0"/>
                  </a:moveTo>
                  <a:lnTo>
                    <a:pt x="0" y="140"/>
                  </a:lnTo>
                  <a:cubicBezTo>
                    <a:pt x="0" y="326"/>
                    <a:pt x="152" y="477"/>
                    <a:pt x="337" y="477"/>
                  </a:cubicBezTo>
                  <a:lnTo>
                    <a:pt x="1516" y="477"/>
                  </a:lnTo>
                  <a:cubicBezTo>
                    <a:pt x="1701" y="477"/>
                    <a:pt x="1853" y="326"/>
                    <a:pt x="1853" y="140"/>
                  </a:cubicBezTo>
                  <a:lnTo>
                    <a:pt x="18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41"/>
            <p:cNvSpPr/>
            <p:nvPr/>
          </p:nvSpPr>
          <p:spPr>
            <a:xfrm>
              <a:off x="3609122" y="3094205"/>
              <a:ext cx="25171" cy="16936"/>
            </a:xfrm>
            <a:custGeom>
              <a:avLst/>
              <a:gdLst/>
              <a:ahLst/>
              <a:cxnLst/>
              <a:rect l="l" t="t" r="r" b="b"/>
              <a:pathLst>
                <a:path w="709" h="477" extrusionOk="0">
                  <a:moveTo>
                    <a:pt x="337" y="0"/>
                  </a:moveTo>
                  <a:lnTo>
                    <a:pt x="337" y="140"/>
                  </a:lnTo>
                  <a:cubicBezTo>
                    <a:pt x="337" y="326"/>
                    <a:pt x="186" y="477"/>
                    <a:pt x="1" y="477"/>
                  </a:cubicBezTo>
                  <a:lnTo>
                    <a:pt x="372" y="477"/>
                  </a:lnTo>
                  <a:cubicBezTo>
                    <a:pt x="557" y="477"/>
                    <a:pt x="709" y="326"/>
                    <a:pt x="709" y="140"/>
                  </a:cubicBezTo>
                  <a:lnTo>
                    <a:pt x="709" y="0"/>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Imagen 3">
            <a:extLst>
              <a:ext uri="{FF2B5EF4-FFF2-40B4-BE49-F238E27FC236}">
                <a16:creationId xmlns:a16="http://schemas.microsoft.com/office/drawing/2014/main" id="{BFC2261B-B55A-36E1-C441-1F16BBED6B1A}"/>
              </a:ext>
            </a:extLst>
          </p:cNvPr>
          <p:cNvPicPr>
            <a:picLocks noChangeAspect="1"/>
          </p:cNvPicPr>
          <p:nvPr/>
        </p:nvPicPr>
        <p:blipFill>
          <a:blip r:embed="rId3"/>
          <a:stretch>
            <a:fillRect/>
          </a:stretch>
        </p:blipFill>
        <p:spPr>
          <a:xfrm>
            <a:off x="4300782" y="2959403"/>
            <a:ext cx="536311" cy="357540"/>
          </a:xfrm>
          <a:prstGeom prst="rect">
            <a:avLst/>
          </a:prstGeom>
        </p:spPr>
      </p:pic>
      <p:pic>
        <p:nvPicPr>
          <p:cNvPr id="8" name="Imagen 7">
            <a:extLst>
              <a:ext uri="{FF2B5EF4-FFF2-40B4-BE49-F238E27FC236}">
                <a16:creationId xmlns:a16="http://schemas.microsoft.com/office/drawing/2014/main" id="{EB243C03-0BAD-27F5-55AE-9B704944129E}"/>
              </a:ext>
            </a:extLst>
          </p:cNvPr>
          <p:cNvPicPr>
            <a:picLocks noChangeAspect="1"/>
          </p:cNvPicPr>
          <p:nvPr/>
        </p:nvPicPr>
        <p:blipFill>
          <a:blip r:embed="rId4"/>
          <a:stretch>
            <a:fillRect/>
          </a:stretch>
        </p:blipFill>
        <p:spPr>
          <a:xfrm>
            <a:off x="4288998" y="1936746"/>
            <a:ext cx="548095" cy="548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2581" name="Google Shape;2581;p56"/>
          <p:cNvSpPr/>
          <p:nvPr/>
        </p:nvSpPr>
        <p:spPr>
          <a:xfrm>
            <a:off x="720150" y="3965399"/>
            <a:ext cx="7703700" cy="761355"/>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2" name="Google Shape;2582;p5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chemeClr val="lt2"/>
                </a:solidFill>
                <a:latin typeface="Amasis MT Pro Black" panose="02040A04050005020304" pitchFamily="18" charset="0"/>
              </a:rPr>
              <a:t>Navegadores </a:t>
            </a:r>
            <a:r>
              <a:rPr lang="en" sz="3200" dirty="0">
                <a:latin typeface="Amasis MT Pro Black" panose="02040A04050005020304" pitchFamily="18" charset="0"/>
              </a:rPr>
              <a:t>Webs</a:t>
            </a:r>
            <a:endParaRPr sz="3200" dirty="0">
              <a:latin typeface="Amasis MT Pro Black" panose="02040A04050005020304" pitchFamily="18" charset="0"/>
            </a:endParaRPr>
          </a:p>
        </p:txBody>
      </p:sp>
      <p:sp>
        <p:nvSpPr>
          <p:cNvPr id="2583" name="Google Shape;2583;p56"/>
          <p:cNvSpPr txBox="1">
            <a:spLocks noGrp="1"/>
          </p:cNvSpPr>
          <p:nvPr>
            <p:ph type="subTitle" idx="1"/>
          </p:nvPr>
        </p:nvSpPr>
        <p:spPr>
          <a:xfrm>
            <a:off x="719850" y="3898052"/>
            <a:ext cx="7704000" cy="828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600" dirty="0">
                <a:latin typeface="Amasis MT Pro Medium" panose="02040604050005020304" pitchFamily="18" charset="0"/>
              </a:rPr>
              <a:t>Son software para navegar en el internet y encontrar información que se necesita y guardar datos.</a:t>
            </a:r>
          </a:p>
          <a:p>
            <a:pPr marL="0" lvl="0" indent="0" algn="l" rtl="0">
              <a:spcBef>
                <a:spcPts val="0"/>
              </a:spcBef>
              <a:spcAft>
                <a:spcPts val="0"/>
              </a:spcAft>
              <a:buNone/>
            </a:pPr>
            <a:r>
              <a:rPr lang="es-ES" sz="1600" dirty="0">
                <a:latin typeface="Amasis MT Pro Medium" panose="02040604050005020304" pitchFamily="18" charset="0"/>
              </a:rPr>
              <a:t>Los más conocidos son: Google Chrome, Microsoft Edge, safari. </a:t>
            </a:r>
            <a:endParaRPr sz="1600" dirty="0">
              <a:latin typeface="Amasis MT Pro Medium" panose="02040604050005020304" pitchFamily="18" charset="0"/>
            </a:endParaRPr>
          </a:p>
        </p:txBody>
      </p:sp>
      <p:sp>
        <p:nvSpPr>
          <p:cNvPr id="2584" name="Google Shape;2584;p56"/>
          <p:cNvSpPr/>
          <p:nvPr/>
        </p:nvSpPr>
        <p:spPr>
          <a:xfrm>
            <a:off x="720150" y="3748950"/>
            <a:ext cx="77040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585" name="Google Shape;2585;p56"/>
          <p:cNvPicPr preferRelativeResize="0"/>
          <p:nvPr/>
        </p:nvPicPr>
        <p:blipFill rotWithShape="1">
          <a:blip r:embed="rId3">
            <a:alphaModFix/>
          </a:blip>
          <a:srcRect l="56591" t="26996" r="13156" b="4744"/>
          <a:stretch/>
        </p:blipFill>
        <p:spPr>
          <a:xfrm>
            <a:off x="2170915" y="2054649"/>
            <a:ext cx="819000" cy="1155000"/>
          </a:xfrm>
          <a:prstGeom prst="roundRect">
            <a:avLst>
              <a:gd name="adj" fmla="val 5532"/>
            </a:avLst>
          </a:prstGeom>
          <a:noFill/>
          <a:ln w="9525" cap="flat" cmpd="sng">
            <a:solidFill>
              <a:schemeClr val="dk2"/>
            </a:solidFill>
            <a:prstDash val="solid"/>
            <a:round/>
            <a:headEnd type="none" w="sm" len="sm"/>
            <a:tailEnd type="none" w="sm" len="sm"/>
          </a:ln>
        </p:spPr>
      </p:pic>
      <p:grpSp>
        <p:nvGrpSpPr>
          <p:cNvPr id="2586" name="Google Shape;2586;p56"/>
          <p:cNvGrpSpPr/>
          <p:nvPr/>
        </p:nvGrpSpPr>
        <p:grpSpPr>
          <a:xfrm>
            <a:off x="2069316" y="1925924"/>
            <a:ext cx="1021335" cy="1440067"/>
            <a:chOff x="5864575" y="1825625"/>
            <a:chExt cx="1463650" cy="2063725"/>
          </a:xfrm>
        </p:grpSpPr>
        <p:sp>
          <p:nvSpPr>
            <p:cNvPr id="2587" name="Google Shape;2587;p56"/>
            <p:cNvSpPr/>
            <p:nvPr/>
          </p:nvSpPr>
          <p:spPr>
            <a:xfrm>
              <a:off x="5864575" y="1825625"/>
              <a:ext cx="1463650" cy="2063725"/>
            </a:xfrm>
            <a:custGeom>
              <a:avLst/>
              <a:gdLst/>
              <a:ahLst/>
              <a:cxnLst/>
              <a:rect l="l" t="t" r="r" b="b"/>
              <a:pathLst>
                <a:path w="58546" h="82549" fill="none" extrusionOk="0">
                  <a:moveTo>
                    <a:pt x="55472" y="82549"/>
                  </a:moveTo>
                  <a:lnTo>
                    <a:pt x="3025" y="82549"/>
                  </a:lnTo>
                  <a:cubicBezTo>
                    <a:pt x="1415" y="82549"/>
                    <a:pt x="0" y="81134"/>
                    <a:pt x="0" y="79475"/>
                  </a:cubicBezTo>
                  <a:lnTo>
                    <a:pt x="0" y="3269"/>
                  </a:lnTo>
                  <a:cubicBezTo>
                    <a:pt x="0" y="1415"/>
                    <a:pt x="1415" y="0"/>
                    <a:pt x="3025" y="0"/>
                  </a:cubicBezTo>
                  <a:lnTo>
                    <a:pt x="55472" y="0"/>
                  </a:lnTo>
                  <a:cubicBezTo>
                    <a:pt x="57082" y="0"/>
                    <a:pt x="58545" y="1415"/>
                    <a:pt x="58545" y="3269"/>
                  </a:cubicBezTo>
                  <a:lnTo>
                    <a:pt x="58545" y="79475"/>
                  </a:lnTo>
                  <a:cubicBezTo>
                    <a:pt x="58545" y="81134"/>
                    <a:pt x="57082" y="82549"/>
                    <a:pt x="55472" y="82549"/>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8" name="Google Shape;2588;p56"/>
            <p:cNvSpPr/>
            <p:nvPr/>
          </p:nvSpPr>
          <p:spPr>
            <a:xfrm>
              <a:off x="6535400" y="3716150"/>
              <a:ext cx="122000" cy="121975"/>
            </a:xfrm>
            <a:custGeom>
              <a:avLst/>
              <a:gdLst/>
              <a:ahLst/>
              <a:cxnLst/>
              <a:rect l="l" t="t" r="r" b="b"/>
              <a:pathLst>
                <a:path w="4880" h="4879" fill="none" extrusionOk="0">
                  <a:moveTo>
                    <a:pt x="2440" y="4879"/>
                  </a:moveTo>
                  <a:cubicBezTo>
                    <a:pt x="976" y="4879"/>
                    <a:pt x="0" y="3854"/>
                    <a:pt x="0" y="2439"/>
                  </a:cubicBezTo>
                  <a:cubicBezTo>
                    <a:pt x="0" y="1025"/>
                    <a:pt x="976" y="0"/>
                    <a:pt x="2440" y="0"/>
                  </a:cubicBezTo>
                  <a:cubicBezTo>
                    <a:pt x="3855" y="0"/>
                    <a:pt x="4879" y="1025"/>
                    <a:pt x="4879" y="2439"/>
                  </a:cubicBezTo>
                  <a:cubicBezTo>
                    <a:pt x="4879" y="3854"/>
                    <a:pt x="3855" y="4879"/>
                    <a:pt x="2440" y="4879"/>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9" name="Google Shape;2589;p56"/>
            <p:cNvSpPr/>
            <p:nvPr/>
          </p:nvSpPr>
          <p:spPr>
            <a:xfrm>
              <a:off x="6535400" y="1917100"/>
              <a:ext cx="122000" cy="41500"/>
            </a:xfrm>
            <a:custGeom>
              <a:avLst/>
              <a:gdLst/>
              <a:ahLst/>
              <a:cxnLst/>
              <a:rect l="l" t="t" r="r" b="b"/>
              <a:pathLst>
                <a:path w="4880" h="1660" fill="none" extrusionOk="0">
                  <a:moveTo>
                    <a:pt x="4050" y="1659"/>
                  </a:moveTo>
                  <a:lnTo>
                    <a:pt x="781" y="1659"/>
                  </a:lnTo>
                  <a:cubicBezTo>
                    <a:pt x="391" y="1659"/>
                    <a:pt x="0" y="1220"/>
                    <a:pt x="0" y="830"/>
                  </a:cubicBezTo>
                  <a:cubicBezTo>
                    <a:pt x="0" y="439"/>
                    <a:pt x="391" y="0"/>
                    <a:pt x="781" y="0"/>
                  </a:cubicBezTo>
                  <a:lnTo>
                    <a:pt x="4050" y="0"/>
                  </a:lnTo>
                  <a:cubicBezTo>
                    <a:pt x="4440" y="0"/>
                    <a:pt x="4879" y="439"/>
                    <a:pt x="4879" y="830"/>
                  </a:cubicBezTo>
                  <a:cubicBezTo>
                    <a:pt x="4879" y="1220"/>
                    <a:pt x="4440" y="1659"/>
                    <a:pt x="4050" y="1659"/>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90" name="Google Shape;2590;p56"/>
          <p:cNvGrpSpPr/>
          <p:nvPr/>
        </p:nvGrpSpPr>
        <p:grpSpPr>
          <a:xfrm>
            <a:off x="3402812" y="1705355"/>
            <a:ext cx="2598858" cy="1660640"/>
            <a:chOff x="3134000" y="1972250"/>
            <a:chExt cx="3747993" cy="2394923"/>
          </a:xfrm>
        </p:grpSpPr>
        <p:sp>
          <p:nvSpPr>
            <p:cNvPr id="2591" name="Google Shape;2591;p56"/>
            <p:cNvSpPr/>
            <p:nvPr/>
          </p:nvSpPr>
          <p:spPr>
            <a:xfrm>
              <a:off x="3377364" y="1972250"/>
              <a:ext cx="3253499" cy="2174839"/>
            </a:xfrm>
            <a:custGeom>
              <a:avLst/>
              <a:gdLst/>
              <a:ahLst/>
              <a:cxnLst/>
              <a:rect l="l" t="t" r="r" b="b"/>
              <a:pathLst>
                <a:path w="81526" h="54497" fill="none" extrusionOk="0">
                  <a:moveTo>
                    <a:pt x="2879" y="54496"/>
                  </a:moveTo>
                  <a:lnTo>
                    <a:pt x="78695" y="54496"/>
                  </a:lnTo>
                  <a:cubicBezTo>
                    <a:pt x="80305" y="54496"/>
                    <a:pt x="81525" y="53277"/>
                    <a:pt x="81525" y="51667"/>
                  </a:cubicBezTo>
                  <a:lnTo>
                    <a:pt x="81525" y="2879"/>
                  </a:lnTo>
                  <a:cubicBezTo>
                    <a:pt x="81525" y="1220"/>
                    <a:pt x="80305" y="1"/>
                    <a:pt x="78695" y="1"/>
                  </a:cubicBezTo>
                  <a:lnTo>
                    <a:pt x="2879" y="1"/>
                  </a:lnTo>
                  <a:cubicBezTo>
                    <a:pt x="1220" y="1"/>
                    <a:pt x="1" y="1220"/>
                    <a:pt x="1" y="2879"/>
                  </a:cubicBezTo>
                  <a:lnTo>
                    <a:pt x="1" y="51667"/>
                  </a:lnTo>
                  <a:cubicBezTo>
                    <a:pt x="1" y="53277"/>
                    <a:pt x="1220" y="54496"/>
                    <a:pt x="2879" y="54496"/>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2" name="Google Shape;2592;p56"/>
            <p:cNvSpPr/>
            <p:nvPr/>
          </p:nvSpPr>
          <p:spPr>
            <a:xfrm>
              <a:off x="3134000" y="4236676"/>
              <a:ext cx="3747993" cy="130498"/>
            </a:xfrm>
            <a:custGeom>
              <a:avLst/>
              <a:gdLst/>
              <a:ahLst/>
              <a:cxnLst/>
              <a:rect l="l" t="t" r="r" b="b"/>
              <a:pathLst>
                <a:path w="93917" h="3270" fill="none" extrusionOk="0">
                  <a:moveTo>
                    <a:pt x="93917" y="1"/>
                  </a:moveTo>
                  <a:lnTo>
                    <a:pt x="93917" y="2245"/>
                  </a:lnTo>
                  <a:cubicBezTo>
                    <a:pt x="93917" y="2830"/>
                    <a:pt x="93331" y="3269"/>
                    <a:pt x="92697" y="3269"/>
                  </a:cubicBezTo>
                  <a:lnTo>
                    <a:pt x="1025" y="3269"/>
                  </a:lnTo>
                  <a:cubicBezTo>
                    <a:pt x="439" y="3269"/>
                    <a:pt x="0" y="2830"/>
                    <a:pt x="0" y="2245"/>
                  </a:cubicBezTo>
                  <a:lnTo>
                    <a:pt x="0" y="1"/>
                  </a:lnTo>
                  <a:lnTo>
                    <a:pt x="38640" y="1"/>
                  </a:lnTo>
                  <a:cubicBezTo>
                    <a:pt x="38640" y="586"/>
                    <a:pt x="39274" y="1025"/>
                    <a:pt x="40055" y="1025"/>
                  </a:cubicBezTo>
                  <a:lnTo>
                    <a:pt x="53911" y="1025"/>
                  </a:lnTo>
                  <a:cubicBezTo>
                    <a:pt x="54496" y="1025"/>
                    <a:pt x="55130" y="586"/>
                    <a:pt x="55326" y="1"/>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94" name="Google Shape;2594;p56"/>
          <p:cNvGrpSpPr/>
          <p:nvPr/>
        </p:nvGrpSpPr>
        <p:grpSpPr>
          <a:xfrm>
            <a:off x="6414560" y="2211038"/>
            <a:ext cx="630702" cy="1154964"/>
            <a:chOff x="3547150" y="1932950"/>
            <a:chExt cx="1056275" cy="1813700"/>
          </a:xfrm>
        </p:grpSpPr>
        <p:sp>
          <p:nvSpPr>
            <p:cNvPr id="2595" name="Google Shape;2595;p56"/>
            <p:cNvSpPr/>
            <p:nvPr/>
          </p:nvSpPr>
          <p:spPr>
            <a:xfrm>
              <a:off x="4028925" y="2013450"/>
              <a:ext cx="86625" cy="36625"/>
            </a:xfrm>
            <a:custGeom>
              <a:avLst/>
              <a:gdLst/>
              <a:ahLst/>
              <a:cxnLst/>
              <a:rect l="l" t="t" r="r" b="b"/>
              <a:pathLst>
                <a:path w="3465" h="1465" fill="none" extrusionOk="0">
                  <a:moveTo>
                    <a:pt x="3074" y="1464"/>
                  </a:moveTo>
                  <a:lnTo>
                    <a:pt x="635" y="1464"/>
                  </a:lnTo>
                  <a:cubicBezTo>
                    <a:pt x="440" y="1464"/>
                    <a:pt x="0" y="1025"/>
                    <a:pt x="0" y="635"/>
                  </a:cubicBezTo>
                  <a:cubicBezTo>
                    <a:pt x="0" y="244"/>
                    <a:pt x="440" y="0"/>
                    <a:pt x="635" y="0"/>
                  </a:cubicBezTo>
                  <a:lnTo>
                    <a:pt x="3074" y="0"/>
                  </a:lnTo>
                  <a:cubicBezTo>
                    <a:pt x="3269" y="0"/>
                    <a:pt x="3464" y="244"/>
                    <a:pt x="3464" y="635"/>
                  </a:cubicBezTo>
                  <a:cubicBezTo>
                    <a:pt x="3464" y="1025"/>
                    <a:pt x="3269" y="1464"/>
                    <a:pt x="3074" y="1464"/>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6" name="Google Shape;2596;p56"/>
            <p:cNvSpPr/>
            <p:nvPr/>
          </p:nvSpPr>
          <p:spPr>
            <a:xfrm>
              <a:off x="4024050" y="3568550"/>
              <a:ext cx="96375" cy="97600"/>
            </a:xfrm>
            <a:custGeom>
              <a:avLst/>
              <a:gdLst/>
              <a:ahLst/>
              <a:cxnLst/>
              <a:rect l="l" t="t" r="r" b="b"/>
              <a:pathLst>
                <a:path w="3855" h="3904" fill="none" extrusionOk="0">
                  <a:moveTo>
                    <a:pt x="0" y="1855"/>
                  </a:moveTo>
                  <a:cubicBezTo>
                    <a:pt x="0" y="3074"/>
                    <a:pt x="1025" y="3904"/>
                    <a:pt x="2049" y="3904"/>
                  </a:cubicBezTo>
                  <a:cubicBezTo>
                    <a:pt x="3074" y="3904"/>
                    <a:pt x="3854" y="3074"/>
                    <a:pt x="3854" y="1855"/>
                  </a:cubicBezTo>
                  <a:cubicBezTo>
                    <a:pt x="3854" y="830"/>
                    <a:pt x="3074" y="1"/>
                    <a:pt x="2049" y="1"/>
                  </a:cubicBezTo>
                  <a:cubicBezTo>
                    <a:pt x="1025" y="1"/>
                    <a:pt x="0" y="830"/>
                    <a:pt x="0" y="1855"/>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7" name="Google Shape;2597;p56"/>
            <p:cNvSpPr/>
            <p:nvPr/>
          </p:nvSpPr>
          <p:spPr>
            <a:xfrm>
              <a:off x="3547150" y="1932950"/>
              <a:ext cx="1056275" cy="1813700"/>
            </a:xfrm>
            <a:custGeom>
              <a:avLst/>
              <a:gdLst/>
              <a:ahLst/>
              <a:cxnLst/>
              <a:rect l="l" t="t" r="r" b="b"/>
              <a:pathLst>
                <a:path w="42251" h="72548" fill="none" extrusionOk="0">
                  <a:moveTo>
                    <a:pt x="40006" y="72548"/>
                  </a:moveTo>
                  <a:lnTo>
                    <a:pt x="2196" y="72548"/>
                  </a:lnTo>
                  <a:cubicBezTo>
                    <a:pt x="976" y="72548"/>
                    <a:pt x="0" y="71328"/>
                    <a:pt x="0" y="69718"/>
                  </a:cubicBezTo>
                  <a:lnTo>
                    <a:pt x="0" y="2830"/>
                  </a:lnTo>
                  <a:cubicBezTo>
                    <a:pt x="0" y="1220"/>
                    <a:pt x="976" y="0"/>
                    <a:pt x="2196" y="0"/>
                  </a:cubicBezTo>
                  <a:lnTo>
                    <a:pt x="40006" y="0"/>
                  </a:lnTo>
                  <a:cubicBezTo>
                    <a:pt x="41226" y="0"/>
                    <a:pt x="42250" y="1220"/>
                    <a:pt x="42250" y="2830"/>
                  </a:cubicBezTo>
                  <a:lnTo>
                    <a:pt x="42250" y="69718"/>
                  </a:lnTo>
                  <a:cubicBezTo>
                    <a:pt x="42250" y="71328"/>
                    <a:pt x="41226" y="72548"/>
                    <a:pt x="40006" y="72548"/>
                  </a:cubicBezTo>
                  <a:close/>
                </a:path>
              </a:pathLst>
            </a:custGeom>
            <a:noFill/>
            <a:ln w="9525" cap="flat" cmpd="sng">
              <a:solidFill>
                <a:schemeClr val="dk2"/>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 name="Google Shape;4306;p59">
            <a:extLst>
              <a:ext uri="{FF2B5EF4-FFF2-40B4-BE49-F238E27FC236}">
                <a16:creationId xmlns:a16="http://schemas.microsoft.com/office/drawing/2014/main" id="{60FAC96A-9BA3-BCCC-D63B-44F94C62F74B}"/>
              </a:ext>
            </a:extLst>
          </p:cNvPr>
          <p:cNvGrpSpPr/>
          <p:nvPr/>
        </p:nvGrpSpPr>
        <p:grpSpPr>
          <a:xfrm>
            <a:off x="3651416" y="1610522"/>
            <a:ext cx="2096266" cy="1599127"/>
            <a:chOff x="6026888" y="3494298"/>
            <a:chExt cx="327024" cy="317121"/>
          </a:xfrm>
        </p:grpSpPr>
        <p:sp>
          <p:nvSpPr>
            <p:cNvPr id="3" name="Google Shape;4307;p59">
              <a:extLst>
                <a:ext uri="{FF2B5EF4-FFF2-40B4-BE49-F238E27FC236}">
                  <a16:creationId xmlns:a16="http://schemas.microsoft.com/office/drawing/2014/main" id="{4C35F754-3899-55D9-F88C-FF6EC10E6D43}"/>
                </a:ext>
              </a:extLst>
            </p:cNvPr>
            <p:cNvSpPr/>
            <p:nvPr/>
          </p:nvSpPr>
          <p:spPr>
            <a:xfrm>
              <a:off x="6026888" y="3531754"/>
              <a:ext cx="327014" cy="213598"/>
            </a:xfrm>
            <a:custGeom>
              <a:avLst/>
              <a:gdLst/>
              <a:ahLst/>
              <a:cxnLst/>
              <a:rect l="l" t="t" r="r" b="b"/>
              <a:pathLst>
                <a:path w="9211" h="6016" extrusionOk="0">
                  <a:moveTo>
                    <a:pt x="339" y="0"/>
                  </a:moveTo>
                  <a:cubicBezTo>
                    <a:pt x="152" y="0"/>
                    <a:pt x="1" y="151"/>
                    <a:pt x="1" y="338"/>
                  </a:cubicBezTo>
                  <a:lnTo>
                    <a:pt x="1" y="5027"/>
                  </a:lnTo>
                  <a:lnTo>
                    <a:pt x="117" y="5189"/>
                  </a:lnTo>
                  <a:lnTo>
                    <a:pt x="117" y="5677"/>
                  </a:lnTo>
                  <a:cubicBezTo>
                    <a:pt x="117" y="5864"/>
                    <a:pt x="268" y="6015"/>
                    <a:pt x="456" y="6015"/>
                  </a:cubicBezTo>
                  <a:lnTo>
                    <a:pt x="8796" y="6015"/>
                  </a:lnTo>
                  <a:cubicBezTo>
                    <a:pt x="8983" y="6015"/>
                    <a:pt x="9134" y="5864"/>
                    <a:pt x="9134" y="5677"/>
                  </a:cubicBezTo>
                  <a:lnTo>
                    <a:pt x="9134" y="5235"/>
                  </a:lnTo>
                  <a:lnTo>
                    <a:pt x="9211" y="5030"/>
                  </a:lnTo>
                  <a:lnTo>
                    <a:pt x="9211" y="338"/>
                  </a:lnTo>
                  <a:cubicBezTo>
                    <a:pt x="9211" y="150"/>
                    <a:pt x="9060" y="0"/>
                    <a:pt x="8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4308;p59">
              <a:extLst>
                <a:ext uri="{FF2B5EF4-FFF2-40B4-BE49-F238E27FC236}">
                  <a16:creationId xmlns:a16="http://schemas.microsoft.com/office/drawing/2014/main" id="{B0D8597D-9969-0764-26CB-6CDD9F34F015}"/>
                </a:ext>
              </a:extLst>
            </p:cNvPr>
            <p:cNvSpPr/>
            <p:nvPr/>
          </p:nvSpPr>
          <p:spPr>
            <a:xfrm>
              <a:off x="6328705" y="3531754"/>
              <a:ext cx="25207" cy="213598"/>
            </a:xfrm>
            <a:custGeom>
              <a:avLst/>
              <a:gdLst/>
              <a:ahLst/>
              <a:cxnLst/>
              <a:rect l="l" t="t" r="r" b="b"/>
              <a:pathLst>
                <a:path w="710" h="6016" extrusionOk="0">
                  <a:moveTo>
                    <a:pt x="0" y="0"/>
                  </a:moveTo>
                  <a:cubicBezTo>
                    <a:pt x="187" y="0"/>
                    <a:pt x="338" y="151"/>
                    <a:pt x="338" y="338"/>
                  </a:cubicBezTo>
                  <a:lnTo>
                    <a:pt x="338" y="5677"/>
                  </a:lnTo>
                  <a:cubicBezTo>
                    <a:pt x="338" y="5864"/>
                    <a:pt x="187" y="6015"/>
                    <a:pt x="0" y="6015"/>
                  </a:cubicBezTo>
                  <a:lnTo>
                    <a:pt x="371" y="6015"/>
                  </a:lnTo>
                  <a:cubicBezTo>
                    <a:pt x="559" y="6015"/>
                    <a:pt x="710" y="5864"/>
                    <a:pt x="710" y="5677"/>
                  </a:cubicBezTo>
                  <a:lnTo>
                    <a:pt x="710" y="338"/>
                  </a:lnTo>
                  <a:cubicBezTo>
                    <a:pt x="710" y="151"/>
                    <a:pt x="559" y="0"/>
                    <a:pt x="371"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4309;p59">
              <a:extLst>
                <a:ext uri="{FF2B5EF4-FFF2-40B4-BE49-F238E27FC236}">
                  <a16:creationId xmlns:a16="http://schemas.microsoft.com/office/drawing/2014/main" id="{274CEF58-24B5-8763-287F-958D463272FD}"/>
                </a:ext>
              </a:extLst>
            </p:cNvPr>
            <p:cNvSpPr/>
            <p:nvPr/>
          </p:nvSpPr>
          <p:spPr>
            <a:xfrm>
              <a:off x="6159068" y="3744032"/>
              <a:ext cx="62520" cy="40547"/>
            </a:xfrm>
            <a:custGeom>
              <a:avLst/>
              <a:gdLst/>
              <a:ahLst/>
              <a:cxnLst/>
              <a:rect l="l" t="t" r="r" b="b"/>
              <a:pathLst>
                <a:path w="1761" h="1142" extrusionOk="0">
                  <a:moveTo>
                    <a:pt x="150" y="0"/>
                  </a:moveTo>
                  <a:cubicBezTo>
                    <a:pt x="150" y="0"/>
                    <a:pt x="100" y="739"/>
                    <a:pt x="1" y="1142"/>
                  </a:cubicBezTo>
                  <a:lnTo>
                    <a:pt x="1761" y="1142"/>
                  </a:lnTo>
                  <a:cubicBezTo>
                    <a:pt x="1663" y="739"/>
                    <a:pt x="1612" y="0"/>
                    <a:pt x="1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4310;p59">
              <a:extLst>
                <a:ext uri="{FF2B5EF4-FFF2-40B4-BE49-F238E27FC236}">
                  <a16:creationId xmlns:a16="http://schemas.microsoft.com/office/drawing/2014/main" id="{79BE94A2-F440-3183-D4A5-15821B4EBA22}"/>
                </a:ext>
              </a:extLst>
            </p:cNvPr>
            <p:cNvSpPr/>
            <p:nvPr/>
          </p:nvSpPr>
          <p:spPr>
            <a:xfrm>
              <a:off x="6202382" y="3743925"/>
              <a:ext cx="19242" cy="40618"/>
            </a:xfrm>
            <a:custGeom>
              <a:avLst/>
              <a:gdLst/>
              <a:ahLst/>
              <a:cxnLst/>
              <a:rect l="l" t="t" r="r" b="b"/>
              <a:pathLst>
                <a:path w="542" h="1144" extrusionOk="0">
                  <a:moveTo>
                    <a:pt x="1" y="1"/>
                  </a:moveTo>
                  <a:cubicBezTo>
                    <a:pt x="1" y="1"/>
                    <a:pt x="51" y="740"/>
                    <a:pt x="151" y="1143"/>
                  </a:cubicBezTo>
                  <a:lnTo>
                    <a:pt x="542" y="1143"/>
                  </a:lnTo>
                  <a:cubicBezTo>
                    <a:pt x="443" y="742"/>
                    <a:pt x="392" y="3"/>
                    <a:pt x="392"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4311;p59">
              <a:extLst>
                <a:ext uri="{FF2B5EF4-FFF2-40B4-BE49-F238E27FC236}">
                  <a16:creationId xmlns:a16="http://schemas.microsoft.com/office/drawing/2014/main" id="{73ADDA81-0D2F-D6A2-9E6E-76782F41B0BD}"/>
                </a:ext>
              </a:extLst>
            </p:cNvPr>
            <p:cNvSpPr/>
            <p:nvPr/>
          </p:nvSpPr>
          <p:spPr>
            <a:xfrm>
              <a:off x="6026888" y="3710303"/>
              <a:ext cx="327014" cy="35079"/>
            </a:xfrm>
            <a:custGeom>
              <a:avLst/>
              <a:gdLst/>
              <a:ahLst/>
              <a:cxnLst/>
              <a:rect l="l" t="t" r="r" b="b"/>
              <a:pathLst>
                <a:path w="9211" h="988" extrusionOk="0">
                  <a:moveTo>
                    <a:pt x="1" y="1"/>
                  </a:moveTo>
                  <a:lnTo>
                    <a:pt x="1" y="650"/>
                  </a:lnTo>
                  <a:cubicBezTo>
                    <a:pt x="1" y="837"/>
                    <a:pt x="152" y="988"/>
                    <a:pt x="339" y="988"/>
                  </a:cubicBezTo>
                  <a:lnTo>
                    <a:pt x="8872" y="988"/>
                  </a:lnTo>
                  <a:cubicBezTo>
                    <a:pt x="9060" y="988"/>
                    <a:pt x="9211" y="837"/>
                    <a:pt x="9211" y="650"/>
                  </a:cubicBezTo>
                  <a:lnTo>
                    <a:pt x="92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4312;p59">
              <a:extLst>
                <a:ext uri="{FF2B5EF4-FFF2-40B4-BE49-F238E27FC236}">
                  <a16:creationId xmlns:a16="http://schemas.microsoft.com/office/drawing/2014/main" id="{927BAAEA-91AB-2AE4-9E7D-9C45588D80FE}"/>
                </a:ext>
              </a:extLst>
            </p:cNvPr>
            <p:cNvSpPr/>
            <p:nvPr/>
          </p:nvSpPr>
          <p:spPr>
            <a:xfrm>
              <a:off x="6328705" y="3710303"/>
              <a:ext cx="25207" cy="35079"/>
            </a:xfrm>
            <a:custGeom>
              <a:avLst/>
              <a:gdLst/>
              <a:ahLst/>
              <a:cxnLst/>
              <a:rect l="l" t="t" r="r" b="b"/>
              <a:pathLst>
                <a:path w="710" h="988" extrusionOk="0">
                  <a:moveTo>
                    <a:pt x="338" y="1"/>
                  </a:moveTo>
                  <a:lnTo>
                    <a:pt x="338" y="650"/>
                  </a:lnTo>
                  <a:cubicBezTo>
                    <a:pt x="338" y="837"/>
                    <a:pt x="187" y="988"/>
                    <a:pt x="0" y="988"/>
                  </a:cubicBezTo>
                  <a:lnTo>
                    <a:pt x="371" y="988"/>
                  </a:lnTo>
                  <a:cubicBezTo>
                    <a:pt x="559" y="988"/>
                    <a:pt x="710" y="837"/>
                    <a:pt x="710" y="650"/>
                  </a:cubicBezTo>
                  <a:lnTo>
                    <a:pt x="710" y="1"/>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4313;p59">
              <a:extLst>
                <a:ext uri="{FF2B5EF4-FFF2-40B4-BE49-F238E27FC236}">
                  <a16:creationId xmlns:a16="http://schemas.microsoft.com/office/drawing/2014/main" id="{E08C86C9-DFF0-766F-773F-8C0E0FCCC3A7}"/>
                </a:ext>
              </a:extLst>
            </p:cNvPr>
            <p:cNvSpPr/>
            <p:nvPr/>
          </p:nvSpPr>
          <p:spPr>
            <a:xfrm>
              <a:off x="6092357" y="3783867"/>
              <a:ext cx="196222" cy="27552"/>
            </a:xfrm>
            <a:custGeom>
              <a:avLst/>
              <a:gdLst/>
              <a:ahLst/>
              <a:cxnLst/>
              <a:rect l="l" t="t" r="r" b="b"/>
              <a:pathLst>
                <a:path w="5527" h="776" extrusionOk="0">
                  <a:moveTo>
                    <a:pt x="589" y="1"/>
                  </a:moveTo>
                  <a:cubicBezTo>
                    <a:pt x="264" y="1"/>
                    <a:pt x="0" y="264"/>
                    <a:pt x="0" y="588"/>
                  </a:cubicBezTo>
                  <a:lnTo>
                    <a:pt x="0" y="775"/>
                  </a:lnTo>
                  <a:lnTo>
                    <a:pt x="5526" y="775"/>
                  </a:lnTo>
                  <a:lnTo>
                    <a:pt x="5526" y="588"/>
                  </a:lnTo>
                  <a:cubicBezTo>
                    <a:pt x="5526" y="263"/>
                    <a:pt x="5261" y="1"/>
                    <a:pt x="4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4314;p59">
              <a:extLst>
                <a:ext uri="{FF2B5EF4-FFF2-40B4-BE49-F238E27FC236}">
                  <a16:creationId xmlns:a16="http://schemas.microsoft.com/office/drawing/2014/main" id="{2D7B22F5-ACFA-D401-D31B-6AC46D4E6106}"/>
                </a:ext>
              </a:extLst>
            </p:cNvPr>
            <p:cNvSpPr/>
            <p:nvPr/>
          </p:nvSpPr>
          <p:spPr>
            <a:xfrm>
              <a:off x="6253579" y="3783867"/>
              <a:ext cx="34934" cy="27552"/>
            </a:xfrm>
            <a:custGeom>
              <a:avLst/>
              <a:gdLst/>
              <a:ahLst/>
              <a:cxnLst/>
              <a:rect l="l" t="t" r="r" b="b"/>
              <a:pathLst>
                <a:path w="984" h="776" extrusionOk="0">
                  <a:moveTo>
                    <a:pt x="1" y="1"/>
                  </a:moveTo>
                  <a:cubicBezTo>
                    <a:pt x="327" y="1"/>
                    <a:pt x="589" y="264"/>
                    <a:pt x="589" y="588"/>
                  </a:cubicBezTo>
                  <a:lnTo>
                    <a:pt x="589" y="775"/>
                  </a:lnTo>
                  <a:lnTo>
                    <a:pt x="984" y="775"/>
                  </a:lnTo>
                  <a:lnTo>
                    <a:pt x="984" y="588"/>
                  </a:lnTo>
                  <a:cubicBezTo>
                    <a:pt x="984" y="264"/>
                    <a:pt x="719" y="1"/>
                    <a:pt x="395"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4315;p59">
              <a:extLst>
                <a:ext uri="{FF2B5EF4-FFF2-40B4-BE49-F238E27FC236}">
                  <a16:creationId xmlns:a16="http://schemas.microsoft.com/office/drawing/2014/main" id="{A3FB08FE-DF0A-225F-4842-171407539BA1}"/>
                </a:ext>
              </a:extLst>
            </p:cNvPr>
            <p:cNvSpPr/>
            <p:nvPr/>
          </p:nvSpPr>
          <p:spPr>
            <a:xfrm>
              <a:off x="6049362" y="3637875"/>
              <a:ext cx="161856" cy="38132"/>
            </a:xfrm>
            <a:custGeom>
              <a:avLst/>
              <a:gdLst/>
              <a:ahLst/>
              <a:cxnLst/>
              <a:rect l="l" t="t" r="r" b="b"/>
              <a:pathLst>
                <a:path w="4559" h="1074" extrusionOk="0">
                  <a:moveTo>
                    <a:pt x="97" y="0"/>
                  </a:moveTo>
                  <a:cubicBezTo>
                    <a:pt x="44" y="0"/>
                    <a:pt x="1" y="43"/>
                    <a:pt x="1" y="98"/>
                  </a:cubicBezTo>
                  <a:lnTo>
                    <a:pt x="1" y="977"/>
                  </a:lnTo>
                  <a:cubicBezTo>
                    <a:pt x="1" y="1030"/>
                    <a:pt x="44" y="1074"/>
                    <a:pt x="97" y="1074"/>
                  </a:cubicBezTo>
                  <a:lnTo>
                    <a:pt x="4461" y="1074"/>
                  </a:lnTo>
                  <a:cubicBezTo>
                    <a:pt x="4514" y="1074"/>
                    <a:pt x="4558" y="1029"/>
                    <a:pt x="4557" y="977"/>
                  </a:cubicBezTo>
                  <a:lnTo>
                    <a:pt x="4557" y="98"/>
                  </a:lnTo>
                  <a:cubicBezTo>
                    <a:pt x="4557" y="43"/>
                    <a:pt x="4514" y="0"/>
                    <a:pt x="4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316;p59">
              <a:extLst>
                <a:ext uri="{FF2B5EF4-FFF2-40B4-BE49-F238E27FC236}">
                  <a16:creationId xmlns:a16="http://schemas.microsoft.com/office/drawing/2014/main" id="{005451F9-BCBA-21C1-9A48-33CAFB4EFB51}"/>
                </a:ext>
              </a:extLst>
            </p:cNvPr>
            <p:cNvSpPr/>
            <p:nvPr/>
          </p:nvSpPr>
          <p:spPr>
            <a:xfrm>
              <a:off x="6194572" y="3637804"/>
              <a:ext cx="16651" cy="38203"/>
            </a:xfrm>
            <a:custGeom>
              <a:avLst/>
              <a:gdLst/>
              <a:ahLst/>
              <a:cxnLst/>
              <a:rect l="l" t="t" r="r" b="b"/>
              <a:pathLst>
                <a:path w="469" h="1076" extrusionOk="0">
                  <a:moveTo>
                    <a:pt x="374" y="1"/>
                  </a:moveTo>
                  <a:cubicBezTo>
                    <a:pt x="374" y="1"/>
                    <a:pt x="373" y="1"/>
                    <a:pt x="372" y="1"/>
                  </a:cubicBezTo>
                  <a:lnTo>
                    <a:pt x="1" y="1"/>
                  </a:lnTo>
                  <a:cubicBezTo>
                    <a:pt x="55" y="1"/>
                    <a:pt x="99" y="44"/>
                    <a:pt x="99" y="97"/>
                  </a:cubicBezTo>
                  <a:lnTo>
                    <a:pt x="99" y="979"/>
                  </a:lnTo>
                  <a:cubicBezTo>
                    <a:pt x="99" y="1032"/>
                    <a:pt x="55" y="1076"/>
                    <a:pt x="1" y="1076"/>
                  </a:cubicBezTo>
                  <a:lnTo>
                    <a:pt x="372" y="1076"/>
                  </a:lnTo>
                  <a:cubicBezTo>
                    <a:pt x="425" y="1076"/>
                    <a:pt x="468" y="1032"/>
                    <a:pt x="468" y="979"/>
                  </a:cubicBezTo>
                  <a:lnTo>
                    <a:pt x="468" y="97"/>
                  </a:lnTo>
                  <a:cubicBezTo>
                    <a:pt x="468" y="45"/>
                    <a:pt x="425" y="1"/>
                    <a:pt x="374" y="1"/>
                  </a:cubicBezTo>
                  <a:close/>
                </a:path>
              </a:pathLst>
            </a:custGeom>
            <a:solidFill>
              <a:srgbClr val="E8E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317;p59">
              <a:extLst>
                <a:ext uri="{FF2B5EF4-FFF2-40B4-BE49-F238E27FC236}">
                  <a16:creationId xmlns:a16="http://schemas.microsoft.com/office/drawing/2014/main" id="{71964E70-53D5-BBDE-A998-1A0233F70260}"/>
                </a:ext>
              </a:extLst>
            </p:cNvPr>
            <p:cNvSpPr/>
            <p:nvPr/>
          </p:nvSpPr>
          <p:spPr>
            <a:xfrm>
              <a:off x="6042651" y="3577838"/>
              <a:ext cx="23964" cy="44985"/>
            </a:xfrm>
            <a:custGeom>
              <a:avLst/>
              <a:gdLst/>
              <a:ahLst/>
              <a:cxnLst/>
              <a:rect l="l" t="t" r="r" b="b"/>
              <a:pathLst>
                <a:path w="675" h="1267" extrusionOk="0">
                  <a:moveTo>
                    <a:pt x="537" y="0"/>
                  </a:moveTo>
                  <a:cubicBezTo>
                    <a:pt x="459" y="0"/>
                    <a:pt x="399" y="64"/>
                    <a:pt x="399" y="138"/>
                  </a:cubicBezTo>
                  <a:lnTo>
                    <a:pt x="399" y="928"/>
                  </a:lnTo>
                  <a:cubicBezTo>
                    <a:pt x="399" y="951"/>
                    <a:pt x="387" y="972"/>
                    <a:pt x="367" y="983"/>
                  </a:cubicBezTo>
                  <a:cubicBezTo>
                    <a:pt x="361" y="986"/>
                    <a:pt x="355" y="988"/>
                    <a:pt x="349" y="988"/>
                  </a:cubicBezTo>
                  <a:cubicBezTo>
                    <a:pt x="322" y="988"/>
                    <a:pt x="292" y="963"/>
                    <a:pt x="286" y="959"/>
                  </a:cubicBezTo>
                  <a:cubicBezTo>
                    <a:pt x="266" y="930"/>
                    <a:pt x="236" y="911"/>
                    <a:pt x="204" y="901"/>
                  </a:cubicBezTo>
                  <a:cubicBezTo>
                    <a:pt x="191" y="898"/>
                    <a:pt x="178" y="896"/>
                    <a:pt x="166" y="896"/>
                  </a:cubicBezTo>
                  <a:cubicBezTo>
                    <a:pt x="133" y="896"/>
                    <a:pt x="102" y="907"/>
                    <a:pt x="76" y="928"/>
                  </a:cubicBezTo>
                  <a:cubicBezTo>
                    <a:pt x="0" y="993"/>
                    <a:pt x="26" y="1124"/>
                    <a:pt x="107" y="1172"/>
                  </a:cubicBezTo>
                  <a:cubicBezTo>
                    <a:pt x="161" y="1218"/>
                    <a:pt x="248" y="1267"/>
                    <a:pt x="348" y="1267"/>
                  </a:cubicBezTo>
                  <a:cubicBezTo>
                    <a:pt x="396" y="1267"/>
                    <a:pt x="449" y="1257"/>
                    <a:pt x="501" y="1225"/>
                  </a:cubicBezTo>
                  <a:cubicBezTo>
                    <a:pt x="607" y="1166"/>
                    <a:pt x="674" y="1052"/>
                    <a:pt x="674" y="928"/>
                  </a:cubicBezTo>
                  <a:lnTo>
                    <a:pt x="674" y="138"/>
                  </a:lnTo>
                  <a:cubicBezTo>
                    <a:pt x="675" y="64"/>
                    <a:pt x="615" y="0"/>
                    <a:pt x="537"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318;p59">
              <a:extLst>
                <a:ext uri="{FF2B5EF4-FFF2-40B4-BE49-F238E27FC236}">
                  <a16:creationId xmlns:a16="http://schemas.microsoft.com/office/drawing/2014/main" id="{1979BA8E-66EC-F7E6-1206-4F2BED130CCC}"/>
                </a:ext>
              </a:extLst>
            </p:cNvPr>
            <p:cNvSpPr/>
            <p:nvPr/>
          </p:nvSpPr>
          <p:spPr>
            <a:xfrm>
              <a:off x="6126511" y="3577838"/>
              <a:ext cx="31278" cy="44949"/>
            </a:xfrm>
            <a:custGeom>
              <a:avLst/>
              <a:gdLst/>
              <a:ahLst/>
              <a:cxnLst/>
              <a:rect l="l" t="t" r="r" b="b"/>
              <a:pathLst>
                <a:path w="881" h="1266" extrusionOk="0">
                  <a:moveTo>
                    <a:pt x="425" y="279"/>
                  </a:moveTo>
                  <a:cubicBezTo>
                    <a:pt x="474" y="279"/>
                    <a:pt x="513" y="318"/>
                    <a:pt x="513" y="367"/>
                  </a:cubicBezTo>
                  <a:cubicBezTo>
                    <a:pt x="513" y="416"/>
                    <a:pt x="473" y="455"/>
                    <a:pt x="425" y="455"/>
                  </a:cubicBezTo>
                  <a:lnTo>
                    <a:pt x="277" y="455"/>
                  </a:lnTo>
                  <a:lnTo>
                    <a:pt x="277" y="279"/>
                  </a:lnTo>
                  <a:close/>
                  <a:moveTo>
                    <a:pt x="476" y="734"/>
                  </a:moveTo>
                  <a:cubicBezTo>
                    <a:pt x="545" y="734"/>
                    <a:pt x="604" y="792"/>
                    <a:pt x="604" y="862"/>
                  </a:cubicBezTo>
                  <a:cubicBezTo>
                    <a:pt x="604" y="933"/>
                    <a:pt x="545" y="987"/>
                    <a:pt x="476" y="987"/>
                  </a:cubicBezTo>
                  <a:lnTo>
                    <a:pt x="277" y="987"/>
                  </a:lnTo>
                  <a:lnTo>
                    <a:pt x="277" y="734"/>
                  </a:lnTo>
                  <a:close/>
                  <a:moveTo>
                    <a:pt x="139" y="0"/>
                  </a:moveTo>
                  <a:cubicBezTo>
                    <a:pt x="61" y="0"/>
                    <a:pt x="1" y="64"/>
                    <a:pt x="1" y="138"/>
                  </a:cubicBezTo>
                  <a:lnTo>
                    <a:pt x="1" y="595"/>
                  </a:lnTo>
                  <a:lnTo>
                    <a:pt x="1" y="1127"/>
                  </a:lnTo>
                  <a:cubicBezTo>
                    <a:pt x="1" y="1164"/>
                    <a:pt x="15" y="1199"/>
                    <a:pt x="41" y="1225"/>
                  </a:cubicBezTo>
                  <a:cubicBezTo>
                    <a:pt x="67" y="1251"/>
                    <a:pt x="103" y="1265"/>
                    <a:pt x="139" y="1265"/>
                  </a:cubicBezTo>
                  <a:cubicBezTo>
                    <a:pt x="139" y="1265"/>
                    <a:pt x="404" y="1264"/>
                    <a:pt x="476" y="1264"/>
                  </a:cubicBezTo>
                  <a:cubicBezTo>
                    <a:pt x="699" y="1264"/>
                    <a:pt x="880" y="1081"/>
                    <a:pt x="880" y="858"/>
                  </a:cubicBezTo>
                  <a:cubicBezTo>
                    <a:pt x="880" y="739"/>
                    <a:pt x="824" y="628"/>
                    <a:pt x="741" y="554"/>
                  </a:cubicBezTo>
                  <a:cubicBezTo>
                    <a:pt x="772" y="501"/>
                    <a:pt x="792" y="435"/>
                    <a:pt x="792" y="367"/>
                  </a:cubicBezTo>
                  <a:cubicBezTo>
                    <a:pt x="792" y="166"/>
                    <a:pt x="628" y="0"/>
                    <a:pt x="425"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319;p59">
              <a:extLst>
                <a:ext uri="{FF2B5EF4-FFF2-40B4-BE49-F238E27FC236}">
                  <a16:creationId xmlns:a16="http://schemas.microsoft.com/office/drawing/2014/main" id="{B75542EA-738F-01B1-89A4-B37524B3F4D0}"/>
                </a:ext>
              </a:extLst>
            </p:cNvPr>
            <p:cNvSpPr/>
            <p:nvPr/>
          </p:nvSpPr>
          <p:spPr>
            <a:xfrm>
              <a:off x="6073895" y="3577838"/>
              <a:ext cx="45017" cy="44985"/>
            </a:xfrm>
            <a:custGeom>
              <a:avLst/>
              <a:gdLst/>
              <a:ahLst/>
              <a:cxnLst/>
              <a:rect l="l" t="t" r="r" b="b"/>
              <a:pathLst>
                <a:path w="1268" h="1267" extrusionOk="0">
                  <a:moveTo>
                    <a:pt x="634" y="279"/>
                  </a:moveTo>
                  <a:cubicBezTo>
                    <a:pt x="828" y="279"/>
                    <a:pt x="988" y="439"/>
                    <a:pt x="988" y="633"/>
                  </a:cubicBezTo>
                  <a:cubicBezTo>
                    <a:pt x="988" y="828"/>
                    <a:pt x="830" y="987"/>
                    <a:pt x="634" y="987"/>
                  </a:cubicBezTo>
                  <a:cubicBezTo>
                    <a:pt x="438" y="987"/>
                    <a:pt x="278" y="828"/>
                    <a:pt x="278" y="633"/>
                  </a:cubicBezTo>
                  <a:cubicBezTo>
                    <a:pt x="278" y="439"/>
                    <a:pt x="440" y="279"/>
                    <a:pt x="634" y="279"/>
                  </a:cubicBezTo>
                  <a:close/>
                  <a:moveTo>
                    <a:pt x="634" y="0"/>
                  </a:moveTo>
                  <a:cubicBezTo>
                    <a:pt x="284" y="0"/>
                    <a:pt x="1" y="285"/>
                    <a:pt x="1" y="633"/>
                  </a:cubicBezTo>
                  <a:cubicBezTo>
                    <a:pt x="1" y="983"/>
                    <a:pt x="284" y="1267"/>
                    <a:pt x="634" y="1267"/>
                  </a:cubicBezTo>
                  <a:cubicBezTo>
                    <a:pt x="982" y="1267"/>
                    <a:pt x="1267" y="983"/>
                    <a:pt x="1267" y="633"/>
                  </a:cubicBezTo>
                  <a:cubicBezTo>
                    <a:pt x="1267" y="285"/>
                    <a:pt x="982" y="0"/>
                    <a:pt x="634"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320;p59">
              <a:extLst>
                <a:ext uri="{FF2B5EF4-FFF2-40B4-BE49-F238E27FC236}">
                  <a16:creationId xmlns:a16="http://schemas.microsoft.com/office/drawing/2014/main" id="{BA78F111-7E0E-D106-7697-89908A328CB6}"/>
                </a:ext>
              </a:extLst>
            </p:cNvPr>
            <p:cNvSpPr/>
            <p:nvPr/>
          </p:nvSpPr>
          <p:spPr>
            <a:xfrm>
              <a:off x="6244206" y="3577306"/>
              <a:ext cx="45834" cy="45837"/>
            </a:xfrm>
            <a:custGeom>
              <a:avLst/>
              <a:gdLst/>
              <a:ahLst/>
              <a:cxnLst/>
              <a:rect l="l" t="t" r="r" b="b"/>
              <a:pathLst>
                <a:path w="1291" h="1291" extrusionOk="0">
                  <a:moveTo>
                    <a:pt x="482" y="1"/>
                  </a:moveTo>
                  <a:lnTo>
                    <a:pt x="0" y="483"/>
                  </a:lnTo>
                  <a:lnTo>
                    <a:pt x="809" y="1290"/>
                  </a:lnTo>
                  <a:lnTo>
                    <a:pt x="1291" y="808"/>
                  </a:lnTo>
                  <a:lnTo>
                    <a:pt x="4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321;p59">
              <a:extLst>
                <a:ext uri="{FF2B5EF4-FFF2-40B4-BE49-F238E27FC236}">
                  <a16:creationId xmlns:a16="http://schemas.microsoft.com/office/drawing/2014/main" id="{08EFCF33-045D-CDB8-8E5D-9081E422F5E6}"/>
                </a:ext>
              </a:extLst>
            </p:cNvPr>
            <p:cNvSpPr/>
            <p:nvPr/>
          </p:nvSpPr>
          <p:spPr>
            <a:xfrm>
              <a:off x="6252301" y="3577306"/>
              <a:ext cx="37739" cy="37706"/>
            </a:xfrm>
            <a:custGeom>
              <a:avLst/>
              <a:gdLst/>
              <a:ahLst/>
              <a:cxnLst/>
              <a:rect l="l" t="t" r="r" b="b"/>
              <a:pathLst>
                <a:path w="1063" h="1062" extrusionOk="0">
                  <a:moveTo>
                    <a:pt x="256" y="1"/>
                  </a:moveTo>
                  <a:lnTo>
                    <a:pt x="1" y="254"/>
                  </a:lnTo>
                  <a:lnTo>
                    <a:pt x="810" y="1061"/>
                  </a:lnTo>
                  <a:lnTo>
                    <a:pt x="1063" y="808"/>
                  </a:lnTo>
                  <a:lnTo>
                    <a:pt x="256" y="1"/>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322;p59">
              <a:extLst>
                <a:ext uri="{FF2B5EF4-FFF2-40B4-BE49-F238E27FC236}">
                  <a16:creationId xmlns:a16="http://schemas.microsoft.com/office/drawing/2014/main" id="{CB3E6D88-03C5-79A2-48C3-F1F1E3DA8B5A}"/>
                </a:ext>
              </a:extLst>
            </p:cNvPr>
            <p:cNvSpPr/>
            <p:nvPr/>
          </p:nvSpPr>
          <p:spPr>
            <a:xfrm>
              <a:off x="6265224" y="3598785"/>
              <a:ext cx="68200" cy="65755"/>
            </a:xfrm>
            <a:custGeom>
              <a:avLst/>
              <a:gdLst/>
              <a:ahLst/>
              <a:cxnLst/>
              <a:rect l="l" t="t" r="r" b="b"/>
              <a:pathLst>
                <a:path w="1921" h="1852" extrusionOk="0">
                  <a:moveTo>
                    <a:pt x="730" y="1"/>
                  </a:moveTo>
                  <a:cubicBezTo>
                    <a:pt x="688" y="1"/>
                    <a:pt x="646" y="17"/>
                    <a:pt x="614" y="49"/>
                  </a:cubicBezTo>
                  <a:lnTo>
                    <a:pt x="66" y="597"/>
                  </a:lnTo>
                  <a:cubicBezTo>
                    <a:pt x="1" y="662"/>
                    <a:pt x="1" y="764"/>
                    <a:pt x="66" y="829"/>
                  </a:cubicBezTo>
                  <a:lnTo>
                    <a:pt x="925" y="1690"/>
                  </a:lnTo>
                  <a:cubicBezTo>
                    <a:pt x="1032" y="1798"/>
                    <a:pt x="1173" y="1852"/>
                    <a:pt x="1314" y="1852"/>
                  </a:cubicBezTo>
                  <a:cubicBezTo>
                    <a:pt x="1455" y="1852"/>
                    <a:pt x="1597" y="1798"/>
                    <a:pt x="1705" y="1690"/>
                  </a:cubicBezTo>
                  <a:cubicBezTo>
                    <a:pt x="1921" y="1474"/>
                    <a:pt x="1921" y="1124"/>
                    <a:pt x="1706" y="908"/>
                  </a:cubicBezTo>
                  <a:lnTo>
                    <a:pt x="846" y="49"/>
                  </a:lnTo>
                  <a:cubicBezTo>
                    <a:pt x="813" y="17"/>
                    <a:pt x="772" y="1"/>
                    <a:pt x="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323;p59">
              <a:extLst>
                <a:ext uri="{FF2B5EF4-FFF2-40B4-BE49-F238E27FC236}">
                  <a16:creationId xmlns:a16="http://schemas.microsoft.com/office/drawing/2014/main" id="{7B94A84A-A16C-724C-9071-7F59F9359D4D}"/>
                </a:ext>
              </a:extLst>
            </p:cNvPr>
            <p:cNvSpPr/>
            <p:nvPr/>
          </p:nvSpPr>
          <p:spPr>
            <a:xfrm>
              <a:off x="6280917" y="3598856"/>
              <a:ext cx="52508" cy="65045"/>
            </a:xfrm>
            <a:custGeom>
              <a:avLst/>
              <a:gdLst/>
              <a:ahLst/>
              <a:cxnLst/>
              <a:rect l="l" t="t" r="r" b="b"/>
              <a:pathLst>
                <a:path w="1479" h="1832" extrusionOk="0">
                  <a:moveTo>
                    <a:pt x="286" y="0"/>
                  </a:moveTo>
                  <a:cubicBezTo>
                    <a:pt x="245" y="0"/>
                    <a:pt x="203" y="16"/>
                    <a:pt x="170" y="49"/>
                  </a:cubicBezTo>
                  <a:lnTo>
                    <a:pt x="1" y="218"/>
                  </a:lnTo>
                  <a:cubicBezTo>
                    <a:pt x="35" y="223"/>
                    <a:pt x="68" y="240"/>
                    <a:pt x="93" y="265"/>
                  </a:cubicBezTo>
                  <a:lnTo>
                    <a:pt x="953" y="1125"/>
                  </a:lnTo>
                  <a:cubicBezTo>
                    <a:pt x="1145" y="1316"/>
                    <a:pt x="1165" y="1616"/>
                    <a:pt x="1014" y="1832"/>
                  </a:cubicBezTo>
                  <a:cubicBezTo>
                    <a:pt x="1104" y="1806"/>
                    <a:pt x="1191" y="1760"/>
                    <a:pt x="1263" y="1688"/>
                  </a:cubicBezTo>
                  <a:cubicBezTo>
                    <a:pt x="1479" y="1472"/>
                    <a:pt x="1479" y="1122"/>
                    <a:pt x="1263" y="909"/>
                  </a:cubicBezTo>
                  <a:lnTo>
                    <a:pt x="402" y="49"/>
                  </a:lnTo>
                  <a:cubicBezTo>
                    <a:pt x="370" y="16"/>
                    <a:pt x="328" y="0"/>
                    <a:pt x="286" y="0"/>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324;p59">
              <a:extLst>
                <a:ext uri="{FF2B5EF4-FFF2-40B4-BE49-F238E27FC236}">
                  <a16:creationId xmlns:a16="http://schemas.microsoft.com/office/drawing/2014/main" id="{4EA3D084-F690-C63E-B1F5-379901CDC122}"/>
                </a:ext>
              </a:extLst>
            </p:cNvPr>
            <p:cNvSpPr/>
            <p:nvPr/>
          </p:nvSpPr>
          <p:spPr>
            <a:xfrm>
              <a:off x="6161305" y="3494298"/>
              <a:ext cx="112188" cy="112196"/>
            </a:xfrm>
            <a:custGeom>
              <a:avLst/>
              <a:gdLst/>
              <a:ahLst/>
              <a:cxnLst/>
              <a:rect l="l" t="t" r="r" b="b"/>
              <a:pathLst>
                <a:path w="3160" h="3160" extrusionOk="0">
                  <a:moveTo>
                    <a:pt x="1580" y="0"/>
                  </a:moveTo>
                  <a:cubicBezTo>
                    <a:pt x="707" y="0"/>
                    <a:pt x="1" y="707"/>
                    <a:pt x="1" y="1581"/>
                  </a:cubicBezTo>
                  <a:cubicBezTo>
                    <a:pt x="1" y="2453"/>
                    <a:pt x="707" y="3159"/>
                    <a:pt x="1580" y="3159"/>
                  </a:cubicBezTo>
                  <a:cubicBezTo>
                    <a:pt x="2453" y="3159"/>
                    <a:pt x="3160" y="2453"/>
                    <a:pt x="3160" y="1581"/>
                  </a:cubicBezTo>
                  <a:cubicBezTo>
                    <a:pt x="3160" y="707"/>
                    <a:pt x="2453" y="0"/>
                    <a:pt x="1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325;p59">
              <a:extLst>
                <a:ext uri="{FF2B5EF4-FFF2-40B4-BE49-F238E27FC236}">
                  <a16:creationId xmlns:a16="http://schemas.microsoft.com/office/drawing/2014/main" id="{7FC59F6B-8810-70CA-1E22-4D5F94EAA07F}"/>
                </a:ext>
              </a:extLst>
            </p:cNvPr>
            <p:cNvSpPr/>
            <p:nvPr/>
          </p:nvSpPr>
          <p:spPr>
            <a:xfrm>
              <a:off x="6193542" y="3495611"/>
              <a:ext cx="85384" cy="110918"/>
            </a:xfrm>
            <a:custGeom>
              <a:avLst/>
              <a:gdLst/>
              <a:ahLst/>
              <a:cxnLst/>
              <a:rect l="l" t="t" r="r" b="b"/>
              <a:pathLst>
                <a:path w="2405" h="3124" extrusionOk="0">
                  <a:moveTo>
                    <a:pt x="1013" y="1"/>
                  </a:moveTo>
                  <a:cubicBezTo>
                    <a:pt x="1174" y="77"/>
                    <a:pt x="1325" y="181"/>
                    <a:pt x="1459" y="315"/>
                  </a:cubicBezTo>
                  <a:cubicBezTo>
                    <a:pt x="2075" y="932"/>
                    <a:pt x="2075" y="1932"/>
                    <a:pt x="1459" y="2548"/>
                  </a:cubicBezTo>
                  <a:cubicBezTo>
                    <a:pt x="1150" y="2857"/>
                    <a:pt x="745" y="3012"/>
                    <a:pt x="339" y="3012"/>
                  </a:cubicBezTo>
                  <a:cubicBezTo>
                    <a:pt x="226" y="3012"/>
                    <a:pt x="112" y="3000"/>
                    <a:pt x="1" y="2975"/>
                  </a:cubicBezTo>
                  <a:lnTo>
                    <a:pt x="1" y="2975"/>
                  </a:lnTo>
                  <a:cubicBezTo>
                    <a:pt x="212" y="3074"/>
                    <a:pt x="441" y="3123"/>
                    <a:pt x="669" y="3123"/>
                  </a:cubicBezTo>
                  <a:cubicBezTo>
                    <a:pt x="1074" y="3123"/>
                    <a:pt x="1479" y="2968"/>
                    <a:pt x="1787" y="2660"/>
                  </a:cubicBezTo>
                  <a:cubicBezTo>
                    <a:pt x="2404" y="2043"/>
                    <a:pt x="2404" y="1044"/>
                    <a:pt x="1788" y="428"/>
                  </a:cubicBezTo>
                  <a:cubicBezTo>
                    <a:pt x="1567" y="207"/>
                    <a:pt x="1296" y="64"/>
                    <a:pt x="1013"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326;p59">
              <a:extLst>
                <a:ext uri="{FF2B5EF4-FFF2-40B4-BE49-F238E27FC236}">
                  <a16:creationId xmlns:a16="http://schemas.microsoft.com/office/drawing/2014/main" id="{E1215574-35A6-0B2F-2475-F581F946CA28}"/>
                </a:ext>
              </a:extLst>
            </p:cNvPr>
            <p:cNvSpPr/>
            <p:nvPr/>
          </p:nvSpPr>
          <p:spPr>
            <a:xfrm>
              <a:off x="6179980" y="3512937"/>
              <a:ext cx="74875" cy="74880"/>
            </a:xfrm>
            <a:custGeom>
              <a:avLst/>
              <a:gdLst/>
              <a:ahLst/>
              <a:cxnLst/>
              <a:rect l="l" t="t" r="r" b="b"/>
              <a:pathLst>
                <a:path w="2109" h="2109" extrusionOk="0">
                  <a:moveTo>
                    <a:pt x="1054" y="1"/>
                  </a:moveTo>
                  <a:cubicBezTo>
                    <a:pt x="472" y="1"/>
                    <a:pt x="0" y="473"/>
                    <a:pt x="0" y="1056"/>
                  </a:cubicBezTo>
                  <a:cubicBezTo>
                    <a:pt x="0" y="1637"/>
                    <a:pt x="472" y="2109"/>
                    <a:pt x="1054" y="2109"/>
                  </a:cubicBezTo>
                  <a:cubicBezTo>
                    <a:pt x="1636" y="2109"/>
                    <a:pt x="2108" y="1637"/>
                    <a:pt x="2108" y="1056"/>
                  </a:cubicBezTo>
                  <a:cubicBezTo>
                    <a:pt x="2108" y="473"/>
                    <a:pt x="1636" y="1"/>
                    <a:pt x="1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327;p59">
              <a:extLst>
                <a:ext uri="{FF2B5EF4-FFF2-40B4-BE49-F238E27FC236}">
                  <a16:creationId xmlns:a16="http://schemas.microsoft.com/office/drawing/2014/main" id="{8A31FA77-5C2F-45DA-B7EA-6B54C217BF13}"/>
                </a:ext>
              </a:extLst>
            </p:cNvPr>
            <p:cNvSpPr/>
            <p:nvPr/>
          </p:nvSpPr>
          <p:spPr>
            <a:xfrm>
              <a:off x="6189353" y="3516310"/>
              <a:ext cx="69123" cy="71507"/>
            </a:xfrm>
            <a:custGeom>
              <a:avLst/>
              <a:gdLst/>
              <a:ahLst/>
              <a:cxnLst/>
              <a:rect l="l" t="t" r="r" b="b"/>
              <a:pathLst>
                <a:path w="1947" h="2014" extrusionOk="0">
                  <a:moveTo>
                    <a:pt x="1226" y="1"/>
                  </a:moveTo>
                  <a:lnTo>
                    <a:pt x="1226" y="1"/>
                  </a:lnTo>
                  <a:cubicBezTo>
                    <a:pt x="1591" y="415"/>
                    <a:pt x="1577" y="1048"/>
                    <a:pt x="1181" y="1444"/>
                  </a:cubicBezTo>
                  <a:cubicBezTo>
                    <a:pt x="976" y="1649"/>
                    <a:pt x="706" y="1752"/>
                    <a:pt x="436" y="1752"/>
                  </a:cubicBezTo>
                  <a:cubicBezTo>
                    <a:pt x="288" y="1752"/>
                    <a:pt x="139" y="1721"/>
                    <a:pt x="1" y="1658"/>
                  </a:cubicBezTo>
                  <a:lnTo>
                    <a:pt x="1" y="1658"/>
                  </a:lnTo>
                  <a:cubicBezTo>
                    <a:pt x="15" y="1674"/>
                    <a:pt x="30" y="1689"/>
                    <a:pt x="46" y="1704"/>
                  </a:cubicBezTo>
                  <a:cubicBezTo>
                    <a:pt x="251" y="1910"/>
                    <a:pt x="520" y="2013"/>
                    <a:pt x="790" y="2013"/>
                  </a:cubicBezTo>
                  <a:cubicBezTo>
                    <a:pt x="1059" y="2013"/>
                    <a:pt x="1329" y="1910"/>
                    <a:pt x="1535" y="1704"/>
                  </a:cubicBezTo>
                  <a:cubicBezTo>
                    <a:pt x="1947" y="1294"/>
                    <a:pt x="1947" y="627"/>
                    <a:pt x="1535" y="215"/>
                  </a:cubicBezTo>
                  <a:cubicBezTo>
                    <a:pt x="1443" y="123"/>
                    <a:pt x="1338" y="51"/>
                    <a:pt x="1226" y="1"/>
                  </a:cubicBez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CuadroTexto 25">
            <a:extLst>
              <a:ext uri="{FF2B5EF4-FFF2-40B4-BE49-F238E27FC236}">
                <a16:creationId xmlns:a16="http://schemas.microsoft.com/office/drawing/2014/main" id="{C3C3B447-5494-CC37-24C6-2659FF4FB93E}"/>
              </a:ext>
            </a:extLst>
          </p:cNvPr>
          <p:cNvSpPr txBox="1"/>
          <p:nvPr/>
        </p:nvSpPr>
        <p:spPr>
          <a:xfrm>
            <a:off x="5827536" y="5294560"/>
            <a:ext cx="3316463" cy="369332"/>
          </a:xfrm>
          <a:prstGeom prst="rect">
            <a:avLst/>
          </a:prstGeom>
          <a:noFill/>
        </p:spPr>
        <p:txBody>
          <a:bodyPr wrap="square" rtlCol="0">
            <a:spAutoFit/>
          </a:bodyPr>
          <a:lstStyle/>
          <a:p>
            <a:r>
              <a:rPr lang="es-PA" sz="900" dirty="0">
                <a:hlinkClick r:id="rId4" tooltip="https://www.xn--atauriquebloginformtica-c6b.com/2018/04/como-es-el-navegador-de-microsoft-edge.html"/>
              </a:rPr>
              <a:t>Esta foto</a:t>
            </a:r>
            <a:r>
              <a:rPr lang="es-PA" sz="900" dirty="0"/>
              <a:t> de Autor desconocido está bajo licencia </a:t>
            </a:r>
            <a:r>
              <a:rPr lang="es-PA" sz="900" dirty="0">
                <a:hlinkClick r:id="rId5" tooltip="https://creativecommons.org/licenses/by-nc-sa/3.0/"/>
              </a:rPr>
              <a:t>CC BY-SA-NC</a:t>
            </a:r>
            <a:endParaRPr lang="es-PA" sz="900" dirty="0"/>
          </a:p>
        </p:txBody>
      </p:sp>
      <p:pic>
        <p:nvPicPr>
          <p:cNvPr id="28" name="Imagen 27">
            <a:extLst>
              <a:ext uri="{FF2B5EF4-FFF2-40B4-BE49-F238E27FC236}">
                <a16:creationId xmlns:a16="http://schemas.microsoft.com/office/drawing/2014/main" id="{94738D60-06AD-1E99-A2D6-B1B828E40425}"/>
              </a:ext>
            </a:extLst>
          </p:cNvPr>
          <p:cNvPicPr>
            <a:picLocks noChangeAspect="1"/>
          </p:cNvPicPr>
          <p:nvPr/>
        </p:nvPicPr>
        <p:blipFill>
          <a:blip r:embed="rId6"/>
          <a:stretch>
            <a:fillRect/>
          </a:stretch>
        </p:blipFill>
        <p:spPr>
          <a:xfrm>
            <a:off x="6450278" y="2374602"/>
            <a:ext cx="582030" cy="783473"/>
          </a:xfrm>
          <a:prstGeom prst="rect">
            <a:avLst/>
          </a:prstGeom>
        </p:spPr>
      </p:pic>
      <p:pic>
        <p:nvPicPr>
          <p:cNvPr id="25" name="Imagen 24" descr="Logotipo, nombre de la empresa&#10;&#10;Descripción generada automáticamente">
            <a:extLst>
              <a:ext uri="{FF2B5EF4-FFF2-40B4-BE49-F238E27FC236}">
                <a16:creationId xmlns:a16="http://schemas.microsoft.com/office/drawing/2014/main" id="{79E7EB4D-1302-CF8D-FA8C-B84F2CC5347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2500" y1="54028" x2="45703" y2="58472"/>
                      </a14:backgroundRemoval>
                    </a14:imgEffect>
                  </a14:imgLayer>
                </a14:imgProps>
              </a:ext>
              <a:ext uri="{837473B0-CC2E-450A-ABE3-18F120FF3D39}">
                <a1611:picAttrSrcUrl xmlns:a1611="http://schemas.microsoft.com/office/drawing/2016/11/main" r:id="rId4"/>
              </a:ext>
            </a:extLst>
          </a:blip>
          <a:stretch>
            <a:fillRect/>
          </a:stretch>
        </p:blipFill>
        <p:spPr>
          <a:xfrm rot="21432603">
            <a:off x="6216761" y="2277889"/>
            <a:ext cx="777875" cy="4375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08C3F2-F4B5-8373-1E6D-39DAB4B7C2E8}"/>
              </a:ext>
            </a:extLst>
          </p:cNvPr>
          <p:cNvSpPr>
            <a:spLocks noGrp="1"/>
          </p:cNvSpPr>
          <p:nvPr>
            <p:ph type="title"/>
          </p:nvPr>
        </p:nvSpPr>
        <p:spPr>
          <a:xfrm>
            <a:off x="478533" y="778933"/>
            <a:ext cx="8186933" cy="3747912"/>
          </a:xfrm>
        </p:spPr>
        <p:txBody>
          <a:bodyPr/>
          <a:lstStyle/>
          <a:p>
            <a:r>
              <a:rPr lang="es-ES" sz="2800" b="1" u="sng" dirty="0">
                <a:solidFill>
                  <a:schemeClr val="tx1"/>
                </a:solidFill>
                <a:latin typeface="Amasis MT Pro Medium" panose="02040604050005020304" pitchFamily="18" charset="0"/>
              </a:rPr>
              <a:t>Los navegadores webs </a:t>
            </a:r>
            <a:r>
              <a:rPr lang="es-ES" sz="2400" dirty="0">
                <a:solidFill>
                  <a:schemeClr val="tx1"/>
                </a:solidFill>
                <a:latin typeface="Amasis MT Pro Medium" panose="02040604050005020304" pitchFamily="18" charset="0"/>
              </a:rPr>
              <a:t>son programas, sumamente utilizados actualmente, para andar en el Internet. Algunos vienen ya preinstalados en nuestras computadoras (como Microsoft Edge).</a:t>
            </a:r>
            <a:br>
              <a:rPr lang="es-ES" sz="2400" dirty="0">
                <a:solidFill>
                  <a:schemeClr val="tx1"/>
                </a:solidFill>
                <a:latin typeface="Amasis MT Pro Medium" panose="02040604050005020304" pitchFamily="18" charset="0"/>
              </a:rPr>
            </a:br>
            <a:r>
              <a:rPr lang="es-ES" sz="2400" dirty="0">
                <a:solidFill>
                  <a:schemeClr val="tx1"/>
                </a:solidFill>
                <a:latin typeface="Amasis MT Pro Medium" panose="02040604050005020304" pitchFamily="18" charset="0"/>
              </a:rPr>
              <a:t>Un navegador web envía y recibe información (datos) de otras partes de la Web. Sus datos se transfieren mediante el protocolo de transferencia de hipertexto, que es el método que controla la comunicación en el texto, las imágenes y los vídeos. </a:t>
            </a:r>
            <a:endParaRPr lang="en-US" sz="1800" dirty="0"/>
          </a:p>
        </p:txBody>
      </p:sp>
    </p:spTree>
    <p:extLst>
      <p:ext uri="{BB962C8B-B14F-4D97-AF65-F5344CB8AC3E}">
        <p14:creationId xmlns:p14="http://schemas.microsoft.com/office/powerpoint/2010/main" val="4547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37"/>
          <p:cNvSpPr/>
          <p:nvPr/>
        </p:nvSpPr>
        <p:spPr>
          <a:xfrm>
            <a:off x="4876875" y="3287924"/>
            <a:ext cx="3251124" cy="1480278"/>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37"/>
          <p:cNvSpPr/>
          <p:nvPr/>
        </p:nvSpPr>
        <p:spPr>
          <a:xfrm>
            <a:off x="1359525" y="1427525"/>
            <a:ext cx="2907600" cy="1319100"/>
          </a:xfrm>
          <a:prstGeom prst="rect">
            <a:avLst/>
          </a:prstGeom>
          <a:solidFill>
            <a:srgbClr val="7C7C7C">
              <a:alpha val="14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37"/>
          <p:cNvSpPr txBox="1">
            <a:spLocks noGrp="1"/>
          </p:cNvSpPr>
          <p:nvPr>
            <p:ph type="subTitle" idx="3"/>
          </p:nvPr>
        </p:nvSpPr>
        <p:spPr>
          <a:xfrm>
            <a:off x="1359525" y="1664221"/>
            <a:ext cx="2907600" cy="1082504"/>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ES" sz="1800" dirty="0"/>
              <a:t>Título de una gama de un videojuego programado por Bungie Studios. </a:t>
            </a:r>
            <a:endParaRPr sz="1800" dirty="0"/>
          </a:p>
        </p:txBody>
      </p:sp>
      <p:sp>
        <p:nvSpPr>
          <p:cNvPr id="1355" name="Google Shape;1355;p37"/>
          <p:cNvSpPr txBox="1">
            <a:spLocks noGrp="1"/>
          </p:cNvSpPr>
          <p:nvPr>
            <p:ph type="subTitle" idx="4"/>
          </p:nvPr>
        </p:nvSpPr>
        <p:spPr>
          <a:xfrm>
            <a:off x="4876874" y="3586872"/>
            <a:ext cx="3251124" cy="118132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sz="1600" dirty="0"/>
              <a:t>Este tipo de software de juego entra en esta categoría, en ingeniería militar y en la educación práctica, en determinadas industrias, etc.</a:t>
            </a:r>
            <a:endParaRPr sz="1600" dirty="0"/>
          </a:p>
        </p:txBody>
      </p:sp>
      <p:sp>
        <p:nvSpPr>
          <p:cNvPr id="1356" name="Google Shape;1356;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2"/>
                </a:solidFill>
              </a:rPr>
              <a:t>Halo</a:t>
            </a:r>
            <a:r>
              <a:rPr lang="en" dirty="0"/>
              <a:t> infinite </a:t>
            </a:r>
            <a:endParaRPr dirty="0"/>
          </a:p>
        </p:txBody>
      </p:sp>
      <p:grpSp>
        <p:nvGrpSpPr>
          <p:cNvPr id="1357" name="Google Shape;1357;p37"/>
          <p:cNvGrpSpPr/>
          <p:nvPr/>
        </p:nvGrpSpPr>
        <p:grpSpPr>
          <a:xfrm>
            <a:off x="1359525" y="1427525"/>
            <a:ext cx="2907600" cy="218100"/>
            <a:chOff x="1290775" y="1427525"/>
            <a:chExt cx="2907600" cy="218100"/>
          </a:xfrm>
        </p:grpSpPr>
        <p:sp>
          <p:nvSpPr>
            <p:cNvPr id="1358" name="Google Shape;1358;p37"/>
            <p:cNvSpPr/>
            <p:nvPr/>
          </p:nvSpPr>
          <p:spPr>
            <a:xfrm>
              <a:off x="1290775" y="1427525"/>
              <a:ext cx="2907600" cy="218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37"/>
            <p:cNvSpPr/>
            <p:nvPr/>
          </p:nvSpPr>
          <p:spPr>
            <a:xfrm>
              <a:off x="1405200" y="148645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37"/>
            <p:cNvSpPr/>
            <p:nvPr/>
          </p:nvSpPr>
          <p:spPr>
            <a:xfrm>
              <a:off x="1588650" y="148645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37"/>
            <p:cNvSpPr/>
            <p:nvPr/>
          </p:nvSpPr>
          <p:spPr>
            <a:xfrm>
              <a:off x="1772100" y="1486450"/>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62" name="Google Shape;1362;p37"/>
          <p:cNvGrpSpPr/>
          <p:nvPr/>
        </p:nvGrpSpPr>
        <p:grpSpPr>
          <a:xfrm>
            <a:off x="4876875" y="3206901"/>
            <a:ext cx="3251124" cy="299149"/>
            <a:chOff x="1290775" y="3209000"/>
            <a:chExt cx="2907600" cy="218100"/>
          </a:xfrm>
        </p:grpSpPr>
        <p:sp>
          <p:nvSpPr>
            <p:cNvPr id="1363" name="Google Shape;1363;p37"/>
            <p:cNvSpPr/>
            <p:nvPr/>
          </p:nvSpPr>
          <p:spPr>
            <a:xfrm>
              <a:off x="1290775" y="3209000"/>
              <a:ext cx="2907600" cy="218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dirty="0"/>
                <a:t>              Software De Simulación </a:t>
              </a:r>
              <a:endParaRPr dirty="0"/>
            </a:p>
          </p:txBody>
        </p:sp>
        <p:sp>
          <p:nvSpPr>
            <p:cNvPr id="1364" name="Google Shape;1364;p37"/>
            <p:cNvSpPr/>
            <p:nvPr/>
          </p:nvSpPr>
          <p:spPr>
            <a:xfrm>
              <a:off x="1405200" y="3267925"/>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37"/>
            <p:cNvSpPr/>
            <p:nvPr/>
          </p:nvSpPr>
          <p:spPr>
            <a:xfrm>
              <a:off x="1588650" y="3267925"/>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37"/>
            <p:cNvSpPr/>
            <p:nvPr/>
          </p:nvSpPr>
          <p:spPr>
            <a:xfrm>
              <a:off x="1772100" y="3267925"/>
              <a:ext cx="100200" cy="100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68" name="Google Shape;1368;p37"/>
          <p:cNvSpPr/>
          <p:nvPr/>
        </p:nvSpPr>
        <p:spPr>
          <a:xfrm>
            <a:off x="4876875" y="1427525"/>
            <a:ext cx="1130400" cy="1319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70" name="Google Shape;1370;p37"/>
          <p:cNvGrpSpPr/>
          <p:nvPr/>
        </p:nvGrpSpPr>
        <p:grpSpPr>
          <a:xfrm>
            <a:off x="3136725" y="3287950"/>
            <a:ext cx="1130400" cy="1319125"/>
            <a:chOff x="3136725" y="3287950"/>
            <a:chExt cx="1130400" cy="1319125"/>
          </a:xfrm>
        </p:grpSpPr>
        <p:sp>
          <p:nvSpPr>
            <p:cNvPr id="1371" name="Google Shape;1371;p37"/>
            <p:cNvSpPr/>
            <p:nvPr/>
          </p:nvSpPr>
          <p:spPr>
            <a:xfrm>
              <a:off x="3136725" y="3506075"/>
              <a:ext cx="1130400" cy="1101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37"/>
            <p:cNvSpPr/>
            <p:nvPr/>
          </p:nvSpPr>
          <p:spPr>
            <a:xfrm>
              <a:off x="3136725" y="3287950"/>
              <a:ext cx="1130400" cy="2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419" name="Google Shape;1419;p37"/>
          <p:cNvCxnSpPr>
            <a:cxnSpLocks/>
            <a:endCxn id="1368" idx="1"/>
          </p:cNvCxnSpPr>
          <p:nvPr/>
        </p:nvCxnSpPr>
        <p:spPr>
          <a:xfrm>
            <a:off x="4267125" y="1877225"/>
            <a:ext cx="609750" cy="20985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420" name="Google Shape;1420;p37"/>
          <p:cNvCxnSpPr>
            <a:cxnSpLocks/>
            <a:stCxn id="1371" idx="3"/>
          </p:cNvCxnSpPr>
          <p:nvPr/>
        </p:nvCxnSpPr>
        <p:spPr>
          <a:xfrm rot="10800000" flipH="1">
            <a:off x="4267125" y="3737675"/>
            <a:ext cx="609900" cy="318900"/>
          </a:xfrm>
          <a:prstGeom prst="bentConnector3">
            <a:avLst>
              <a:gd name="adj1" fmla="val 49988"/>
            </a:avLst>
          </a:prstGeom>
          <a:noFill/>
          <a:ln w="9525" cap="flat" cmpd="sng">
            <a:solidFill>
              <a:schemeClr val="dk2"/>
            </a:solidFill>
            <a:prstDash val="solid"/>
            <a:round/>
            <a:headEnd type="none" w="med" len="med"/>
            <a:tailEnd type="none" w="med" len="med"/>
          </a:ln>
        </p:spPr>
      </p:cxnSp>
      <p:pic>
        <p:nvPicPr>
          <p:cNvPr id="2" name="Imagen 1">
            <a:extLst>
              <a:ext uri="{FF2B5EF4-FFF2-40B4-BE49-F238E27FC236}">
                <a16:creationId xmlns:a16="http://schemas.microsoft.com/office/drawing/2014/main" id="{A9F14D32-F821-0D5C-533B-2DC736668FEA}"/>
              </a:ext>
            </a:extLst>
          </p:cNvPr>
          <p:cNvPicPr>
            <a:picLocks noChangeAspect="1"/>
          </p:cNvPicPr>
          <p:nvPr/>
        </p:nvPicPr>
        <p:blipFill>
          <a:blip r:embed="rId3"/>
          <a:stretch>
            <a:fillRect/>
          </a:stretch>
        </p:blipFill>
        <p:spPr>
          <a:xfrm>
            <a:off x="3136724" y="3534291"/>
            <a:ext cx="1130400" cy="1044659"/>
          </a:xfrm>
          <a:prstGeom prst="rect">
            <a:avLst/>
          </a:prstGeom>
        </p:spPr>
      </p:pic>
      <p:pic>
        <p:nvPicPr>
          <p:cNvPr id="4" name="Imagen 3" descr="Interfaz de usuario gráfica, Sitio web&#10;&#10;Descripción generada automáticamente">
            <a:extLst>
              <a:ext uri="{FF2B5EF4-FFF2-40B4-BE49-F238E27FC236}">
                <a16:creationId xmlns:a16="http://schemas.microsoft.com/office/drawing/2014/main" id="{3749F97E-C5E4-653C-56DA-DE48D63182BC}"/>
              </a:ext>
            </a:extLst>
          </p:cNvPr>
          <p:cNvPicPr>
            <a:picLocks noChangeAspect="1"/>
          </p:cNvPicPr>
          <p:nvPr/>
        </p:nvPicPr>
        <p:blipFill rotWithShape="1">
          <a:blip r:embed="rId4"/>
          <a:srcRect l="32715"/>
          <a:stretch/>
        </p:blipFill>
        <p:spPr>
          <a:xfrm>
            <a:off x="4876874" y="1403248"/>
            <a:ext cx="1130401" cy="1370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 Computer Science Degree for College by Slidesgo">
  <a:themeElements>
    <a:clrScheme name="Simple Light">
      <a:dk1>
        <a:srgbClr val="000000"/>
      </a:dk1>
      <a:lt1>
        <a:srgbClr val="FFFFFF"/>
      </a:lt1>
      <a:dk2>
        <a:srgbClr val="ECE5B4"/>
      </a:dk2>
      <a:lt2>
        <a:srgbClr val="F673A9"/>
      </a:lt2>
      <a:accent1>
        <a:srgbClr val="D899B3"/>
      </a:accent1>
      <a:accent2>
        <a:srgbClr val="9A4496"/>
      </a:accent2>
      <a:accent3>
        <a:srgbClr val="7EC8D4"/>
      </a:accent3>
      <a:accent4>
        <a:srgbClr val="6AA4D6"/>
      </a:accent4>
      <a:accent5>
        <a:srgbClr val="06467E"/>
      </a:accent5>
      <a:accent6>
        <a:srgbClr val="2F2B1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570</Words>
  <Application>Microsoft Office PowerPoint</Application>
  <PresentationFormat>Presentación en pantalla (16:9)</PresentationFormat>
  <Paragraphs>43</Paragraphs>
  <Slides>11</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Century Schoolbook</vt:lpstr>
      <vt:lpstr>Amasis MT Pro Black</vt:lpstr>
      <vt:lpstr>Zen Dots</vt:lpstr>
      <vt:lpstr>Amasis MT Pro Medium</vt:lpstr>
      <vt:lpstr>Anaheim</vt:lpstr>
      <vt:lpstr>Wingdings</vt:lpstr>
      <vt:lpstr>Arial</vt:lpstr>
      <vt:lpstr> Computer Science Degree for College by Slidesgo</vt:lpstr>
      <vt:lpstr> Software De Aplicación</vt:lpstr>
      <vt:lpstr> ¿Qué es Software de aplicación?  </vt:lpstr>
      <vt:lpstr>Ejemplos de software de aplicación </vt:lpstr>
      <vt:lpstr>La ofimática </vt:lpstr>
      <vt:lpstr>Ofimática </vt:lpstr>
      <vt:lpstr>Programas de Multimedia</vt:lpstr>
      <vt:lpstr>Navegadores Webs</vt:lpstr>
      <vt:lpstr>Los navegadores webs son programas, sumamente utilizados actualmente, para andar en el Internet. Algunos vienen ya preinstalados en nuestras computadoras (como Microsoft Edge). Un navegador web envía y recibe información (datos) de otras partes de la Web. Sus datos se transfieren mediante el protocolo de transferencia de hipertexto, que es el método que controla la comunicación en el texto, las imágenes y los vídeos. </vt:lpstr>
      <vt:lpstr>Halo infinite </vt:lpstr>
      <vt:lpstr>Cualquier programa de este tipo se basa en cuatro puntos principales diseñados para aumentar su confiabilidad y facilidad de uso: dirección de uso directo, método de acceso, instalación previa o posterior, requisitos mínimos y compatibilidad. Algunos ejemplos del software de aplicación son el Excel, blog de notas; sin embargo, Mencionamos algunos existen muchos otros programas en los ordenadores y en los celulares. </vt:lpstr>
      <vt:lpstr>INFOGRAFÍA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 Aplicación</dc:title>
  <dc:creator>Julio Barba</dc:creator>
  <cp:lastModifiedBy>kellineth alvarado</cp:lastModifiedBy>
  <cp:revision>7</cp:revision>
  <dcterms:modified xsi:type="dcterms:W3CDTF">2023-04-24T16:13:12Z</dcterms:modified>
</cp:coreProperties>
</file>