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96" r:id="rId15"/>
    <p:sldId id="297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88" r:id="rId42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66CC"/>
    <a:srgbClr val="808000"/>
    <a:srgbClr val="9966FF"/>
    <a:srgbClr val="339966"/>
    <a:srgbClr val="00FFCC"/>
    <a:srgbClr val="66FF66"/>
    <a:srgbClr val="9900CC"/>
    <a:srgbClr val="9966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B11AA-0DDE-48C0-88D2-9F29EE627211}" type="doc">
      <dgm:prSet loTypeId="urn:microsoft.com/office/officeart/2005/8/layout/cycle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287922D8-BB1D-48D2-BA85-5DD6606B4D9B}">
      <dgm:prSet phldrT="[Texto]"/>
      <dgm:spPr/>
      <dgm:t>
        <a:bodyPr/>
        <a:lstStyle/>
        <a:p>
          <a:pPr algn="ctr"/>
          <a:r>
            <a:rPr lang="es-ES" dirty="0" smtClean="0"/>
            <a:t>Propóleos</a:t>
          </a:r>
          <a:endParaRPr lang="es-PA" dirty="0"/>
        </a:p>
      </dgm:t>
    </dgm:pt>
    <dgm:pt modelId="{BFE9C1F2-B2CE-4896-96E5-AD11F8637073}" type="parTrans" cxnId="{094B6F8B-2906-449C-8672-21B27FA9FDAA}">
      <dgm:prSet/>
      <dgm:spPr/>
      <dgm:t>
        <a:bodyPr/>
        <a:lstStyle/>
        <a:p>
          <a:pPr algn="ctr"/>
          <a:endParaRPr lang="es-PA"/>
        </a:p>
      </dgm:t>
    </dgm:pt>
    <dgm:pt modelId="{AFA92116-C3C2-4FA7-A13E-2B46BA7CA471}" type="sibTrans" cxnId="{094B6F8B-2906-449C-8672-21B27FA9FDAA}">
      <dgm:prSet/>
      <dgm:spPr/>
      <dgm:t>
        <a:bodyPr/>
        <a:lstStyle/>
        <a:p>
          <a:pPr algn="ctr"/>
          <a:endParaRPr lang="es-PA"/>
        </a:p>
      </dgm:t>
    </dgm:pt>
    <dgm:pt modelId="{AF78A81F-8E00-4F48-A041-6FA5B3977CF6}">
      <dgm:prSet phldrT="[Texto]"/>
      <dgm:spPr/>
      <dgm:t>
        <a:bodyPr/>
        <a:lstStyle/>
        <a:p>
          <a:pPr algn="ctr"/>
          <a:r>
            <a:rPr lang="es-ES" dirty="0" err="1" smtClean="0"/>
            <a:t>Apitoxina</a:t>
          </a:r>
          <a:endParaRPr lang="es-PA" dirty="0"/>
        </a:p>
      </dgm:t>
    </dgm:pt>
    <dgm:pt modelId="{4B944AF2-DDBE-434B-B4A4-78A02EA133F2}" type="parTrans" cxnId="{C6DFB120-9427-4688-84C9-65EEE7DC08E7}">
      <dgm:prSet/>
      <dgm:spPr/>
      <dgm:t>
        <a:bodyPr/>
        <a:lstStyle/>
        <a:p>
          <a:pPr algn="ctr"/>
          <a:endParaRPr lang="es-PA"/>
        </a:p>
      </dgm:t>
    </dgm:pt>
    <dgm:pt modelId="{1181F111-CD03-4C3C-889A-DD9C192A1E26}" type="sibTrans" cxnId="{C6DFB120-9427-4688-84C9-65EEE7DC08E7}">
      <dgm:prSet/>
      <dgm:spPr/>
      <dgm:t>
        <a:bodyPr/>
        <a:lstStyle/>
        <a:p>
          <a:pPr algn="ctr"/>
          <a:endParaRPr lang="es-PA"/>
        </a:p>
      </dgm:t>
    </dgm:pt>
    <dgm:pt modelId="{20F6E69C-C80F-448F-B6EB-10F9DB96A8FC}">
      <dgm:prSet phldrT="[Texto]"/>
      <dgm:spPr/>
      <dgm:t>
        <a:bodyPr/>
        <a:lstStyle/>
        <a:p>
          <a:pPr algn="ctr"/>
          <a:r>
            <a:rPr lang="es-ES" dirty="0" smtClean="0"/>
            <a:t>Jalea Real</a:t>
          </a:r>
          <a:endParaRPr lang="es-PA" dirty="0"/>
        </a:p>
      </dgm:t>
    </dgm:pt>
    <dgm:pt modelId="{5DEF619D-BF33-484E-8664-050DA561C0BD}" type="parTrans" cxnId="{3FD5291D-7C97-453F-92B9-E3EE04218A09}">
      <dgm:prSet/>
      <dgm:spPr/>
      <dgm:t>
        <a:bodyPr/>
        <a:lstStyle/>
        <a:p>
          <a:pPr algn="ctr"/>
          <a:endParaRPr lang="es-PA"/>
        </a:p>
      </dgm:t>
    </dgm:pt>
    <dgm:pt modelId="{9A0C3A34-1158-4C92-86D4-19AACBE926DA}" type="sibTrans" cxnId="{3FD5291D-7C97-453F-92B9-E3EE04218A09}">
      <dgm:prSet/>
      <dgm:spPr/>
      <dgm:t>
        <a:bodyPr/>
        <a:lstStyle/>
        <a:p>
          <a:pPr algn="ctr"/>
          <a:endParaRPr lang="es-PA"/>
        </a:p>
      </dgm:t>
    </dgm:pt>
    <dgm:pt modelId="{E60ED501-8D28-4295-B2A7-FDF49394875D}">
      <dgm:prSet phldrT="[Texto]"/>
      <dgm:spPr/>
      <dgm:t>
        <a:bodyPr/>
        <a:lstStyle/>
        <a:p>
          <a:pPr algn="ctr"/>
          <a:r>
            <a:rPr lang="es-ES" dirty="0" smtClean="0"/>
            <a:t>Cera</a:t>
          </a:r>
          <a:endParaRPr lang="es-PA" dirty="0"/>
        </a:p>
      </dgm:t>
    </dgm:pt>
    <dgm:pt modelId="{E2EDED69-6F21-461C-92E5-1FE0075C4B62}" type="parTrans" cxnId="{FCE2CE9C-6FFA-46A1-A45F-F1252A548D64}">
      <dgm:prSet/>
      <dgm:spPr/>
      <dgm:t>
        <a:bodyPr/>
        <a:lstStyle/>
        <a:p>
          <a:pPr algn="ctr"/>
          <a:endParaRPr lang="es-PA"/>
        </a:p>
      </dgm:t>
    </dgm:pt>
    <dgm:pt modelId="{1F9A62EC-A4D6-4417-B227-F98E269C8331}" type="sibTrans" cxnId="{FCE2CE9C-6FFA-46A1-A45F-F1252A548D64}">
      <dgm:prSet/>
      <dgm:spPr/>
      <dgm:t>
        <a:bodyPr/>
        <a:lstStyle/>
        <a:p>
          <a:pPr algn="ctr"/>
          <a:endParaRPr lang="es-PA"/>
        </a:p>
      </dgm:t>
    </dgm:pt>
    <dgm:pt modelId="{36EDEC41-1463-428B-AAB1-192C492460AF}">
      <dgm:prSet phldrT="[Texto]"/>
      <dgm:spPr/>
      <dgm:t>
        <a:bodyPr/>
        <a:lstStyle/>
        <a:p>
          <a:pPr algn="ctr"/>
          <a:r>
            <a:rPr lang="es-ES" dirty="0" smtClean="0"/>
            <a:t>Polen</a:t>
          </a:r>
          <a:endParaRPr lang="es-PA" dirty="0"/>
        </a:p>
      </dgm:t>
    </dgm:pt>
    <dgm:pt modelId="{2D61AA23-E6A9-40E0-B833-DBFB7FAEE548}" type="parTrans" cxnId="{7D73CAEE-FCC4-44BE-8E61-879ABC17BE01}">
      <dgm:prSet/>
      <dgm:spPr/>
      <dgm:t>
        <a:bodyPr/>
        <a:lstStyle/>
        <a:p>
          <a:pPr algn="ctr"/>
          <a:endParaRPr lang="es-PA"/>
        </a:p>
      </dgm:t>
    </dgm:pt>
    <dgm:pt modelId="{A4076EA8-33AA-41AE-8FE6-42F810C74424}" type="sibTrans" cxnId="{7D73CAEE-FCC4-44BE-8E61-879ABC17BE01}">
      <dgm:prSet/>
      <dgm:spPr/>
      <dgm:t>
        <a:bodyPr/>
        <a:lstStyle/>
        <a:p>
          <a:pPr algn="ctr"/>
          <a:endParaRPr lang="es-PA"/>
        </a:p>
      </dgm:t>
    </dgm:pt>
    <dgm:pt modelId="{ECEAC898-68A7-405F-BB94-F8081296C12F}" type="pres">
      <dgm:prSet presAssocID="{611B11AA-0DDE-48C0-88D2-9F29EE6272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5F062118-E418-4916-A960-7C856AC2BC23}" type="pres">
      <dgm:prSet presAssocID="{287922D8-BB1D-48D2-BA85-5DD6606B4D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C97DB49-05DF-4768-A79D-638D258E918C}" type="pres">
      <dgm:prSet presAssocID="{287922D8-BB1D-48D2-BA85-5DD6606B4D9B}" presName="spNode" presStyleCnt="0"/>
      <dgm:spPr/>
    </dgm:pt>
    <dgm:pt modelId="{7CB39867-5D05-4B8C-B85C-F94B70DBD5ED}" type="pres">
      <dgm:prSet presAssocID="{AFA92116-C3C2-4FA7-A13E-2B46BA7CA471}" presName="sibTrans" presStyleLbl="sibTrans1D1" presStyleIdx="0" presStyleCnt="5"/>
      <dgm:spPr/>
      <dgm:t>
        <a:bodyPr/>
        <a:lstStyle/>
        <a:p>
          <a:endParaRPr lang="es-PA"/>
        </a:p>
      </dgm:t>
    </dgm:pt>
    <dgm:pt modelId="{FF79DB51-1B17-4B1E-8463-64B17CBD5A6C}" type="pres">
      <dgm:prSet presAssocID="{AF78A81F-8E00-4F48-A041-6FA5B3977C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E3F3DED-1BB4-40DA-80D7-B23D4537A95B}" type="pres">
      <dgm:prSet presAssocID="{AF78A81F-8E00-4F48-A041-6FA5B3977CF6}" presName="spNode" presStyleCnt="0"/>
      <dgm:spPr/>
    </dgm:pt>
    <dgm:pt modelId="{4B546536-4505-4FFD-96AF-B31D98FB9A12}" type="pres">
      <dgm:prSet presAssocID="{1181F111-CD03-4C3C-889A-DD9C192A1E26}" presName="sibTrans" presStyleLbl="sibTrans1D1" presStyleIdx="1" presStyleCnt="5"/>
      <dgm:spPr/>
      <dgm:t>
        <a:bodyPr/>
        <a:lstStyle/>
        <a:p>
          <a:endParaRPr lang="es-PA"/>
        </a:p>
      </dgm:t>
    </dgm:pt>
    <dgm:pt modelId="{D13B93EC-0AB5-4BBF-816C-24774137B383}" type="pres">
      <dgm:prSet presAssocID="{20F6E69C-C80F-448F-B6EB-10F9DB96A8F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B766C97-361F-46BE-B541-EB4AA73DAF1C}" type="pres">
      <dgm:prSet presAssocID="{20F6E69C-C80F-448F-B6EB-10F9DB96A8FC}" presName="spNode" presStyleCnt="0"/>
      <dgm:spPr/>
    </dgm:pt>
    <dgm:pt modelId="{B7BD3F6F-4497-4174-B758-6F0771DD4017}" type="pres">
      <dgm:prSet presAssocID="{9A0C3A34-1158-4C92-86D4-19AACBE926DA}" presName="sibTrans" presStyleLbl="sibTrans1D1" presStyleIdx="2" presStyleCnt="5"/>
      <dgm:spPr/>
      <dgm:t>
        <a:bodyPr/>
        <a:lstStyle/>
        <a:p>
          <a:endParaRPr lang="es-PA"/>
        </a:p>
      </dgm:t>
    </dgm:pt>
    <dgm:pt modelId="{7CD9FC99-0C91-497C-8B22-ED5ABAA523C3}" type="pres">
      <dgm:prSet presAssocID="{E60ED501-8D28-4295-B2A7-FDF4939487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CE382CF-777C-4523-96A4-92325CE89D1E}" type="pres">
      <dgm:prSet presAssocID="{E60ED501-8D28-4295-B2A7-FDF49394875D}" presName="spNode" presStyleCnt="0"/>
      <dgm:spPr/>
    </dgm:pt>
    <dgm:pt modelId="{D3A6039C-B830-4638-8C0E-0D4B57FE4149}" type="pres">
      <dgm:prSet presAssocID="{1F9A62EC-A4D6-4417-B227-F98E269C8331}" presName="sibTrans" presStyleLbl="sibTrans1D1" presStyleIdx="3" presStyleCnt="5"/>
      <dgm:spPr/>
      <dgm:t>
        <a:bodyPr/>
        <a:lstStyle/>
        <a:p>
          <a:endParaRPr lang="es-PA"/>
        </a:p>
      </dgm:t>
    </dgm:pt>
    <dgm:pt modelId="{E174AC66-1A7E-4992-9916-B35C7384967A}" type="pres">
      <dgm:prSet presAssocID="{36EDEC41-1463-428B-AAB1-192C492460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AF8DB44-2082-4C3A-B4E4-7D34EC3382CF}" type="pres">
      <dgm:prSet presAssocID="{36EDEC41-1463-428B-AAB1-192C492460AF}" presName="spNode" presStyleCnt="0"/>
      <dgm:spPr/>
    </dgm:pt>
    <dgm:pt modelId="{B2815AF3-5C0A-44F5-A290-B635F3FEADF3}" type="pres">
      <dgm:prSet presAssocID="{A4076EA8-33AA-41AE-8FE6-42F810C74424}" presName="sibTrans" presStyleLbl="sibTrans1D1" presStyleIdx="4" presStyleCnt="5"/>
      <dgm:spPr/>
      <dgm:t>
        <a:bodyPr/>
        <a:lstStyle/>
        <a:p>
          <a:endParaRPr lang="es-PA"/>
        </a:p>
      </dgm:t>
    </dgm:pt>
  </dgm:ptLst>
  <dgm:cxnLst>
    <dgm:cxn modelId="{9C80CA71-5F60-4736-8F64-0E28BE3B482C}" type="presOf" srcId="{9A0C3A34-1158-4C92-86D4-19AACBE926DA}" destId="{B7BD3F6F-4497-4174-B758-6F0771DD4017}" srcOrd="0" destOrd="0" presId="urn:microsoft.com/office/officeart/2005/8/layout/cycle6"/>
    <dgm:cxn modelId="{D6D89725-531E-4F78-BD0E-93E890DD8330}" type="presOf" srcId="{36EDEC41-1463-428B-AAB1-192C492460AF}" destId="{E174AC66-1A7E-4992-9916-B35C7384967A}" srcOrd="0" destOrd="0" presId="urn:microsoft.com/office/officeart/2005/8/layout/cycle6"/>
    <dgm:cxn modelId="{FCE2CE9C-6FFA-46A1-A45F-F1252A548D64}" srcId="{611B11AA-0DDE-48C0-88D2-9F29EE627211}" destId="{E60ED501-8D28-4295-B2A7-FDF49394875D}" srcOrd="3" destOrd="0" parTransId="{E2EDED69-6F21-461C-92E5-1FE0075C4B62}" sibTransId="{1F9A62EC-A4D6-4417-B227-F98E269C8331}"/>
    <dgm:cxn modelId="{6C5506A1-A163-4670-A90B-8D863BD981B3}" type="presOf" srcId="{611B11AA-0DDE-48C0-88D2-9F29EE627211}" destId="{ECEAC898-68A7-405F-BB94-F8081296C12F}" srcOrd="0" destOrd="0" presId="urn:microsoft.com/office/officeart/2005/8/layout/cycle6"/>
    <dgm:cxn modelId="{094B6F8B-2906-449C-8672-21B27FA9FDAA}" srcId="{611B11AA-0DDE-48C0-88D2-9F29EE627211}" destId="{287922D8-BB1D-48D2-BA85-5DD6606B4D9B}" srcOrd="0" destOrd="0" parTransId="{BFE9C1F2-B2CE-4896-96E5-AD11F8637073}" sibTransId="{AFA92116-C3C2-4FA7-A13E-2B46BA7CA471}"/>
    <dgm:cxn modelId="{C6DFB120-9427-4688-84C9-65EEE7DC08E7}" srcId="{611B11AA-0DDE-48C0-88D2-9F29EE627211}" destId="{AF78A81F-8E00-4F48-A041-6FA5B3977CF6}" srcOrd="1" destOrd="0" parTransId="{4B944AF2-DDBE-434B-B4A4-78A02EA133F2}" sibTransId="{1181F111-CD03-4C3C-889A-DD9C192A1E26}"/>
    <dgm:cxn modelId="{3FD82C5C-5D69-4472-81B9-CD291540EEC3}" type="presOf" srcId="{E60ED501-8D28-4295-B2A7-FDF49394875D}" destId="{7CD9FC99-0C91-497C-8B22-ED5ABAA523C3}" srcOrd="0" destOrd="0" presId="urn:microsoft.com/office/officeart/2005/8/layout/cycle6"/>
    <dgm:cxn modelId="{32978A33-E2B4-41A8-A549-50FECA727921}" type="presOf" srcId="{AF78A81F-8E00-4F48-A041-6FA5B3977CF6}" destId="{FF79DB51-1B17-4B1E-8463-64B17CBD5A6C}" srcOrd="0" destOrd="0" presId="urn:microsoft.com/office/officeart/2005/8/layout/cycle6"/>
    <dgm:cxn modelId="{B4863352-20DA-4972-8A96-4490A16D00A8}" type="presOf" srcId="{AFA92116-C3C2-4FA7-A13E-2B46BA7CA471}" destId="{7CB39867-5D05-4B8C-B85C-F94B70DBD5ED}" srcOrd="0" destOrd="0" presId="urn:microsoft.com/office/officeart/2005/8/layout/cycle6"/>
    <dgm:cxn modelId="{7D73CAEE-FCC4-44BE-8E61-879ABC17BE01}" srcId="{611B11AA-0DDE-48C0-88D2-9F29EE627211}" destId="{36EDEC41-1463-428B-AAB1-192C492460AF}" srcOrd="4" destOrd="0" parTransId="{2D61AA23-E6A9-40E0-B833-DBFB7FAEE548}" sibTransId="{A4076EA8-33AA-41AE-8FE6-42F810C74424}"/>
    <dgm:cxn modelId="{5D8073BE-71FC-47F4-967F-317960AC5325}" type="presOf" srcId="{287922D8-BB1D-48D2-BA85-5DD6606B4D9B}" destId="{5F062118-E418-4916-A960-7C856AC2BC23}" srcOrd="0" destOrd="0" presId="urn:microsoft.com/office/officeart/2005/8/layout/cycle6"/>
    <dgm:cxn modelId="{D6256E8A-0C80-4888-9DC7-D0663ED0B292}" type="presOf" srcId="{20F6E69C-C80F-448F-B6EB-10F9DB96A8FC}" destId="{D13B93EC-0AB5-4BBF-816C-24774137B383}" srcOrd="0" destOrd="0" presId="urn:microsoft.com/office/officeart/2005/8/layout/cycle6"/>
    <dgm:cxn modelId="{3FD5291D-7C97-453F-92B9-E3EE04218A09}" srcId="{611B11AA-0DDE-48C0-88D2-9F29EE627211}" destId="{20F6E69C-C80F-448F-B6EB-10F9DB96A8FC}" srcOrd="2" destOrd="0" parTransId="{5DEF619D-BF33-484E-8664-050DA561C0BD}" sibTransId="{9A0C3A34-1158-4C92-86D4-19AACBE926DA}"/>
    <dgm:cxn modelId="{5AC2DCCF-3EEB-44A4-9414-BFCA2BC59D53}" type="presOf" srcId="{1F9A62EC-A4D6-4417-B227-F98E269C8331}" destId="{D3A6039C-B830-4638-8C0E-0D4B57FE4149}" srcOrd="0" destOrd="0" presId="urn:microsoft.com/office/officeart/2005/8/layout/cycle6"/>
    <dgm:cxn modelId="{21A72892-B24D-40BC-A97E-F893F2A5D16C}" type="presOf" srcId="{1181F111-CD03-4C3C-889A-DD9C192A1E26}" destId="{4B546536-4505-4FFD-96AF-B31D98FB9A12}" srcOrd="0" destOrd="0" presId="urn:microsoft.com/office/officeart/2005/8/layout/cycle6"/>
    <dgm:cxn modelId="{32CDB51B-4A22-4F14-ADAA-461CB205FBF8}" type="presOf" srcId="{A4076EA8-33AA-41AE-8FE6-42F810C74424}" destId="{B2815AF3-5C0A-44F5-A290-B635F3FEADF3}" srcOrd="0" destOrd="0" presId="urn:microsoft.com/office/officeart/2005/8/layout/cycle6"/>
    <dgm:cxn modelId="{08F1E89E-77AF-4349-94A7-2829A76CB146}" type="presParOf" srcId="{ECEAC898-68A7-405F-BB94-F8081296C12F}" destId="{5F062118-E418-4916-A960-7C856AC2BC23}" srcOrd="0" destOrd="0" presId="urn:microsoft.com/office/officeart/2005/8/layout/cycle6"/>
    <dgm:cxn modelId="{F7185738-BFF2-41E3-98ED-4261D033787C}" type="presParOf" srcId="{ECEAC898-68A7-405F-BB94-F8081296C12F}" destId="{4C97DB49-05DF-4768-A79D-638D258E918C}" srcOrd="1" destOrd="0" presId="urn:microsoft.com/office/officeart/2005/8/layout/cycle6"/>
    <dgm:cxn modelId="{ABD02495-63A7-45F2-9DDA-763A26CBF316}" type="presParOf" srcId="{ECEAC898-68A7-405F-BB94-F8081296C12F}" destId="{7CB39867-5D05-4B8C-B85C-F94B70DBD5ED}" srcOrd="2" destOrd="0" presId="urn:microsoft.com/office/officeart/2005/8/layout/cycle6"/>
    <dgm:cxn modelId="{64E54943-0E90-4C8A-A48D-0492902D74F3}" type="presParOf" srcId="{ECEAC898-68A7-405F-BB94-F8081296C12F}" destId="{FF79DB51-1B17-4B1E-8463-64B17CBD5A6C}" srcOrd="3" destOrd="0" presId="urn:microsoft.com/office/officeart/2005/8/layout/cycle6"/>
    <dgm:cxn modelId="{291EB70E-76CA-4C08-93F1-34FB8EF7F5A1}" type="presParOf" srcId="{ECEAC898-68A7-405F-BB94-F8081296C12F}" destId="{5E3F3DED-1BB4-40DA-80D7-B23D4537A95B}" srcOrd="4" destOrd="0" presId="urn:microsoft.com/office/officeart/2005/8/layout/cycle6"/>
    <dgm:cxn modelId="{9309BA93-C684-4333-B079-6C2F7C5E4F1D}" type="presParOf" srcId="{ECEAC898-68A7-405F-BB94-F8081296C12F}" destId="{4B546536-4505-4FFD-96AF-B31D98FB9A12}" srcOrd="5" destOrd="0" presId="urn:microsoft.com/office/officeart/2005/8/layout/cycle6"/>
    <dgm:cxn modelId="{FA87000B-AC38-4D8F-87AC-C23346770270}" type="presParOf" srcId="{ECEAC898-68A7-405F-BB94-F8081296C12F}" destId="{D13B93EC-0AB5-4BBF-816C-24774137B383}" srcOrd="6" destOrd="0" presId="urn:microsoft.com/office/officeart/2005/8/layout/cycle6"/>
    <dgm:cxn modelId="{469F4522-40F7-43AE-A9E5-76F4BFEDE57B}" type="presParOf" srcId="{ECEAC898-68A7-405F-BB94-F8081296C12F}" destId="{1B766C97-361F-46BE-B541-EB4AA73DAF1C}" srcOrd="7" destOrd="0" presId="urn:microsoft.com/office/officeart/2005/8/layout/cycle6"/>
    <dgm:cxn modelId="{918F2647-686B-43AD-B1F7-9054C69E569E}" type="presParOf" srcId="{ECEAC898-68A7-405F-BB94-F8081296C12F}" destId="{B7BD3F6F-4497-4174-B758-6F0771DD4017}" srcOrd="8" destOrd="0" presId="urn:microsoft.com/office/officeart/2005/8/layout/cycle6"/>
    <dgm:cxn modelId="{4522E037-4424-41DF-835D-862C99CF4902}" type="presParOf" srcId="{ECEAC898-68A7-405F-BB94-F8081296C12F}" destId="{7CD9FC99-0C91-497C-8B22-ED5ABAA523C3}" srcOrd="9" destOrd="0" presId="urn:microsoft.com/office/officeart/2005/8/layout/cycle6"/>
    <dgm:cxn modelId="{D214E4C5-6A7D-41EE-B339-BD4FCBE51413}" type="presParOf" srcId="{ECEAC898-68A7-405F-BB94-F8081296C12F}" destId="{2CE382CF-777C-4523-96A4-92325CE89D1E}" srcOrd="10" destOrd="0" presId="urn:microsoft.com/office/officeart/2005/8/layout/cycle6"/>
    <dgm:cxn modelId="{F2016BC2-464A-428D-8BBE-259FEE8F91B6}" type="presParOf" srcId="{ECEAC898-68A7-405F-BB94-F8081296C12F}" destId="{D3A6039C-B830-4638-8C0E-0D4B57FE4149}" srcOrd="11" destOrd="0" presId="urn:microsoft.com/office/officeart/2005/8/layout/cycle6"/>
    <dgm:cxn modelId="{B55CC040-1562-4E40-9978-2FFBC154EAF0}" type="presParOf" srcId="{ECEAC898-68A7-405F-BB94-F8081296C12F}" destId="{E174AC66-1A7E-4992-9916-B35C7384967A}" srcOrd="12" destOrd="0" presId="urn:microsoft.com/office/officeart/2005/8/layout/cycle6"/>
    <dgm:cxn modelId="{B5685F08-0A89-4DF7-B6E7-081927639EE1}" type="presParOf" srcId="{ECEAC898-68A7-405F-BB94-F8081296C12F}" destId="{CAF8DB44-2082-4C3A-B4E4-7D34EC3382CF}" srcOrd="13" destOrd="0" presId="urn:microsoft.com/office/officeart/2005/8/layout/cycle6"/>
    <dgm:cxn modelId="{537D681B-BA49-456E-AEDF-30BD6314AA23}" type="presParOf" srcId="{ECEAC898-68A7-405F-BB94-F8081296C12F}" destId="{B2815AF3-5C0A-44F5-A290-B635F3FEADF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5EAFC-DDB6-4097-BD6F-559B001CE09E}" type="doc">
      <dgm:prSet loTypeId="urn:microsoft.com/office/officeart/2005/8/layout/pyramid4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5E9FF065-2189-4524-AEB6-963039A76DD2}">
      <dgm:prSet phldrT="[Texto]"/>
      <dgm:spPr/>
      <dgm:t>
        <a:bodyPr/>
        <a:lstStyle/>
        <a:p>
          <a:r>
            <a:rPr lang="es-ES" dirty="0" smtClean="0"/>
            <a:t>Colmena Rústica </a:t>
          </a:r>
          <a:endParaRPr lang="es-PA" dirty="0"/>
        </a:p>
      </dgm:t>
    </dgm:pt>
    <dgm:pt modelId="{A8B6621F-A3CA-45DE-9ECD-FF0B03B2BA26}" type="parTrans" cxnId="{23A8443D-5E39-4F08-BD47-643003ECDC1D}">
      <dgm:prSet/>
      <dgm:spPr/>
      <dgm:t>
        <a:bodyPr/>
        <a:lstStyle/>
        <a:p>
          <a:endParaRPr lang="es-PA"/>
        </a:p>
      </dgm:t>
    </dgm:pt>
    <dgm:pt modelId="{EBEF8F16-8BD1-4E4B-B554-993C8B524CC3}" type="sibTrans" cxnId="{23A8443D-5E39-4F08-BD47-643003ECDC1D}">
      <dgm:prSet/>
      <dgm:spPr/>
      <dgm:t>
        <a:bodyPr/>
        <a:lstStyle/>
        <a:p>
          <a:endParaRPr lang="es-PA"/>
        </a:p>
      </dgm:t>
    </dgm:pt>
    <dgm:pt modelId="{A8D9F248-C58D-4F1F-878B-0F2AB9620404}">
      <dgm:prSet phldrT="[Texto]"/>
      <dgm:spPr/>
      <dgm:t>
        <a:bodyPr/>
        <a:lstStyle/>
        <a:p>
          <a:r>
            <a:rPr lang="es-ES" dirty="0" smtClean="0"/>
            <a:t>Colmena de panales fijos </a:t>
          </a:r>
          <a:endParaRPr lang="es-PA" dirty="0"/>
        </a:p>
      </dgm:t>
    </dgm:pt>
    <dgm:pt modelId="{DD245EEC-F10F-4814-A3DE-12E9AB2985F0}" type="parTrans" cxnId="{0D3076D8-9620-4488-9EE0-8A0A4DD8AEF0}">
      <dgm:prSet/>
      <dgm:spPr/>
      <dgm:t>
        <a:bodyPr/>
        <a:lstStyle/>
        <a:p>
          <a:endParaRPr lang="es-PA"/>
        </a:p>
      </dgm:t>
    </dgm:pt>
    <dgm:pt modelId="{A19E30F6-0D8C-4615-A79F-A3626C59C6F7}" type="sibTrans" cxnId="{0D3076D8-9620-4488-9EE0-8A0A4DD8AEF0}">
      <dgm:prSet/>
      <dgm:spPr/>
      <dgm:t>
        <a:bodyPr/>
        <a:lstStyle/>
        <a:p>
          <a:endParaRPr lang="es-PA"/>
        </a:p>
      </dgm:t>
    </dgm:pt>
    <dgm:pt modelId="{EB7AF390-A5F3-4B16-B4B2-9B92CD5ECD57}">
      <dgm:prSet phldrT="[Texto]"/>
      <dgm:spPr/>
      <dgm:t>
        <a:bodyPr/>
        <a:lstStyle/>
        <a:p>
          <a:r>
            <a:rPr lang="es-ES" dirty="0" smtClean="0"/>
            <a:t>Colmena Racional</a:t>
          </a:r>
          <a:endParaRPr lang="es-PA" dirty="0"/>
        </a:p>
      </dgm:t>
    </dgm:pt>
    <dgm:pt modelId="{1F0C2D9E-2B85-4937-9E34-D8E5FBC25D4C}" type="parTrans" cxnId="{1EDAD233-4BD3-4BAE-9307-072E8B31E565}">
      <dgm:prSet/>
      <dgm:spPr/>
      <dgm:t>
        <a:bodyPr/>
        <a:lstStyle/>
        <a:p>
          <a:endParaRPr lang="es-PA"/>
        </a:p>
      </dgm:t>
    </dgm:pt>
    <dgm:pt modelId="{755CA0EE-46DD-4CEC-A56E-68F1640F75C8}" type="sibTrans" cxnId="{1EDAD233-4BD3-4BAE-9307-072E8B31E565}">
      <dgm:prSet/>
      <dgm:spPr/>
      <dgm:t>
        <a:bodyPr/>
        <a:lstStyle/>
        <a:p>
          <a:endParaRPr lang="es-PA"/>
        </a:p>
      </dgm:t>
    </dgm:pt>
    <dgm:pt modelId="{F30733D3-5FDA-4DB5-A10B-6FF073C3F1F8}">
      <dgm:prSet phldrT="[Texto]"/>
      <dgm:spPr/>
      <dgm:t>
        <a:bodyPr/>
        <a:lstStyle/>
        <a:p>
          <a:r>
            <a:rPr lang="es-ES" dirty="0" smtClean="0"/>
            <a:t>Colmena de panales o marcos móviles</a:t>
          </a:r>
          <a:endParaRPr lang="es-PA" dirty="0"/>
        </a:p>
      </dgm:t>
    </dgm:pt>
    <dgm:pt modelId="{8765CD37-6BD3-4578-B28C-0AA88E964E17}" type="parTrans" cxnId="{988C9A8D-5871-419A-B7C5-E5732C118F84}">
      <dgm:prSet/>
      <dgm:spPr/>
      <dgm:t>
        <a:bodyPr/>
        <a:lstStyle/>
        <a:p>
          <a:endParaRPr lang="es-PA"/>
        </a:p>
      </dgm:t>
    </dgm:pt>
    <dgm:pt modelId="{330B8C00-E4AD-4473-9FF5-A1DB127E8878}" type="sibTrans" cxnId="{988C9A8D-5871-419A-B7C5-E5732C118F84}">
      <dgm:prSet/>
      <dgm:spPr/>
      <dgm:t>
        <a:bodyPr/>
        <a:lstStyle/>
        <a:p>
          <a:endParaRPr lang="es-PA"/>
        </a:p>
      </dgm:t>
    </dgm:pt>
    <dgm:pt modelId="{8953B203-F79C-4AE9-8AB2-35AF304A95AC}" type="pres">
      <dgm:prSet presAssocID="{3AD5EAFC-DDB6-4097-BD6F-559B001CE09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DCC544AE-E8C3-4AA9-A65A-8B85C5C051A8}" type="pres">
      <dgm:prSet presAssocID="{3AD5EAFC-DDB6-4097-BD6F-559B001CE09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82027C2-59CD-45D9-8AC0-D52BF63078D6}" type="pres">
      <dgm:prSet presAssocID="{3AD5EAFC-DDB6-4097-BD6F-559B001CE09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F703F24-1590-42B7-B83C-2DEAFFAF3AF3}" type="pres">
      <dgm:prSet presAssocID="{3AD5EAFC-DDB6-4097-BD6F-559B001CE09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57B445C-4E3E-4AD1-B7EC-DB65D4A7EEB4}" type="pres">
      <dgm:prSet presAssocID="{3AD5EAFC-DDB6-4097-BD6F-559B001CE09E}" presName="triangle4" presStyleLbl="node1" presStyleIdx="3" presStyleCnt="4" custLinFactNeighborX="-1087" custLinFactNeighborY="-72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1EDAD233-4BD3-4BAE-9307-072E8B31E565}" srcId="{3AD5EAFC-DDB6-4097-BD6F-559B001CE09E}" destId="{EB7AF390-A5F3-4B16-B4B2-9B92CD5ECD57}" srcOrd="2" destOrd="0" parTransId="{1F0C2D9E-2B85-4937-9E34-D8E5FBC25D4C}" sibTransId="{755CA0EE-46DD-4CEC-A56E-68F1640F75C8}"/>
    <dgm:cxn modelId="{E2057FE9-C28E-4316-92CC-83965D411128}" type="presOf" srcId="{EB7AF390-A5F3-4B16-B4B2-9B92CD5ECD57}" destId="{EF703F24-1590-42B7-B83C-2DEAFFAF3AF3}" srcOrd="0" destOrd="0" presId="urn:microsoft.com/office/officeart/2005/8/layout/pyramid4"/>
    <dgm:cxn modelId="{46CA430D-B46C-46F5-8095-FB5037B32079}" type="presOf" srcId="{F30733D3-5FDA-4DB5-A10B-6FF073C3F1F8}" destId="{F57B445C-4E3E-4AD1-B7EC-DB65D4A7EEB4}" srcOrd="0" destOrd="0" presId="urn:microsoft.com/office/officeart/2005/8/layout/pyramid4"/>
    <dgm:cxn modelId="{627E5639-7892-4DA8-BD2F-650336C675A1}" type="presOf" srcId="{5E9FF065-2189-4524-AEB6-963039A76DD2}" destId="{DCC544AE-E8C3-4AA9-A65A-8B85C5C051A8}" srcOrd="0" destOrd="0" presId="urn:microsoft.com/office/officeart/2005/8/layout/pyramid4"/>
    <dgm:cxn modelId="{23A8443D-5E39-4F08-BD47-643003ECDC1D}" srcId="{3AD5EAFC-DDB6-4097-BD6F-559B001CE09E}" destId="{5E9FF065-2189-4524-AEB6-963039A76DD2}" srcOrd="0" destOrd="0" parTransId="{A8B6621F-A3CA-45DE-9ECD-FF0B03B2BA26}" sibTransId="{EBEF8F16-8BD1-4E4B-B554-993C8B524CC3}"/>
    <dgm:cxn modelId="{0D3076D8-9620-4488-9EE0-8A0A4DD8AEF0}" srcId="{3AD5EAFC-DDB6-4097-BD6F-559B001CE09E}" destId="{A8D9F248-C58D-4F1F-878B-0F2AB9620404}" srcOrd="1" destOrd="0" parTransId="{DD245EEC-F10F-4814-A3DE-12E9AB2985F0}" sibTransId="{A19E30F6-0D8C-4615-A79F-A3626C59C6F7}"/>
    <dgm:cxn modelId="{C8ECA3B5-879E-4C9F-AFC8-99992F466DE0}" type="presOf" srcId="{3AD5EAFC-DDB6-4097-BD6F-559B001CE09E}" destId="{8953B203-F79C-4AE9-8AB2-35AF304A95AC}" srcOrd="0" destOrd="0" presId="urn:microsoft.com/office/officeart/2005/8/layout/pyramid4"/>
    <dgm:cxn modelId="{988C9A8D-5871-419A-B7C5-E5732C118F84}" srcId="{3AD5EAFC-DDB6-4097-BD6F-559B001CE09E}" destId="{F30733D3-5FDA-4DB5-A10B-6FF073C3F1F8}" srcOrd="3" destOrd="0" parTransId="{8765CD37-6BD3-4578-B28C-0AA88E964E17}" sibTransId="{330B8C00-E4AD-4473-9FF5-A1DB127E8878}"/>
    <dgm:cxn modelId="{FB0558DD-D866-429F-9E0A-196640F4C0EA}" type="presOf" srcId="{A8D9F248-C58D-4F1F-878B-0F2AB9620404}" destId="{682027C2-59CD-45D9-8AC0-D52BF63078D6}" srcOrd="0" destOrd="0" presId="urn:microsoft.com/office/officeart/2005/8/layout/pyramid4"/>
    <dgm:cxn modelId="{B62E2A61-B873-4324-AE2D-5EB30A374F3B}" type="presParOf" srcId="{8953B203-F79C-4AE9-8AB2-35AF304A95AC}" destId="{DCC544AE-E8C3-4AA9-A65A-8B85C5C051A8}" srcOrd="0" destOrd="0" presId="urn:microsoft.com/office/officeart/2005/8/layout/pyramid4"/>
    <dgm:cxn modelId="{80D906ED-1F91-4B46-BDC5-35C5B0BE8AE9}" type="presParOf" srcId="{8953B203-F79C-4AE9-8AB2-35AF304A95AC}" destId="{682027C2-59CD-45D9-8AC0-D52BF63078D6}" srcOrd="1" destOrd="0" presId="urn:microsoft.com/office/officeart/2005/8/layout/pyramid4"/>
    <dgm:cxn modelId="{384CD866-C070-45FD-BC78-4D89D96C1F3B}" type="presParOf" srcId="{8953B203-F79C-4AE9-8AB2-35AF304A95AC}" destId="{EF703F24-1590-42B7-B83C-2DEAFFAF3AF3}" srcOrd="2" destOrd="0" presId="urn:microsoft.com/office/officeart/2005/8/layout/pyramid4"/>
    <dgm:cxn modelId="{667A3513-0005-4FBA-AAC4-070B2B857750}" type="presParOf" srcId="{8953B203-F79C-4AE9-8AB2-35AF304A95AC}" destId="{F57B445C-4E3E-4AD1-B7EC-DB65D4A7EEB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E626B-10B2-4F2C-B9B6-3130245337E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EEAE8F7B-FE5E-4C94-BD5B-AC7EA16C896F}">
      <dgm:prSet phldrT="[Texto]"/>
      <dgm:spPr/>
      <dgm:t>
        <a:bodyPr/>
        <a:lstStyle/>
        <a:p>
          <a:r>
            <a:rPr lang="es-ES" dirty="0" smtClean="0"/>
            <a:t>Fructuosa </a:t>
          </a:r>
          <a:endParaRPr lang="es-PA" dirty="0"/>
        </a:p>
      </dgm:t>
    </dgm:pt>
    <dgm:pt modelId="{30D5E2B1-B999-4548-8E55-D4857EA2AA88}" type="parTrans" cxnId="{1936325F-9AB4-4C3B-B859-70B57A304DE2}">
      <dgm:prSet/>
      <dgm:spPr/>
      <dgm:t>
        <a:bodyPr/>
        <a:lstStyle/>
        <a:p>
          <a:endParaRPr lang="es-PA"/>
        </a:p>
      </dgm:t>
    </dgm:pt>
    <dgm:pt modelId="{706608E7-AD38-4029-97BE-DFCEEA2F3E43}" type="sibTrans" cxnId="{1936325F-9AB4-4C3B-B859-70B57A304DE2}">
      <dgm:prSet/>
      <dgm:spPr/>
      <dgm:t>
        <a:bodyPr/>
        <a:lstStyle/>
        <a:p>
          <a:endParaRPr lang="es-PA"/>
        </a:p>
      </dgm:t>
    </dgm:pt>
    <dgm:pt modelId="{A720D204-EF1C-4376-BD3B-115543988326}">
      <dgm:prSet phldrT="[Texto]"/>
      <dgm:spPr/>
      <dgm:t>
        <a:bodyPr/>
        <a:lstStyle/>
        <a:p>
          <a:r>
            <a:rPr lang="es-ES" dirty="0" smtClean="0"/>
            <a:t>Glucosa </a:t>
          </a:r>
          <a:endParaRPr lang="es-PA" dirty="0"/>
        </a:p>
      </dgm:t>
    </dgm:pt>
    <dgm:pt modelId="{35294E37-BF8A-44AC-81FE-86ED314DD27C}" type="parTrans" cxnId="{529E9527-BB10-46DE-BC76-92657C678001}">
      <dgm:prSet/>
      <dgm:spPr/>
      <dgm:t>
        <a:bodyPr/>
        <a:lstStyle/>
        <a:p>
          <a:endParaRPr lang="es-PA"/>
        </a:p>
      </dgm:t>
    </dgm:pt>
    <dgm:pt modelId="{280ED3B4-2BA5-4384-AA7E-20625F73DAA8}" type="sibTrans" cxnId="{529E9527-BB10-46DE-BC76-92657C678001}">
      <dgm:prSet/>
      <dgm:spPr/>
      <dgm:t>
        <a:bodyPr/>
        <a:lstStyle/>
        <a:p>
          <a:endParaRPr lang="es-PA"/>
        </a:p>
      </dgm:t>
    </dgm:pt>
    <dgm:pt modelId="{A93AFC02-2565-464E-AAAA-DC517ED9F52D}">
      <dgm:prSet phldrT="[Texto]"/>
      <dgm:spPr/>
      <dgm:t>
        <a:bodyPr/>
        <a:lstStyle/>
        <a:p>
          <a:r>
            <a:rPr lang="es-ES" dirty="0" smtClean="0"/>
            <a:t>Sacarosa </a:t>
          </a:r>
          <a:endParaRPr lang="es-PA" dirty="0"/>
        </a:p>
      </dgm:t>
    </dgm:pt>
    <dgm:pt modelId="{789DC515-48D3-4D2F-BFD6-6A6EF62EFA2C}" type="parTrans" cxnId="{D407105D-78BD-4E79-ACB8-FE3901DCAE4B}">
      <dgm:prSet/>
      <dgm:spPr/>
      <dgm:t>
        <a:bodyPr/>
        <a:lstStyle/>
        <a:p>
          <a:endParaRPr lang="es-PA"/>
        </a:p>
      </dgm:t>
    </dgm:pt>
    <dgm:pt modelId="{5F08D6A1-34C2-4AAA-AD75-1F234833A501}" type="sibTrans" cxnId="{D407105D-78BD-4E79-ACB8-FE3901DCAE4B}">
      <dgm:prSet/>
      <dgm:spPr/>
      <dgm:t>
        <a:bodyPr/>
        <a:lstStyle/>
        <a:p>
          <a:endParaRPr lang="es-PA"/>
        </a:p>
      </dgm:t>
    </dgm:pt>
    <dgm:pt modelId="{4991CDFC-04CF-4937-9580-26C4CA0C5F6E}">
      <dgm:prSet phldrT="[Texto]"/>
      <dgm:spPr/>
      <dgm:t>
        <a:bodyPr/>
        <a:lstStyle/>
        <a:p>
          <a:r>
            <a:rPr lang="es-ES" dirty="0" smtClean="0"/>
            <a:t>Maltosa </a:t>
          </a:r>
          <a:endParaRPr lang="es-PA" dirty="0"/>
        </a:p>
      </dgm:t>
    </dgm:pt>
    <dgm:pt modelId="{C19C32FB-005A-48B1-8A68-F006C7022B09}" type="parTrans" cxnId="{5B7F7362-726B-4790-9C8B-3BE0066DA862}">
      <dgm:prSet/>
      <dgm:spPr/>
      <dgm:t>
        <a:bodyPr/>
        <a:lstStyle/>
        <a:p>
          <a:endParaRPr lang="es-PA"/>
        </a:p>
      </dgm:t>
    </dgm:pt>
    <dgm:pt modelId="{D07873E9-B9CC-47C6-8F4E-DE53B931F3AB}" type="sibTrans" cxnId="{5B7F7362-726B-4790-9C8B-3BE0066DA862}">
      <dgm:prSet/>
      <dgm:spPr/>
      <dgm:t>
        <a:bodyPr/>
        <a:lstStyle/>
        <a:p>
          <a:endParaRPr lang="es-PA"/>
        </a:p>
      </dgm:t>
    </dgm:pt>
    <dgm:pt modelId="{C02FF445-5A4D-49EF-AFE7-292A9873CA36}">
      <dgm:prSet phldrT="[Texto]"/>
      <dgm:spPr/>
      <dgm:t>
        <a:bodyPr/>
        <a:lstStyle/>
        <a:p>
          <a:r>
            <a:rPr lang="es-ES" dirty="0" smtClean="0"/>
            <a:t>Almidón </a:t>
          </a:r>
          <a:endParaRPr lang="es-PA" dirty="0"/>
        </a:p>
      </dgm:t>
    </dgm:pt>
    <dgm:pt modelId="{9CFE566D-837D-4F83-BD35-8E867DF1BCB9}" type="parTrans" cxnId="{A21CF440-3A43-4CFC-8F0D-21816F3E94FE}">
      <dgm:prSet/>
      <dgm:spPr/>
      <dgm:t>
        <a:bodyPr/>
        <a:lstStyle/>
        <a:p>
          <a:endParaRPr lang="es-PA"/>
        </a:p>
      </dgm:t>
    </dgm:pt>
    <dgm:pt modelId="{6EA41492-E93A-4AE2-B886-27081CE71981}" type="sibTrans" cxnId="{A21CF440-3A43-4CFC-8F0D-21816F3E94FE}">
      <dgm:prSet/>
      <dgm:spPr/>
      <dgm:t>
        <a:bodyPr/>
        <a:lstStyle/>
        <a:p>
          <a:endParaRPr lang="es-PA"/>
        </a:p>
      </dgm:t>
    </dgm:pt>
    <dgm:pt modelId="{121AA61B-538D-46F0-8A87-20D3E692F983}" type="pres">
      <dgm:prSet presAssocID="{201E626B-10B2-4F2C-B9B6-3130245337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D2072B6A-E400-4590-A231-959CB498AD30}" type="pres">
      <dgm:prSet presAssocID="{EEAE8F7B-FE5E-4C94-BD5B-AC7EA16C89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9C7F98D-28EF-4703-A992-41866A142172}" type="pres">
      <dgm:prSet presAssocID="{706608E7-AD38-4029-97BE-DFCEEA2F3E43}" presName="sibTrans" presStyleLbl="sibTrans2D1" presStyleIdx="0" presStyleCnt="5"/>
      <dgm:spPr/>
      <dgm:t>
        <a:bodyPr/>
        <a:lstStyle/>
        <a:p>
          <a:endParaRPr lang="es-PA"/>
        </a:p>
      </dgm:t>
    </dgm:pt>
    <dgm:pt modelId="{53BD0B9F-7C22-44FB-AC64-8948B7CCFA3C}" type="pres">
      <dgm:prSet presAssocID="{706608E7-AD38-4029-97BE-DFCEEA2F3E43}" presName="connectorText" presStyleLbl="sibTrans2D1" presStyleIdx="0" presStyleCnt="5"/>
      <dgm:spPr/>
      <dgm:t>
        <a:bodyPr/>
        <a:lstStyle/>
        <a:p>
          <a:endParaRPr lang="es-PA"/>
        </a:p>
      </dgm:t>
    </dgm:pt>
    <dgm:pt modelId="{CF8AA153-A2AC-41A2-9F0C-57B0E09D57FE}" type="pres">
      <dgm:prSet presAssocID="{A720D204-EF1C-4376-BD3B-1155439883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312D336-3AFB-4D77-89FC-68FA04AD0497}" type="pres">
      <dgm:prSet presAssocID="{280ED3B4-2BA5-4384-AA7E-20625F73DAA8}" presName="sibTrans" presStyleLbl="sibTrans2D1" presStyleIdx="1" presStyleCnt="5"/>
      <dgm:spPr/>
      <dgm:t>
        <a:bodyPr/>
        <a:lstStyle/>
        <a:p>
          <a:endParaRPr lang="es-PA"/>
        </a:p>
      </dgm:t>
    </dgm:pt>
    <dgm:pt modelId="{4C58D02A-6AE5-4999-83DB-7792E3925655}" type="pres">
      <dgm:prSet presAssocID="{280ED3B4-2BA5-4384-AA7E-20625F73DAA8}" presName="connectorText" presStyleLbl="sibTrans2D1" presStyleIdx="1" presStyleCnt="5"/>
      <dgm:spPr/>
      <dgm:t>
        <a:bodyPr/>
        <a:lstStyle/>
        <a:p>
          <a:endParaRPr lang="es-PA"/>
        </a:p>
      </dgm:t>
    </dgm:pt>
    <dgm:pt modelId="{44734A78-6094-4C73-9DA4-ADD0B3700332}" type="pres">
      <dgm:prSet presAssocID="{A93AFC02-2565-464E-AAAA-DC517ED9F5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A382C71-9291-4A47-B6BA-9F9708A2B11F}" type="pres">
      <dgm:prSet presAssocID="{5F08D6A1-34C2-4AAA-AD75-1F234833A501}" presName="sibTrans" presStyleLbl="sibTrans2D1" presStyleIdx="2" presStyleCnt="5"/>
      <dgm:spPr/>
      <dgm:t>
        <a:bodyPr/>
        <a:lstStyle/>
        <a:p>
          <a:endParaRPr lang="es-PA"/>
        </a:p>
      </dgm:t>
    </dgm:pt>
    <dgm:pt modelId="{7530CA26-B3EA-4197-962E-16315C530185}" type="pres">
      <dgm:prSet presAssocID="{5F08D6A1-34C2-4AAA-AD75-1F234833A501}" presName="connectorText" presStyleLbl="sibTrans2D1" presStyleIdx="2" presStyleCnt="5"/>
      <dgm:spPr/>
      <dgm:t>
        <a:bodyPr/>
        <a:lstStyle/>
        <a:p>
          <a:endParaRPr lang="es-PA"/>
        </a:p>
      </dgm:t>
    </dgm:pt>
    <dgm:pt modelId="{BEFC4607-7642-4DB4-8C8E-ACDDDD0F55E5}" type="pres">
      <dgm:prSet presAssocID="{4991CDFC-04CF-4937-9580-26C4CA0C5F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0B341BD-84DD-4804-AEA8-4C9B65903945}" type="pres">
      <dgm:prSet presAssocID="{D07873E9-B9CC-47C6-8F4E-DE53B931F3AB}" presName="sibTrans" presStyleLbl="sibTrans2D1" presStyleIdx="3" presStyleCnt="5"/>
      <dgm:spPr/>
      <dgm:t>
        <a:bodyPr/>
        <a:lstStyle/>
        <a:p>
          <a:endParaRPr lang="es-PA"/>
        </a:p>
      </dgm:t>
    </dgm:pt>
    <dgm:pt modelId="{91EAB0D5-E73D-4F79-BF63-E0427F932F5F}" type="pres">
      <dgm:prSet presAssocID="{D07873E9-B9CC-47C6-8F4E-DE53B931F3AB}" presName="connectorText" presStyleLbl="sibTrans2D1" presStyleIdx="3" presStyleCnt="5"/>
      <dgm:spPr/>
      <dgm:t>
        <a:bodyPr/>
        <a:lstStyle/>
        <a:p>
          <a:endParaRPr lang="es-PA"/>
        </a:p>
      </dgm:t>
    </dgm:pt>
    <dgm:pt modelId="{526AF6CE-A911-4163-98A5-4DC6EF4025CE}" type="pres">
      <dgm:prSet presAssocID="{C02FF445-5A4D-49EF-AFE7-292A9873CA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2FEA11E-8CC7-4FDD-91B1-1CCAD35C0F18}" type="pres">
      <dgm:prSet presAssocID="{6EA41492-E93A-4AE2-B886-27081CE71981}" presName="sibTrans" presStyleLbl="sibTrans2D1" presStyleIdx="4" presStyleCnt="5"/>
      <dgm:spPr/>
      <dgm:t>
        <a:bodyPr/>
        <a:lstStyle/>
        <a:p>
          <a:endParaRPr lang="es-PA"/>
        </a:p>
      </dgm:t>
    </dgm:pt>
    <dgm:pt modelId="{69B4F6B5-BFBA-4687-829F-BDAC014B3B05}" type="pres">
      <dgm:prSet presAssocID="{6EA41492-E93A-4AE2-B886-27081CE71981}" presName="connectorText" presStyleLbl="sibTrans2D1" presStyleIdx="4" presStyleCnt="5"/>
      <dgm:spPr/>
      <dgm:t>
        <a:bodyPr/>
        <a:lstStyle/>
        <a:p>
          <a:endParaRPr lang="es-PA"/>
        </a:p>
      </dgm:t>
    </dgm:pt>
  </dgm:ptLst>
  <dgm:cxnLst>
    <dgm:cxn modelId="{F7AF8A2F-A8B6-4C9C-B68B-73C729EFC605}" type="presOf" srcId="{706608E7-AD38-4029-97BE-DFCEEA2F3E43}" destId="{09C7F98D-28EF-4703-A992-41866A142172}" srcOrd="0" destOrd="0" presId="urn:microsoft.com/office/officeart/2005/8/layout/cycle2"/>
    <dgm:cxn modelId="{CA6E21D4-C5EB-4863-864E-1E20FEBFFD3F}" type="presOf" srcId="{D07873E9-B9CC-47C6-8F4E-DE53B931F3AB}" destId="{F0B341BD-84DD-4804-AEA8-4C9B65903945}" srcOrd="0" destOrd="0" presId="urn:microsoft.com/office/officeart/2005/8/layout/cycle2"/>
    <dgm:cxn modelId="{AA178725-F882-4618-A20B-97267F34309D}" type="presOf" srcId="{A93AFC02-2565-464E-AAAA-DC517ED9F52D}" destId="{44734A78-6094-4C73-9DA4-ADD0B3700332}" srcOrd="0" destOrd="0" presId="urn:microsoft.com/office/officeart/2005/8/layout/cycle2"/>
    <dgm:cxn modelId="{CBC8F6F8-9EA9-48E1-B1F2-F83D69408E69}" type="presOf" srcId="{201E626B-10B2-4F2C-B9B6-3130245337E7}" destId="{121AA61B-538D-46F0-8A87-20D3E692F983}" srcOrd="0" destOrd="0" presId="urn:microsoft.com/office/officeart/2005/8/layout/cycle2"/>
    <dgm:cxn modelId="{06A5BFCF-BB22-48F5-8DD1-3067CE5E52C0}" type="presOf" srcId="{5F08D6A1-34C2-4AAA-AD75-1F234833A501}" destId="{DA382C71-9291-4A47-B6BA-9F9708A2B11F}" srcOrd="0" destOrd="0" presId="urn:microsoft.com/office/officeart/2005/8/layout/cycle2"/>
    <dgm:cxn modelId="{AF97C3FA-DCF6-4EE9-B180-3096E81C31CC}" type="presOf" srcId="{706608E7-AD38-4029-97BE-DFCEEA2F3E43}" destId="{53BD0B9F-7C22-44FB-AC64-8948B7CCFA3C}" srcOrd="1" destOrd="0" presId="urn:microsoft.com/office/officeart/2005/8/layout/cycle2"/>
    <dgm:cxn modelId="{1936325F-9AB4-4C3B-B859-70B57A304DE2}" srcId="{201E626B-10B2-4F2C-B9B6-3130245337E7}" destId="{EEAE8F7B-FE5E-4C94-BD5B-AC7EA16C896F}" srcOrd="0" destOrd="0" parTransId="{30D5E2B1-B999-4548-8E55-D4857EA2AA88}" sibTransId="{706608E7-AD38-4029-97BE-DFCEEA2F3E43}"/>
    <dgm:cxn modelId="{8332E1C0-1D1E-4380-998D-26869E98CB70}" type="presOf" srcId="{C02FF445-5A4D-49EF-AFE7-292A9873CA36}" destId="{526AF6CE-A911-4163-98A5-4DC6EF4025CE}" srcOrd="0" destOrd="0" presId="urn:microsoft.com/office/officeart/2005/8/layout/cycle2"/>
    <dgm:cxn modelId="{745071F8-81D2-4918-932F-8FE41B1E6105}" type="presOf" srcId="{6EA41492-E93A-4AE2-B886-27081CE71981}" destId="{C2FEA11E-8CC7-4FDD-91B1-1CCAD35C0F18}" srcOrd="0" destOrd="0" presId="urn:microsoft.com/office/officeart/2005/8/layout/cycle2"/>
    <dgm:cxn modelId="{529E9527-BB10-46DE-BC76-92657C678001}" srcId="{201E626B-10B2-4F2C-B9B6-3130245337E7}" destId="{A720D204-EF1C-4376-BD3B-115543988326}" srcOrd="1" destOrd="0" parTransId="{35294E37-BF8A-44AC-81FE-86ED314DD27C}" sibTransId="{280ED3B4-2BA5-4384-AA7E-20625F73DAA8}"/>
    <dgm:cxn modelId="{A21CF440-3A43-4CFC-8F0D-21816F3E94FE}" srcId="{201E626B-10B2-4F2C-B9B6-3130245337E7}" destId="{C02FF445-5A4D-49EF-AFE7-292A9873CA36}" srcOrd="4" destOrd="0" parTransId="{9CFE566D-837D-4F83-BD35-8E867DF1BCB9}" sibTransId="{6EA41492-E93A-4AE2-B886-27081CE71981}"/>
    <dgm:cxn modelId="{D407105D-78BD-4E79-ACB8-FE3901DCAE4B}" srcId="{201E626B-10B2-4F2C-B9B6-3130245337E7}" destId="{A93AFC02-2565-464E-AAAA-DC517ED9F52D}" srcOrd="2" destOrd="0" parTransId="{789DC515-48D3-4D2F-BFD6-6A6EF62EFA2C}" sibTransId="{5F08D6A1-34C2-4AAA-AD75-1F234833A501}"/>
    <dgm:cxn modelId="{98DE9EC6-2FF9-4FAC-AC63-8A813A23E819}" type="presOf" srcId="{EEAE8F7B-FE5E-4C94-BD5B-AC7EA16C896F}" destId="{D2072B6A-E400-4590-A231-959CB498AD30}" srcOrd="0" destOrd="0" presId="urn:microsoft.com/office/officeart/2005/8/layout/cycle2"/>
    <dgm:cxn modelId="{D310E686-B199-4352-AD06-A76E21C4083F}" type="presOf" srcId="{A720D204-EF1C-4376-BD3B-115543988326}" destId="{CF8AA153-A2AC-41A2-9F0C-57B0E09D57FE}" srcOrd="0" destOrd="0" presId="urn:microsoft.com/office/officeart/2005/8/layout/cycle2"/>
    <dgm:cxn modelId="{6074A264-4FD8-46EC-927D-4237C026AF0F}" type="presOf" srcId="{5F08D6A1-34C2-4AAA-AD75-1F234833A501}" destId="{7530CA26-B3EA-4197-962E-16315C530185}" srcOrd="1" destOrd="0" presId="urn:microsoft.com/office/officeart/2005/8/layout/cycle2"/>
    <dgm:cxn modelId="{90E0B609-F73E-48BE-9CC2-E8BF3B06BF9D}" type="presOf" srcId="{280ED3B4-2BA5-4384-AA7E-20625F73DAA8}" destId="{4C58D02A-6AE5-4999-83DB-7792E3925655}" srcOrd="1" destOrd="0" presId="urn:microsoft.com/office/officeart/2005/8/layout/cycle2"/>
    <dgm:cxn modelId="{77526B8E-E9C5-4F65-AADA-49FA00CA1540}" type="presOf" srcId="{6EA41492-E93A-4AE2-B886-27081CE71981}" destId="{69B4F6B5-BFBA-4687-829F-BDAC014B3B05}" srcOrd="1" destOrd="0" presId="urn:microsoft.com/office/officeart/2005/8/layout/cycle2"/>
    <dgm:cxn modelId="{5B7F7362-726B-4790-9C8B-3BE0066DA862}" srcId="{201E626B-10B2-4F2C-B9B6-3130245337E7}" destId="{4991CDFC-04CF-4937-9580-26C4CA0C5F6E}" srcOrd="3" destOrd="0" parTransId="{C19C32FB-005A-48B1-8A68-F006C7022B09}" sibTransId="{D07873E9-B9CC-47C6-8F4E-DE53B931F3AB}"/>
    <dgm:cxn modelId="{0EB54CB2-5890-4EF9-A853-AD9D9C630F0B}" type="presOf" srcId="{4991CDFC-04CF-4937-9580-26C4CA0C5F6E}" destId="{BEFC4607-7642-4DB4-8C8E-ACDDDD0F55E5}" srcOrd="0" destOrd="0" presId="urn:microsoft.com/office/officeart/2005/8/layout/cycle2"/>
    <dgm:cxn modelId="{CF5EEBF0-982A-40D9-BC09-F940AC6A99A2}" type="presOf" srcId="{280ED3B4-2BA5-4384-AA7E-20625F73DAA8}" destId="{8312D336-3AFB-4D77-89FC-68FA04AD0497}" srcOrd="0" destOrd="0" presId="urn:microsoft.com/office/officeart/2005/8/layout/cycle2"/>
    <dgm:cxn modelId="{C5C44D7D-563E-40EF-98A6-4462230FFD0B}" type="presOf" srcId="{D07873E9-B9CC-47C6-8F4E-DE53B931F3AB}" destId="{91EAB0D5-E73D-4F79-BF63-E0427F932F5F}" srcOrd="1" destOrd="0" presId="urn:microsoft.com/office/officeart/2005/8/layout/cycle2"/>
    <dgm:cxn modelId="{E2B594E3-20A9-4ED1-AF29-030C1513767B}" type="presParOf" srcId="{121AA61B-538D-46F0-8A87-20D3E692F983}" destId="{D2072B6A-E400-4590-A231-959CB498AD30}" srcOrd="0" destOrd="0" presId="urn:microsoft.com/office/officeart/2005/8/layout/cycle2"/>
    <dgm:cxn modelId="{1CE73616-A92F-4A48-9AF7-F88E4D35E1AF}" type="presParOf" srcId="{121AA61B-538D-46F0-8A87-20D3E692F983}" destId="{09C7F98D-28EF-4703-A992-41866A142172}" srcOrd="1" destOrd="0" presId="urn:microsoft.com/office/officeart/2005/8/layout/cycle2"/>
    <dgm:cxn modelId="{2A084C0B-2543-452D-B428-84782A1D8AAD}" type="presParOf" srcId="{09C7F98D-28EF-4703-A992-41866A142172}" destId="{53BD0B9F-7C22-44FB-AC64-8948B7CCFA3C}" srcOrd="0" destOrd="0" presId="urn:microsoft.com/office/officeart/2005/8/layout/cycle2"/>
    <dgm:cxn modelId="{CD87E004-16E3-4702-A3CE-650D3618B910}" type="presParOf" srcId="{121AA61B-538D-46F0-8A87-20D3E692F983}" destId="{CF8AA153-A2AC-41A2-9F0C-57B0E09D57FE}" srcOrd="2" destOrd="0" presId="urn:microsoft.com/office/officeart/2005/8/layout/cycle2"/>
    <dgm:cxn modelId="{4E8F7F5B-B6A6-40EA-9EEC-715737E41D1B}" type="presParOf" srcId="{121AA61B-538D-46F0-8A87-20D3E692F983}" destId="{8312D336-3AFB-4D77-89FC-68FA04AD0497}" srcOrd="3" destOrd="0" presId="urn:microsoft.com/office/officeart/2005/8/layout/cycle2"/>
    <dgm:cxn modelId="{2F27F6D8-C9FB-49D0-BA14-4A523E007BD2}" type="presParOf" srcId="{8312D336-3AFB-4D77-89FC-68FA04AD0497}" destId="{4C58D02A-6AE5-4999-83DB-7792E3925655}" srcOrd="0" destOrd="0" presId="urn:microsoft.com/office/officeart/2005/8/layout/cycle2"/>
    <dgm:cxn modelId="{F6FC3A64-84D1-40EC-A7EA-5F8F0E038557}" type="presParOf" srcId="{121AA61B-538D-46F0-8A87-20D3E692F983}" destId="{44734A78-6094-4C73-9DA4-ADD0B3700332}" srcOrd="4" destOrd="0" presId="urn:microsoft.com/office/officeart/2005/8/layout/cycle2"/>
    <dgm:cxn modelId="{1457EF0F-9098-4EEA-BC84-40376B887AEE}" type="presParOf" srcId="{121AA61B-538D-46F0-8A87-20D3E692F983}" destId="{DA382C71-9291-4A47-B6BA-9F9708A2B11F}" srcOrd="5" destOrd="0" presId="urn:microsoft.com/office/officeart/2005/8/layout/cycle2"/>
    <dgm:cxn modelId="{1E739C8B-B43B-4F0A-9B07-30079CBAED8F}" type="presParOf" srcId="{DA382C71-9291-4A47-B6BA-9F9708A2B11F}" destId="{7530CA26-B3EA-4197-962E-16315C530185}" srcOrd="0" destOrd="0" presId="urn:microsoft.com/office/officeart/2005/8/layout/cycle2"/>
    <dgm:cxn modelId="{A1B2E5D2-B59F-41DE-B278-DCC71E8F632F}" type="presParOf" srcId="{121AA61B-538D-46F0-8A87-20D3E692F983}" destId="{BEFC4607-7642-4DB4-8C8E-ACDDDD0F55E5}" srcOrd="6" destOrd="0" presId="urn:microsoft.com/office/officeart/2005/8/layout/cycle2"/>
    <dgm:cxn modelId="{37B9EBEF-6299-4844-9939-2601DB1E9855}" type="presParOf" srcId="{121AA61B-538D-46F0-8A87-20D3E692F983}" destId="{F0B341BD-84DD-4804-AEA8-4C9B65903945}" srcOrd="7" destOrd="0" presId="urn:microsoft.com/office/officeart/2005/8/layout/cycle2"/>
    <dgm:cxn modelId="{2A889099-6521-41A1-AD86-D8FC26F94C69}" type="presParOf" srcId="{F0B341BD-84DD-4804-AEA8-4C9B65903945}" destId="{91EAB0D5-E73D-4F79-BF63-E0427F932F5F}" srcOrd="0" destOrd="0" presId="urn:microsoft.com/office/officeart/2005/8/layout/cycle2"/>
    <dgm:cxn modelId="{F2C91B5B-E0EA-4733-9AB0-5C19348BA462}" type="presParOf" srcId="{121AA61B-538D-46F0-8A87-20D3E692F983}" destId="{526AF6CE-A911-4163-98A5-4DC6EF4025CE}" srcOrd="8" destOrd="0" presId="urn:microsoft.com/office/officeart/2005/8/layout/cycle2"/>
    <dgm:cxn modelId="{1BA76821-4369-425B-89E0-5110E4640D39}" type="presParOf" srcId="{121AA61B-538D-46F0-8A87-20D3E692F983}" destId="{C2FEA11E-8CC7-4FDD-91B1-1CCAD35C0F18}" srcOrd="9" destOrd="0" presId="urn:microsoft.com/office/officeart/2005/8/layout/cycle2"/>
    <dgm:cxn modelId="{B22A1D03-4FAF-4546-A09A-1F27A812B5D5}" type="presParOf" srcId="{C2FEA11E-8CC7-4FDD-91B1-1CCAD35C0F18}" destId="{69B4F6B5-BFBA-4687-829F-BDAC014B3B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FA52A5-96BD-4CA1-B998-0FE0CB37AC97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A"/>
        </a:p>
      </dgm:t>
    </dgm:pt>
    <dgm:pt modelId="{0B7A8ACA-AF03-414D-B914-BFBD02CB2B41}">
      <dgm:prSet phldrT="[Texto]"/>
      <dgm:spPr/>
      <dgm:t>
        <a:bodyPr/>
        <a:lstStyle/>
        <a:p>
          <a:r>
            <a:rPr lang="es-ES" dirty="0" smtClean="0"/>
            <a:t>Filtración </a:t>
          </a:r>
          <a:endParaRPr lang="es-PA" dirty="0"/>
        </a:p>
      </dgm:t>
    </dgm:pt>
    <dgm:pt modelId="{23BA59BB-80FF-41BB-B7C7-0A67D7A73307}" type="parTrans" cxnId="{F489F177-1EA8-4CED-816F-62A076ED7DFA}">
      <dgm:prSet/>
      <dgm:spPr/>
      <dgm:t>
        <a:bodyPr/>
        <a:lstStyle/>
        <a:p>
          <a:endParaRPr lang="es-PA"/>
        </a:p>
      </dgm:t>
    </dgm:pt>
    <dgm:pt modelId="{247E52E6-2A6E-4B51-B6F8-CEFE38460684}" type="sibTrans" cxnId="{F489F177-1EA8-4CED-816F-62A076ED7DFA}">
      <dgm:prSet/>
      <dgm:spPr/>
      <dgm:t>
        <a:bodyPr/>
        <a:lstStyle/>
        <a:p>
          <a:endParaRPr lang="es-PA"/>
        </a:p>
      </dgm:t>
    </dgm:pt>
    <dgm:pt modelId="{F7DFB99E-5BF6-465F-B6BB-CD95220000E2}">
      <dgm:prSet phldrT="[Texto]"/>
      <dgm:spPr/>
      <dgm:t>
        <a:bodyPr/>
        <a:lstStyle/>
        <a:p>
          <a:r>
            <a:rPr lang="es-ES" dirty="0" smtClean="0"/>
            <a:t>Remoción de colmena y miel</a:t>
          </a:r>
          <a:endParaRPr lang="es-PA" dirty="0"/>
        </a:p>
      </dgm:t>
    </dgm:pt>
    <dgm:pt modelId="{3A5D60C4-2082-46FD-B06B-D992F346A82C}" type="parTrans" cxnId="{1B642B56-344D-4AFB-8ED7-7F114D1F4D5D}">
      <dgm:prSet/>
      <dgm:spPr/>
      <dgm:t>
        <a:bodyPr/>
        <a:lstStyle/>
        <a:p>
          <a:endParaRPr lang="es-PA"/>
        </a:p>
      </dgm:t>
    </dgm:pt>
    <dgm:pt modelId="{6B40AFF1-BDA6-416D-8777-E319913AC5E0}" type="sibTrans" cxnId="{1B642B56-344D-4AFB-8ED7-7F114D1F4D5D}">
      <dgm:prSet/>
      <dgm:spPr/>
      <dgm:t>
        <a:bodyPr/>
        <a:lstStyle/>
        <a:p>
          <a:endParaRPr lang="es-PA"/>
        </a:p>
      </dgm:t>
    </dgm:pt>
    <dgm:pt modelId="{453B4B1F-FB20-4DA3-A8D3-AF69C50C95C2}">
      <dgm:prSet phldrT="[Texto]" custT="1"/>
      <dgm:spPr/>
      <dgm:t>
        <a:bodyPr/>
        <a:lstStyle/>
        <a:p>
          <a:r>
            <a:rPr lang="es-ES" sz="1200" dirty="0" smtClean="0">
              <a:latin typeface="Arial" pitchFamily="34" charset="0"/>
              <a:cs typeface="Arial" pitchFamily="34" charset="0"/>
            </a:rPr>
            <a:t>Preparación</a:t>
          </a:r>
          <a:endParaRPr lang="es-PA" sz="1200" dirty="0">
            <a:latin typeface="Arial" pitchFamily="34" charset="0"/>
            <a:cs typeface="Arial" pitchFamily="34" charset="0"/>
          </a:endParaRPr>
        </a:p>
      </dgm:t>
    </dgm:pt>
    <dgm:pt modelId="{98E9A4BA-FDE7-405A-81D9-8EBCA65A3FD5}" type="parTrans" cxnId="{19A62EC7-7EF5-4E30-A37E-41BF1D0B5B95}">
      <dgm:prSet/>
      <dgm:spPr/>
      <dgm:t>
        <a:bodyPr/>
        <a:lstStyle/>
        <a:p>
          <a:endParaRPr lang="es-PA"/>
        </a:p>
      </dgm:t>
    </dgm:pt>
    <dgm:pt modelId="{07186DD5-55DD-4522-9E17-38003C3A010C}" type="sibTrans" cxnId="{19A62EC7-7EF5-4E30-A37E-41BF1D0B5B95}">
      <dgm:prSet/>
      <dgm:spPr/>
      <dgm:t>
        <a:bodyPr/>
        <a:lstStyle/>
        <a:p>
          <a:endParaRPr lang="es-PA"/>
        </a:p>
      </dgm:t>
    </dgm:pt>
    <dgm:pt modelId="{08011F55-17CD-4F3E-AF83-4BF6F12BCC30}">
      <dgm:prSet phldrT="[Texto]" custT="1"/>
      <dgm:spPr/>
      <dgm:t>
        <a:bodyPr/>
        <a:lstStyle/>
        <a:p>
          <a:r>
            <a:rPr lang="es-ES" sz="1200" dirty="0" smtClean="0">
              <a:latin typeface="Arial" pitchFamily="34" charset="0"/>
              <a:cs typeface="Arial" pitchFamily="34" charset="0"/>
            </a:rPr>
            <a:t>Almacenamiento</a:t>
          </a:r>
          <a:endParaRPr lang="es-PA" sz="1200" dirty="0">
            <a:latin typeface="Arial" pitchFamily="34" charset="0"/>
            <a:cs typeface="Arial" pitchFamily="34" charset="0"/>
          </a:endParaRPr>
        </a:p>
      </dgm:t>
    </dgm:pt>
    <dgm:pt modelId="{E9D3ED95-2F5A-4DDC-A9A8-8E70A7F65B9C}" type="parTrans" cxnId="{785C6356-0666-4DE6-8DB6-AAB2FA1E77CD}">
      <dgm:prSet/>
      <dgm:spPr/>
      <dgm:t>
        <a:bodyPr/>
        <a:lstStyle/>
        <a:p>
          <a:endParaRPr lang="es-PA"/>
        </a:p>
      </dgm:t>
    </dgm:pt>
    <dgm:pt modelId="{A9A11CF0-CD46-4438-B961-E3A8A6EA094D}" type="sibTrans" cxnId="{785C6356-0666-4DE6-8DB6-AAB2FA1E77CD}">
      <dgm:prSet/>
      <dgm:spPr/>
      <dgm:t>
        <a:bodyPr/>
        <a:lstStyle/>
        <a:p>
          <a:endParaRPr lang="es-PA"/>
        </a:p>
      </dgm:t>
    </dgm:pt>
    <dgm:pt modelId="{E823A882-B772-4372-8BFC-09FFB7036F00}">
      <dgm:prSet phldrT="[Texto]" custT="1"/>
      <dgm:spPr/>
      <dgm:t>
        <a:bodyPr/>
        <a:lstStyle/>
        <a:p>
          <a:r>
            <a:rPr lang="es-ES" sz="1200" dirty="0" smtClean="0">
              <a:latin typeface="Arial" pitchFamily="34" charset="0"/>
              <a:cs typeface="Arial" pitchFamily="34" charset="0"/>
            </a:rPr>
            <a:t>Transporte de la miel en alzas</a:t>
          </a:r>
          <a:endParaRPr lang="es-PA" sz="1200" dirty="0">
            <a:latin typeface="Arial" pitchFamily="34" charset="0"/>
            <a:cs typeface="Arial" pitchFamily="34" charset="0"/>
          </a:endParaRPr>
        </a:p>
      </dgm:t>
    </dgm:pt>
    <dgm:pt modelId="{C0EB4C9F-6E5C-4A6D-92D3-4D37980F8CF6}" type="parTrans" cxnId="{5A572D2E-C3BA-4669-AAB2-1CA622BB5C1E}">
      <dgm:prSet/>
      <dgm:spPr/>
      <dgm:t>
        <a:bodyPr/>
        <a:lstStyle/>
        <a:p>
          <a:endParaRPr lang="es-PA"/>
        </a:p>
      </dgm:t>
    </dgm:pt>
    <dgm:pt modelId="{A33703E8-F4BE-4C52-9881-1EDA06E637CE}" type="sibTrans" cxnId="{5A572D2E-C3BA-4669-AAB2-1CA622BB5C1E}">
      <dgm:prSet/>
      <dgm:spPr/>
      <dgm:t>
        <a:bodyPr/>
        <a:lstStyle/>
        <a:p>
          <a:endParaRPr lang="es-PA"/>
        </a:p>
      </dgm:t>
    </dgm:pt>
    <dgm:pt modelId="{F12868F2-40BC-4F91-8289-F006A875877B}">
      <dgm:prSet phldrT="[Texto]" phldr="1"/>
      <dgm:spPr/>
      <dgm:t>
        <a:bodyPr/>
        <a:lstStyle/>
        <a:p>
          <a:endParaRPr lang="es-PA" dirty="0"/>
        </a:p>
      </dgm:t>
    </dgm:pt>
    <dgm:pt modelId="{FD416A12-9A9B-4527-990D-2C5EA2C05FD1}" type="parTrans" cxnId="{49024C98-1AFB-444F-A469-8E53E6A85CF4}">
      <dgm:prSet/>
      <dgm:spPr/>
      <dgm:t>
        <a:bodyPr/>
        <a:lstStyle/>
        <a:p>
          <a:endParaRPr lang="es-PA"/>
        </a:p>
      </dgm:t>
    </dgm:pt>
    <dgm:pt modelId="{C45D720C-EA7B-4D09-8DD9-A585CACB00E0}" type="sibTrans" cxnId="{49024C98-1AFB-444F-A469-8E53E6A85CF4}">
      <dgm:prSet/>
      <dgm:spPr/>
      <dgm:t>
        <a:bodyPr/>
        <a:lstStyle/>
        <a:p>
          <a:endParaRPr lang="es-PA"/>
        </a:p>
      </dgm:t>
    </dgm:pt>
    <dgm:pt modelId="{B0A6BB2C-776F-4877-8A13-322689D86F5F}" type="pres">
      <dgm:prSet presAssocID="{7FFA52A5-96BD-4CA1-B998-0FE0CB37AC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6FA4DC80-CF5C-4967-99D1-2CDEB3E49FDE}" type="pres">
      <dgm:prSet presAssocID="{0B7A8ACA-AF03-414D-B914-BFBD02CB2B41}" presName="centerShape" presStyleLbl="node0" presStyleIdx="0" presStyleCnt="1" custScaleX="130225"/>
      <dgm:spPr/>
      <dgm:t>
        <a:bodyPr/>
        <a:lstStyle/>
        <a:p>
          <a:endParaRPr lang="es-PA"/>
        </a:p>
      </dgm:t>
    </dgm:pt>
    <dgm:pt modelId="{515DB32B-34F7-4132-A8C6-BCB25B809B44}" type="pres">
      <dgm:prSet presAssocID="{3A5D60C4-2082-46FD-B06B-D992F346A82C}" presName="Name9" presStyleLbl="parChTrans1D2" presStyleIdx="0" presStyleCnt="4"/>
      <dgm:spPr/>
      <dgm:t>
        <a:bodyPr/>
        <a:lstStyle/>
        <a:p>
          <a:endParaRPr lang="es-PA"/>
        </a:p>
      </dgm:t>
    </dgm:pt>
    <dgm:pt modelId="{B0E9FA67-2F51-4AF1-ACCF-D559AFE45795}" type="pres">
      <dgm:prSet presAssocID="{3A5D60C4-2082-46FD-B06B-D992F346A82C}" presName="connTx" presStyleLbl="parChTrans1D2" presStyleIdx="0" presStyleCnt="4"/>
      <dgm:spPr/>
      <dgm:t>
        <a:bodyPr/>
        <a:lstStyle/>
        <a:p>
          <a:endParaRPr lang="es-PA"/>
        </a:p>
      </dgm:t>
    </dgm:pt>
    <dgm:pt modelId="{34F943DC-0F36-4FB7-9D9F-F89294250ED6}" type="pres">
      <dgm:prSet presAssocID="{F7DFB99E-5BF6-465F-B6BB-CD95220000E2}" presName="node" presStyleLbl="node1" presStyleIdx="0" presStyleCnt="4" custScaleX="13870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601B9F7-11FE-47F3-8E59-4E697E66532D}" type="pres">
      <dgm:prSet presAssocID="{98E9A4BA-FDE7-405A-81D9-8EBCA65A3FD5}" presName="Name9" presStyleLbl="parChTrans1D2" presStyleIdx="1" presStyleCnt="4"/>
      <dgm:spPr/>
      <dgm:t>
        <a:bodyPr/>
        <a:lstStyle/>
        <a:p>
          <a:endParaRPr lang="es-PA"/>
        </a:p>
      </dgm:t>
    </dgm:pt>
    <dgm:pt modelId="{3C72FDAC-9666-4BB2-B9F2-40EC5990EFCE}" type="pres">
      <dgm:prSet presAssocID="{98E9A4BA-FDE7-405A-81D9-8EBCA65A3FD5}" presName="connTx" presStyleLbl="parChTrans1D2" presStyleIdx="1" presStyleCnt="4"/>
      <dgm:spPr/>
      <dgm:t>
        <a:bodyPr/>
        <a:lstStyle/>
        <a:p>
          <a:endParaRPr lang="es-PA"/>
        </a:p>
      </dgm:t>
    </dgm:pt>
    <dgm:pt modelId="{5AB9CBD4-82C7-474D-BBEF-43F04840454A}" type="pres">
      <dgm:prSet presAssocID="{453B4B1F-FB20-4DA3-A8D3-AF69C50C95C2}" presName="node" presStyleLbl="node1" presStyleIdx="1" presStyleCnt="4" custScaleX="142626" custRadScaleRad="123738" custRadScaleInc="7577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B024B1B-74AA-4082-8003-810F4E07C63C}" type="pres">
      <dgm:prSet presAssocID="{E9D3ED95-2F5A-4DDC-A9A8-8E70A7F65B9C}" presName="Name9" presStyleLbl="parChTrans1D2" presStyleIdx="2" presStyleCnt="4"/>
      <dgm:spPr/>
      <dgm:t>
        <a:bodyPr/>
        <a:lstStyle/>
        <a:p>
          <a:endParaRPr lang="es-PA"/>
        </a:p>
      </dgm:t>
    </dgm:pt>
    <dgm:pt modelId="{6AF88C3D-A569-453D-891F-CB529AC45B69}" type="pres">
      <dgm:prSet presAssocID="{E9D3ED95-2F5A-4DDC-A9A8-8E70A7F65B9C}" presName="connTx" presStyleLbl="parChTrans1D2" presStyleIdx="2" presStyleCnt="4"/>
      <dgm:spPr/>
      <dgm:t>
        <a:bodyPr/>
        <a:lstStyle/>
        <a:p>
          <a:endParaRPr lang="es-PA"/>
        </a:p>
      </dgm:t>
    </dgm:pt>
    <dgm:pt modelId="{65FBD1A0-8DE4-4BB3-A28D-2E0505BCE6BA}" type="pres">
      <dgm:prSet presAssocID="{08011F55-17CD-4F3E-AF83-4BF6F12BCC30}" presName="node" presStyleLbl="node1" presStyleIdx="2" presStyleCnt="4" custScaleX="150267" custRadScaleRad="96652" custRadScaleInc="6927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DD6607C-A93D-42EC-8FB5-B24DAB4D22E6}" type="pres">
      <dgm:prSet presAssocID="{C0EB4C9F-6E5C-4A6D-92D3-4D37980F8CF6}" presName="Name9" presStyleLbl="parChTrans1D2" presStyleIdx="3" presStyleCnt="4"/>
      <dgm:spPr/>
      <dgm:t>
        <a:bodyPr/>
        <a:lstStyle/>
        <a:p>
          <a:endParaRPr lang="es-PA"/>
        </a:p>
      </dgm:t>
    </dgm:pt>
    <dgm:pt modelId="{4E62669A-983A-4C99-93B8-F2570D3FA7E2}" type="pres">
      <dgm:prSet presAssocID="{C0EB4C9F-6E5C-4A6D-92D3-4D37980F8CF6}" presName="connTx" presStyleLbl="parChTrans1D2" presStyleIdx="3" presStyleCnt="4"/>
      <dgm:spPr/>
      <dgm:t>
        <a:bodyPr/>
        <a:lstStyle/>
        <a:p>
          <a:endParaRPr lang="es-PA"/>
        </a:p>
      </dgm:t>
    </dgm:pt>
    <dgm:pt modelId="{AED60990-4F69-4902-85E2-ECBF8DBC7C74}" type="pres">
      <dgm:prSet presAssocID="{E823A882-B772-4372-8BFC-09FFB7036F00}" presName="node" presStyleLbl="node1" presStyleIdx="3" presStyleCnt="4" custScaleX="125661" custRadScaleRad="110262" custRadScaleInc="2385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08CEAC17-808C-4488-9A25-B5F11DF4C350}" type="presOf" srcId="{98E9A4BA-FDE7-405A-81D9-8EBCA65A3FD5}" destId="{3C72FDAC-9666-4BB2-B9F2-40EC5990EFCE}" srcOrd="1" destOrd="0" presId="urn:microsoft.com/office/officeart/2005/8/layout/radial1"/>
    <dgm:cxn modelId="{0E578ECA-ED6F-4D34-93C9-BF5D37648B61}" type="presOf" srcId="{E9D3ED95-2F5A-4DDC-A9A8-8E70A7F65B9C}" destId="{6B024B1B-74AA-4082-8003-810F4E07C63C}" srcOrd="0" destOrd="0" presId="urn:microsoft.com/office/officeart/2005/8/layout/radial1"/>
    <dgm:cxn modelId="{7413A13A-D02F-45A4-802D-289ADF379F70}" type="presOf" srcId="{3A5D60C4-2082-46FD-B06B-D992F346A82C}" destId="{B0E9FA67-2F51-4AF1-ACCF-D559AFE45795}" srcOrd="1" destOrd="0" presId="urn:microsoft.com/office/officeart/2005/8/layout/radial1"/>
    <dgm:cxn modelId="{5A572D2E-C3BA-4669-AAB2-1CA622BB5C1E}" srcId="{0B7A8ACA-AF03-414D-B914-BFBD02CB2B41}" destId="{E823A882-B772-4372-8BFC-09FFB7036F00}" srcOrd="3" destOrd="0" parTransId="{C0EB4C9F-6E5C-4A6D-92D3-4D37980F8CF6}" sibTransId="{A33703E8-F4BE-4C52-9881-1EDA06E637CE}"/>
    <dgm:cxn modelId="{D87EF22C-8F6C-4BC3-B0B2-0B9B4109C219}" type="presOf" srcId="{E823A882-B772-4372-8BFC-09FFB7036F00}" destId="{AED60990-4F69-4902-85E2-ECBF8DBC7C74}" srcOrd="0" destOrd="0" presId="urn:microsoft.com/office/officeart/2005/8/layout/radial1"/>
    <dgm:cxn modelId="{FF69375E-DF02-48CB-B59F-15DEC47F42DB}" type="presOf" srcId="{0B7A8ACA-AF03-414D-B914-BFBD02CB2B41}" destId="{6FA4DC80-CF5C-4967-99D1-2CDEB3E49FDE}" srcOrd="0" destOrd="0" presId="urn:microsoft.com/office/officeart/2005/8/layout/radial1"/>
    <dgm:cxn modelId="{7B2DD5FB-9818-41F7-8791-E6AFD6ECDFE3}" type="presOf" srcId="{C0EB4C9F-6E5C-4A6D-92D3-4D37980F8CF6}" destId="{4E62669A-983A-4C99-93B8-F2570D3FA7E2}" srcOrd="1" destOrd="0" presId="urn:microsoft.com/office/officeart/2005/8/layout/radial1"/>
    <dgm:cxn modelId="{A8DBD80F-FBD7-4922-A8F8-44DDF6DCA112}" type="presOf" srcId="{7FFA52A5-96BD-4CA1-B998-0FE0CB37AC97}" destId="{B0A6BB2C-776F-4877-8A13-322689D86F5F}" srcOrd="0" destOrd="0" presId="urn:microsoft.com/office/officeart/2005/8/layout/radial1"/>
    <dgm:cxn modelId="{144952D3-35E8-4549-80FB-93AEF2C3161F}" type="presOf" srcId="{08011F55-17CD-4F3E-AF83-4BF6F12BCC30}" destId="{65FBD1A0-8DE4-4BB3-A28D-2E0505BCE6BA}" srcOrd="0" destOrd="0" presId="urn:microsoft.com/office/officeart/2005/8/layout/radial1"/>
    <dgm:cxn modelId="{F489F177-1EA8-4CED-816F-62A076ED7DFA}" srcId="{7FFA52A5-96BD-4CA1-B998-0FE0CB37AC97}" destId="{0B7A8ACA-AF03-414D-B914-BFBD02CB2B41}" srcOrd="0" destOrd="0" parTransId="{23BA59BB-80FF-41BB-B7C7-0A67D7A73307}" sibTransId="{247E52E6-2A6E-4B51-B6F8-CEFE38460684}"/>
    <dgm:cxn modelId="{D5727640-3897-46DD-8FDA-62841551B546}" type="presOf" srcId="{3A5D60C4-2082-46FD-B06B-D992F346A82C}" destId="{515DB32B-34F7-4132-A8C6-BCB25B809B44}" srcOrd="0" destOrd="0" presId="urn:microsoft.com/office/officeart/2005/8/layout/radial1"/>
    <dgm:cxn modelId="{F47C2978-B246-4ADB-AE38-548FDFD7FF44}" type="presOf" srcId="{98E9A4BA-FDE7-405A-81D9-8EBCA65A3FD5}" destId="{E601B9F7-11FE-47F3-8E59-4E697E66532D}" srcOrd="0" destOrd="0" presId="urn:microsoft.com/office/officeart/2005/8/layout/radial1"/>
    <dgm:cxn modelId="{23F7577D-B921-4992-8913-CE390B68BB3F}" type="presOf" srcId="{C0EB4C9F-6E5C-4A6D-92D3-4D37980F8CF6}" destId="{8DD6607C-A93D-42EC-8FB5-B24DAB4D22E6}" srcOrd="0" destOrd="0" presId="urn:microsoft.com/office/officeart/2005/8/layout/radial1"/>
    <dgm:cxn modelId="{57B58511-174E-4829-B3EF-C52D29648163}" type="presOf" srcId="{E9D3ED95-2F5A-4DDC-A9A8-8E70A7F65B9C}" destId="{6AF88C3D-A569-453D-891F-CB529AC45B69}" srcOrd="1" destOrd="0" presId="urn:microsoft.com/office/officeart/2005/8/layout/radial1"/>
    <dgm:cxn modelId="{19A62EC7-7EF5-4E30-A37E-41BF1D0B5B95}" srcId="{0B7A8ACA-AF03-414D-B914-BFBD02CB2B41}" destId="{453B4B1F-FB20-4DA3-A8D3-AF69C50C95C2}" srcOrd="1" destOrd="0" parTransId="{98E9A4BA-FDE7-405A-81D9-8EBCA65A3FD5}" sibTransId="{07186DD5-55DD-4522-9E17-38003C3A010C}"/>
    <dgm:cxn modelId="{1B642B56-344D-4AFB-8ED7-7F114D1F4D5D}" srcId="{0B7A8ACA-AF03-414D-B914-BFBD02CB2B41}" destId="{F7DFB99E-5BF6-465F-B6BB-CD95220000E2}" srcOrd="0" destOrd="0" parTransId="{3A5D60C4-2082-46FD-B06B-D992F346A82C}" sibTransId="{6B40AFF1-BDA6-416D-8777-E319913AC5E0}"/>
    <dgm:cxn modelId="{572C90FA-3D7D-47F6-8981-35B5C30E6D0E}" type="presOf" srcId="{F7DFB99E-5BF6-465F-B6BB-CD95220000E2}" destId="{34F943DC-0F36-4FB7-9D9F-F89294250ED6}" srcOrd="0" destOrd="0" presId="urn:microsoft.com/office/officeart/2005/8/layout/radial1"/>
    <dgm:cxn modelId="{785C6356-0666-4DE6-8DB6-AAB2FA1E77CD}" srcId="{0B7A8ACA-AF03-414D-B914-BFBD02CB2B41}" destId="{08011F55-17CD-4F3E-AF83-4BF6F12BCC30}" srcOrd="2" destOrd="0" parTransId="{E9D3ED95-2F5A-4DDC-A9A8-8E70A7F65B9C}" sibTransId="{A9A11CF0-CD46-4438-B961-E3A8A6EA094D}"/>
    <dgm:cxn modelId="{49024C98-1AFB-444F-A469-8E53E6A85CF4}" srcId="{7FFA52A5-96BD-4CA1-B998-0FE0CB37AC97}" destId="{F12868F2-40BC-4F91-8289-F006A875877B}" srcOrd="1" destOrd="0" parTransId="{FD416A12-9A9B-4527-990D-2C5EA2C05FD1}" sibTransId="{C45D720C-EA7B-4D09-8DD9-A585CACB00E0}"/>
    <dgm:cxn modelId="{5FDD48DC-516B-4B23-93A7-28A822F8AD96}" type="presOf" srcId="{453B4B1F-FB20-4DA3-A8D3-AF69C50C95C2}" destId="{5AB9CBD4-82C7-474D-BBEF-43F04840454A}" srcOrd="0" destOrd="0" presId="urn:microsoft.com/office/officeart/2005/8/layout/radial1"/>
    <dgm:cxn modelId="{597264B1-7A97-44E9-BB0D-A5BD4F4B9BAE}" type="presParOf" srcId="{B0A6BB2C-776F-4877-8A13-322689D86F5F}" destId="{6FA4DC80-CF5C-4967-99D1-2CDEB3E49FDE}" srcOrd="0" destOrd="0" presId="urn:microsoft.com/office/officeart/2005/8/layout/radial1"/>
    <dgm:cxn modelId="{1A3CDA0B-2952-491A-B979-E28C7FFD0EA6}" type="presParOf" srcId="{B0A6BB2C-776F-4877-8A13-322689D86F5F}" destId="{515DB32B-34F7-4132-A8C6-BCB25B809B44}" srcOrd="1" destOrd="0" presId="urn:microsoft.com/office/officeart/2005/8/layout/radial1"/>
    <dgm:cxn modelId="{AB13D183-6D0D-47CE-887D-3CCB9279E4E9}" type="presParOf" srcId="{515DB32B-34F7-4132-A8C6-BCB25B809B44}" destId="{B0E9FA67-2F51-4AF1-ACCF-D559AFE45795}" srcOrd="0" destOrd="0" presId="urn:microsoft.com/office/officeart/2005/8/layout/radial1"/>
    <dgm:cxn modelId="{1DFB2952-7508-4F6A-B500-33F870ED8E3D}" type="presParOf" srcId="{B0A6BB2C-776F-4877-8A13-322689D86F5F}" destId="{34F943DC-0F36-4FB7-9D9F-F89294250ED6}" srcOrd="2" destOrd="0" presId="urn:microsoft.com/office/officeart/2005/8/layout/radial1"/>
    <dgm:cxn modelId="{D31C6D81-41C5-496E-A5D8-57EA011F05C5}" type="presParOf" srcId="{B0A6BB2C-776F-4877-8A13-322689D86F5F}" destId="{E601B9F7-11FE-47F3-8E59-4E697E66532D}" srcOrd="3" destOrd="0" presId="urn:microsoft.com/office/officeart/2005/8/layout/radial1"/>
    <dgm:cxn modelId="{CD9820F0-9270-4219-90CE-3A4E0EA2B070}" type="presParOf" srcId="{E601B9F7-11FE-47F3-8E59-4E697E66532D}" destId="{3C72FDAC-9666-4BB2-B9F2-40EC5990EFCE}" srcOrd="0" destOrd="0" presId="urn:microsoft.com/office/officeart/2005/8/layout/radial1"/>
    <dgm:cxn modelId="{6414E52E-7DB5-46FA-BF55-CD80243C5B09}" type="presParOf" srcId="{B0A6BB2C-776F-4877-8A13-322689D86F5F}" destId="{5AB9CBD4-82C7-474D-BBEF-43F04840454A}" srcOrd="4" destOrd="0" presId="urn:microsoft.com/office/officeart/2005/8/layout/radial1"/>
    <dgm:cxn modelId="{8AF4D9AC-A143-4B8E-BFE9-9E096845A438}" type="presParOf" srcId="{B0A6BB2C-776F-4877-8A13-322689D86F5F}" destId="{6B024B1B-74AA-4082-8003-810F4E07C63C}" srcOrd="5" destOrd="0" presId="urn:microsoft.com/office/officeart/2005/8/layout/radial1"/>
    <dgm:cxn modelId="{EE6389E8-C822-4A20-B75F-69F8631479B2}" type="presParOf" srcId="{6B024B1B-74AA-4082-8003-810F4E07C63C}" destId="{6AF88C3D-A569-453D-891F-CB529AC45B69}" srcOrd="0" destOrd="0" presId="urn:microsoft.com/office/officeart/2005/8/layout/radial1"/>
    <dgm:cxn modelId="{2BB0648B-AA29-4B0A-A19F-9C767D16A239}" type="presParOf" srcId="{B0A6BB2C-776F-4877-8A13-322689D86F5F}" destId="{65FBD1A0-8DE4-4BB3-A28D-2E0505BCE6BA}" srcOrd="6" destOrd="0" presId="urn:microsoft.com/office/officeart/2005/8/layout/radial1"/>
    <dgm:cxn modelId="{A0D18354-3B26-4321-B4C7-B4BE161FBD0A}" type="presParOf" srcId="{B0A6BB2C-776F-4877-8A13-322689D86F5F}" destId="{8DD6607C-A93D-42EC-8FB5-B24DAB4D22E6}" srcOrd="7" destOrd="0" presId="urn:microsoft.com/office/officeart/2005/8/layout/radial1"/>
    <dgm:cxn modelId="{988A666B-DFBA-43A8-9574-1419E16723C3}" type="presParOf" srcId="{8DD6607C-A93D-42EC-8FB5-B24DAB4D22E6}" destId="{4E62669A-983A-4C99-93B8-F2570D3FA7E2}" srcOrd="0" destOrd="0" presId="urn:microsoft.com/office/officeart/2005/8/layout/radial1"/>
    <dgm:cxn modelId="{0B84ED9B-F6AB-496A-84EE-E37315003FB8}" type="presParOf" srcId="{B0A6BB2C-776F-4877-8A13-322689D86F5F}" destId="{AED60990-4F69-4902-85E2-ECBF8DBC7C7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62118-E418-4916-A960-7C856AC2BC23}">
      <dsp:nvSpPr>
        <dsp:cNvPr id="0" name=""/>
        <dsp:cNvSpPr/>
      </dsp:nvSpPr>
      <dsp:spPr>
        <a:xfrm>
          <a:off x="2859223" y="1048"/>
          <a:ext cx="1122312" cy="7295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Propóleos</a:t>
          </a:r>
          <a:endParaRPr lang="es-PA" sz="1700" kern="1200" dirty="0"/>
        </a:p>
      </dsp:txBody>
      <dsp:txXfrm>
        <a:off x="2894834" y="36659"/>
        <a:ext cx="1051090" cy="658280"/>
      </dsp:txXfrm>
    </dsp:sp>
    <dsp:sp modelId="{7CB39867-5D05-4B8C-B85C-F94B70DBD5ED}">
      <dsp:nvSpPr>
        <dsp:cNvPr id="0" name=""/>
        <dsp:cNvSpPr/>
      </dsp:nvSpPr>
      <dsp:spPr>
        <a:xfrm>
          <a:off x="1962521" y="365800"/>
          <a:ext cx="2915716" cy="2915716"/>
        </a:xfrm>
        <a:custGeom>
          <a:avLst/>
          <a:gdLst/>
          <a:ahLst/>
          <a:cxnLst/>
          <a:rect l="0" t="0" r="0" b="0"/>
          <a:pathLst>
            <a:path>
              <a:moveTo>
                <a:pt x="2026728" y="115570"/>
              </a:moveTo>
              <a:arcTo wR="1457858" hR="1457858" stAng="17578054" swAng="196212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9DB51-1B17-4B1E-8463-64B17CBD5A6C}">
      <dsp:nvSpPr>
        <dsp:cNvPr id="0" name=""/>
        <dsp:cNvSpPr/>
      </dsp:nvSpPr>
      <dsp:spPr>
        <a:xfrm>
          <a:off x="4245729" y="1008404"/>
          <a:ext cx="1122312" cy="72950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Apitoxina</a:t>
          </a:r>
          <a:endParaRPr lang="es-PA" sz="1700" kern="1200" dirty="0"/>
        </a:p>
      </dsp:txBody>
      <dsp:txXfrm>
        <a:off x="4281340" y="1044015"/>
        <a:ext cx="1051090" cy="658280"/>
      </dsp:txXfrm>
    </dsp:sp>
    <dsp:sp modelId="{4B546536-4505-4FFD-96AF-B31D98FB9A12}">
      <dsp:nvSpPr>
        <dsp:cNvPr id="0" name=""/>
        <dsp:cNvSpPr/>
      </dsp:nvSpPr>
      <dsp:spPr>
        <a:xfrm>
          <a:off x="1962521" y="365800"/>
          <a:ext cx="2915716" cy="2915716"/>
        </a:xfrm>
        <a:custGeom>
          <a:avLst/>
          <a:gdLst/>
          <a:ahLst/>
          <a:cxnLst/>
          <a:rect l="0" t="0" r="0" b="0"/>
          <a:pathLst>
            <a:path>
              <a:moveTo>
                <a:pt x="2913711" y="1381427"/>
              </a:moveTo>
              <a:arcTo wR="1457858" hR="1457858" stAng="21419688" swAng="2196754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B93EC-0AB5-4BBF-816C-24774137B383}">
      <dsp:nvSpPr>
        <dsp:cNvPr id="0" name=""/>
        <dsp:cNvSpPr/>
      </dsp:nvSpPr>
      <dsp:spPr>
        <a:xfrm>
          <a:off x="3716131" y="2638339"/>
          <a:ext cx="1122312" cy="72950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Jalea Real</a:t>
          </a:r>
          <a:endParaRPr lang="es-PA" sz="1700" kern="1200" dirty="0"/>
        </a:p>
      </dsp:txBody>
      <dsp:txXfrm>
        <a:off x="3751742" y="2673950"/>
        <a:ext cx="1051090" cy="658280"/>
      </dsp:txXfrm>
    </dsp:sp>
    <dsp:sp modelId="{B7BD3F6F-4497-4174-B758-6F0771DD4017}">
      <dsp:nvSpPr>
        <dsp:cNvPr id="0" name=""/>
        <dsp:cNvSpPr/>
      </dsp:nvSpPr>
      <dsp:spPr>
        <a:xfrm>
          <a:off x="1962521" y="365800"/>
          <a:ext cx="2915716" cy="2915716"/>
        </a:xfrm>
        <a:custGeom>
          <a:avLst/>
          <a:gdLst/>
          <a:ahLst/>
          <a:cxnLst/>
          <a:rect l="0" t="0" r="0" b="0"/>
          <a:pathLst>
            <a:path>
              <a:moveTo>
                <a:pt x="1747815" y="2886590"/>
              </a:moveTo>
              <a:arcTo wR="1457858" hR="1457858" stAng="4711668" swAng="1376664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9FC99-0C91-497C-8B22-ED5ABAA523C3}">
      <dsp:nvSpPr>
        <dsp:cNvPr id="0" name=""/>
        <dsp:cNvSpPr/>
      </dsp:nvSpPr>
      <dsp:spPr>
        <a:xfrm>
          <a:off x="2002316" y="2638339"/>
          <a:ext cx="1122312" cy="729502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Cera</a:t>
          </a:r>
          <a:endParaRPr lang="es-PA" sz="1700" kern="1200" dirty="0"/>
        </a:p>
      </dsp:txBody>
      <dsp:txXfrm>
        <a:off x="2037927" y="2673950"/>
        <a:ext cx="1051090" cy="658280"/>
      </dsp:txXfrm>
    </dsp:sp>
    <dsp:sp modelId="{D3A6039C-B830-4638-8C0E-0D4B57FE4149}">
      <dsp:nvSpPr>
        <dsp:cNvPr id="0" name=""/>
        <dsp:cNvSpPr/>
      </dsp:nvSpPr>
      <dsp:spPr>
        <a:xfrm>
          <a:off x="1962521" y="365800"/>
          <a:ext cx="2915716" cy="2915716"/>
        </a:xfrm>
        <a:custGeom>
          <a:avLst/>
          <a:gdLst/>
          <a:ahLst/>
          <a:cxnLst/>
          <a:rect l="0" t="0" r="0" b="0"/>
          <a:pathLst>
            <a:path>
              <a:moveTo>
                <a:pt x="243680" y="2264780"/>
              </a:moveTo>
              <a:arcTo wR="1457858" hR="1457858" stAng="8783559" swAng="2196754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4AC66-1A7E-4992-9916-B35C7384967A}">
      <dsp:nvSpPr>
        <dsp:cNvPr id="0" name=""/>
        <dsp:cNvSpPr/>
      </dsp:nvSpPr>
      <dsp:spPr>
        <a:xfrm>
          <a:off x="1472718" y="1008404"/>
          <a:ext cx="1122312" cy="72950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Polen</a:t>
          </a:r>
          <a:endParaRPr lang="es-PA" sz="1700" kern="1200" dirty="0"/>
        </a:p>
      </dsp:txBody>
      <dsp:txXfrm>
        <a:off x="1508329" y="1044015"/>
        <a:ext cx="1051090" cy="658280"/>
      </dsp:txXfrm>
    </dsp:sp>
    <dsp:sp modelId="{B2815AF3-5C0A-44F5-A290-B635F3FEADF3}">
      <dsp:nvSpPr>
        <dsp:cNvPr id="0" name=""/>
        <dsp:cNvSpPr/>
      </dsp:nvSpPr>
      <dsp:spPr>
        <a:xfrm>
          <a:off x="1962521" y="365800"/>
          <a:ext cx="2915716" cy="2915716"/>
        </a:xfrm>
        <a:custGeom>
          <a:avLst/>
          <a:gdLst/>
          <a:ahLst/>
          <a:cxnLst/>
          <a:rect l="0" t="0" r="0" b="0"/>
          <a:pathLst>
            <a:path>
              <a:moveTo>
                <a:pt x="253959" y="635679"/>
              </a:moveTo>
              <a:arcTo wR="1457858" hR="1457858" stAng="12859821" swAng="1962125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44AE-E8C3-4AA9-A65A-8B85C5C051A8}">
      <dsp:nvSpPr>
        <dsp:cNvPr id="0" name=""/>
        <dsp:cNvSpPr/>
      </dsp:nvSpPr>
      <dsp:spPr>
        <a:xfrm>
          <a:off x="2032000" y="0"/>
          <a:ext cx="2176016" cy="217601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Colmena Rústica </a:t>
          </a:r>
          <a:endParaRPr lang="es-PA" sz="1700" kern="1200" dirty="0"/>
        </a:p>
      </dsp:txBody>
      <dsp:txXfrm>
        <a:off x="2576004" y="1088008"/>
        <a:ext cx="1088008" cy="1088008"/>
      </dsp:txXfrm>
    </dsp:sp>
    <dsp:sp modelId="{682027C2-59CD-45D9-8AC0-D52BF63078D6}">
      <dsp:nvSpPr>
        <dsp:cNvPr id="0" name=""/>
        <dsp:cNvSpPr/>
      </dsp:nvSpPr>
      <dsp:spPr>
        <a:xfrm>
          <a:off x="943992" y="2176016"/>
          <a:ext cx="2176016" cy="217601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Colmena de panales fijos </a:t>
          </a:r>
          <a:endParaRPr lang="es-PA" sz="1700" kern="1200" dirty="0"/>
        </a:p>
      </dsp:txBody>
      <dsp:txXfrm>
        <a:off x="1487996" y="3264024"/>
        <a:ext cx="1088008" cy="1088008"/>
      </dsp:txXfrm>
    </dsp:sp>
    <dsp:sp modelId="{EF703F24-1590-42B7-B83C-2DEAFFAF3AF3}">
      <dsp:nvSpPr>
        <dsp:cNvPr id="0" name=""/>
        <dsp:cNvSpPr/>
      </dsp:nvSpPr>
      <dsp:spPr>
        <a:xfrm rot="10800000">
          <a:off x="2032000" y="2176016"/>
          <a:ext cx="2176016" cy="217601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Colmena Racional</a:t>
          </a:r>
          <a:endParaRPr lang="es-PA" sz="1700" kern="1200" dirty="0"/>
        </a:p>
      </dsp:txBody>
      <dsp:txXfrm rot="10800000">
        <a:off x="2576004" y="2176016"/>
        <a:ext cx="1088008" cy="1088008"/>
      </dsp:txXfrm>
    </dsp:sp>
    <dsp:sp modelId="{F57B445C-4E3E-4AD1-B7EC-DB65D4A7EEB4}">
      <dsp:nvSpPr>
        <dsp:cNvPr id="0" name=""/>
        <dsp:cNvSpPr/>
      </dsp:nvSpPr>
      <dsp:spPr>
        <a:xfrm>
          <a:off x="3096354" y="2160239"/>
          <a:ext cx="2176016" cy="217601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Colmena de panales o marcos móviles</a:t>
          </a:r>
          <a:endParaRPr lang="es-PA" sz="1700" kern="1200" dirty="0"/>
        </a:p>
      </dsp:txBody>
      <dsp:txXfrm>
        <a:off x="3640358" y="3248247"/>
        <a:ext cx="1088008" cy="108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72B6A-E400-4590-A231-959CB498AD30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Fructuosa </a:t>
          </a:r>
          <a:endParaRPr lang="es-PA" sz="1800" kern="1200" dirty="0"/>
        </a:p>
      </dsp:txBody>
      <dsp:txXfrm>
        <a:off x="3631760" y="200225"/>
        <a:ext cx="966078" cy="966078"/>
      </dsp:txXfrm>
    </dsp:sp>
    <dsp:sp modelId="{09C7F98D-28EF-4703-A992-41866A142172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500" kern="1200"/>
        </a:p>
      </dsp:txBody>
      <dsp:txXfrm>
        <a:off x="4765376" y="1110177"/>
        <a:ext cx="254833" cy="276664"/>
      </dsp:txXfrm>
    </dsp:sp>
    <dsp:sp modelId="{CF8AA153-A2AC-41A2-9F0C-57B0E09D57FE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Glucosa </a:t>
          </a:r>
          <a:endParaRPr lang="es-PA" sz="1800" kern="1200" dirty="0"/>
        </a:p>
      </dsp:txBody>
      <dsp:txXfrm>
        <a:off x="5292773" y="1407021"/>
        <a:ext cx="966078" cy="966078"/>
      </dsp:txXfrm>
    </dsp:sp>
    <dsp:sp modelId="{8312D336-3AFB-4D77-89FC-68FA04AD0497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500" kern="1200"/>
        </a:p>
      </dsp:txBody>
      <dsp:txXfrm rot="10800000">
        <a:off x="5351228" y="2666314"/>
        <a:ext cx="254833" cy="276664"/>
      </dsp:txXfrm>
    </dsp:sp>
    <dsp:sp modelId="{44734A78-6094-4C73-9DA4-ADD0B3700332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Sacarosa </a:t>
          </a:r>
          <a:endParaRPr lang="es-PA" sz="1800" kern="1200" dirty="0"/>
        </a:p>
      </dsp:txBody>
      <dsp:txXfrm>
        <a:off x="4658323" y="3359659"/>
        <a:ext cx="966078" cy="966078"/>
      </dsp:txXfrm>
    </dsp:sp>
    <dsp:sp modelId="{DA382C71-9291-4A47-B6BA-9F9708A2B11F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500" kern="1200"/>
        </a:p>
      </dsp:txBody>
      <dsp:txXfrm rot="10800000">
        <a:off x="4052293" y="3704366"/>
        <a:ext cx="254833" cy="276664"/>
      </dsp:txXfrm>
    </dsp:sp>
    <dsp:sp modelId="{BEFC4607-7642-4DB4-8C8E-ACDDDD0F55E5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Maltosa </a:t>
          </a:r>
          <a:endParaRPr lang="es-PA" sz="1800" kern="1200" dirty="0"/>
        </a:p>
      </dsp:txBody>
      <dsp:txXfrm>
        <a:off x="2605198" y="3359659"/>
        <a:ext cx="966078" cy="966078"/>
      </dsp:txXfrm>
    </dsp:sp>
    <dsp:sp modelId="{F0B341BD-84DD-4804-AEA8-4C9B65903945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500" kern="1200"/>
        </a:p>
      </dsp:txBody>
      <dsp:txXfrm rot="10800000">
        <a:off x="2663653" y="2789780"/>
        <a:ext cx="254833" cy="276664"/>
      </dsp:txXfrm>
    </dsp:sp>
    <dsp:sp modelId="{526AF6CE-A911-4163-98A5-4DC6EF4025CE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Almidón </a:t>
          </a:r>
          <a:endParaRPr lang="es-PA" sz="1800" kern="1200" dirty="0"/>
        </a:p>
      </dsp:txBody>
      <dsp:txXfrm>
        <a:off x="1970747" y="1407021"/>
        <a:ext cx="966078" cy="966078"/>
      </dsp:txXfrm>
    </dsp:sp>
    <dsp:sp modelId="{C2FEA11E-8CC7-4FDD-91B1-1CCAD35C0F18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500" kern="1200"/>
        </a:p>
      </dsp:txBody>
      <dsp:txXfrm>
        <a:off x="3104363" y="1186483"/>
        <a:ext cx="254833" cy="276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4DC80-CF5C-4967-99D1-2CDEB3E49FDE}">
      <dsp:nvSpPr>
        <dsp:cNvPr id="0" name=""/>
        <dsp:cNvSpPr/>
      </dsp:nvSpPr>
      <dsp:spPr>
        <a:xfrm>
          <a:off x="3250703" y="1640018"/>
          <a:ext cx="1622508" cy="12459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Filtración </a:t>
          </a:r>
          <a:endParaRPr lang="es-PA" sz="2200" kern="1200" dirty="0"/>
        </a:p>
      </dsp:txBody>
      <dsp:txXfrm>
        <a:off x="3488314" y="1822480"/>
        <a:ext cx="1147286" cy="881002"/>
      </dsp:txXfrm>
    </dsp:sp>
    <dsp:sp modelId="{515DB32B-34F7-4132-A8C6-BCB25B809B44}">
      <dsp:nvSpPr>
        <dsp:cNvPr id="0" name=""/>
        <dsp:cNvSpPr/>
      </dsp:nvSpPr>
      <dsp:spPr>
        <a:xfrm rot="16200000">
          <a:off x="3874165" y="1438600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4052567" y="1442836"/>
        <a:ext cx="18779" cy="18779"/>
      </dsp:txXfrm>
    </dsp:sp>
    <dsp:sp modelId="{34F943DC-0F36-4FB7-9D9F-F89294250ED6}">
      <dsp:nvSpPr>
        <dsp:cNvPr id="0" name=""/>
        <dsp:cNvSpPr/>
      </dsp:nvSpPr>
      <dsp:spPr>
        <a:xfrm>
          <a:off x="3197857" y="18507"/>
          <a:ext cx="1728200" cy="12459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Remoción de colmena y miel</a:t>
          </a:r>
          <a:endParaRPr lang="es-PA" sz="1900" kern="1200" dirty="0"/>
        </a:p>
      </dsp:txBody>
      <dsp:txXfrm>
        <a:off x="3450946" y="200969"/>
        <a:ext cx="1222022" cy="881002"/>
      </dsp:txXfrm>
    </dsp:sp>
    <dsp:sp modelId="{E601B9F7-11FE-47F3-8E59-4E697E66532D}">
      <dsp:nvSpPr>
        <dsp:cNvPr id="0" name=""/>
        <dsp:cNvSpPr/>
      </dsp:nvSpPr>
      <dsp:spPr>
        <a:xfrm rot="2046006">
          <a:off x="4627506" y="2801424"/>
          <a:ext cx="499698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499698" y="136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4864862" y="2802557"/>
        <a:ext cx="24984" cy="24984"/>
      </dsp:txXfrm>
    </dsp:sp>
    <dsp:sp modelId="{5AB9CBD4-82C7-474D-BBEF-43F04840454A}">
      <dsp:nvSpPr>
        <dsp:cNvPr id="0" name=""/>
        <dsp:cNvSpPr/>
      </dsp:nvSpPr>
      <dsp:spPr>
        <a:xfrm>
          <a:off x="4834887" y="2764900"/>
          <a:ext cx="1777015" cy="1245926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Preparación</a:t>
          </a:r>
          <a:endParaRPr lang="es-PA" sz="1200" kern="1200" dirty="0">
            <a:latin typeface="Arial" pitchFamily="34" charset="0"/>
            <a:cs typeface="Arial" pitchFamily="34" charset="0"/>
          </a:endParaRPr>
        </a:p>
      </dsp:txBody>
      <dsp:txXfrm>
        <a:off x="5095125" y="2947362"/>
        <a:ext cx="1256539" cy="881002"/>
      </dsp:txXfrm>
    </dsp:sp>
    <dsp:sp modelId="{6B024B1B-74AA-4082-8003-810F4E07C63C}">
      <dsp:nvSpPr>
        <dsp:cNvPr id="0" name=""/>
        <dsp:cNvSpPr/>
      </dsp:nvSpPr>
      <dsp:spPr>
        <a:xfrm rot="7270425">
          <a:off x="3544494" y="2913357"/>
          <a:ext cx="231488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31488" y="136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0800000">
        <a:off x="3654451" y="2921195"/>
        <a:ext cx="11574" cy="11574"/>
      </dsp:txXfrm>
    </dsp:sp>
    <dsp:sp modelId="{65FBD1A0-8DE4-4BB3-A28D-2E0505BCE6BA}">
      <dsp:nvSpPr>
        <dsp:cNvPr id="0" name=""/>
        <dsp:cNvSpPr/>
      </dsp:nvSpPr>
      <dsp:spPr>
        <a:xfrm>
          <a:off x="2314599" y="2980935"/>
          <a:ext cx="1872216" cy="124592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Almacenamiento</a:t>
          </a:r>
          <a:endParaRPr lang="es-PA" sz="1200" kern="1200" dirty="0">
            <a:latin typeface="Arial" pitchFamily="34" charset="0"/>
            <a:cs typeface="Arial" pitchFamily="34" charset="0"/>
          </a:endParaRPr>
        </a:p>
      </dsp:txBody>
      <dsp:txXfrm>
        <a:off x="2588779" y="3163397"/>
        <a:ext cx="1323856" cy="881002"/>
      </dsp:txXfrm>
    </dsp:sp>
    <dsp:sp modelId="{8DD6607C-A93D-42EC-8FB5-B24DAB4D22E6}">
      <dsp:nvSpPr>
        <dsp:cNvPr id="0" name=""/>
        <dsp:cNvSpPr/>
      </dsp:nvSpPr>
      <dsp:spPr>
        <a:xfrm rot="11444058">
          <a:off x="3064998" y="2080378"/>
          <a:ext cx="21119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11197" y="136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0800000">
        <a:off x="3165317" y="2088724"/>
        <a:ext cx="10559" cy="10559"/>
      </dsp:txXfrm>
    </dsp:sp>
    <dsp:sp modelId="{AED60990-4F69-4902-85E2-ECBF8DBC7C74}">
      <dsp:nvSpPr>
        <dsp:cNvPr id="0" name=""/>
        <dsp:cNvSpPr/>
      </dsp:nvSpPr>
      <dsp:spPr>
        <a:xfrm>
          <a:off x="1522511" y="1307011"/>
          <a:ext cx="1565644" cy="124592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Transporte de la miel en alzas</a:t>
          </a:r>
          <a:endParaRPr lang="es-PA" sz="1200" kern="1200" dirty="0">
            <a:latin typeface="Arial" pitchFamily="34" charset="0"/>
            <a:cs typeface="Arial" pitchFamily="34" charset="0"/>
          </a:endParaRPr>
        </a:p>
      </dsp:txBody>
      <dsp:txXfrm>
        <a:off x="1751794" y="1489473"/>
        <a:ext cx="1107078" cy="88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ED0A4-E7F1-4A11-87B5-E2EB220935A4}" type="datetimeFigureOut">
              <a:rPr lang="es-PA" smtClean="0"/>
              <a:t>1/6/16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6931-3C14-4147-8C77-B1BC921BD7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9583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6931-3C14-4147-8C77-B1BC921BD764}" type="slidenum">
              <a:rPr lang="es-PA" smtClean="0"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037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21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714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051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484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749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96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61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172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183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843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327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E977-BC60-47F3-B6F7-EFC8F0C65474}" type="datetimeFigureOut">
              <a:rPr lang="es-PA" smtClean="0"/>
              <a:t>1/6/16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BE55-91A8-41C9-8864-D0A7606982B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626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ekeeping.com/articulos/salamanca/sistema_puntos_criticos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83" y="0"/>
            <a:ext cx="9242648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619672" y="548680"/>
            <a:ext cx="5002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Apicultura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2370" y="5110736"/>
            <a:ext cx="37642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Preparado por:</a:t>
            </a:r>
          </a:p>
          <a:p>
            <a:pPr algn="ctr"/>
            <a:r>
              <a:rPr lang="es-E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Yuli</a:t>
            </a:r>
            <a:r>
              <a:rPr lang="es-E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Domínguez. </a:t>
            </a:r>
          </a:p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Portal Educa Panamá</a:t>
            </a:r>
            <a:endParaRPr lang="es-E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1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Abejas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el 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insecto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encargado 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de producir miel y su color de piel color negro con dorado que tiene un aguijón el cual utiliza para picar en cuanto se acercan al panal.</a:t>
            </a:r>
            <a:endParaRPr lang="es-PA" sz="24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7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s-ES" sz="5400" b="1" dirty="0" smtClean="0">
                <a:solidFill>
                  <a:prstClr val="black"/>
                </a:solidFill>
                <a:latin typeface="Gabriola" pitchFamily="82" charset="0"/>
                <a:ea typeface="Calibri"/>
                <a:cs typeface="Times New Roman"/>
              </a:rPr>
              <a:t/>
            </a:r>
            <a:br>
              <a:rPr lang="es-ES" sz="5400" b="1" dirty="0" smtClean="0">
                <a:solidFill>
                  <a:prstClr val="black"/>
                </a:solidFill>
                <a:latin typeface="Gabriola" pitchFamily="82" charset="0"/>
                <a:ea typeface="Calibri"/>
                <a:cs typeface="Times New Roman"/>
              </a:rPr>
            </a:br>
            <a:r>
              <a:rPr lang="es-ES" sz="5400" b="1" dirty="0" smtClean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Alimentos </a:t>
            </a:r>
            <a:r>
              <a:rPr lang="es-ES" sz="5400" b="1" dirty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para las abejas</a:t>
            </a:r>
            <a:r>
              <a:rPr lang="es-PA" sz="5400" dirty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/>
            </a:r>
            <a:br>
              <a:rPr lang="es-PA" sz="5400" dirty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</a:b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2800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Las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abejas recogen el polen de las plantas y 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flores, lo llevan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la colmena 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para mezclarlo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con el 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néctar, con el elaboran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el alimento para el consumo propio. </a:t>
            </a:r>
            <a:endParaRPr lang="es-PA" sz="28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84874"/>
            <a:ext cx="3618209" cy="241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CC6600"/>
                </a:solidFill>
                <a:latin typeface="Gabriola" pitchFamily="82" charset="0"/>
              </a:rPr>
              <a:t>¿Cómo se cultiva la miel?</a:t>
            </a:r>
            <a:endParaRPr lang="es-PA" sz="5400" dirty="0">
              <a:solidFill>
                <a:srgbClr val="CC6600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Cuando mas rápida sea la cosecha , menos tiempo se hace que las abejas empiecen a se agresivas.</a:t>
            </a:r>
            <a:endParaRPr lang="es-PA" sz="2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038600" cy="268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1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¿Cómo se elabora la miel de abejas? 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s-ES" sz="2800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Cuando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abeja recoge el néctar de la flor y la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transporta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colmena, lo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procesan añadiéndole enzimas para convertirlo en gotas de miel y para terminar la elaboración, lo almacenan en la celdillas y lo cubren con cera para evitar que la miel absorba humedad.</a:t>
            </a:r>
            <a:endParaRPr lang="es-P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104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3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1159"/>
              </p:ext>
            </p:extLst>
          </p:nvPr>
        </p:nvGraphicFramePr>
        <p:xfrm>
          <a:off x="251520" y="1844824"/>
          <a:ext cx="8712970" cy="303695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86065"/>
                <a:gridCol w="812226"/>
                <a:gridCol w="677974"/>
                <a:gridCol w="936104"/>
                <a:gridCol w="648072"/>
                <a:gridCol w="1080120"/>
                <a:gridCol w="792088"/>
                <a:gridCol w="936104"/>
                <a:gridCol w="936104"/>
                <a:gridCol w="1008113"/>
              </a:tblGrid>
              <a:tr h="89322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Marca 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de la miel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Sabor 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Textura 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>
                          <a:latin typeface="Arial" pitchFamily="34" charset="0"/>
                          <a:cs typeface="Arial" pitchFamily="34" charset="0"/>
                        </a:rPr>
                        <a:t>Disacaridos</a:t>
                      </a:r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Acides 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Glucosa Comercial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Solidos Insolubles 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agua 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Solidos Totales </a:t>
                      </a:r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525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Kilmer</a:t>
                      </a:r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Chiriquí 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Dorado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Dulce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Espeso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3.57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Positiva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5ml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Negativo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3.52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322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La Colmena</a:t>
                      </a:r>
                      <a:r>
                        <a:rPr lang="es-ES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El valle 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Dorado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Dulce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Espeso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3.29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Negativa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10ml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Negativa 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3.52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1.7%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525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Honey</a:t>
                      </a:r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Twin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Amarillo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Ácida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Espeso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3.18</a:t>
                      </a:r>
                      <a:endParaRPr kumimoji="0" lang="es-PA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Negativa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20ml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Negativa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3.52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7.25</a:t>
                      </a:r>
                      <a:endParaRPr lang="es-PA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latin typeface="Gabriola" pitchFamily="82" charset="0"/>
              </a:rPr>
              <a:t>Resultado de </a:t>
            </a:r>
            <a:r>
              <a:rPr lang="es-ES" sz="5400" dirty="0" smtClean="0">
                <a:latin typeface="Gabriola" pitchFamily="82" charset="0"/>
              </a:rPr>
              <a:t>Prueba-Físico </a:t>
            </a:r>
            <a:r>
              <a:rPr lang="es-ES" sz="5400" dirty="0" smtClean="0">
                <a:latin typeface="Gabriola" pitchFamily="82" charset="0"/>
              </a:rPr>
              <a:t>Químico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648072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Prueba-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Fisico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Químico realizado por Estudiantes Lic. Seguridad Alimentaria y Nutricional ( UDELAS)</a:t>
            </a:r>
            <a:endParaRPr lang="es-P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990033"/>
                </a:solidFill>
                <a:latin typeface="Gabriola" pitchFamily="82" charset="0"/>
              </a:rPr>
              <a:t>Objetivos de la Prueba-Fisicoquímica</a:t>
            </a:r>
            <a:endParaRPr lang="es-PA" sz="5400" b="1" dirty="0">
              <a:solidFill>
                <a:srgbClr val="990033"/>
              </a:solidFill>
              <a:latin typeface="Gabriola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7544" y="1716832"/>
            <a:ext cx="4038600" cy="5141168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Analizar la calidad de cada muestra de la miel, </a:t>
            </a:r>
            <a:r>
              <a:rPr lang="es-PA" sz="20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por medio de un análisis.</a:t>
            </a:r>
          </a:p>
          <a:p>
            <a:pPr marL="0" indent="0">
              <a:buNone/>
            </a:pPr>
            <a:endParaRPr lang="es-PA" sz="2000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Obtener conocimientos sobre la miel de abeja y beneficios para la alimentación de ser humano.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ES" sz="20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econocer  las características fisicoquímicas de los </a:t>
            </a:r>
            <a:r>
              <a:rPr lang="es-ES" sz="20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análisis </a:t>
            </a:r>
            <a:r>
              <a:rPr lang="es-ES" sz="20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sensoriales de la miel.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130128" cy="41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s-ES" sz="5400" dirty="0">
                <a:solidFill>
                  <a:schemeClr val="bg1"/>
                </a:solidFill>
                <a:latin typeface="Gabriola" pitchFamily="82" charset="0"/>
              </a:rPr>
              <a:t>Subproductos del Proceso Apícola </a:t>
            </a:r>
            <a:endParaRPr lang="es-PA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387973"/>
              </p:ext>
            </p:extLst>
          </p:nvPr>
        </p:nvGraphicFramePr>
        <p:xfrm>
          <a:off x="1187624" y="1412776"/>
          <a:ext cx="6840760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dondear rectángulo de esquina sencilla"/>
          <p:cNvSpPr/>
          <p:nvPr/>
        </p:nvSpPr>
        <p:spPr>
          <a:xfrm>
            <a:off x="1547664" y="5582598"/>
            <a:ext cx="6120680" cy="1080120"/>
          </a:xfrm>
          <a:prstGeom prst="round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Son de gran importancia para las persona ya que son beneficiosos en el hogar  y </a:t>
            </a:r>
            <a:r>
              <a:rPr lang="es-ES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uso medicinal.</a:t>
            </a:r>
            <a:endParaRPr lang="es-PA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Subproductos del Proceso </a:t>
            </a:r>
            <a:r>
              <a:rPr lang="es-ES" sz="5400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A</a:t>
            </a:r>
            <a:r>
              <a:rPr lang="es-ES" sz="5400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pícola </a:t>
            </a:r>
            <a:endParaRPr lang="es-PA" sz="5400" dirty="0">
              <a:solidFill>
                <a:schemeClr val="accent3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Propóleos: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 una sustancia que la abejas obtienen de los </a:t>
            </a: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rboles 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elaborar un antibiótico 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 protege 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colmena de baterías virus y hongos.</a:t>
            </a:r>
            <a:endParaRPr lang="es-PA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5144">
            <a:off x="4767726" y="2247326"/>
            <a:ext cx="3380184" cy="2535138"/>
          </a:xfrm>
        </p:spPr>
      </p:pic>
    </p:spTree>
    <p:extLst>
      <p:ext uri="{BB962C8B-B14F-4D97-AF65-F5344CB8AC3E}">
        <p14:creationId xmlns:p14="http://schemas.microsoft.com/office/powerpoint/2010/main" val="11938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Polen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038600" cy="322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es-ES" dirty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abejas recogen el polen de las flores para su alimentación ya que es muy nutritivo.</a:t>
            </a:r>
            <a:endParaRPr lang="es-P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53" y="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Cera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038600" cy="301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endParaRPr lang="es-ES" sz="3200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abeja utiliza la cera para construir el panal. </a:t>
            </a:r>
            <a:endParaRPr lang="es-P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4038600" cy="254888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ea typeface="Calibri"/>
                <a:cs typeface="Times New Roman"/>
              </a:rPr>
              <a:t> </a:t>
            </a:r>
            <a:endParaRPr lang="es-PA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E</a:t>
            </a:r>
            <a:r>
              <a:rPr lang="es-ES" dirty="0" smtClean="0">
                <a:solidFill>
                  <a:srgbClr val="7030A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s la técnica que se emplea  para criar las abejas y posteriormente obtener la miel.</a:t>
            </a:r>
            <a:endParaRPr lang="es-PA" dirty="0"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s-PA" dirty="0"/>
          </a:p>
        </p:txBody>
      </p:sp>
      <p:sp>
        <p:nvSpPr>
          <p:cNvPr id="6" name="5 Nube"/>
          <p:cNvSpPr/>
          <p:nvPr/>
        </p:nvSpPr>
        <p:spPr>
          <a:xfrm>
            <a:off x="1619672" y="282352"/>
            <a:ext cx="5256584" cy="156247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7030A0"/>
                </a:solidFill>
                <a:latin typeface="Gabriola" pitchFamily="82" charset="0"/>
                <a:ea typeface="+mj-ea"/>
                <a:cs typeface="+mj-cs"/>
              </a:rPr>
              <a:t>Apicultura</a:t>
            </a:r>
            <a:endParaRPr lang="es-PA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170434" cy="210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err="1" smtClean="0">
                <a:solidFill>
                  <a:srgbClr val="009900"/>
                </a:solidFill>
              </a:rPr>
              <a:t>Yuli</a:t>
            </a:r>
            <a:r>
              <a:rPr lang="es-PA" dirty="0" smtClean="0">
                <a:solidFill>
                  <a:srgbClr val="009900"/>
                </a:solidFill>
              </a:rPr>
              <a:t> Domínguez. Estudiante  de  Lic. Seguridad Alimentaria Nutricional (UDELAS)</a:t>
            </a:r>
            <a:endParaRPr lang="es-PA" dirty="0">
              <a:solidFill>
                <a:srgbClr val="0099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E55-91A8-41C9-8864-D0A7606982BC}" type="slidenum">
              <a:rPr lang="es-PA" smtClean="0"/>
              <a:t>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234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774432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b="0" dirty="0" smtClean="0">
                <a:solidFill>
                  <a:srgbClr val="9900CC"/>
                </a:solidFill>
                <a:latin typeface="Gabriola" pitchFamily="82" charset="0"/>
              </a:rPr>
              <a:t>Jalea Real</a:t>
            </a:r>
            <a:endParaRPr lang="es-PA" sz="5400" b="0" dirty="0">
              <a:solidFill>
                <a:srgbClr val="9900CC"/>
              </a:solidFill>
              <a:latin typeface="Gabriola" pitchFamily="82" charset="0"/>
            </a:endParaRPr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1835696" y="1124744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Es una sustancia beneficiosa muy  rica en nutrientes  la cual  nos  promueve  energía , etc.</a:t>
            </a:r>
            <a:endParaRPr lang="es-PA" sz="2000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solidFill>
                  <a:srgbClr val="7030A0"/>
                </a:solidFill>
                <a:latin typeface="Gabriola" pitchFamily="82" charset="0"/>
              </a:rPr>
              <a:t>Apitoxina</a:t>
            </a:r>
            <a:r>
              <a:rPr lang="es-ES" sz="5400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endParaRPr lang="es-PA" sz="5400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 el veneno que tienen las abejas en el aguijón lo utilizan para defenderse de otras especies.</a:t>
            </a:r>
            <a:endParaRPr lang="es-PA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011366" cy="3285126"/>
          </a:xfrm>
        </p:spPr>
      </p:pic>
    </p:spTree>
    <p:extLst>
      <p:ext uri="{BB962C8B-B14F-4D97-AF65-F5344CB8AC3E}">
        <p14:creationId xmlns:p14="http://schemas.microsoft.com/office/powerpoint/2010/main" val="20327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Gabriola" pitchFamily="82" charset="0"/>
              </a:rPr>
              <a:t>¿Cómo se clasifican los miembros de la Colmena?</a:t>
            </a: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572276752"/>
              </p:ext>
            </p:extLst>
          </p:nvPr>
        </p:nvGraphicFramePr>
        <p:xfrm>
          <a:off x="1403648" y="1772816"/>
          <a:ext cx="624001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1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CC3300"/>
                </a:solidFill>
                <a:latin typeface="Gabriola" pitchFamily="82" charset="0"/>
              </a:rPr>
              <a:t>Colmena Rústica </a:t>
            </a:r>
            <a:endParaRPr lang="es-PA" sz="5400" dirty="0">
              <a:solidFill>
                <a:srgbClr val="CC3300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ES" sz="3600" dirty="0" smtClean="0">
              <a:solidFill>
                <a:srgbClr val="CC3300"/>
              </a:solidFill>
              <a:latin typeface="Gabriola" pitchFamily="82" charset="0"/>
            </a:endParaRPr>
          </a:p>
          <a:p>
            <a:r>
              <a:rPr lang="es-ES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Son las colmenas que construyen las abejas en los </a:t>
            </a:r>
            <a:r>
              <a:rPr lang="es-ES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árboles</a:t>
            </a:r>
            <a:r>
              <a:rPr lang="es-ES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PA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2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Colmena Racional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290752" cy="286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038600" cy="4525963"/>
          </a:xfrm>
        </p:spPr>
        <p:txBody>
          <a:bodyPr/>
          <a:lstStyle/>
          <a:p>
            <a:endParaRPr lang="es-ES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construida siguiendo los principios para la producción de miel y brindarles las mejores condiciones a las abejas. </a:t>
            </a:r>
            <a:endParaRPr lang="es-P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latin typeface="Gabriola" pitchFamily="82" charset="0"/>
              </a:rPr>
              <a:t>Colmena de Panales Fijos </a:t>
            </a:r>
            <a:endParaRPr lang="es-PA" sz="48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endParaRPr lang="es-E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abejas construyen en los troncos huecos para elaborar su propia miel.</a:t>
            </a:r>
            <a:endParaRPr lang="es-P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36" y="256490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7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Colmena de Panales o </a:t>
            </a:r>
            <a:r>
              <a:rPr lang="es-E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M</a:t>
            </a:r>
            <a:r>
              <a:rPr lang="es-E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arcos Móviles</a:t>
            </a:r>
            <a:endParaRPr lang="es-PA" sz="5400" dirty="0">
              <a:solidFill>
                <a:schemeClr val="tx1">
                  <a:lumMod val="75000"/>
                  <a:lumOff val="2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utilizan en la actualidad tienen alturas y tamaños diferentes son construidas con madera formando cuadros en su interior.  </a:t>
            </a:r>
            <a:endParaRPr lang="es-P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038600" cy="301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1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030A0"/>
                </a:solidFill>
                <a:latin typeface="Gabriola" pitchFamily="82" charset="0"/>
              </a:rPr>
              <a:t>¿Cuáles son los Carbohidratos presentes en la Miel?</a:t>
            </a:r>
            <a:endParaRPr lang="es-PA" dirty="0">
              <a:solidFill>
                <a:srgbClr val="7030A0"/>
              </a:solidFill>
              <a:latin typeface="Gabriola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23504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66FF66"/>
                </a:solidFill>
                <a:latin typeface="Gabriola" pitchFamily="82" charset="0"/>
              </a:rPr>
              <a:t>Fructuosa</a:t>
            </a:r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038600" cy="1833524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4038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la azúcar monosacáridos</a:t>
            </a:r>
            <a:r>
              <a:rPr lang="es-P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se encuentra en la miel y las frutas.</a:t>
            </a:r>
            <a:endParaRPr lang="es-P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Glucosa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la azúcar, contiene una fórmula molecular C6H1206.</a:t>
            </a:r>
          </a:p>
          <a:p>
            <a:pPr marL="0" indent="0">
              <a:buNone/>
            </a:pPr>
            <a:endParaRPr lang="es-E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glucosa nos aporta energía para el buen funcionamiento de nuestro cuerpo.</a:t>
            </a:r>
            <a:endParaRPr lang="es-P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038600" cy="2718503"/>
          </a:xfrm>
        </p:spPr>
      </p:pic>
    </p:spTree>
    <p:extLst>
      <p:ext uri="{BB962C8B-B14F-4D97-AF65-F5344CB8AC3E}">
        <p14:creationId xmlns:p14="http://schemas.microsoft.com/office/powerpoint/2010/main" val="39029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016" y="260648"/>
            <a:ext cx="4038600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b="1" dirty="0" smtClean="0">
              <a:effectLst/>
              <a:latin typeface="Gabriola" pitchFamily="82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solidFill>
                  <a:schemeClr val="bg1"/>
                </a:solidFill>
                <a:effectLst/>
                <a:latin typeface="Gabriola" pitchFamily="82" charset="0"/>
                <a:ea typeface="Calibri"/>
                <a:cs typeface="Times New Roman"/>
              </a:rPr>
              <a:t>Vestimenta </a:t>
            </a:r>
            <a:r>
              <a:rPr lang="es-ES" sz="3600" b="1" dirty="0" smtClean="0">
                <a:solidFill>
                  <a:schemeClr val="bg1"/>
                </a:solidFill>
                <a:effectLst/>
                <a:latin typeface="Gabriola" pitchFamily="82" charset="0"/>
                <a:ea typeface="Calibri"/>
                <a:cs typeface="Times New Roman"/>
              </a:rPr>
              <a:t>de </a:t>
            </a:r>
            <a:r>
              <a:rPr lang="es-ES" sz="3600" b="1" dirty="0" smtClean="0">
                <a:solidFill>
                  <a:schemeClr val="bg1"/>
                </a:solidFill>
                <a:effectLst/>
                <a:latin typeface="Gabriola" pitchFamily="82" charset="0"/>
                <a:ea typeface="Calibri"/>
                <a:cs typeface="Times New Roman"/>
              </a:rPr>
              <a:t>un apicultor</a:t>
            </a:r>
            <a:endParaRPr lang="es-ES" sz="3600" b="1" dirty="0" smtClean="0">
              <a:solidFill>
                <a:schemeClr val="bg1"/>
              </a:solidFill>
              <a:effectLst/>
              <a:latin typeface="Gabriola" pitchFamily="82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 smtClean="0">
                <a:solidFill>
                  <a:schemeClr val="bg1"/>
                </a:solidFill>
                <a:effectLst/>
                <a:latin typeface="Gabriola" pitchFamily="82" charset="0"/>
                <a:ea typeface="Calibri"/>
                <a:cs typeface="Times New Roman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</a:t>
            </a:r>
            <a:r>
              <a:rPr lang="es-ES" sz="20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e utiliza para la protección de las picaduras de las mismas ya que está diseñado de en tres piezas.</a:t>
            </a:r>
            <a:endParaRPr lang="es-PA" sz="20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462828" cy="259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Sacarosa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1838" y="1795697"/>
            <a:ext cx="7427168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  un disacárido con fórmula molecular </a:t>
            </a:r>
            <a:r>
              <a:rPr lang="es-ES" sz="20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C</a:t>
            </a:r>
            <a:r>
              <a:rPr lang="es-ES" sz="2000" baseline="-250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12 </a:t>
            </a:r>
            <a:r>
              <a:rPr lang="es-ES" sz="20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H</a:t>
            </a:r>
            <a:r>
              <a:rPr lang="es-ES" sz="2000" baseline="-250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22</a:t>
            </a:r>
            <a:r>
              <a:rPr lang="es-ES" sz="20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es-ES" sz="2000" baseline="-250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11 </a:t>
            </a:r>
            <a:r>
              <a:rPr lang="es-ES" sz="2000" baseline="-25000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ES" sz="20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que se encuentra en los alimentos como la remolacha y la caña de azúcar. </a:t>
            </a:r>
            <a:endParaRPr lang="es-PA" sz="2000" dirty="0"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37528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01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66CC"/>
                </a:solidFill>
                <a:latin typeface="Gabriola" pitchFamily="82" charset="0"/>
              </a:rPr>
              <a:t>Maltosa</a:t>
            </a:r>
            <a:endParaRPr lang="es-PA" sz="5400" dirty="0">
              <a:solidFill>
                <a:srgbClr val="FF66CC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 disacáridos se utilizan como edulcorantes, su fórmula molecular es: </a:t>
            </a:r>
            <a:r>
              <a:rPr lang="es-ES" sz="24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C</a:t>
            </a:r>
            <a:r>
              <a:rPr lang="es-ES" sz="2400" baseline="-250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12</a:t>
            </a:r>
            <a:r>
              <a:rPr lang="es-ES" sz="24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H</a:t>
            </a:r>
            <a:r>
              <a:rPr lang="es-ES" sz="2400" baseline="-250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22</a:t>
            </a:r>
            <a:r>
              <a:rPr lang="es-ES" sz="24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es-ES" sz="2400" baseline="-250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11</a:t>
            </a:r>
            <a:endParaRPr lang="es-PA" sz="24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50718"/>
            <a:ext cx="6167214" cy="275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Almidón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Es un polisacáridos que se </a:t>
            </a:r>
            <a:r>
              <a:rPr lang="es-ES" dirty="0" smtClean="0"/>
              <a:t>encuentran </a:t>
            </a:r>
            <a:r>
              <a:rPr lang="es-ES" dirty="0" smtClean="0"/>
              <a:t>en las pastas, cereales, y arroz.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5328592" cy="299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7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1852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latin typeface="Gabriola" pitchFamily="82" charset="0"/>
              </a:rPr>
              <a:t>Diafragma de flujo del Proceso de la Miel </a:t>
            </a:r>
            <a:endParaRPr lang="es-PA" sz="5400" dirty="0">
              <a:latin typeface="Gabriola" pitchFamily="82" charset="0"/>
            </a:endParaRPr>
          </a:p>
        </p:txBody>
      </p:sp>
      <p:pic>
        <p:nvPicPr>
          <p:cNvPr id="16" name="1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104456" cy="4958462"/>
          </a:xfrm>
        </p:spPr>
      </p:pic>
    </p:spTree>
    <p:extLst>
      <p:ext uri="{BB962C8B-B14F-4D97-AF65-F5344CB8AC3E}">
        <p14:creationId xmlns:p14="http://schemas.microsoft.com/office/powerpoint/2010/main" val="4143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4" y="-14738"/>
            <a:ext cx="9138096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dirty="0" smtClean="0">
                <a:latin typeface="Gabriola" pitchFamily="82" charset="0"/>
              </a:rPr>
              <a:t>Puntos Críticos de Control del Proceso de la Miel </a:t>
            </a:r>
            <a:endParaRPr lang="es-PA" dirty="0">
              <a:latin typeface="Gabriola" pitchFamily="82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5705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/>
          <p:cNvSpPr/>
          <p:nvPr/>
        </p:nvSpPr>
        <p:spPr>
          <a:xfrm>
            <a:off x="5844300" y="2970027"/>
            <a:ext cx="160730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Distribución y presentación</a:t>
            </a:r>
            <a:endParaRPr lang="es-PA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5364088" y="3501008"/>
            <a:ext cx="480212" cy="21602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Remoción de Colmena y Miel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525963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Riesgo: </a:t>
            </a:r>
          </a:p>
          <a:p>
            <a:pPr marL="0" indent="0"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vitar la contaminación de tierra,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preservantes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y pinturas.</a:t>
            </a:r>
            <a:endParaRPr lang="es-P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" b="100000" l="6875" r="80313">
                        <a14:foregroundMark x1="27708" y1="40725" x2="27708" y2="40725"/>
                        <a14:foregroundMark x1="21875" y1="50628" x2="21875" y2="50628"/>
                        <a14:foregroundMark x1="15625" y1="64714" x2="15625" y2="64714"/>
                        <a14:foregroundMark x1="10938" y1="72524" x2="13333" y2="70432"/>
                        <a14:foregroundMark x1="10938" y1="76569" x2="10938" y2="76569"/>
                        <a14:foregroundMark x1="10938" y1="85635" x2="10938" y2="85635"/>
                        <a14:foregroundMark x1="12604" y1="88842" x2="10729" y2="85635"/>
                        <a14:foregroundMark x1="11146" y1="82287" x2="10521" y2="74756"/>
                        <a14:foregroundMark x1="9583" y1="67922" x2="10208" y2="65690"/>
                        <a14:foregroundMark x1="29583" y1="46583" x2="29583" y2="46583"/>
                        <a14:foregroundMark x1="19167" y1="52859" x2="19167" y2="52859"/>
                        <a14:foregroundMark x1="26563" y1="46304" x2="26563" y2="47280"/>
                        <a14:foregroundMark x1="25938" y1="35425" x2="25938" y2="35425"/>
                        <a14:foregroundMark x1="30312" y1="21339" x2="30312" y2="21339"/>
                        <a14:foregroundMark x1="31771" y1="4184" x2="31771" y2="4184"/>
                        <a14:foregroundMark x1="29583" y1="5021" x2="29583" y2="5021"/>
                        <a14:foregroundMark x1="30521" y1="2232" x2="31042" y2="3487"/>
                        <a14:foregroundMark x1="73958" y1="98745" x2="73958" y2="98745"/>
                        <a14:foregroundMark x1="75104" y1="95955" x2="75104" y2="95955"/>
                        <a14:foregroundMark x1="71875" y1="96374" x2="71875" y2="96374"/>
                        <a14:foregroundMark x1="23333" y1="93863" x2="23333" y2="93863"/>
                        <a14:foregroundMark x1="24688" y1="97908" x2="24688" y2="97908"/>
                        <a14:foregroundMark x1="23542" y1="96374" x2="23542" y2="96374"/>
                        <a14:foregroundMark x1="22188" y1="96374" x2="22188" y2="96374"/>
                        <a14:foregroundMark x1="20938" y1="93166" x2="20938" y2="93166"/>
                        <a14:backgroundMark x1="69271" y1="65690" x2="69271" y2="65690"/>
                        <a14:backgroundMark x1="67396" y1="63459" x2="67396" y2="63459"/>
                        <a14:backgroundMark x1="66458" y1="61367" x2="66458" y2="61367"/>
                        <a14:backgroundMark x1="62500" y1="64435" x2="62500" y2="64435"/>
                        <a14:backgroundMark x1="62083" y1="66667" x2="62083" y2="66667"/>
                        <a14:backgroundMark x1="61146" y1="64993" x2="61146" y2="64993"/>
                        <a14:backgroundMark x1="10208" y1="84100" x2="10208" y2="84100"/>
                        <a14:backgroundMark x1="9063" y1="82566" x2="9063" y2="82566"/>
                        <a14:backgroundMark x1="12604" y1="89819" x2="12604" y2="89819"/>
                        <a14:backgroundMark x1="14896" y1="90656" x2="14896" y2="90656"/>
                        <a14:backgroundMark x1="14688" y1="89819" x2="14688" y2="89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038600" cy="3016329"/>
          </a:xfrm>
        </p:spPr>
      </p:pic>
    </p:spTree>
    <p:extLst>
      <p:ext uri="{BB962C8B-B14F-4D97-AF65-F5344CB8AC3E}">
        <p14:creationId xmlns:p14="http://schemas.microsoft.com/office/powerpoint/2010/main" val="3555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Gabriola" pitchFamily="82" charset="0"/>
              </a:rPr>
              <a:t>Transporte de la Miel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endParaRPr lang="es-ES" dirty="0" smtClean="0">
              <a:latin typeface="Gabriola" pitchFamily="82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Riesgo: </a:t>
            </a:r>
          </a:p>
          <a:p>
            <a:pPr marL="0" indent="0"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Contaminación física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y química por el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transporte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animales y agua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lluvia.</a:t>
            </a:r>
            <a:endParaRPr lang="es-P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1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Filtración 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3600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Riesgo: 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Fracaso 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eliminar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contaminantes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físicos.</a:t>
            </a:r>
            <a:endParaRPr lang="es-P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Gabriola" pitchFamily="82" charset="0"/>
              </a:rPr>
              <a:t>Almacenamiento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6203032" cy="4525963"/>
          </a:xfrm>
        </p:spPr>
        <p:txBody>
          <a:bodyPr/>
          <a:lstStyle/>
          <a:p>
            <a:endParaRPr lang="es-ES" dirty="0" smtClean="0">
              <a:latin typeface="Gabriola" pitchFamily="82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Riesgo: </a:t>
            </a:r>
          </a:p>
          <a:p>
            <a:pPr marL="0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Contaminación al deterioro del producto envasado debido a las altas temperaturas o absorción de humedad</a:t>
            </a:r>
            <a:r>
              <a:rPr lang="es-ES" sz="2000" dirty="0" smtClean="0">
                <a:latin typeface="Gabriola" pitchFamily="82" charset="0"/>
              </a:rPr>
              <a:t>.</a:t>
            </a:r>
            <a:endParaRPr lang="es-PA" sz="2000" dirty="0">
              <a:latin typeface="Gabriola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1493"/>
            <a:ext cx="3816424" cy="25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Preparación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Riesgo: 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Contaminación por rotura de envases de vidrios y deterioro debido a altas temperaturas.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524200" cy="3387749"/>
          </a:xfrm>
        </p:spPr>
      </p:pic>
    </p:spTree>
    <p:extLst>
      <p:ext uri="{BB962C8B-B14F-4D97-AF65-F5344CB8AC3E}">
        <p14:creationId xmlns:p14="http://schemas.microsoft.com/office/powerpoint/2010/main" val="7702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038600" cy="403244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lvl="0"/>
            <a:endParaRPr lang="es-PA" dirty="0">
              <a:solidFill>
                <a:prstClr val="black"/>
              </a:solidFill>
              <a:latin typeface="Gabriola" pitchFamily="8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El traje es parecido al overol pero es largo de utiliza con botas guantes y un sombrero especial con mayas al frente  para la visualización de la persona, el sombrero tiene que estar  unido al traje para evitar que la abejas puedan entrar. </a:t>
            </a:r>
            <a:endParaRPr lang="es-PA" sz="20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606552" cy="240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2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abriola" pitchFamily="82" charset="0"/>
              </a:rPr>
              <a:t>Distribución y Presentación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es-ES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Riesgos: 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Contaminación y absorción de humedad debido a daño en los sellos por deficiente manipulación del empacado</a:t>
            </a:r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  <a:endParaRPr lang="es-PA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69" y="3645024"/>
            <a:ext cx="1944216" cy="27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990033"/>
                </a:solidFill>
                <a:latin typeface="Gabriola" pitchFamily="82" charset="0"/>
              </a:rPr>
              <a:t/>
            </a:r>
            <a:br>
              <a:rPr lang="es-ES" sz="6000" dirty="0" smtClean="0">
                <a:solidFill>
                  <a:srgbClr val="990033"/>
                </a:solidFill>
                <a:latin typeface="Gabriola" pitchFamily="82" charset="0"/>
              </a:rPr>
            </a:br>
            <a:r>
              <a:rPr lang="es-ES" sz="6000" dirty="0" smtClean="0">
                <a:solidFill>
                  <a:srgbClr val="990033"/>
                </a:solidFill>
                <a:latin typeface="Gabriola" pitchFamily="82" charset="0"/>
              </a:rPr>
              <a:t>Infografía</a:t>
            </a:r>
            <a:r>
              <a:rPr lang="es-ES" dirty="0" smtClean="0">
                <a:solidFill>
                  <a:srgbClr val="990033"/>
                </a:solidFill>
              </a:rPr>
              <a:t/>
            </a:r>
            <a:br>
              <a:rPr lang="es-ES" dirty="0" smtClean="0">
                <a:solidFill>
                  <a:srgbClr val="990033"/>
                </a:solidFill>
              </a:rPr>
            </a:br>
            <a:endParaRPr lang="es-PA" dirty="0">
              <a:solidFill>
                <a:srgbClr val="99003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PA" sz="1600" dirty="0" smtClean="0">
              <a:latin typeface="Gabriola" pitchFamily="82" charset="0"/>
            </a:endParaRPr>
          </a:p>
          <a:p>
            <a:r>
              <a:rPr lang="es-PA" sz="1600" dirty="0" smtClean="0">
                <a:latin typeface="Gabriola" pitchFamily="82" charset="0"/>
                <a:hlinkClick r:id="rId2"/>
              </a:rPr>
              <a:t>http</a:t>
            </a:r>
            <a:r>
              <a:rPr lang="es-PA" sz="1600" dirty="0">
                <a:latin typeface="Gabriola" pitchFamily="82" charset="0"/>
                <a:hlinkClick r:id="rId2"/>
              </a:rPr>
              <a:t>://</a:t>
            </a:r>
            <a:r>
              <a:rPr lang="es-PA" sz="1600" dirty="0" smtClean="0">
                <a:latin typeface="Gabriola" pitchFamily="82" charset="0"/>
                <a:hlinkClick r:id="rId2"/>
              </a:rPr>
              <a:t>www.beekeeping.com/articulos/salamanca/sistema_puntos_criticos.gif</a:t>
            </a:r>
            <a:endParaRPr lang="es-PA" sz="1600" dirty="0" smtClean="0">
              <a:latin typeface="Gabriola" pitchFamily="82" charset="0"/>
            </a:endParaRPr>
          </a:p>
          <a:p>
            <a:endParaRPr lang="es-PA" sz="1200" dirty="0" smtClean="0">
              <a:latin typeface="Gabriola" pitchFamily="82" charset="0"/>
            </a:endParaRPr>
          </a:p>
          <a:p>
            <a:r>
              <a:rPr lang="es-PA" sz="1400" dirty="0" smtClean="0">
                <a:latin typeface="Gabriola" pitchFamily="82" charset="0"/>
              </a:rPr>
              <a:t>https</a:t>
            </a:r>
            <a:r>
              <a:rPr lang="es-PA" sz="1400" dirty="0">
                <a:latin typeface="Gabriola" pitchFamily="82" charset="0"/>
              </a:rPr>
              <a:t>://www.google.com/url?sa=i&amp;rct=j&amp;q=&amp;esrc=s&amp;source=images&amp;cd=&amp;</a:t>
            </a:r>
            <a:r>
              <a:rPr lang="es-PA" sz="1400" dirty="0" smtClean="0">
                <a:latin typeface="Gabriola" pitchFamily="82" charset="0"/>
              </a:rPr>
              <a:t>cad=rja&amp;uact=8&amp;ved=0ahUKEwiwttaUvN_MAhVEkx4KHTm5CbEQjRwIBw&amp;url=https%3A%2F%2Fwww.flickr.com%2Fphotos%2Fexnovo%2F1799872355&amp;bvm=bv.122129774,d.dmo&amp;psig=AFQjCNGPMjLPNZdvUe7CE_ie5Va8Yj4-VA&amp;ust=1463518162876726</a:t>
            </a:r>
          </a:p>
          <a:p>
            <a:endParaRPr lang="es-PA" sz="1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6000" dirty="0" smtClean="0">
                <a:effectLst/>
                <a:latin typeface="Gabriola" pitchFamily="82" charset="0"/>
                <a:ea typeface="Calibri"/>
                <a:cs typeface="Times New Roman"/>
              </a:rPr>
              <a:t/>
            </a:r>
            <a:br>
              <a:rPr lang="es-ES" sz="6000" dirty="0" smtClean="0">
                <a:effectLst/>
                <a:latin typeface="Gabriola" pitchFamily="82" charset="0"/>
                <a:ea typeface="Calibri"/>
                <a:cs typeface="Times New Roman"/>
              </a:rPr>
            </a:br>
            <a:r>
              <a:rPr lang="es-ES" sz="6000" dirty="0" smtClean="0">
                <a:solidFill>
                  <a:schemeClr val="bg1"/>
                </a:solidFill>
                <a:effectLst/>
                <a:latin typeface="Gabriola" pitchFamily="82" charset="0"/>
                <a:ea typeface="Calibri"/>
                <a:cs typeface="Times New Roman"/>
              </a:rPr>
              <a:t>Herramientas  </a:t>
            </a:r>
            <a:r>
              <a:rPr lang="es-PA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es-PA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4038600" cy="4525963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Panal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Es 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un marco hecho con láminas y varillas de madera.</a:t>
            </a:r>
            <a:r>
              <a:rPr lang="es-PA" sz="4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s-PA" sz="40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s-PA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038600" cy="268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7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Ahumador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 rot="20914764">
            <a:off x="207921" y="2324415"/>
            <a:ext cx="4371749" cy="25495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latin typeface="Arial" pitchFamily="34" charset="0"/>
                <a:ea typeface="Calibri"/>
                <a:cs typeface="Arial" pitchFamily="34" charset="0"/>
              </a:rPr>
              <a:t>E</a:t>
            </a: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 una herramienta que está elaborada de un cilindro y malla ya que </a:t>
            </a: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al mismo </a:t>
            </a: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se le pone hiervas </a:t>
            </a: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secas </a:t>
            </a: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y con fósforo se enciende causando fuego, luego por el agujero del </a:t>
            </a:r>
            <a:r>
              <a:rPr lang="es-E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ahumador</a:t>
            </a: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sale el </a:t>
            </a:r>
            <a:r>
              <a:rPr lang="es-E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humo que es utilizado  para tranquilizar a las abejas y poder tener  el producto deseado. </a:t>
            </a:r>
            <a:endParaRPr lang="es-PA" sz="20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880" flipH="1">
            <a:off x="5546867" y="2648425"/>
            <a:ext cx="2808312" cy="36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47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Desoperculador</a:t>
            </a:r>
            <a:r>
              <a:rPr lang="es-ES" sz="4800" b="1" dirty="0" smtClean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 de </a:t>
            </a:r>
            <a:r>
              <a:rPr lang="es-ES" sz="4800" b="1" dirty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acero </a:t>
            </a:r>
            <a:r>
              <a:rPr lang="es-ES" sz="4800" b="1" dirty="0" smtClean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inoxidable</a:t>
            </a:r>
            <a:endParaRPr lang="es-PA" sz="48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bg1"/>
              </a:solidFill>
              <a:latin typeface="Gabriola" pitchFamily="82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</a:t>
            </a:r>
            <a:r>
              <a:rPr lang="es-ES" sz="20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s utilizado para extraer la miel del panal.</a:t>
            </a:r>
            <a:endParaRPr lang="es-PA" sz="20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/>
            <a:endParaRPr lang="es-PA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admin\Configuración local\Archivos temporales de Internet\Content.IE5\B4V1VAZ2\miel_pan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367386" cy="2646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abriola" pitchFamily="82" charset="0"/>
                <a:ea typeface="+mn-ea"/>
                <a:cs typeface="+mn-cs"/>
              </a:rPr>
              <a:t>Cepillo de </a:t>
            </a:r>
            <a:r>
              <a:rPr lang="es-ES" sz="4000" b="1" dirty="0" smtClean="0">
                <a:solidFill>
                  <a:schemeClr val="bg1"/>
                </a:solidFill>
                <a:latin typeface="Gabriola" pitchFamily="82" charset="0"/>
                <a:ea typeface="+mn-ea"/>
                <a:cs typeface="+mn-cs"/>
              </a:rPr>
              <a:t>Cerdas </a:t>
            </a:r>
            <a:r>
              <a:rPr lang="es-ES" sz="4000" b="1" dirty="0">
                <a:solidFill>
                  <a:schemeClr val="bg1"/>
                </a:solidFill>
                <a:latin typeface="Gabriola" pitchFamily="82" charset="0"/>
                <a:ea typeface="+mn-ea"/>
                <a:cs typeface="+mn-cs"/>
              </a:rPr>
              <a:t>S</a:t>
            </a:r>
            <a:r>
              <a:rPr lang="es-ES" sz="4000" b="1" dirty="0" smtClean="0">
                <a:solidFill>
                  <a:schemeClr val="bg1"/>
                </a:solidFill>
                <a:latin typeface="Gabriola" pitchFamily="82" charset="0"/>
                <a:ea typeface="+mn-ea"/>
                <a:cs typeface="+mn-cs"/>
              </a:rPr>
              <a:t>uaves</a:t>
            </a:r>
            <a:endParaRPr lang="es-PA" sz="40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4038600" cy="4525963"/>
          </a:xfrm>
        </p:spPr>
        <p:txBody>
          <a:bodyPr/>
          <a:lstStyle/>
          <a:p>
            <a:endParaRPr lang="es-ES" dirty="0" smtClean="0">
              <a:latin typeface="Gabriola" pitchFamily="82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utilizado para retirar las abejas del panal.</a:t>
            </a:r>
            <a:endParaRPr lang="es-P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040931" cy="293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10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latin typeface="Gabriola" pitchFamily="82" charset="0"/>
                <a:ea typeface="Calibri"/>
                <a:cs typeface="Times New Roman"/>
              </a:rPr>
              <a:t>Pinzas</a:t>
            </a:r>
            <a:endParaRPr lang="es-PA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4038600" cy="452596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utilizan 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para verificar el estado de los panales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en 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la extracción de la miel. </a:t>
            </a:r>
            <a:endParaRPr lang="es-PA" sz="24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1998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7035825</TotalTime>
  <Words>960</Words>
  <Application>Microsoft Office PowerPoint</Application>
  <PresentationFormat>Presentación en pantalla (4:3)</PresentationFormat>
  <Paragraphs>188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Calibri</vt:lpstr>
      <vt:lpstr>Gabriola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Herramientas   </vt:lpstr>
      <vt:lpstr>Ahumador</vt:lpstr>
      <vt:lpstr>Desoperculador de acero inoxidable</vt:lpstr>
      <vt:lpstr>Cepillo de Cerdas Suaves</vt:lpstr>
      <vt:lpstr>Pinzas</vt:lpstr>
      <vt:lpstr>Abejas</vt:lpstr>
      <vt:lpstr> Alimentos para las abejas </vt:lpstr>
      <vt:lpstr>¿Cómo se cultiva la miel?</vt:lpstr>
      <vt:lpstr>¿Cómo se elabora la miel de abejas? </vt:lpstr>
      <vt:lpstr>Resultado de Prueba-Físico Químico</vt:lpstr>
      <vt:lpstr>Objetivos de la Prueba-Fisicoquímica</vt:lpstr>
      <vt:lpstr>Subproductos del Proceso Apícola </vt:lpstr>
      <vt:lpstr>Subproductos del Proceso Apícola </vt:lpstr>
      <vt:lpstr>Polen</vt:lpstr>
      <vt:lpstr>Cera</vt:lpstr>
      <vt:lpstr>Jalea Real</vt:lpstr>
      <vt:lpstr>Apitoxina </vt:lpstr>
      <vt:lpstr>¿Cómo se clasifican los miembros de la Colmena?</vt:lpstr>
      <vt:lpstr>Colmena Rústica </vt:lpstr>
      <vt:lpstr>Colmena Racional</vt:lpstr>
      <vt:lpstr>Colmena de Panales Fijos </vt:lpstr>
      <vt:lpstr>Colmena de Panales o Marcos Móviles</vt:lpstr>
      <vt:lpstr>¿Cuáles son los Carbohidratos presentes en la Miel?</vt:lpstr>
      <vt:lpstr>Fructuosa </vt:lpstr>
      <vt:lpstr>Glucosa</vt:lpstr>
      <vt:lpstr>Sacarosa</vt:lpstr>
      <vt:lpstr>Maltosa</vt:lpstr>
      <vt:lpstr>Almidón</vt:lpstr>
      <vt:lpstr>Diafragma de flujo del Proceso de la Miel </vt:lpstr>
      <vt:lpstr>Puntos Críticos de Control del Proceso de la Miel </vt:lpstr>
      <vt:lpstr>Remoción de Colmena y Miel </vt:lpstr>
      <vt:lpstr>Transporte de la Miel</vt:lpstr>
      <vt:lpstr>Filtración </vt:lpstr>
      <vt:lpstr>Almacenamiento</vt:lpstr>
      <vt:lpstr>Preparación</vt:lpstr>
      <vt:lpstr>Distribución y Presentación</vt:lpstr>
      <vt:lpstr> Infografía </vt:lpstr>
    </vt:vector>
  </TitlesOfParts>
  <Company>meduca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portal-15</dc:creator>
  <cp:lastModifiedBy>Administrador</cp:lastModifiedBy>
  <cp:revision>110</cp:revision>
  <dcterms:created xsi:type="dcterms:W3CDTF">2016-05-12T21:19:52Z</dcterms:created>
  <dcterms:modified xsi:type="dcterms:W3CDTF">2016-06-01T15:50:05Z</dcterms:modified>
</cp:coreProperties>
</file>