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EAC096"/>
    <a:srgbClr val="FFE36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32026-88A6-46B1-AE0F-A53C4CA25BF7}" type="slidenum">
              <a:rPr lang="de-DE" altLang="es-PA"/>
              <a:pPr/>
              <a:t>‹Nº›</a:t>
            </a:fld>
            <a:endParaRPr lang="de-DE" altLang="es-PA"/>
          </a:p>
        </p:txBody>
      </p:sp>
    </p:spTree>
    <p:extLst>
      <p:ext uri="{BB962C8B-B14F-4D97-AF65-F5344CB8AC3E}">
        <p14:creationId xmlns:p14="http://schemas.microsoft.com/office/powerpoint/2010/main" val="2175539227"/>
      </p:ext>
    </p:extLst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FE9F-C061-479B-A1B0-BCB70EABF631}" type="slidenum">
              <a:rPr lang="de-DE" altLang="es-PA"/>
              <a:pPr/>
              <a:t>‹Nº›</a:t>
            </a:fld>
            <a:endParaRPr lang="de-DE" altLang="es-PA"/>
          </a:p>
        </p:txBody>
      </p:sp>
    </p:spTree>
    <p:extLst>
      <p:ext uri="{BB962C8B-B14F-4D97-AF65-F5344CB8AC3E}">
        <p14:creationId xmlns:p14="http://schemas.microsoft.com/office/powerpoint/2010/main" val="1627945561"/>
      </p:ext>
    </p:extLst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9D03A-94CC-4164-B15C-9780E02D29CB}" type="slidenum">
              <a:rPr lang="de-DE" altLang="es-PA"/>
              <a:pPr/>
              <a:t>‹Nº›</a:t>
            </a:fld>
            <a:endParaRPr lang="de-DE" altLang="es-PA"/>
          </a:p>
        </p:txBody>
      </p:sp>
    </p:spTree>
    <p:extLst>
      <p:ext uri="{BB962C8B-B14F-4D97-AF65-F5344CB8AC3E}">
        <p14:creationId xmlns:p14="http://schemas.microsoft.com/office/powerpoint/2010/main" val="2080590589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80DE9-9EDC-4BA5-ACCE-D589DCB98E94}" type="slidenum">
              <a:rPr lang="de-DE" altLang="es-PA"/>
              <a:pPr/>
              <a:t>‹Nº›</a:t>
            </a:fld>
            <a:endParaRPr lang="de-DE" altLang="es-PA"/>
          </a:p>
        </p:txBody>
      </p:sp>
    </p:spTree>
    <p:extLst>
      <p:ext uri="{BB962C8B-B14F-4D97-AF65-F5344CB8AC3E}">
        <p14:creationId xmlns:p14="http://schemas.microsoft.com/office/powerpoint/2010/main" val="1418490861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FA7D-AF74-4BE9-B06A-4202B909C8A7}" type="slidenum">
              <a:rPr lang="de-DE" altLang="es-PA"/>
              <a:pPr/>
              <a:t>‹Nº›</a:t>
            </a:fld>
            <a:endParaRPr lang="de-DE" altLang="es-PA"/>
          </a:p>
        </p:txBody>
      </p:sp>
    </p:spTree>
    <p:extLst>
      <p:ext uri="{BB962C8B-B14F-4D97-AF65-F5344CB8AC3E}">
        <p14:creationId xmlns:p14="http://schemas.microsoft.com/office/powerpoint/2010/main" val="831456190"/>
      </p:ext>
    </p:extLst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8CED8-335C-43EC-A801-55DA51DD232D}" type="slidenum">
              <a:rPr lang="de-DE" altLang="es-PA"/>
              <a:pPr/>
              <a:t>‹Nº›</a:t>
            </a:fld>
            <a:endParaRPr lang="de-DE" altLang="es-PA"/>
          </a:p>
        </p:txBody>
      </p:sp>
    </p:spTree>
    <p:extLst>
      <p:ext uri="{BB962C8B-B14F-4D97-AF65-F5344CB8AC3E}">
        <p14:creationId xmlns:p14="http://schemas.microsoft.com/office/powerpoint/2010/main" val="2613731553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FCB33-0B83-4F23-8DF2-F7878E8FB38F}" type="slidenum">
              <a:rPr lang="de-DE" altLang="es-PA"/>
              <a:pPr/>
              <a:t>‹Nº›</a:t>
            </a:fld>
            <a:endParaRPr lang="de-DE" altLang="es-PA"/>
          </a:p>
        </p:txBody>
      </p:sp>
    </p:spTree>
    <p:extLst>
      <p:ext uri="{BB962C8B-B14F-4D97-AF65-F5344CB8AC3E}">
        <p14:creationId xmlns:p14="http://schemas.microsoft.com/office/powerpoint/2010/main" val="480353300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CFCF2-AC0F-4794-B7DB-A9E9BFBA6EBE}" type="slidenum">
              <a:rPr lang="de-DE" altLang="es-PA"/>
              <a:pPr/>
              <a:t>‹Nº›</a:t>
            </a:fld>
            <a:endParaRPr lang="de-DE" altLang="es-PA"/>
          </a:p>
        </p:txBody>
      </p:sp>
    </p:spTree>
    <p:extLst>
      <p:ext uri="{BB962C8B-B14F-4D97-AF65-F5344CB8AC3E}">
        <p14:creationId xmlns:p14="http://schemas.microsoft.com/office/powerpoint/2010/main" val="2408260460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2D1A9-EC43-4815-8AC3-7ADCA17E5F78}" type="slidenum">
              <a:rPr lang="de-DE" altLang="es-PA"/>
              <a:pPr/>
              <a:t>‹Nº›</a:t>
            </a:fld>
            <a:endParaRPr lang="de-DE" altLang="es-PA"/>
          </a:p>
        </p:txBody>
      </p:sp>
    </p:spTree>
    <p:extLst>
      <p:ext uri="{BB962C8B-B14F-4D97-AF65-F5344CB8AC3E}">
        <p14:creationId xmlns:p14="http://schemas.microsoft.com/office/powerpoint/2010/main" val="4293196100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26EB-723A-4720-BA15-C2DE60EFD256}" type="slidenum">
              <a:rPr lang="de-DE" altLang="es-PA"/>
              <a:pPr/>
              <a:t>‹Nº›</a:t>
            </a:fld>
            <a:endParaRPr lang="de-DE" altLang="es-PA"/>
          </a:p>
        </p:txBody>
      </p:sp>
    </p:spTree>
    <p:extLst>
      <p:ext uri="{BB962C8B-B14F-4D97-AF65-F5344CB8AC3E}">
        <p14:creationId xmlns:p14="http://schemas.microsoft.com/office/powerpoint/2010/main" val="2081707241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7D7AC-15D0-4AA0-B84F-DFFED561F521}" type="slidenum">
              <a:rPr lang="de-DE" altLang="es-PA"/>
              <a:pPr/>
              <a:t>‹Nº›</a:t>
            </a:fld>
            <a:endParaRPr lang="de-DE" altLang="es-PA"/>
          </a:p>
        </p:txBody>
      </p:sp>
    </p:spTree>
    <p:extLst>
      <p:ext uri="{BB962C8B-B14F-4D97-AF65-F5344CB8AC3E}">
        <p14:creationId xmlns:p14="http://schemas.microsoft.com/office/powerpoint/2010/main" val="997430628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PA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PA" smtClean="0"/>
              <a:t>Textmasterformate durch Klicken bearbeiten</a:t>
            </a:r>
          </a:p>
          <a:p>
            <a:pPr lvl="1"/>
            <a:r>
              <a:rPr lang="de-DE" altLang="es-PA" smtClean="0"/>
              <a:t>Zweite Ebene</a:t>
            </a:r>
          </a:p>
          <a:p>
            <a:pPr lvl="2"/>
            <a:r>
              <a:rPr lang="de-DE" altLang="es-PA" smtClean="0"/>
              <a:t>Dritte Ebene</a:t>
            </a:r>
          </a:p>
          <a:p>
            <a:pPr lvl="3"/>
            <a:r>
              <a:rPr lang="de-DE" altLang="es-PA" smtClean="0"/>
              <a:t>Vierte Ebene</a:t>
            </a:r>
          </a:p>
          <a:p>
            <a:pPr lvl="4"/>
            <a:r>
              <a:rPr lang="de-DE" altLang="es-PA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de-DE" altLang="es-P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de-DE" altLang="es-P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AD23E740-C205-4E58-B53E-0BE8DA8D4144}" type="slidenum">
              <a:rPr lang="de-DE" altLang="es-PA"/>
              <a:pPr/>
              <a:t>‹Nº›</a:t>
            </a:fld>
            <a:endParaRPr lang="de-DE" alt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sabelle@linznet.at?subject=PPS%20Russlands%20sch&#246;nste%20Kirch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elyabinsk Russia 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6553200" cy="4913313"/>
          </a:xfrm>
          <a:prstGeom prst="rect">
            <a:avLst/>
          </a:prstGeom>
          <a:noFill/>
          <a:ln w="6350">
            <a:solidFill>
              <a:srgbClr val="EAEA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68313" y="5373688"/>
            <a:ext cx="4144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3200" u="sng">
                <a:solidFill>
                  <a:srgbClr val="EAEAEA"/>
                </a:solidFill>
              </a:rPr>
              <a:t>Russlands schönste Kirchen</a:t>
            </a:r>
            <a:endParaRPr lang="de-DE" altLang="es-PA" sz="3200" u="sng">
              <a:solidFill>
                <a:srgbClr val="EAEAEA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77050" y="1052513"/>
            <a:ext cx="22669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es-PA" sz="1800">
                <a:solidFill>
                  <a:srgbClr val="EAEAEA"/>
                </a:solidFill>
              </a:rPr>
              <a:t>Tscheljabinsk am Ural</a:t>
            </a: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AT" altLang="es-PA" sz="1800">
              <a:solidFill>
                <a:srgbClr val="EAEAEA"/>
              </a:solidFill>
            </a:endParaRPr>
          </a:p>
          <a:p>
            <a:r>
              <a:rPr lang="de-AT" altLang="es-PA" sz="1800">
                <a:solidFill>
                  <a:srgbClr val="EAEAEA"/>
                </a:solidFill>
              </a:rPr>
              <a:t>Alexander  Jaroslawitsch </a:t>
            </a:r>
          </a:p>
          <a:p>
            <a:r>
              <a:rPr lang="de-AT" altLang="es-PA" sz="1800">
                <a:solidFill>
                  <a:srgbClr val="EAEAEA"/>
                </a:solidFill>
              </a:rPr>
              <a:t>Newski Kirche</a:t>
            </a: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AT" altLang="es-PA" sz="1800">
              <a:solidFill>
                <a:srgbClr val="EAEAEA"/>
              </a:solidFill>
            </a:endParaRPr>
          </a:p>
          <a:p>
            <a:endParaRPr lang="de-DE" altLang="es-PA" sz="1800">
              <a:solidFill>
                <a:srgbClr val="EAEAEA"/>
              </a:solidFill>
            </a:endParaRPr>
          </a:p>
        </p:txBody>
      </p:sp>
      <p:pic>
        <p:nvPicPr>
          <p:cNvPr id="2055" name="Picture 7" descr="Glöckch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924175"/>
            <a:ext cx="5429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SI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852738"/>
            <a:ext cx="4381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042988" y="5876925"/>
            <a:ext cx="299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PA" sz="1800">
                <a:solidFill>
                  <a:srgbClr val="EAEAEA"/>
                </a:solidFill>
              </a:rPr>
              <a:t>Of Russia most beautiful churches</a:t>
            </a:r>
            <a:r>
              <a:rPr lang="en-US" altLang="es-PA"/>
              <a:t> </a:t>
            </a:r>
            <a:endParaRPr lang="de-DE" altLang="es-PA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19250" y="6237288"/>
            <a:ext cx="3309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s-PA" sz="1800">
                <a:solidFill>
                  <a:srgbClr val="EAEAEA"/>
                </a:solidFill>
              </a:rPr>
              <a:t>De Rússia a maioria de igrejas bonitas</a:t>
            </a:r>
            <a:r>
              <a:rPr lang="pt-BR" altLang="es-PA"/>
              <a:t> </a:t>
            </a:r>
            <a:endParaRPr lang="de-DE" altLang="es-PA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732588" y="5661025"/>
            <a:ext cx="20256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1400">
                <a:solidFill>
                  <a:srgbClr val="EAEAEA"/>
                </a:solidFill>
              </a:rPr>
              <a:t>Musik:</a:t>
            </a:r>
          </a:p>
          <a:p>
            <a:r>
              <a:rPr lang="de-AT" altLang="es-PA" sz="1400">
                <a:solidFill>
                  <a:srgbClr val="EAEAEA"/>
                </a:solidFill>
              </a:rPr>
              <a:t>Russian dance</a:t>
            </a:r>
          </a:p>
          <a:p>
            <a:r>
              <a:rPr lang="de-AT" altLang="es-PA" sz="1400">
                <a:solidFill>
                  <a:srgbClr val="EAEAEA"/>
                </a:solidFill>
              </a:rPr>
              <a:t>Mik Bath with the Londoner</a:t>
            </a:r>
          </a:p>
          <a:p>
            <a:r>
              <a:rPr lang="de-AT" altLang="es-PA" sz="1400">
                <a:solidFill>
                  <a:srgbClr val="EAEAEA"/>
                </a:solidFill>
              </a:rPr>
              <a:t>Philharmonic Orchestra</a:t>
            </a:r>
            <a:endParaRPr lang="de-DE" altLang="es-PA" sz="1400">
              <a:solidFill>
                <a:srgbClr val="EAEAEA"/>
              </a:solidFill>
            </a:endParaRPr>
          </a:p>
        </p:txBody>
      </p:sp>
      <p:pic>
        <p:nvPicPr>
          <p:cNvPr id="2060" name="Picture 12" descr="russlandani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45125"/>
            <a:ext cx="1098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u"/>
    <p:sndAc>
      <p:stSnd loop="1">
        <p:snd r:embed="rId2" name="Russian dance MIke Bath with the London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313737" cy="6235700"/>
          </a:xfrm>
          <a:prstGeom prst="rect">
            <a:avLst/>
          </a:prstGeom>
          <a:noFill/>
          <a:ln w="6350">
            <a:solidFill>
              <a:srgbClr val="EAEA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372225" y="6165850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1800">
                <a:solidFill>
                  <a:srgbClr val="EAEAEA"/>
                </a:solidFill>
              </a:rPr>
              <a:t>Anna ~ Oblast Woronesch</a:t>
            </a:r>
            <a:endParaRPr lang="de-DE" altLang="es-PA" sz="180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stra%203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062913" cy="6046788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9113" y="6280150"/>
            <a:ext cx="6734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1800">
                <a:solidFill>
                  <a:schemeClr val="accent1"/>
                </a:solidFill>
              </a:rPr>
              <a:t>Istra – Oblast Moskau                                     Oblast = deutsch wörtlich  - Gebiet</a:t>
            </a:r>
            <a:endParaRPr lang="de-DE" altLang="es-PA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Kazan%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7920038" cy="593883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08038" y="5632450"/>
            <a:ext cx="249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1800">
                <a:solidFill>
                  <a:schemeClr val="bg1"/>
                </a:solidFill>
              </a:rPr>
              <a:t>Kasan ~ Republik Tatarstan</a:t>
            </a:r>
            <a:endParaRPr lang="de-DE" altLang="es-PA" sz="1800">
              <a:solidFill>
                <a:schemeClr val="bg1"/>
              </a:solidFill>
            </a:endParaRPr>
          </a:p>
        </p:txBody>
      </p:sp>
      <p:pic>
        <p:nvPicPr>
          <p:cNvPr id="13318" name="Picture 6" descr="Glöckc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237288"/>
            <a:ext cx="471488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432675" y="6324600"/>
            <a:ext cx="493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1400">
                <a:solidFill>
                  <a:schemeClr val="bg1"/>
                </a:solidFill>
                <a:hlinkClick r:id="rId4"/>
              </a:rPr>
              <a:t>Mail</a:t>
            </a:r>
            <a:endParaRPr lang="de-DE" altLang="es-PA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oscow 11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169275" cy="6127750"/>
          </a:xfrm>
          <a:prstGeom prst="rect">
            <a:avLst/>
          </a:prstGeom>
          <a:noFill/>
          <a:ln w="6350">
            <a:solidFill>
              <a:srgbClr val="EAEA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984750" y="6181725"/>
            <a:ext cx="696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1400">
                <a:solidFill>
                  <a:srgbClr val="EAEAEA"/>
                </a:solidFill>
              </a:rPr>
              <a:t>Moskau</a:t>
            </a:r>
            <a:endParaRPr lang="de-DE" altLang="es-PA" sz="140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izh Russia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8300"/>
            <a:ext cx="8137525" cy="6103938"/>
          </a:xfrm>
          <a:prstGeom prst="rect">
            <a:avLst/>
          </a:prstGeom>
          <a:noFill/>
          <a:ln w="6350">
            <a:solidFill>
              <a:srgbClr val="FFE3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35013" y="5992813"/>
            <a:ext cx="117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1800">
                <a:solidFill>
                  <a:srgbClr val="FFE36D"/>
                </a:solidFill>
              </a:rPr>
              <a:t>Kizh Russia</a:t>
            </a:r>
            <a:endParaRPr lang="de-DE" altLang="es-PA" sz="1800">
              <a:solidFill>
                <a:srgbClr val="FFE36D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etersburg 2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064500" cy="6048375"/>
          </a:xfrm>
          <a:prstGeom prst="rect">
            <a:avLst/>
          </a:prstGeom>
          <a:noFill/>
          <a:ln w="6350">
            <a:solidFill>
              <a:srgbClr val="EAEA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92138" y="6208713"/>
            <a:ext cx="1317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1800">
                <a:solidFill>
                  <a:srgbClr val="EAEAEA"/>
                </a:solidFill>
              </a:rPr>
              <a:t>St. Petersburg</a:t>
            </a:r>
            <a:endParaRPr lang="de-DE" altLang="es-PA" sz="180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moscow 1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207375" cy="6159500"/>
          </a:xfrm>
          <a:prstGeom prst="rect">
            <a:avLst/>
          </a:prstGeom>
          <a:noFill/>
          <a:ln w="6350">
            <a:solidFill>
              <a:srgbClr val="EAEA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372225" y="616585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es-PA" sz="1600">
                <a:solidFill>
                  <a:srgbClr val="EAEAEA"/>
                </a:solidFill>
              </a:rPr>
              <a:t>Moskau</a:t>
            </a:r>
            <a:endParaRPr lang="de-DE" altLang="es-PA" sz="160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urom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8097837" cy="6073775"/>
          </a:xfrm>
          <a:prstGeom prst="rect">
            <a:avLst/>
          </a:prstGeom>
          <a:noFill/>
          <a:ln w="6350">
            <a:solidFill>
              <a:srgbClr val="EAEA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1188" y="6381750"/>
            <a:ext cx="4822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1600">
                <a:solidFill>
                  <a:srgbClr val="EAEAEA"/>
                </a:solidFill>
              </a:rPr>
              <a:t>Murom – liegt in der Oblast Wladimir, 290 km östl. von Moskau</a:t>
            </a:r>
            <a:endParaRPr lang="de-DE" altLang="es-PA" sz="160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uzda  1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953375" cy="5965825"/>
          </a:xfrm>
          <a:prstGeom prst="rect">
            <a:avLst/>
          </a:prstGeom>
          <a:noFill/>
          <a:ln w="6350">
            <a:solidFill>
              <a:srgbClr val="EAEA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7675" y="6208713"/>
            <a:ext cx="626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1800">
                <a:solidFill>
                  <a:srgbClr val="EAEAEA"/>
                </a:solidFill>
              </a:rPr>
              <a:t>Susdal (Suzdal) liegt in der Oblast Wladimir, 220 km nordöstl. von Moskau</a:t>
            </a:r>
            <a:endParaRPr lang="de-DE" altLang="es-PA" sz="180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stov 1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991475" cy="5994400"/>
          </a:xfrm>
          <a:prstGeom prst="rect">
            <a:avLst/>
          </a:prstGeom>
          <a:noFill/>
          <a:ln w="6350">
            <a:solidFill>
              <a:srgbClr val="EAC0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35013" y="6302375"/>
            <a:ext cx="2579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1600">
                <a:solidFill>
                  <a:srgbClr val="EAC096"/>
                </a:solidFill>
              </a:rPr>
              <a:t>Rostow am Don  (Nordkaukasus)</a:t>
            </a:r>
            <a:endParaRPr lang="de-DE" altLang="es-PA" sz="1600">
              <a:solidFill>
                <a:srgbClr val="EAC096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anilov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8138"/>
            <a:ext cx="8351837" cy="6264275"/>
          </a:xfrm>
          <a:prstGeom prst="rect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172450" y="3333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PA" altLang="es-PA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11188" y="6237288"/>
            <a:ext cx="2481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s-PA" sz="1800"/>
              <a:t>Danilow - Oblast  Jaroslawl</a:t>
            </a:r>
            <a:endParaRPr lang="de-DE" altLang="es-PA" sz="180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s-PA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anose="03010101010201010101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s-PA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anose="03010101010201010101" pitchFamily="66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Presentación en pantalla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Monotype Corsiva</vt:lpstr>
      <vt:lpstr>Standarddesign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Isabelle</dc:creator>
  <cp:lastModifiedBy>oscar</cp:lastModifiedBy>
  <cp:revision>19</cp:revision>
  <dcterms:created xsi:type="dcterms:W3CDTF">2006-06-13T15:38:39Z</dcterms:created>
  <dcterms:modified xsi:type="dcterms:W3CDTF">2016-02-01T19:28:37Z</dcterms:modified>
</cp:coreProperties>
</file>