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0" r:id="rId3"/>
    <p:sldId id="262" r:id="rId4"/>
    <p:sldId id="263" r:id="rId5"/>
    <p:sldId id="265" r:id="rId6"/>
    <p:sldId id="266" r:id="rId7"/>
    <p:sldId id="264" r:id="rId8"/>
    <p:sldId id="261" r:id="rId9"/>
  </p:sldIdLst>
  <p:sldSz cx="9144000" cy="6858000" type="screen4x3"/>
  <p:notesSz cx="6946900" cy="92837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6600FF"/>
    <a:srgbClr val="2B5B42"/>
    <a:srgbClr val="2271A6"/>
    <a:srgbClr val="273A5F"/>
    <a:srgbClr val="7F0754"/>
    <a:srgbClr val="F662C0"/>
    <a:srgbClr val="1036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300" autoAdjust="0"/>
  </p:normalViewPr>
  <p:slideViewPr>
    <p:cSldViewPr>
      <p:cViewPr varScale="1">
        <p:scale>
          <a:sx n="87" d="100"/>
          <a:sy n="87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508" tIns="45752" rIns="91508" bIns="45752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677863"/>
            <a:ext cx="4718050" cy="3538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40238"/>
            <a:ext cx="5114925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508" tIns="45752" rIns="91508" bIns="45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estilos de título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765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508" tIns="45752" rIns="91508" bIns="4575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29765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508" tIns="45752" rIns="91508" bIns="45752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07450"/>
            <a:ext cx="29765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508" tIns="45752" rIns="91508" bIns="4575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DB93D15F-0425-4B8C-805A-FA3DCC75E764}" type="slidenum">
              <a:rPr lang="en-GB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648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D7122-BB01-4835-BC1E-A94322DAE011}" type="slidenum">
              <a:rPr lang="en-GB"/>
              <a:pPr/>
              <a:t>1</a:t>
            </a:fld>
            <a:endParaRPr lang="en-GB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869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3D15F-0425-4B8C-805A-FA3DCC75E764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71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3297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8658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5393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6812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280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8427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7720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9527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73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0516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PA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6495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estilo de título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estilos de título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genesdedios.org/wp-content/uploads/2014/04/jesus-sobre-el-mar.jpg" TargetMode="External"/><Relationship Id="rId2" Type="http://schemas.openxmlformats.org/officeDocument/2006/relationships/hyperlink" Target="http://files.vivirconpropositodivino.webnode.es/200000021-975f6987fb/jesus-abrazo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.ytimg.com/vi/mz6iSewr_Ho/maxresdefault.jpg" TargetMode="External"/><Relationship Id="rId4" Type="http://schemas.openxmlformats.org/officeDocument/2006/relationships/hyperlink" Target="http://obrerofiel.s3.amazonaws.com/wp-content/uploads/2014/03/podemos-orar-para-que-los-enfermos-se-sientan-mejor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flow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1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sz="1200" dirty="0">
                <a:solidFill>
                  <a:srgbClr val="2271A6"/>
                </a:solidFill>
              </a:rPr>
              <a:t/>
            </a:r>
            <a:br>
              <a:rPr lang="es-ES" sz="1200" dirty="0">
                <a:solidFill>
                  <a:srgbClr val="2271A6"/>
                </a:solidFill>
              </a:rPr>
            </a:br>
            <a:r>
              <a:rPr lang="es-ES" sz="1200" dirty="0">
                <a:solidFill>
                  <a:srgbClr val="2271A6"/>
                </a:solidFill>
              </a:rPr>
              <a:t/>
            </a:r>
            <a:br>
              <a:rPr lang="es-ES" sz="1200" dirty="0">
                <a:solidFill>
                  <a:srgbClr val="2271A6"/>
                </a:solidFill>
              </a:rPr>
            </a:br>
            <a:r>
              <a:rPr lang="es-ES" sz="1200" b="1" dirty="0">
                <a:solidFill>
                  <a:srgbClr val="2271A6"/>
                </a:solidFill>
              </a:rPr>
              <a:t/>
            </a:r>
            <a:br>
              <a:rPr lang="es-ES" sz="1200" b="1" dirty="0">
                <a:solidFill>
                  <a:srgbClr val="2271A6"/>
                </a:solidFill>
              </a:rPr>
            </a:br>
            <a:r>
              <a:rPr lang="es-ES" sz="1000" dirty="0">
                <a:solidFill>
                  <a:srgbClr val="2271A6"/>
                </a:solidFill>
              </a:rPr>
              <a:t/>
            </a:r>
            <a:br>
              <a:rPr lang="es-ES" sz="1000" dirty="0">
                <a:solidFill>
                  <a:srgbClr val="2271A6"/>
                </a:solidFill>
              </a:rPr>
            </a:br>
            <a:r>
              <a:rPr lang="es-ES" sz="1000" dirty="0">
                <a:solidFill>
                  <a:srgbClr val="2271A6"/>
                </a:solidFill>
              </a:rPr>
              <a:t/>
            </a:r>
            <a:br>
              <a:rPr lang="es-ES" sz="1000" dirty="0">
                <a:solidFill>
                  <a:srgbClr val="2271A6"/>
                </a:solidFill>
              </a:rPr>
            </a:br>
            <a:r>
              <a:rPr lang="es-ES" sz="1000" dirty="0">
                <a:solidFill>
                  <a:srgbClr val="2271A6"/>
                </a:solidFill>
              </a:rPr>
              <a:t/>
            </a:r>
            <a:br>
              <a:rPr lang="es-ES" sz="1000" dirty="0">
                <a:solidFill>
                  <a:srgbClr val="2271A6"/>
                </a:solidFill>
              </a:rPr>
            </a:br>
            <a:r>
              <a:rPr lang="es-ES" sz="1000" dirty="0">
                <a:solidFill>
                  <a:srgbClr val="2271A6"/>
                </a:solidFill>
              </a:rPr>
              <a:t/>
            </a:r>
            <a:br>
              <a:rPr lang="es-ES" sz="1000" dirty="0">
                <a:solidFill>
                  <a:srgbClr val="2271A6"/>
                </a:solidFill>
              </a:rPr>
            </a:br>
            <a:r>
              <a:rPr lang="es-ES" sz="1200" dirty="0">
                <a:solidFill>
                  <a:srgbClr val="2271A6"/>
                </a:solidFill>
              </a:rPr>
              <a:t/>
            </a:r>
            <a:br>
              <a:rPr lang="es-ES" sz="1200" dirty="0">
                <a:solidFill>
                  <a:srgbClr val="2271A6"/>
                </a:solidFill>
              </a:rPr>
            </a:br>
            <a:r>
              <a:rPr lang="es-ES" sz="3200" dirty="0" smtClean="0">
                <a:solidFill>
                  <a:srgbClr val="2271A6"/>
                </a:solidFill>
                <a:latin typeface="Gabriola" pitchFamily="82" charset="0"/>
              </a:rPr>
              <a:t>El Gran Amor de Dios</a:t>
            </a:r>
            <a:endParaRPr lang="es-ES" sz="3200" dirty="0">
              <a:solidFill>
                <a:srgbClr val="2271A6"/>
              </a:solidFill>
              <a:latin typeface="Gabriola" pitchFamily="82" charset="0"/>
            </a:endParaRPr>
          </a:p>
        </p:txBody>
      </p:sp>
      <p:pic>
        <p:nvPicPr>
          <p:cNvPr id="6" name="5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4" b="2009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s-ES" sz="2000" b="1" dirty="0" smtClean="0">
                <a:solidFill>
                  <a:srgbClr val="FFFF00"/>
                </a:solidFill>
                <a:latin typeface="Gabriola" pitchFamily="82" charset="0"/>
              </a:rPr>
              <a:t>Presentado por: </a:t>
            </a:r>
          </a:p>
          <a:p>
            <a:pPr algn="r"/>
            <a:r>
              <a:rPr lang="es-ES" sz="2000" b="1" dirty="0" err="1" smtClean="0">
                <a:solidFill>
                  <a:srgbClr val="FFFF00"/>
                </a:solidFill>
                <a:latin typeface="Gabriola" pitchFamily="82" charset="0"/>
              </a:rPr>
              <a:t>Yuli</a:t>
            </a:r>
            <a:r>
              <a:rPr lang="es-ES" sz="2000" b="1" dirty="0" smtClean="0">
                <a:solidFill>
                  <a:srgbClr val="FFFF00"/>
                </a:solidFill>
                <a:latin typeface="Gabriola" pitchFamily="82" charset="0"/>
              </a:rPr>
              <a:t> Domínguez . Portal Educa Panamá</a:t>
            </a:r>
            <a:endParaRPr lang="es-PA" sz="2000" b="1" dirty="0">
              <a:solidFill>
                <a:srgbClr val="FFFF00"/>
              </a:solidFill>
              <a:latin typeface="Gabriola" pitchFamily="82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200400" y="4038600"/>
            <a:ext cx="518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/>
          <a:lstStyle/>
          <a:p>
            <a:pPr marL="2301875" indent="-2301875" algn="r">
              <a:spcBef>
                <a:spcPct val="20000"/>
              </a:spcBef>
              <a:tabLst>
                <a:tab pos="4445000" algn="ctr"/>
              </a:tabLst>
            </a:pPr>
            <a:endParaRPr lang="es-PA" sz="1400">
              <a:latin typeface="Trebuchet MS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7313" y="76200"/>
            <a:ext cx="8972550" cy="6705600"/>
          </a:xfrm>
          <a:prstGeom prst="rect">
            <a:avLst/>
          </a:prstGeom>
          <a:noFill/>
          <a:ln w="203200" cap="sq">
            <a:solidFill>
              <a:srgbClr val="F662C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A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82563" y="171450"/>
            <a:ext cx="8782050" cy="6505575"/>
          </a:xfrm>
          <a:prstGeom prst="rect">
            <a:avLst/>
          </a:prstGeom>
          <a:noFill/>
          <a:ln w="254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" y="0"/>
            <a:ext cx="9123362" cy="6956425"/>
          </a:xfrm>
        </p:spPr>
      </p:pic>
      <p:sp>
        <p:nvSpPr>
          <p:cNvPr id="6" name="5 Rectángulo"/>
          <p:cNvSpPr/>
          <p:nvPr/>
        </p:nvSpPr>
        <p:spPr bwMode="auto">
          <a:xfrm>
            <a:off x="5763319" y="5924475"/>
            <a:ext cx="3024336" cy="7200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2075" tIns="46037" rIns="92075" bIns="4603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Gabriola" pitchFamily="82" charset="0"/>
              </a:rPr>
              <a:t>Dios es Amor </a:t>
            </a:r>
            <a:endParaRPr kumimoji="0" lang="es-PA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Gabriola" pitchFamily="82" charset="0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323528" y="1412776"/>
            <a:ext cx="3384376" cy="4104456"/>
          </a:xfrm>
          <a:prstGeom prst="rect">
            <a:avLst/>
          </a:prstGeom>
          <a:solidFill>
            <a:schemeClr val="bg1">
              <a:alpha val="8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rtlCol="0" anchor="ctr" anchorCtr="0" compatLnSpc="1">
            <a:prstTxWarp prst="textNoShape">
              <a:avLst/>
            </a:prstTxWarp>
          </a:bodyPr>
          <a:lstStyle/>
          <a:p>
            <a:endParaRPr lang="es-ES" dirty="0"/>
          </a:p>
          <a:p>
            <a:r>
              <a:rPr lang="es-ES" dirty="0">
                <a:solidFill>
                  <a:srgbClr val="7030A0"/>
                </a:solidFill>
                <a:latin typeface="Gabriola" pitchFamily="82" charset="0"/>
              </a:rPr>
              <a:t>El gran  amor de Dios </a:t>
            </a:r>
            <a:r>
              <a:rPr lang="es-ES" dirty="0" smtClean="0">
                <a:solidFill>
                  <a:srgbClr val="7030A0"/>
                </a:solidFill>
                <a:latin typeface="Gabriola" pitchFamily="82" charset="0"/>
              </a:rPr>
              <a:t>es </a:t>
            </a:r>
            <a:r>
              <a:rPr lang="es-ES" dirty="0">
                <a:solidFill>
                  <a:srgbClr val="7030A0"/>
                </a:solidFill>
                <a:latin typeface="Gabriola" pitchFamily="82" charset="0"/>
              </a:rPr>
              <a:t>tan puro y sincero que no habrá nadie en este mundo que nos pueda amar tanto como nuestro </a:t>
            </a:r>
            <a:r>
              <a:rPr lang="es-ES" dirty="0" smtClean="0">
                <a:solidFill>
                  <a:srgbClr val="7030A0"/>
                </a:solidFill>
                <a:latin typeface="Gabriola" pitchFamily="82" charset="0"/>
              </a:rPr>
              <a:t>señor, </a:t>
            </a:r>
            <a:r>
              <a:rPr lang="es-ES" dirty="0">
                <a:solidFill>
                  <a:srgbClr val="7030A0"/>
                </a:solidFill>
                <a:latin typeface="Gabriola" pitchFamily="82" charset="0"/>
              </a:rPr>
              <a:t>ya que dio su único hijo para morir  en la cruz para librarnos de nuestros pecados. </a:t>
            </a:r>
          </a:p>
        </p:txBody>
      </p:sp>
    </p:spTree>
    <p:extLst>
      <p:ext uri="{BB962C8B-B14F-4D97-AF65-F5344CB8AC3E}">
        <p14:creationId xmlns:p14="http://schemas.microsoft.com/office/powerpoint/2010/main" val="313278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aralelogramo"/>
          <p:cNvSpPr/>
          <p:nvPr/>
        </p:nvSpPr>
        <p:spPr bwMode="auto">
          <a:xfrm>
            <a:off x="5796136" y="548680"/>
            <a:ext cx="2664296" cy="3816424"/>
          </a:xfrm>
          <a:prstGeom prst="parallelogram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7" rIns="92075" bIns="4603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230" y="-462574"/>
            <a:ext cx="9505056" cy="7245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4 Paralelogramo"/>
          <p:cNvSpPr/>
          <p:nvPr/>
        </p:nvSpPr>
        <p:spPr bwMode="auto">
          <a:xfrm>
            <a:off x="5724128" y="673607"/>
            <a:ext cx="2952328" cy="3096344"/>
          </a:xfrm>
          <a:prstGeom prst="parallelogram">
            <a:avLst/>
          </a:prstGeom>
          <a:solidFill>
            <a:srgbClr val="2B5B42">
              <a:alpha val="8500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7" rIns="92075" bIns="4603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briola" pitchFamily="82" charset="0"/>
              </a:rPr>
              <a:t>Orar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briola" pitchFamily="82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000" dirty="0" smtClean="0">
                <a:solidFill>
                  <a:schemeClr val="bg1"/>
                </a:solidFill>
                <a:latin typeface="Gabriola" pitchFamily="82" charset="0"/>
              </a:rPr>
              <a:t>Es </a:t>
            </a:r>
            <a:r>
              <a:rPr lang="es-ES" sz="2000" dirty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es-ES" sz="2000" dirty="0" smtClean="0">
                <a:solidFill>
                  <a:schemeClr val="bg1"/>
                </a:solidFill>
                <a:latin typeface="Gabriola" pitchFamily="82" charset="0"/>
              </a:rPr>
              <a:t>el medio </a:t>
            </a:r>
            <a:r>
              <a:rPr lang="es-ES" sz="2000" dirty="0" smtClean="0">
                <a:solidFill>
                  <a:schemeClr val="bg1"/>
                </a:solidFill>
                <a:latin typeface="Gabriola" pitchFamily="82" charset="0"/>
              </a:rPr>
              <a:t> de comunicación </a:t>
            </a:r>
            <a:r>
              <a:rPr lang="es-ES" sz="2000" dirty="0" smtClean="0">
                <a:solidFill>
                  <a:schemeClr val="bg1"/>
                </a:solidFill>
                <a:latin typeface="Gabriola" pitchFamily="82" charset="0"/>
              </a:rPr>
              <a:t>que tiene Dios con nosotros.</a:t>
            </a:r>
            <a:endParaRPr kumimoji="0" lang="es-PA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04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624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9953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967674"/>
          </a:xfrm>
          <a:prstGeom prst="rect">
            <a:avLst/>
          </a:prstGeom>
        </p:spPr>
      </p:pic>
      <p:sp>
        <p:nvSpPr>
          <p:cNvPr id="3" name="2 Recortar rectángulo de esquina sencilla"/>
          <p:cNvSpPr/>
          <p:nvPr/>
        </p:nvSpPr>
        <p:spPr bwMode="auto">
          <a:xfrm>
            <a:off x="5508104" y="5301208"/>
            <a:ext cx="3528391" cy="1556792"/>
          </a:xfrm>
          <a:prstGeom prst="snip1Rect">
            <a:avLst/>
          </a:prstGeom>
          <a:solidFill>
            <a:schemeClr val="bg1">
              <a:alpha val="8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Gabriola" pitchFamily="82" charset="0"/>
              </a:rPr>
              <a:t>No hay nada imposible para</a:t>
            </a:r>
            <a:r>
              <a:rPr kumimoji="0" lang="es-ES" sz="2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Gabriola" pitchFamily="82" charset="0"/>
              </a:rPr>
              <a:t> Dios.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aseline="0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El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 es perfecto, inigualable de tal manera que tiene un gran amor para nosotros. </a:t>
            </a:r>
            <a:endParaRPr lang="es-PA" dirty="0">
              <a:solidFill>
                <a:schemeClr val="accent1">
                  <a:lumMod val="75000"/>
                </a:schemeClr>
              </a:solidFill>
              <a:latin typeface="Gabriola" pitchFamily="82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</a:endParaRPr>
          </a:p>
        </p:txBody>
      </p:sp>
      <p:sp>
        <p:nvSpPr>
          <p:cNvPr id="4" name="3 Recortar rectángulo de esquina sencilla"/>
          <p:cNvSpPr/>
          <p:nvPr/>
        </p:nvSpPr>
        <p:spPr bwMode="auto">
          <a:xfrm>
            <a:off x="2483767" y="980728"/>
            <a:ext cx="2592289" cy="1152128"/>
          </a:xfrm>
          <a:prstGeom prst="snip1Rect">
            <a:avLst/>
          </a:prstGeom>
          <a:solidFill>
            <a:schemeClr val="bg1">
              <a:alpha val="8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Gabriola" pitchFamily="82" charset="0"/>
              </a:rPr>
              <a:t>Las 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M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Gabriola" pitchFamily="82" charset="0"/>
              </a:rPr>
              <a:t>aravillosas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I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Gabriola" pitchFamily="82" charset="0"/>
              </a:rPr>
              <a:t>deas de Dios </a:t>
            </a:r>
            <a:endParaRPr kumimoji="0" lang="es-PA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>
                <a:latin typeface="Gabriola" pitchFamily="82" charset="0"/>
              </a:rPr>
              <a:t>Infografía</a:t>
            </a:r>
            <a:endParaRPr lang="es-PA" dirty="0">
              <a:latin typeface="Gabriola" pitchFamily="82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hlinkClick r:id="rId2"/>
              </a:rPr>
              <a:t>        http://files.vivirconpropositodivino.webnode.es/200000021-975f6987fb/jesus-abrazo.jpg</a:t>
            </a: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hlinkClick r:id="rId3"/>
              </a:rPr>
              <a:t>http://www.imagenesdedios.org/wp-content/uploads/2014/04/jesus-sobre-el-mar.jpg</a:t>
            </a: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hlinkClick r:id="rId4"/>
              </a:rPr>
              <a:t>http://obrerofiel.s3.amazonaws.com/wp-content/uploads/2014/03/podemos-orar-para-que-los-enfermos-se-sientan-mejor.jpg</a:t>
            </a: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ttps://www.google.com/url?sa=i&amp;rct=j&amp;q=&amp;esrc=s&amp;source=images&amp;cd=&amp;cad=rja&amp;uact=8&amp;ved=0CAcQjRxqFQoTCNqn067D1sgCFQSOkAod0okDMQ&amp;url=https%3A%2F%2Fwww.pinterest.com%2Fpin%2F459367230714737581%2F&amp;psig=AFQjCNEWU4tCVK46kAFLjctn_6CjzgE_sQ&amp;ust=1445618598797588</a:t>
            </a:r>
          </a:p>
          <a:p>
            <a:pPr algn="l"/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algn="l"/>
            <a:r>
              <a:rPr lang="es-E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        </a:t>
            </a:r>
            <a:r>
              <a:rPr lang="es-E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  <a:hlinkClick r:id="rId5"/>
              </a:rPr>
              <a:t>http</a:t>
            </a:r>
            <a:r>
              <a:rPr lang="es-ES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  <a:hlinkClick r:id="rId5"/>
              </a:rPr>
              <a:t>://</a:t>
            </a:r>
            <a:r>
              <a:rPr lang="es-E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  <a:hlinkClick r:id="rId5"/>
              </a:rPr>
              <a:t>i.ytimg.com/vi/mz6iSewr_Ho/maxresdefault.jpg</a:t>
            </a:r>
            <a:endParaRPr lang="es-ES" sz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l"/>
            <a:endParaRPr lang="es-ES" sz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l"/>
            <a:r>
              <a:rPr lang="es-E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        http</a:t>
            </a:r>
            <a:r>
              <a:rPr lang="es-ES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://www.tustemasparawindows.com/imagenes/fondo4.jpg</a:t>
            </a:r>
            <a:br>
              <a:rPr lang="es-ES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s-PA" sz="12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93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72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5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do de profesional administrativo">
  <a:themeElements>
    <a:clrScheme name="tp930[1]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33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ADCA"/>
      </a:accent5>
      <a:accent6>
        <a:srgbClr val="2D2DB9"/>
      </a:accent6>
      <a:hlink>
        <a:srgbClr val="FFCC00"/>
      </a:hlink>
      <a:folHlink>
        <a:srgbClr val="B2B2B2"/>
      </a:folHlink>
    </a:clrScheme>
    <a:fontScheme name="tp930[1]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85001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7" rIns="92075" bIns="46037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85001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7" rIns="92075" bIns="46037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p930[1] 1">
        <a:dk1>
          <a:srgbClr val="000000"/>
        </a:dk1>
        <a:lt1>
          <a:srgbClr val="FFFFCC"/>
        </a:lt1>
        <a:dk2>
          <a:srgbClr val="333300"/>
        </a:dk2>
        <a:lt2>
          <a:srgbClr val="808000"/>
        </a:lt2>
        <a:accent1>
          <a:srgbClr val="339933"/>
        </a:accent1>
        <a:accent2>
          <a:srgbClr val="A50021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0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33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2D2DB9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0[1]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295</TotalTime>
  <Words>102</Words>
  <Application>Microsoft Office PowerPoint</Application>
  <PresentationFormat>Presentación en pantalla (4:3)</PresentationFormat>
  <Paragraphs>21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Gabriola</vt:lpstr>
      <vt:lpstr>Garamond</vt:lpstr>
      <vt:lpstr>Times New Roman</vt:lpstr>
      <vt:lpstr>Trebuchet MS</vt:lpstr>
      <vt:lpstr>Certificado de profesional administrativo</vt:lpstr>
      <vt:lpstr>        El Gran Amor de Dios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Infografía</vt:lpstr>
      <vt:lpstr>Presentación de PowerPoint</vt:lpstr>
    </vt:vector>
  </TitlesOfParts>
  <Manager/>
  <Company>meduca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</dc:title>
  <dc:subject/>
  <dc:creator>portal-15</dc:creator>
  <cp:keywords/>
  <dc:description/>
  <cp:lastModifiedBy>Administrador</cp:lastModifiedBy>
  <cp:revision>27</cp:revision>
  <dcterms:created xsi:type="dcterms:W3CDTF">2015-10-23T07:41:07Z</dcterms:created>
  <dcterms:modified xsi:type="dcterms:W3CDTF">2016-06-01T16:16:01Z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TC011924863082</vt:lpwstr>
  </property>
</Properties>
</file>