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177800"/>
            <a:ext cx="7766936" cy="800100"/>
          </a:xfrm>
        </p:spPr>
        <p:txBody>
          <a:bodyPr/>
          <a:lstStyle/>
          <a:p>
            <a:pPr algn="ctr"/>
            <a:r>
              <a:rPr lang="es-PA" sz="2800" b="1" dirty="0" smtClean="0"/>
              <a:t>CONCURSO DE MURALES Y PUERTAS</a:t>
            </a:r>
            <a:endParaRPr lang="es-PA" sz="2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7067" y="1091733"/>
            <a:ext cx="7766936" cy="800567"/>
          </a:xfrm>
        </p:spPr>
        <p:txBody>
          <a:bodyPr>
            <a:normAutofit/>
          </a:bodyPr>
          <a:lstStyle/>
          <a:p>
            <a:pPr algn="ctr"/>
            <a:r>
              <a:rPr lang="es-PA" sz="4000" b="1" dirty="0" smtClean="0">
                <a:solidFill>
                  <a:schemeClr val="accent1">
                    <a:lumMod val="75000"/>
                  </a:schemeClr>
                </a:solidFill>
              </a:rPr>
              <a:t>“MUJER, TÚ SI PUEDES…”</a:t>
            </a:r>
            <a:endParaRPr lang="es-PA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11" y="1867145"/>
            <a:ext cx="7885659" cy="44356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57300" y="6302828"/>
            <a:ext cx="783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b="1" dirty="0" smtClean="0">
                <a:solidFill>
                  <a:schemeClr val="accent1">
                    <a:lumMod val="75000"/>
                  </a:schemeClr>
                </a:solidFill>
              </a:rPr>
              <a:t>Primer Puesto</a:t>
            </a:r>
            <a:r>
              <a:rPr lang="es-PA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s-PA" b="1" dirty="0" smtClean="0">
                <a:solidFill>
                  <a:schemeClr val="accent1">
                    <a:lumMod val="75000"/>
                  </a:schemeClr>
                </a:solidFill>
              </a:rPr>
              <a:t>DIRECCIÓN NACIONAL DE INGENIERÍA Y ARQUITECTURA </a:t>
            </a:r>
            <a:endParaRPr lang="es-P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4" y="402647"/>
            <a:ext cx="1488766" cy="6890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3" y="3420809"/>
            <a:ext cx="1429363" cy="132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7543" y="292100"/>
            <a:ext cx="7625444" cy="673100"/>
          </a:xfrm>
        </p:spPr>
        <p:txBody>
          <a:bodyPr>
            <a:normAutofit fontScale="90000"/>
          </a:bodyPr>
          <a:lstStyle/>
          <a:p>
            <a:pPr algn="ctr"/>
            <a:r>
              <a:rPr lang="es-PA" sz="2800" b="1" dirty="0" smtClean="0"/>
              <a:t>PRIMER LUGAR: D.N. INGENIERÍA Y ARQUITECTURA</a:t>
            </a:r>
            <a:endParaRPr lang="es-PA" sz="28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3" y="965200"/>
            <a:ext cx="4964288" cy="2792412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50735"/>
            <a:ext cx="5649685" cy="3177948"/>
          </a:xfrm>
          <a:prstGeom prst="rect">
            <a:avLst/>
          </a:prstGeom>
          <a:scene3d>
            <a:camera prst="orthographicFront">
              <a:rot lat="21547968" lon="21002237" rev="15904534"/>
            </a:camera>
            <a:lightRig rig="threePt" dir="t"/>
          </a:scene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1" y="3430353"/>
            <a:ext cx="1238221" cy="11507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9" y="111575"/>
            <a:ext cx="1430164" cy="6619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4" y="3842647"/>
            <a:ext cx="4964288" cy="27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0014" y="865658"/>
            <a:ext cx="4178300" cy="711200"/>
          </a:xfrm>
        </p:spPr>
        <p:txBody>
          <a:bodyPr>
            <a:normAutofit/>
          </a:bodyPr>
          <a:lstStyle/>
          <a:p>
            <a:pPr algn="ctr"/>
            <a:r>
              <a:rPr lang="es-PA" sz="2800" b="1" dirty="0" smtClean="0"/>
              <a:t>2do. Puesto</a:t>
            </a:r>
            <a:endParaRPr lang="es-PA" sz="2800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6"/>
          <a:stretch/>
        </p:blipFill>
        <p:spPr>
          <a:xfrm>
            <a:off x="3654220" y="1946537"/>
            <a:ext cx="4143829" cy="2795712"/>
          </a:xfrm>
        </p:spPr>
      </p:pic>
      <p:sp>
        <p:nvSpPr>
          <p:cNvPr id="7" name="CuadroTexto 6"/>
          <p:cNvSpPr txBox="1"/>
          <p:nvPr/>
        </p:nvSpPr>
        <p:spPr>
          <a:xfrm>
            <a:off x="685800" y="5823128"/>
            <a:ext cx="9078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  <a:p>
            <a:pPr algn="ctr"/>
            <a:r>
              <a:rPr lang="es-PA" sz="2800" b="1" dirty="0" smtClean="0">
                <a:solidFill>
                  <a:schemeClr val="accent1">
                    <a:lumMod val="75000"/>
                  </a:schemeClr>
                </a:solidFill>
              </a:rPr>
              <a:t>D. N. EDUCACIÓN COMUNITARIA Y PADRES DE FAMILIA</a:t>
            </a:r>
            <a:endParaRPr lang="es-P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r="9867"/>
          <a:stretch/>
        </p:blipFill>
        <p:spPr>
          <a:xfrm rot="5400000">
            <a:off x="7159740" y="1564499"/>
            <a:ext cx="4957470" cy="355979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3"/>
          <a:stretch/>
        </p:blipFill>
        <p:spPr>
          <a:xfrm rot="5400000">
            <a:off x="-472220" y="1757217"/>
            <a:ext cx="4957469" cy="31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7543" y="332014"/>
            <a:ext cx="6384471" cy="892629"/>
          </a:xfrm>
        </p:spPr>
        <p:txBody>
          <a:bodyPr>
            <a:normAutofit/>
          </a:bodyPr>
          <a:lstStyle/>
          <a:p>
            <a:pPr algn="ctr"/>
            <a:r>
              <a:rPr lang="es-PA" sz="2400" b="1" dirty="0" smtClean="0"/>
              <a:t>3er. Lugar</a:t>
            </a:r>
            <a:endParaRPr lang="es-PA" sz="24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7" y="913720"/>
            <a:ext cx="8565443" cy="4818062"/>
          </a:xfrm>
        </p:spPr>
      </p:pic>
      <p:sp>
        <p:nvSpPr>
          <p:cNvPr id="5" name="Rectángulo 4"/>
          <p:cNvSpPr/>
          <p:nvPr/>
        </p:nvSpPr>
        <p:spPr>
          <a:xfrm>
            <a:off x="693298" y="6037300"/>
            <a:ext cx="8565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3200" b="1" dirty="0">
                <a:solidFill>
                  <a:schemeClr val="accent1">
                    <a:lumMod val="75000"/>
                  </a:schemeClr>
                </a:solidFill>
              </a:rPr>
              <a:t>OFICINA DE COOPERACIÓN INTERNACIONAL</a:t>
            </a:r>
            <a:endParaRPr lang="es-PA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174" y="201385"/>
            <a:ext cx="2334987" cy="696686"/>
          </a:xfrm>
        </p:spPr>
        <p:txBody>
          <a:bodyPr>
            <a:normAutofit/>
          </a:bodyPr>
          <a:lstStyle/>
          <a:p>
            <a:pPr algn="ctr"/>
            <a:r>
              <a:rPr lang="es-PA" sz="2800" dirty="0" smtClean="0"/>
              <a:t>4to. Lugar</a:t>
            </a:r>
            <a:endParaRPr lang="es-PA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1" y="898071"/>
            <a:ext cx="8596312" cy="4835425"/>
          </a:xfrm>
        </p:spPr>
      </p:pic>
      <p:sp>
        <p:nvSpPr>
          <p:cNvPr id="7" name="CuadroTexto 6"/>
          <p:cNvSpPr txBox="1"/>
          <p:nvPr/>
        </p:nvSpPr>
        <p:spPr>
          <a:xfrm>
            <a:off x="677511" y="6060850"/>
            <a:ext cx="859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800" b="1" dirty="0" smtClean="0">
                <a:solidFill>
                  <a:schemeClr val="accent1">
                    <a:lumMod val="75000"/>
                  </a:schemeClr>
                </a:solidFill>
              </a:rPr>
              <a:t>D. N. EDUCACIÓN BÁSICA GENERAL</a:t>
            </a:r>
            <a:endParaRPr lang="es-P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9991" y="168729"/>
            <a:ext cx="8596668" cy="990600"/>
          </a:xfrm>
        </p:spPr>
        <p:txBody>
          <a:bodyPr>
            <a:normAutofit fontScale="90000"/>
          </a:bodyPr>
          <a:lstStyle/>
          <a:p>
            <a:r>
              <a:rPr lang="es-PA" sz="2000" b="1" dirty="0" smtClean="0"/>
              <a:t> D.N. EDUCACIÓN AMBIENTAL		         DIRECCIÓN GENERAL DE EDUCACIÓN</a:t>
            </a:r>
            <a:br>
              <a:rPr lang="es-PA" sz="2000" b="1" dirty="0" smtClean="0"/>
            </a:br>
            <a:r>
              <a:rPr lang="es-PA" sz="2000" b="1" dirty="0"/>
              <a:t/>
            </a:r>
            <a:br>
              <a:rPr lang="es-PA" sz="2000" b="1" dirty="0"/>
            </a:br>
            <a:r>
              <a:rPr lang="es-PA" sz="2000" b="1" dirty="0" smtClean="0"/>
              <a:t>		5º. Puesto 								6º. Puesto</a:t>
            </a:r>
            <a:endParaRPr lang="es-PA" sz="20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8986" y="2342199"/>
            <a:ext cx="5407395" cy="304166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3264" y="2342198"/>
            <a:ext cx="5407398" cy="30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4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410954"/>
              </p:ext>
            </p:extLst>
          </p:nvPr>
        </p:nvGraphicFramePr>
        <p:xfrm>
          <a:off x="538841" y="1111848"/>
          <a:ext cx="8866416" cy="5134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3236"/>
                <a:gridCol w="1950396"/>
                <a:gridCol w="613236"/>
                <a:gridCol w="604967"/>
                <a:gridCol w="1345430"/>
                <a:gridCol w="1331594"/>
                <a:gridCol w="1371600"/>
                <a:gridCol w="721069"/>
                <a:gridCol w="314888"/>
              </a:tblGrid>
              <a:tr h="5739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No.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CONCURSANTE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CATEGORÍA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KATHERINE GUERRA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INAMU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LOIRA RUIZ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ARTE Y CULTURA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EDWIN WALD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OEPDH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 smtClean="0">
                          <a:effectLst/>
                        </a:rPr>
                        <a:t>Calificación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 smtClean="0">
                          <a:effectLst/>
                        </a:rPr>
                        <a:t> </a:t>
                      </a:r>
                      <a:r>
                        <a:rPr lang="es-PA" sz="800" dirty="0">
                          <a:effectLst/>
                        </a:rPr>
                        <a:t>total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</a:tr>
              <a:tr h="231855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MURAL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PUERTA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800" dirty="0">
                          <a:effectLst/>
                        </a:rPr>
                        <a:t> 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686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1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DIRECCIÓN NACIONAL DE INGENIERÍA Y ARQUITECTURA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XXXX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4.66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4.66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4.66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4.66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000">
                          <a:effectLst/>
                        </a:rPr>
                        <a:t>1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</a:tr>
              <a:tr h="686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2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DIRECCIÓN NACIONAL DE EDUCACIÓN AMBIENTAL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XXXX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3.00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3.66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3.33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3.33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000">
                          <a:effectLst/>
                        </a:rPr>
                        <a:t>5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</a:tr>
              <a:tr h="686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DIRECCIÓN NACIONAL DE EDUCACIÓN COMUNITARIA Y PADRES DE FAMILIA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XXXX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3.33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4.33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4.00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3.87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000">
                          <a:effectLst/>
                        </a:rPr>
                        <a:t>2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</a:tr>
              <a:tr h="686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4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DIRECCIÓN NACIONAL DE EDUCACIÓN BÁSICA GENERAL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XXXX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4.00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3.33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4.00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3.44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000">
                          <a:effectLst/>
                        </a:rPr>
                        <a:t>4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</a:tr>
              <a:tr h="686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5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DIRECCIÓN GENERAL DE EDUCACIÓN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XXXX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3.0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3.33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3.00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3.11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000">
                          <a:effectLst/>
                        </a:rPr>
                        <a:t>6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</a:tr>
              <a:tr h="686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6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OFICINA DE COOPERACIÓN INTERNACIONAL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XXXX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 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 dirty="0">
                          <a:effectLst/>
                        </a:rPr>
                        <a:t>3.33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3.66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3.66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800">
                          <a:effectLst/>
                        </a:rPr>
                        <a:t>3.55</a:t>
                      </a:r>
                      <a:endParaRPr lang="es-P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000" dirty="0">
                          <a:effectLst/>
                        </a:rPr>
                        <a:t>3</a:t>
                      </a:r>
                      <a:endParaRPr lang="es-P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68" marR="51168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7685" y="111574"/>
            <a:ext cx="7854043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altLang="es-PA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CONCURSO DE MURALES Y PUERTAS DECORADAS</a:t>
            </a:r>
            <a:endParaRPr kumimoji="0" lang="es-PA" altLang="es-PA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altLang="es-PA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“MUJER TU SI PUEDES…”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altLang="es-PA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kumimoji="0" lang="es-PA" altLang="es-P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33" y="2626174"/>
            <a:ext cx="1193801" cy="11094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9" y="111575"/>
            <a:ext cx="1487556" cy="6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02329" y="609600"/>
            <a:ext cx="4833258" cy="696686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s-PA" dirty="0"/>
              <a:t>AGRADECIMIENTO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583871"/>
            <a:ext cx="8596668" cy="44574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A" sz="2000" dirty="0" smtClean="0">
                <a:solidFill>
                  <a:schemeClr val="accent1">
                    <a:lumMod val="75000"/>
                  </a:schemeClr>
                </a:solidFill>
              </a:rPr>
              <a:t>La Oficina de Educación en Población y Desarrollo Humano desea hacer de público reconocimiento su agradecimiento sincero a las 6 Direcciones que participaron en este 1er. Concurso de Murales y Puertas Decoradas de MEDUCA: “MUJER, TÚ SI PUEDES…”.</a:t>
            </a:r>
          </a:p>
          <a:p>
            <a:pPr marL="0" indent="0" algn="just">
              <a:buNone/>
            </a:pPr>
            <a:r>
              <a:rPr lang="es-PA" sz="2000" dirty="0" smtClean="0">
                <a:solidFill>
                  <a:schemeClr val="accent1">
                    <a:lumMod val="75000"/>
                  </a:schemeClr>
                </a:solidFill>
              </a:rPr>
              <a:t>Fueron ellas: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PA" sz="2000" dirty="0" smtClean="0">
                <a:solidFill>
                  <a:schemeClr val="accent1">
                    <a:lumMod val="75000"/>
                  </a:schemeClr>
                </a:solidFill>
              </a:rPr>
              <a:t>Dirección Nacional de Ingeniería y Arquitectura.	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PA" sz="2000" dirty="0" smtClean="0">
                <a:solidFill>
                  <a:schemeClr val="accent1">
                    <a:lumMod val="75000"/>
                  </a:schemeClr>
                </a:solidFill>
              </a:rPr>
              <a:t>Dirección Nacional de Educación Comunitaria y Padres de Familia.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PA" sz="2000" dirty="0" smtClean="0">
                <a:solidFill>
                  <a:schemeClr val="accent1">
                    <a:lumMod val="75000"/>
                  </a:schemeClr>
                </a:solidFill>
              </a:rPr>
              <a:t>Oficina de Cooperación Internacional.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PA" sz="2000" dirty="0" smtClean="0">
                <a:solidFill>
                  <a:schemeClr val="accent1">
                    <a:lumMod val="75000"/>
                  </a:schemeClr>
                </a:solidFill>
              </a:rPr>
              <a:t>Dirección Nacional de Educación Básica General.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PA" sz="2000" dirty="0" smtClean="0">
                <a:solidFill>
                  <a:schemeClr val="accent1">
                    <a:lumMod val="75000"/>
                  </a:schemeClr>
                </a:solidFill>
              </a:rPr>
              <a:t>Dirección Nacional de Educación Ambiental.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PA" sz="2000" dirty="0" smtClean="0">
                <a:solidFill>
                  <a:schemeClr val="accent1">
                    <a:lumMod val="75000"/>
                  </a:schemeClr>
                </a:solidFill>
              </a:rPr>
              <a:t>Dirección General de Educación.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PA" sz="2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61" y="335641"/>
            <a:ext cx="1193801" cy="11094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9" y="335641"/>
            <a:ext cx="1487556" cy="6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220</TotalTime>
  <Words>227</Words>
  <Application>Microsoft Office PowerPoint</Application>
  <PresentationFormat>Panorámica</PresentationFormat>
  <Paragraphs>104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Wingdings</vt:lpstr>
      <vt:lpstr>Wingdings 3</vt:lpstr>
      <vt:lpstr>Faceta</vt:lpstr>
      <vt:lpstr>CONCURSO DE MURALES Y PUERTAS</vt:lpstr>
      <vt:lpstr>PRIMER LUGAR: D.N. INGENIERÍA Y ARQUITECTURA</vt:lpstr>
      <vt:lpstr>2do. Puesto</vt:lpstr>
      <vt:lpstr>3er. Lugar</vt:lpstr>
      <vt:lpstr>4to. Lugar</vt:lpstr>
      <vt:lpstr> D.N. EDUCACIÓN AMBIENTAL           DIRECCIÓN GENERAL DE EDUCACIÓN    5º. Puesto         6º. Puesto</vt:lpstr>
      <vt:lpstr>Presentación de PowerPoint</vt:lpstr>
      <vt:lpstr>AGRADECIMIENTO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CONCURSO DE MURALES Y PUERTAS</dc:title>
  <dc:creator>Edwind Wald</dc:creator>
  <cp:lastModifiedBy>Edwind Wald</cp:lastModifiedBy>
  <cp:revision>14</cp:revision>
  <dcterms:created xsi:type="dcterms:W3CDTF">2015-03-16T15:10:57Z</dcterms:created>
  <dcterms:modified xsi:type="dcterms:W3CDTF">2015-03-18T16:05:32Z</dcterms:modified>
</cp:coreProperties>
</file>