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8" r:id="rId18"/>
    <p:sldId id="279" r:id="rId19"/>
    <p:sldId id="280" r:id="rId20"/>
    <p:sldId id="281" r:id="rId21"/>
    <p:sldId id="282" r:id="rId22"/>
    <p:sldId id="272" r:id="rId23"/>
    <p:sldId id="271" r:id="rId24"/>
    <p:sldId id="273" r:id="rId25"/>
    <p:sldId id="274" r:id="rId26"/>
    <p:sldId id="275" r:id="rId27"/>
    <p:sldId id="276" r:id="rId28"/>
    <p:sldId id="277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>
      <p:cViewPr varScale="1">
        <p:scale>
          <a:sx n="54" d="100"/>
          <a:sy n="54" d="100"/>
        </p:scale>
        <p:origin x="-10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62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627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684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688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63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944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72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365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40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92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68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119F-29A8-47FA-BA11-0340BF0F4D26}" type="datetimeFigureOut">
              <a:rPr lang="es-PA" smtClean="0"/>
              <a:t>07/12/2012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2F4C-41C6-4767-A2B6-49B7A8A39AA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463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ky_blue141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gif"/><Relationship Id="rId7" Type="http://schemas.openxmlformats.org/officeDocument/2006/relationships/image" Target="../media/image47.gif"/><Relationship Id="rId12" Type="http://schemas.openxmlformats.org/officeDocument/2006/relationships/image" Target="../media/image4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6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10.gif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slide" Target="slide15.xml"/><Relationship Id="rId4" Type="http://schemas.openxmlformats.org/officeDocument/2006/relationships/image" Target="../media/image5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slide" Target="slide18.xml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slide" Target="slide20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ivinanzasparaninos.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hyperlink" Target="http://adivinanzasparani&#241;os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animados.com/mujeres/princesa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gifmaniacos.com/Disney/Bella_durmiente/durmiente04.gif&amp;imgrefurl=http://gif-imagenes.blogspot.com/2011/11/la-bella-durmiente.html&amp;usg=__fzzOwwn2IE4-_DAcRQFiMAmcOo0=&amp;h=270&amp;w=248&amp;sz=66&amp;hl=es&amp;start=15&amp;zoom=1&amp;tbnid=yJrvpuqtOpL2AM:&amp;tbnh=113&amp;tbnw=104&amp;ei=AX38T-DUFIuu8AS18uT_Bg&amp;prev=/search?q=gif+animados+de+la+hechicera+de+la+bella+durmiente&amp;um=1&amp;hl=es&amp;sa=X&amp;rlz=1W1ADRA_esPA459&amp;biw=1366&amp;bih=515&amp;nfpr=1&amp;tbm=isch&amp;um=1&amp;itbs=1" TargetMode="External"/><Relationship Id="rId5" Type="http://schemas.openxmlformats.org/officeDocument/2006/relationships/hyperlink" Target="http://www.mundodisney.net/animados/princesas/index2.htm" TargetMode="External"/><Relationship Id="rId4" Type="http://schemas.openxmlformats.org/officeDocument/2006/relationships/hyperlink" Target="http://www.google.com/imgres?imgurl=http://www.mundodisney.net/animado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pobladores.com/data/pobladores.com/hi/ka/hikari_91/channels/kingdomdream/images/5266432castillo_de_aurora.jpg&amp;imgrefurl=http://www.pobladores.com/channels/rol_e_interpretacion/Kingdomdream/area/10/subarea/5&amp;usg=__GE-WVjucdeeDP3QuhmTxcmMTCUQ=&amp;h=462&amp;w=480&amp;sz=19&amp;hl=es&amp;start=31&amp;zoom=1&amp;tbnid=mpHhraB9ZFe-FM:&amp;tbnh=124&amp;tbnw=129&amp;ei=h378T4eODYn28wTzs4jVBg&amp;prev=/search?q=gif+animados+del+castillo+de+cenicienta&amp;start=20&amp;um=1&amp;hl=es&amp;sa=N&amp;rlz=1W1ADRA_esPA459&amp;biw=1366&amp;bih=515&amp;nfpr=1&amp;tbm=isch&amp;um=1&amp;itbs=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trasanimadas.com/Imagenes-Animadas-Letras-Flores/Animaciones-Letras-Rosas/index2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a/imgres?imgurl=http://www.gifsanimadosjas.com/gifs/pie_levanta_bamba.gif&amp;imgrefurl=http://www.gifsanimadosjas.com/partescuerpo/pies/1/&amp;usg=__ED-jOfPsRfyM-qqNZGT-60AXmBw=&amp;h=80&amp;w=189&amp;sz=8&amp;hl=es&amp;start=4&amp;zoom=1&amp;tbnid=2mOxx2KHtcm96M:&amp;tbnh=44&amp;tbnw=103&amp;ei=Q9f-T9LHF5OQ8wTN7-zEBg&amp;prev=/search?q=GIF+ANIMADO+DE+LOS+PIES&amp;um=1&amp;hl=es&amp;sa=N&amp;qscrl=1&amp;nord=1&amp;rlz=1T4ADRA_esPA459PA470&amp;biw=1366&amp;bih=485&amp;tbm=isch&amp;um=1&amp;itbs=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23" Type="http://schemas.openxmlformats.org/officeDocument/2006/relationships/image" Target="../media/image25.gif"/><Relationship Id="rId10" Type="http://schemas.openxmlformats.org/officeDocument/2006/relationships/image" Target="../media/image12.gif"/><Relationship Id="rId19" Type="http://schemas.openxmlformats.org/officeDocument/2006/relationships/image" Target="../media/image21.png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Relationship Id="rId22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16.gif"/><Relationship Id="rId7" Type="http://schemas.openxmlformats.org/officeDocument/2006/relationships/image" Target="../media/image9.gif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4.jp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39.png"/><Relationship Id="rId5" Type="http://schemas.openxmlformats.org/officeDocument/2006/relationships/image" Target="../media/image13.gif"/><Relationship Id="rId15" Type="http://schemas.openxmlformats.org/officeDocument/2006/relationships/image" Target="../media/image14.gif"/><Relationship Id="rId10" Type="http://schemas.openxmlformats.org/officeDocument/2006/relationships/image" Target="../media/image5.gif"/><Relationship Id="rId19" Type="http://schemas.openxmlformats.org/officeDocument/2006/relationships/image" Target="../media/image45.gif"/><Relationship Id="rId4" Type="http://schemas.openxmlformats.org/officeDocument/2006/relationships/image" Target="../media/image17.gif"/><Relationship Id="rId9" Type="http://schemas.openxmlformats.org/officeDocument/2006/relationships/image" Target="../media/image8.gif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PA" dirty="0"/>
          </a:p>
        </p:txBody>
      </p:sp>
      <p:pic>
        <p:nvPicPr>
          <p:cNvPr id="5" name="Picture 3" descr="C:\Users\pc11\Desktop\Pictures\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2"/>
            <a:ext cx="3902918" cy="585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 rot="9125245">
            <a:off x="4372606" y="1887693"/>
            <a:ext cx="4485188" cy="3121330"/>
          </a:xfrm>
          <a:prstGeom prst="cloudCallout">
            <a:avLst>
              <a:gd name="adj1" fmla="val 70414"/>
              <a:gd name="adj2" fmla="val 1617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Rectángulo"/>
          <p:cNvSpPr/>
          <p:nvPr/>
        </p:nvSpPr>
        <p:spPr>
          <a:xfrm>
            <a:off x="4590256" y="2636912"/>
            <a:ext cx="42302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Adivina adivinador ?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530120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ESTRATEGIAS DE APRENDIZAJE PARA</a:t>
            </a:r>
          </a:p>
          <a:p>
            <a:r>
              <a:rPr lang="es-PA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I°</a:t>
            </a:r>
            <a:endParaRPr lang="es-PA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90256" y="5901372"/>
            <a:ext cx="423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CONTACTO:</a:t>
            </a:r>
          </a:p>
          <a:p>
            <a:r>
              <a:rPr lang="es-PA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4"/>
              </a:rPr>
              <a:t>sky_blue141@hotmail.com</a:t>
            </a:r>
            <a:endParaRPr lang="es-PA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PA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3968" y="4293096"/>
            <a:ext cx="2934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AUTORA: </a:t>
            </a:r>
          </a:p>
          <a:p>
            <a:pPr algn="ctr"/>
            <a:r>
              <a:rPr lang="es-PA" sz="20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PA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      NILKA E. SOTO</a:t>
            </a:r>
            <a:endParaRPr lang="es-PA" sz="2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/>
      <p:bldP spid="1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5 Llamada de nube"/>
          <p:cNvSpPr/>
          <p:nvPr/>
        </p:nvSpPr>
        <p:spPr>
          <a:xfrm>
            <a:off x="179512" y="44624"/>
            <a:ext cx="5760640" cy="3168352"/>
          </a:xfrm>
          <a:prstGeom prst="cloudCallout">
            <a:avLst>
              <a:gd name="adj1" fmla="val 75748"/>
              <a:gd name="adj2" fmla="val 47256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8194" name="Picture 2" descr="C:\Users\pc11\Desktop\Pictures\princesas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796311" cy="33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70721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Comic Sans MS" pitchFamily="66" charset="0"/>
              </a:rPr>
              <a:t>Que podemos lograr mediante el empleo de las adivinanzas?</a:t>
            </a:r>
            <a:endParaRPr lang="es-PA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" y="212478"/>
            <a:ext cx="1224136" cy="12241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9737"/>
            <a:ext cx="1210596" cy="121059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2478"/>
            <a:ext cx="1224136" cy="12241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478"/>
            <a:ext cx="1224136" cy="12241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9318"/>
            <a:ext cx="1207541" cy="120754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2478"/>
            <a:ext cx="1272306" cy="127230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9738"/>
            <a:ext cx="1218738" cy="121873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1224136" cy="1224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11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467"/>
            <a:ext cx="1177280" cy="117728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258180"/>
            <a:ext cx="1224136" cy="122413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772816"/>
            <a:ext cx="3528393" cy="47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6" name="5 CuadroTexto"/>
          <p:cNvSpPr txBox="1"/>
          <p:nvPr/>
        </p:nvSpPr>
        <p:spPr>
          <a:xfrm>
            <a:off x="0" y="764704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A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RESUELVE EL SIGUIENTE </a:t>
            </a:r>
            <a:r>
              <a:rPr lang="es-PA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hlinkClick r:id="rId3" action="ppaction://hlinksldjump"/>
              </a:rPr>
              <a:t>JUEGO</a:t>
            </a:r>
            <a:endParaRPr lang="es-PA" sz="40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6" y="2556510"/>
            <a:ext cx="5955848" cy="38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8" name="7 Rectángulo"/>
          <p:cNvSpPr/>
          <p:nvPr/>
        </p:nvSpPr>
        <p:spPr>
          <a:xfrm>
            <a:off x="107504" y="2492896"/>
            <a:ext cx="2329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 podrá ser ?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8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336056"/>
            <a:ext cx="2705398" cy="2029048"/>
          </a:xfrm>
          <a:prstGeom prst="rect">
            <a:avLst/>
          </a:prstGeom>
        </p:spPr>
      </p:pic>
      <p:pic>
        <p:nvPicPr>
          <p:cNvPr id="10" name="9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352717"/>
            <a:ext cx="2520279" cy="20908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10800000" flipV="1">
            <a:off x="-1025418" y="260649"/>
            <a:ext cx="106379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Va por el </a:t>
            </a:r>
            <a:r>
              <a:rPr lang="es-P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cielo como ventarrón lleva pasajeros y </a:t>
            </a:r>
            <a:r>
              <a:rPr lang="es-P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anda a </a:t>
            </a:r>
            <a:r>
              <a:rPr lang="es-P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motor.</a:t>
            </a:r>
            <a:endParaRPr lang="es-P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8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7" name="6 Rectángulo"/>
          <p:cNvSpPr/>
          <p:nvPr/>
        </p:nvSpPr>
        <p:spPr>
          <a:xfrm>
            <a:off x="-11687" y="44624"/>
            <a:ext cx="7191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Felicidades obtuviste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pts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32" y="974468"/>
            <a:ext cx="4737097" cy="57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35496" y="4462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INTENTALO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NUEVO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97380"/>
            <a:ext cx="4681594" cy="491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0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5" name="4 Rectángulo"/>
          <p:cNvSpPr/>
          <p:nvPr/>
        </p:nvSpPr>
        <p:spPr>
          <a:xfrm>
            <a:off x="-612576" y="263550"/>
            <a:ext cx="92170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Juntos vienen, juntos van,</a:t>
            </a:r>
            <a:br>
              <a:rPr lang="es-P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P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uno va delante, otro va detrás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2492896"/>
            <a:ext cx="2329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 podrá ser ?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56" y="2060848"/>
            <a:ext cx="3232258" cy="1368152"/>
          </a:xfrm>
          <a:prstGeom prst="rect">
            <a:avLst/>
          </a:prstGeom>
        </p:spPr>
      </p:pic>
      <p:pic>
        <p:nvPicPr>
          <p:cNvPr id="8" name="7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4" y="3538696"/>
            <a:ext cx="3463280" cy="27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7" name="6 Rectángulo"/>
          <p:cNvSpPr/>
          <p:nvPr/>
        </p:nvSpPr>
        <p:spPr>
          <a:xfrm>
            <a:off x="-11687" y="44624"/>
            <a:ext cx="7191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Felicidades obtuviste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pts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32" y="974468"/>
            <a:ext cx="4737097" cy="57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35496" y="4462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INTENTALO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NUEVO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97380"/>
            <a:ext cx="4681594" cy="491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8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5" name="4 Rectángulo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 los abro veo</a:t>
            </a:r>
            <a:br>
              <a:rPr lang="es-P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P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 los cierro sueño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504" y="2492896"/>
            <a:ext cx="2329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 podrá ser ?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4" y="3538696"/>
            <a:ext cx="3463280" cy="2770624"/>
          </a:xfrm>
          <a:prstGeom prst="rect">
            <a:avLst/>
          </a:prstGeom>
        </p:spPr>
      </p:pic>
      <p:pic>
        <p:nvPicPr>
          <p:cNvPr id="3" name="2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60977"/>
            <a:ext cx="2232248" cy="25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53"/>
            <a:ext cx="9180512" cy="6874953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6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OBJETIVO</a:t>
            </a:r>
            <a:endParaRPr lang="es-PA" sz="6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1340768"/>
            <a:ext cx="90364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  <a:endParaRPr lang="es-PA" dirty="0"/>
          </a:p>
          <a:p>
            <a:r>
              <a:rPr lang="es-MX" sz="3200" b="1" dirty="0"/>
              <a:t>Aprecia y disfruta del lenguaje verbal y no verbal por medio de lecturas para el desarrollo de su capacidad estética y creadora en diferentes entornos, mediante la proyección de un juego virtual elaborado en </a:t>
            </a:r>
            <a:r>
              <a:rPr lang="es-MX" sz="3200" b="1" dirty="0" smtClean="0"/>
              <a:t>Power </a:t>
            </a:r>
            <a:r>
              <a:rPr lang="es-MX" sz="3200" b="1" dirty="0"/>
              <a:t>point (adivinanzas), en el cual los discentes estimulan el  área de atención  y comprensión lectora, el cual tendrá como finalidad  formar estudiantes reflexivos ante cualquier situación presentada, el cual se verá reflejado en un dibujo en paint.</a:t>
            </a:r>
            <a:endParaRPr lang="es-PA" sz="3200" b="1" dirty="0"/>
          </a:p>
        </p:txBody>
      </p:sp>
    </p:spTree>
    <p:extLst>
      <p:ext uri="{BB962C8B-B14F-4D97-AF65-F5344CB8AC3E}">
        <p14:creationId xmlns:p14="http://schemas.microsoft.com/office/powerpoint/2010/main" val="27408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35496" y="4462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INTENTALO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NUEVO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97380"/>
            <a:ext cx="4681594" cy="491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7" name="6 Rectángulo"/>
          <p:cNvSpPr/>
          <p:nvPr/>
        </p:nvSpPr>
        <p:spPr>
          <a:xfrm>
            <a:off x="-11687" y="44624"/>
            <a:ext cx="7191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Felicidades obtuviste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pts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32" y="974468"/>
            <a:ext cx="4737097" cy="57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107504" y="188640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PRODUCTO FINAL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REALIZA TU ILUSTRACIÓN EN EL  PROGRAMA PAINT</a:t>
            </a:r>
            <a:endParaRPr lang="es-PA" sz="36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5" name="4 Rectángulo"/>
          <p:cNvSpPr/>
          <p:nvPr/>
        </p:nvSpPr>
        <p:spPr>
          <a:xfrm>
            <a:off x="251520" y="116632"/>
            <a:ext cx="7992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CRITERIOS DE EVALUACIÓN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4735" b="22275"/>
          <a:stretch/>
        </p:blipFill>
        <p:spPr bwMode="auto">
          <a:xfrm>
            <a:off x="-66261" y="1455445"/>
            <a:ext cx="9102757" cy="492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8" name="7 Rectángulo"/>
          <p:cNvSpPr/>
          <p:nvPr/>
        </p:nvSpPr>
        <p:spPr>
          <a:xfrm>
            <a:off x="179512" y="116632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REFERENCIAS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141277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HERRAMIENTAS DE ANDAMIAJE</a:t>
            </a:r>
            <a:endParaRPr lang="es-PA" sz="36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220486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800" u="sng" dirty="0">
                <a:hlinkClick r:id="rId3"/>
              </a:rPr>
              <a:t>http://www.adivinanzasparaninos.es/</a:t>
            </a:r>
            <a:r>
              <a:rPr lang="es-PA" sz="2800" dirty="0"/>
              <a:t> </a:t>
            </a:r>
          </a:p>
          <a:p>
            <a:r>
              <a:rPr lang="es-PA" sz="2800" b="1" u="sng" dirty="0">
                <a:hlinkClick r:id="rId4"/>
              </a:rPr>
              <a:t>http://adivinanzasparaniños.org/</a:t>
            </a:r>
            <a:endParaRPr lang="es-PA" sz="2800" dirty="0"/>
          </a:p>
        </p:txBody>
      </p:sp>
      <p:sp>
        <p:nvSpPr>
          <p:cNvPr id="12" name="11 Rectángulo"/>
          <p:cNvSpPr/>
          <p:nvPr/>
        </p:nvSpPr>
        <p:spPr>
          <a:xfrm>
            <a:off x="179512" y="352481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Recursos </a:t>
            </a:r>
            <a:endParaRPr lang="es-MX" sz="32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PA" sz="32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marL="457200" lvl="0" indent="-457200">
              <a:buBlip>
                <a:blip r:embed="rId5"/>
              </a:buBlip>
            </a:pP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LIBROS</a:t>
            </a:r>
            <a:endParaRPr lang="es-PA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marL="457200" lvl="0" indent="-457200">
              <a:buBlip>
                <a:blip r:embed="rId5"/>
              </a:buBlip>
            </a:pP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INTERNET</a:t>
            </a:r>
            <a:endParaRPr lang="es-PA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marL="457200" lvl="0" indent="-457200">
              <a:buBlip>
                <a:blip r:embed="rId5"/>
              </a:buBlip>
            </a:pP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COMPUTADORA</a:t>
            </a:r>
            <a:endParaRPr lang="es-PA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43780" y="191644"/>
            <a:ext cx="82726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Aplicaciones:</a:t>
            </a:r>
            <a:r>
              <a:rPr lang="es-MX" sz="4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s-MX" sz="40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es-MX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MX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POWER </a:t>
            </a:r>
            <a:r>
              <a:rPr lang="es-MX" sz="4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POINT, PAINT</a:t>
            </a:r>
            <a:endParaRPr lang="es-PA" sz="40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251520" y="18864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UBICACIÓN EN EL PROGRAMA DE ESTUDIO</a:t>
            </a:r>
          </a:p>
          <a:p>
            <a:endParaRPr lang="es-PA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MX" sz="3600" b="1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Asignatura:ESPAÑOL</a:t>
            </a:r>
            <a:endParaRPr lang="es-PA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MX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Área: APRECIACIÓN Y CREACIÓN LITERARIA</a:t>
            </a:r>
            <a:endParaRPr lang="es-PA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MX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es-PA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Materias</a:t>
            </a: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relacionadas</a:t>
            </a:r>
            <a:endParaRPr lang="es-PA" sz="36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MX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ARTISTICA</a:t>
            </a:r>
            <a:endParaRPr lang="es-PA" sz="36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pt-BR" sz="3600" dirty="0"/>
              <a:t> </a:t>
            </a:r>
            <a:endParaRPr lang="es-PA" sz="3600" dirty="0"/>
          </a:p>
          <a:p>
            <a:r>
              <a:rPr lang="es-ES_tradnl" b="1" dirty="0"/>
              <a:t> 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50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107504" y="44624"/>
            <a:ext cx="885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CREDITOS DE LAS IMAGENES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1124744"/>
            <a:ext cx="885698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000" u="sng" dirty="0">
                <a:hlinkClick r:id="rId3"/>
              </a:rPr>
              <a:t>http://www.gifanimados.com/mujeres/princesas</a:t>
            </a:r>
            <a:r>
              <a:rPr lang="es-PA" sz="2000" u="sng" dirty="0" smtClean="0">
                <a:hlinkClick r:id="rId3"/>
              </a:rPr>
              <a:t>/</a:t>
            </a:r>
            <a:endParaRPr lang="es-PA" sz="2000" u="sng" dirty="0" smtClean="0"/>
          </a:p>
          <a:p>
            <a:endParaRPr lang="es-PA" sz="2000" dirty="0"/>
          </a:p>
          <a:p>
            <a:r>
              <a:rPr lang="es-PA" sz="2000" u="sng" dirty="0">
                <a:hlinkClick r:id="rId4"/>
              </a:rPr>
              <a:t>http://www.google.com/imgres?imgurl=http://</a:t>
            </a:r>
            <a:r>
              <a:rPr lang="es-PA" sz="2000" u="sng" dirty="0" smtClean="0">
                <a:hlinkClick r:id="rId4"/>
              </a:rPr>
              <a:t>www.mundodisney.net/animados</a:t>
            </a:r>
            <a:endParaRPr lang="es-PA" sz="2000" u="sng" dirty="0" smtClean="0"/>
          </a:p>
          <a:p>
            <a:endParaRPr lang="es-PA" sz="2000" dirty="0"/>
          </a:p>
          <a:p>
            <a:r>
              <a:rPr lang="es-PA" sz="2000" u="sng" dirty="0">
                <a:hlinkClick r:id="rId5"/>
              </a:rPr>
              <a:t>http://www.mundodisney.net/animados/princesas/index2.htm</a:t>
            </a:r>
            <a:r>
              <a:rPr lang="es-PA" sz="2000" dirty="0"/>
              <a:t> </a:t>
            </a:r>
            <a:endParaRPr lang="es-PA" sz="2000" dirty="0" smtClean="0"/>
          </a:p>
          <a:p>
            <a:endParaRPr lang="es-PA" sz="2000" dirty="0"/>
          </a:p>
          <a:p>
            <a:r>
              <a:rPr lang="es-PA" sz="2000" u="sng" dirty="0">
                <a:hlinkClick r:id="rId6"/>
              </a:rPr>
              <a:t>http://www.google.com/imgres?imgurl=http://www.gifmaniacos.com/Disney/Bella_durmiente/durmiente04.gif&amp;imgrefurl=http://gif-imagenes.blogspot.com/2011/11/la-bella-durmiente.html&amp;usg=__fzzOwwn2IE4-_DAcRQFiMAmcOo0=&amp;h=270&amp;w=248&amp;sz=66&amp;hl=es&amp;start=15&amp;zoom=1&amp;tbnid=yJrvpuqtOpL2AM:&amp;tbnh=113&amp;tbnw=104&amp;ei=AX38T-DUFIuu8AS18uT_Bg&amp;prev=/</a:t>
            </a:r>
            <a:r>
              <a:rPr lang="es-PA" sz="2000" u="sng" dirty="0" smtClean="0">
                <a:hlinkClick r:id="rId6"/>
              </a:rPr>
              <a:t>search%3Fq%3Dgif%2Banimados%2Bde%2Bla%2Bhechicera%2Bde%2Bla%2Bbella%2Bdurmiente%26um%3D1%26hl%3Des%26sa%3DX%26rlz%3D1W1ADRA_esPA459%26biw%3D1366%26bih%3D515%26nfpr%3D1%26tbm%3Disch&amp;um=1&amp;itbs=1</a:t>
            </a:r>
            <a:endParaRPr lang="es-PA" sz="2000" u="sng" dirty="0" smtClean="0"/>
          </a:p>
          <a:p>
            <a:endParaRPr lang="es-PA" u="sng" dirty="0"/>
          </a:p>
          <a:p>
            <a:endParaRPr lang="es-PA" u="sng" dirty="0" smtClean="0"/>
          </a:p>
          <a:p>
            <a:endParaRPr lang="es-PA" u="sng" dirty="0"/>
          </a:p>
          <a:p>
            <a:endParaRPr lang="es-PA" u="sng" dirty="0" smtClean="0"/>
          </a:p>
          <a:p>
            <a:endParaRPr lang="es-PA" u="sng" dirty="0"/>
          </a:p>
          <a:p>
            <a:endParaRPr lang="es-PA" u="sng" dirty="0" smtClean="0"/>
          </a:p>
          <a:p>
            <a:endParaRPr lang="es-PA" u="sng" dirty="0"/>
          </a:p>
          <a:p>
            <a:endParaRPr lang="es-PA" u="sng" dirty="0" smtClean="0"/>
          </a:p>
          <a:p>
            <a:endParaRPr lang="es-PA" u="sng" dirty="0"/>
          </a:p>
        </p:txBody>
      </p:sp>
    </p:spTree>
    <p:extLst>
      <p:ext uri="{BB962C8B-B14F-4D97-AF65-F5344CB8AC3E}">
        <p14:creationId xmlns:p14="http://schemas.microsoft.com/office/powerpoint/2010/main" val="4782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-63306" y="36070"/>
            <a:ext cx="92073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www.google.com/imgres?imgurl=http://www.pobladores.com/data/pobladores.com/hi/ka/hikari_91/channels/kingdomdream/images/5266432castillo_de_aurora.jpg&amp;imgrefurl=http://www.pobladores.com/channels/rol_e_interpretacion/Kingdomdream/area/10/subarea/5&amp;usg=__GE-WVjucdeeDP3QuhmTxcmMTCUQ=&amp;h=462&amp;w=480&amp;sz=19&amp;hl=es&amp;start=31&amp;zoom=1&amp;tbnid=mpHhraB9ZFe-FM:&amp;tbnh=124&amp;tbnw=129&amp;ei=h378T4eODYn28wTzs4jVBg&amp;prev=/</a:t>
            </a:r>
            <a:r>
              <a:rPr lang="es-PA" sz="2400" u="sng" dirty="0" smtClean="0">
                <a:hlinkClick r:id="rId3"/>
              </a:rPr>
              <a:t>search%3Fq%3Dgif%2Banimados%2Bdel%2Bcastillo%2Bde%2Bcenicienta%26start%3D20%26um%3D1%26hl%3Des%26sa%3DN%26rlz%3D1W1ADRA_esPA459%26biw%3D1366%26bih%3D515%26nfpr%3D1%26tbm%3Disch&amp;um=1&amp;itbs=1</a:t>
            </a:r>
            <a:endParaRPr lang="es-PA" sz="2400" u="sng" dirty="0" smtClean="0"/>
          </a:p>
          <a:p>
            <a:endParaRPr lang="es-PA" sz="2400" dirty="0"/>
          </a:p>
          <a:p>
            <a:r>
              <a:rPr lang="es-PA" sz="2400" u="sng" dirty="0">
                <a:hlinkClick r:id="rId4"/>
              </a:rPr>
              <a:t>http://www.letrasanimadas.com/Imagenes-Animadas-Letras-Flores/Animaciones-Letras-Rosas/index2.htm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6900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-7034" y="25182"/>
            <a:ext cx="91510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www.google.com.pa/imgres?imgurl=http://www.gifsanimadosjas.com/gifs/pie_levanta_bamba.gif&amp;imgrefurl=http://www.gifsanimadosjas.com/partescuerpo/pies/1/&amp;usg=__ED-jOfPsRfyM-qqNZGT-60AXmBw=&amp;h=80&amp;w=189&amp;sz=8&amp;hl=es&amp;start=4&amp;zoom=1&amp;tbnid=2mOxx2KHtcm96M:&amp;tbnh=44&amp;tbnw=103&amp;ei=Q9f-T9LHF5OQ8wTN7-zEBg&amp;prev=/search%3Fq%3DGIF%2BANIMADO%2BDE%2BLOS%2BPIES%26um%3D1%26hl%3Des%26sa%3DN%26qscrl%3D1%26nord%3D1%26rlz%3D1T4ADRA_esPA459PA470%26biw%3D1366%26bih%3D485%26tbm%3Disch&amp;um=1&amp;itbs=1</a:t>
            </a:r>
            <a:r>
              <a:rPr lang="es-PA" dirty="0"/>
              <a:t> </a:t>
            </a:r>
          </a:p>
          <a:p>
            <a:r>
              <a:rPr lang="es-P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27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"/>
            <a:ext cx="9144000" cy="685721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2050" name="Picture 2" descr="C:\Users\pc11\Desktop\Pictures\letra-a-ros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11\Desktop\Pictures\letra-s-rosa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7767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11\Desktop\Pictures\letra-i-ros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11\Desktop\Pictures\letra-t-rosa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c11\Desktop\Pictures\letra-u-rosa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c11\Desktop\Pictures\letra-c-rosa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81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11\Desktop\Pictures\letra-i-ros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45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c11\Desktop\Pictures\letra-o-rosas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01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c11\Desktop\Pictures\letra-n-rosas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1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c11\Desktop\Pictures\letra-e-ros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53" y="197767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c11\Desktop\Pictures\letra-s-rosa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5" y="188639"/>
            <a:ext cx="1037255" cy="10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c11\Desktop\Pictures\letra-d-rosas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79" y="215702"/>
            <a:ext cx="1104953" cy="11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pc11\Desktop\Pictures\letra-e-ros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18" y="215702"/>
            <a:ext cx="1123694" cy="11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181492"/>
            <a:ext cx="1038566" cy="10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C:\Users\pc11\Desktop\Pictures\letra-p-rosas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1492"/>
            <a:ext cx="1056860" cy="10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pc11\Desktop\Pictures\letra-r-rosas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18" y="1181492"/>
            <a:ext cx="1038566" cy="10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98" y="1196752"/>
            <a:ext cx="1038566" cy="10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78" y="1181492"/>
            <a:ext cx="1038566" cy="10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69" y="1153709"/>
            <a:ext cx="1105263" cy="11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30" y="1209273"/>
            <a:ext cx="1038566" cy="10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 descr="C:\Users\pc11\Desktop\Pictures\letra-z-rosas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3" y="1196751"/>
            <a:ext cx="1031779" cy="10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58" y="1157585"/>
            <a:ext cx="1038566" cy="10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 descr="C:\Users\pc11\Desktop\Pictures\letra-j-rosas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2" y="1213606"/>
            <a:ext cx="953906" cy="9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48" y="1196752"/>
            <a:ext cx="974404" cy="97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36512" y="2492896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latin typeface="Comic Sans MS" pitchFamily="66" charset="0"/>
              </a:rPr>
              <a:t>En </a:t>
            </a:r>
            <a:r>
              <a:rPr lang="es-MX" sz="3600" b="1" dirty="0" smtClean="0">
                <a:latin typeface="Comic Sans MS" pitchFamily="66" charset="0"/>
              </a:rPr>
              <a:t>un reino </a:t>
            </a:r>
            <a:r>
              <a:rPr lang="es-MX" sz="3600" b="1" dirty="0">
                <a:latin typeface="Comic Sans MS" pitchFamily="66" charset="0"/>
              </a:rPr>
              <a:t>muy lejano nació una hermosa </a:t>
            </a:r>
            <a:r>
              <a:rPr lang="es-MX" sz="3600" b="1" dirty="0" smtClean="0">
                <a:latin typeface="Comic Sans MS" pitchFamily="66" charset="0"/>
              </a:rPr>
              <a:t>princesa, </a:t>
            </a:r>
            <a:r>
              <a:rPr lang="es-MX" sz="3600" b="1" dirty="0">
                <a:latin typeface="Comic Sans MS" pitchFamily="66" charset="0"/>
              </a:rPr>
              <a:t>todos los pueblerinos  estaban admirado por su belleza, sus padres los reyes estaban muy emocionados por su </a:t>
            </a:r>
            <a:r>
              <a:rPr lang="es-MX" sz="3600" b="1" dirty="0" smtClean="0">
                <a:latin typeface="Comic Sans MS" pitchFamily="66" charset="0"/>
              </a:rPr>
              <a:t>nacimiento.</a:t>
            </a:r>
            <a:endParaRPr lang="es-PA" sz="3600" b="1" dirty="0">
              <a:latin typeface="Comic Sans MS" pitchFamily="66" charset="0"/>
            </a:endParaRPr>
          </a:p>
        </p:txBody>
      </p:sp>
      <p:pic>
        <p:nvPicPr>
          <p:cNvPr id="2072" name="Picture 24" descr="C:\Users\pc11\Desktop\Pictures\c03.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83" y="5129808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3" name="2 Rectángulo"/>
          <p:cNvSpPr/>
          <p:nvPr/>
        </p:nvSpPr>
        <p:spPr>
          <a:xfrm>
            <a:off x="75870" y="97526"/>
            <a:ext cx="59362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tiempo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4032448" cy="403244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237920" y="2420888"/>
            <a:ext cx="2902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sesiones de 45min.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0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390"/>
            <a:ext cx="6840760" cy="67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25136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18050"/>
            <a:ext cx="9162256" cy="6876050"/>
          </a:xfrm>
        </p:spPr>
      </p:pic>
      <p:pic>
        <p:nvPicPr>
          <p:cNvPr id="3074" name="Picture 2" descr="C:\Users\pc11\Desktop\Pictures\sleep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49" y="3789040"/>
            <a:ext cx="5679583" cy="28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11\Desktop\Pictures\durmiente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48" y="3282416"/>
            <a:ext cx="3284240" cy="35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6632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pero en un instante el cielo se nublo y apareció una fea bruja que le lanzo un hechizo, cuando </a:t>
            </a:r>
            <a:r>
              <a:rPr lang="es-MX" sz="3600" b="1" dirty="0" smtClean="0"/>
              <a:t>cumpla </a:t>
            </a:r>
            <a:r>
              <a:rPr lang="es-MX" sz="3600" b="1" dirty="0"/>
              <a:t>18 años </a:t>
            </a:r>
            <a:r>
              <a:rPr lang="es-MX" sz="3600" b="1" dirty="0" smtClean="0"/>
              <a:t>entrará </a:t>
            </a:r>
            <a:r>
              <a:rPr lang="es-MX" sz="3600" b="1" dirty="0"/>
              <a:t>en un sueño profundo que </a:t>
            </a:r>
            <a:r>
              <a:rPr lang="es-MX" sz="3600" b="1" dirty="0" smtClean="0"/>
              <a:t>nadie la podrá despertar </a:t>
            </a:r>
            <a:r>
              <a:rPr lang="es-MX" sz="3600" b="1" dirty="0"/>
              <a:t>sin antes el acertijo adivinar</a:t>
            </a:r>
            <a:endParaRPr lang="es-PA" sz="3600" b="1" dirty="0"/>
          </a:p>
        </p:txBody>
      </p:sp>
    </p:spTree>
    <p:extLst>
      <p:ext uri="{BB962C8B-B14F-4D97-AF65-F5344CB8AC3E}">
        <p14:creationId xmlns:p14="http://schemas.microsoft.com/office/powerpoint/2010/main" val="5315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5384"/>
          </a:xfrm>
        </p:spPr>
      </p:pic>
      <p:sp>
        <p:nvSpPr>
          <p:cNvPr id="6" name="5 CuadroTexto"/>
          <p:cNvSpPr txBox="1"/>
          <p:nvPr/>
        </p:nvSpPr>
        <p:spPr>
          <a:xfrm>
            <a:off x="467544" y="62068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mic Sans MS" pitchFamily="66" charset="0"/>
              </a:rPr>
              <a:t> </a:t>
            </a:r>
            <a:r>
              <a:rPr lang="es-MX" sz="3600" b="1" dirty="0">
                <a:latin typeface="Comic Sans MS" pitchFamily="66" charset="0"/>
              </a:rPr>
              <a:t>Pasaron los años y el rey preocupado por tal situación encerró a la bella princesa en lo alto de la torre del </a:t>
            </a:r>
            <a:r>
              <a:rPr lang="es-MX" sz="3600" b="1" dirty="0" smtClean="0">
                <a:latin typeface="Comic Sans MS" pitchFamily="66" charset="0"/>
              </a:rPr>
              <a:t>castillo.</a:t>
            </a:r>
            <a:endParaRPr lang="es-PA" sz="36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6510"/>
            <a:ext cx="2483768" cy="396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68614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5384"/>
          </a:xfrm>
        </p:spPr>
      </p:pic>
      <p:sp>
        <p:nvSpPr>
          <p:cNvPr id="5" name="4 CuadroTexto"/>
          <p:cNvSpPr txBox="1"/>
          <p:nvPr/>
        </p:nvSpPr>
        <p:spPr>
          <a:xfrm>
            <a:off x="0" y="-2738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Comic Sans MS" pitchFamily="66" charset="0"/>
              </a:rPr>
              <a:t>llegado el día de cumplir sus 18 años la bella doncella entro en un largo sueño, hasta que de pronto apareció su  Ada madrina y le dijo al rey que solo había una forma de despertar a la bella damisela, un apuesto príncipe debía responder a una adivinanza. </a:t>
            </a:r>
            <a:endParaRPr lang="es-PA" sz="3600" b="1" dirty="0">
              <a:latin typeface="Comic Sans MS" pitchFamily="66" charset="0"/>
            </a:endParaRPr>
          </a:p>
        </p:txBody>
      </p:sp>
      <p:pic>
        <p:nvPicPr>
          <p:cNvPr id="5122" name="Picture 2" descr="C:\Users\pc11\Desktop\Pictures\beautytit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91" y="4293096"/>
            <a:ext cx="3970905" cy="24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11\Desktop\Pictures\jflo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573958"/>
            <a:ext cx="2128759" cy="20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sp>
        <p:nvSpPr>
          <p:cNvPr id="7" name="6 CuadroTexto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Comic Sans MS" pitchFamily="66" charset="0"/>
              </a:rPr>
              <a:t>El</a:t>
            </a:r>
            <a:r>
              <a:rPr lang="es-MX" sz="3600" dirty="0">
                <a:latin typeface="Comic Sans MS" pitchFamily="66" charset="0"/>
              </a:rPr>
              <a:t> </a:t>
            </a:r>
            <a:r>
              <a:rPr lang="es-MX" sz="3600" b="1" dirty="0">
                <a:latin typeface="Comic Sans MS" pitchFamily="66" charset="0"/>
              </a:rPr>
              <a:t>rey reunió a todos los príncipes de las aldeas cercanas y les dijo aquel que  despierte a mi bella hija de su sueño se casara con ella y será el próximo rey. </a:t>
            </a:r>
            <a:endParaRPr lang="es-PA" sz="3600" b="1" dirty="0">
              <a:latin typeface="Comic Sans MS" pitchFamily="66" charset="0"/>
            </a:endParaRPr>
          </a:p>
        </p:txBody>
      </p:sp>
      <p:pic>
        <p:nvPicPr>
          <p:cNvPr id="6146" name="Picture 2" descr="C:\Users\pc11\Desktop\Pictures\iro110612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49080"/>
            <a:ext cx="20944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11\Desktop\Pictures\disney-cinderella-prince-gif-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04" y="3695510"/>
            <a:ext cx="1344149" cy="16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c11\Desktop\Pictures\princip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95510"/>
            <a:ext cx="1584176" cy="19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c11\Desktop\Pictures\thumb_disney-cinderella-prince-gif-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99586"/>
            <a:ext cx="1428158" cy="17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0" y="4462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Comic Sans MS" pitchFamily="66" charset="0"/>
              </a:rPr>
              <a:t>Y todos entusiasmados  preguntaron qué debemos hacer. Deberán responder a una adivinanza que les realizara la malvada bruja. Un enorme silencio se escuchó y al fondo se escuchó una voz que replico y que es una adivinanza?</a:t>
            </a:r>
            <a:endParaRPr lang="es-PA" sz="3200" b="1" dirty="0">
              <a:latin typeface="Comic Sans MS" pitchFamily="66" charset="0"/>
            </a:endParaRPr>
          </a:p>
        </p:txBody>
      </p:sp>
      <p:pic>
        <p:nvPicPr>
          <p:cNvPr id="7170" name="Picture 2" descr="C:\Users\pc11\Desktop\Pictures\179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4221089"/>
            <a:ext cx="2064229" cy="24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11\Desktop\Pictures\disney-cinderella-prince-gif-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74" y="3371394"/>
            <a:ext cx="1867814" cy="22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c11\Desktop\Pictures\thumb_disney-cinderella-prince-gif-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91982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c11\Desktop\Pictures\thumb_disney-cinderella-prince-gif-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83160"/>
            <a:ext cx="2016223" cy="2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  <p:pic>
        <p:nvPicPr>
          <p:cNvPr id="9218" name="Picture 2" descr="C:\Users\pc11\Desktop\Pictures\letra-p-ros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c11\Desktop\Pictures\letra-r-rosa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c11\Desktop\Pictures\letra-e-rosa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c11\Desktop\Pictures\letra-g-rosa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c11\Desktop\Pictures\letra-u-rosa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03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c11\Desktop\Pictures\letra-n-rosa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c11\Desktop\Pictures\letra-t-rosas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85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c11\Desktop\Pictures\letra-a-rosas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4" y="47667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c11\Desktop\Pictures\letra-g-rosa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13" y="1916831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09" y="1905597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33" y="1869264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 descr="C:\Users\pc11\Desktop\Pictures\letra-d-rosas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243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pc11\Desktop\Pictures\letra-o-rosas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60" y="189941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69264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62572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 descr="C:\Users\pc11\Desktop\Pictures\Cenicienta-gif_26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18" y="3045422"/>
            <a:ext cx="29908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TC030009363[[fn=lila elegante]]</Template>
  <TotalTime>873</TotalTime>
  <Words>432</Words>
  <Application>Microsoft Office PowerPoint</Application>
  <PresentationFormat>Presentación en pantalla (4:3)</PresentationFormat>
  <Paragraphs>79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pc11</dc:creator>
  <cp:lastModifiedBy>pc11</cp:lastModifiedBy>
  <cp:revision>55</cp:revision>
  <dcterms:created xsi:type="dcterms:W3CDTF">2012-07-10T19:26:54Z</dcterms:created>
  <dcterms:modified xsi:type="dcterms:W3CDTF">2012-07-12T20:30:06Z</dcterms:modified>
</cp:coreProperties>
</file>