
<file path=[Content_Types].xml><?xml version="1.0" encoding="utf-8"?>
<Types xmlns="http://schemas.openxmlformats.org/package/2006/content-types"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DB20-7629-4327-BF71-A4E2003B14A3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42AA4-5C68-4B30-831C-0C5035F2326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08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2AA4-5C68-4B30-831C-0C5035F2326A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666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659A11-AB53-4681-BA8E-9B9DE1D6ECF8}" type="datetimeFigureOut">
              <a:rPr lang="es-PA" smtClean="0"/>
              <a:t>11/08/2011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84C86B-0E50-4750-AD70-84A2C1C9BD5A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ideodecoracion.com/ideas-para-jardines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u23.com.ar/index.php/noticias/7-locales/210-la-importancia-de-tener-un-buen-jardin-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rdinyplantas.com/jardin/" TargetMode="External"/><Relationship Id="rId2" Type="http://schemas.openxmlformats.org/officeDocument/2006/relationships/hyperlink" Target="http://www.jardineria.pro/28-01-2008/varios/diseno/diferentes-tipos-de-jardines-el-jardin-atlantico-y-el-jardin-continent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5637010" cy="882119"/>
          </a:xfrm>
        </p:spPr>
        <p:txBody>
          <a:bodyPr>
            <a:normAutofit fontScale="70000" lnSpcReduction="20000"/>
          </a:bodyPr>
          <a:lstStyle/>
          <a:p>
            <a:r>
              <a:rPr lang="es-PA" sz="5400" dirty="0" smtClean="0">
                <a:solidFill>
                  <a:srgbClr val="FF0000"/>
                </a:solidFill>
              </a:rPr>
              <a:t>ZORAYA MARCIAGA S. 6° 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872207"/>
          </a:xfrm>
        </p:spPr>
        <p:txBody>
          <a:bodyPr/>
          <a:lstStyle/>
          <a:p>
            <a:r>
              <a:rPr lang="es-PA" dirty="0" smtClean="0">
                <a:solidFill>
                  <a:srgbClr val="FF3399"/>
                </a:solidFill>
              </a:rPr>
              <a:t>EMBELLECIENDO MI ESCUELA</a:t>
            </a:r>
            <a:endParaRPr lang="es-PA" dirty="0">
              <a:solidFill>
                <a:srgbClr val="FF3399"/>
              </a:solidFill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86" y="2132856"/>
            <a:ext cx="3438719" cy="269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estudiante\AppData\Local\Microsoft\Windows\Temporary Internet Files\Content.IE5\HCHDR1FX\MP9004464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22504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60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7287671"/>
              </p:ext>
            </p:extLst>
          </p:nvPr>
        </p:nvGraphicFramePr>
        <p:xfrm>
          <a:off x="0" y="-171401"/>
          <a:ext cx="9144000" cy="70197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8216"/>
                <a:gridCol w="184450"/>
                <a:gridCol w="2112455"/>
                <a:gridCol w="1941713"/>
                <a:gridCol w="1942961"/>
                <a:gridCol w="1944205"/>
              </a:tblGrid>
              <a:tr h="613263"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Criterios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EXCELENTE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BUENO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REGULAR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DEFICIENTE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031272">
                <a:tc gridSpan="2">
                  <a:txBody>
                    <a:bodyPr/>
                    <a:lstStyle/>
                    <a:p>
                      <a:pPr marR="3238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Recorrido por el terreno y selección  del sitio adecuado</a:t>
                      </a:r>
                      <a:r>
                        <a:rPr lang="es-MX" sz="12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Hizo el recorrido correctamente siguiendo las indicaciones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Hizo el  recorrido siguiendo parte de las indicaciones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Hizo parte del recorrido y no siguió indicaciones</a:t>
                      </a:r>
                      <a:r>
                        <a:rPr lang="es-MX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 siguió  las indicaciones y fomento la indisciplina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155">
                <a:tc gridSpan="2">
                  <a:txBody>
                    <a:bodyPr/>
                    <a:lstStyle/>
                    <a:p>
                      <a:pPr marR="3238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Distribución y delimitación de las parcelas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Señaliza los linderos con letreros visibles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Señaliza sólo la mitad del terreno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establece con claridad los linderos.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siguió las indicaciones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22">
                <a:tc gridSpan="2">
                  <a:txBody>
                    <a:bodyPr/>
                    <a:lstStyle/>
                    <a:p>
                      <a:pPr marR="3238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Trabajo colaborativo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 organizan en equipo y se distribuyen las tares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800" baseline="-25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hay organización y algunos colaboran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800" baseline="-25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cumple con el trabajo en equipo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trabajo ni siguió las indicaciones.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846">
                <a:tc gridSpan="2">
                  <a:txBody>
                    <a:bodyPr/>
                    <a:lstStyle/>
                    <a:p>
                      <a:pPr marR="3238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Procedimiento para la siembra de la planta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Prepara el .terreno y deja los espacios necesario entre cada plantón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Preapara el terreno y no deja el espacio  requerido.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Mostro una actitud poco deseable en el trabajo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quiso colaboraren en la l siembra de las plantas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22">
                <a:tc gridSpan="2">
                  <a:txBody>
                    <a:bodyPr/>
                    <a:lstStyle/>
                    <a:p>
                      <a:pPr marR="3238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Riego del jardín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238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Riega las plantas en el tiempo requerido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Riega periódicamente 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 nota el deteriodo por la falta de agua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mostro interés alguno por trabajar.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70"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32385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P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4" marR="682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solidFill>
                  <a:srgbClr val="FF0000"/>
                </a:solidFill>
              </a:rPr>
              <a:t>Descripción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A" dirty="0" smtClean="0"/>
              <a:t>La falta de mantenimiento del área de jardín es una problemática de la escuela Grecia, ya que no existe una comisión para el arreglo y limpieza de la misma. Los estudiantes tendrán la tarea de escoger, limpiar, preparar el terreno seleccionado y el tipo de planta. Los resultados se obtendrán al sembrar las plantas y darles el cuidado necesario para un mejor ambiente a la escuela. </a:t>
            </a:r>
          </a:p>
          <a:p>
            <a:endParaRPr lang="es-PA" dirty="0" smtClean="0"/>
          </a:p>
          <a:p>
            <a:endParaRPr lang="es-PA" dirty="0"/>
          </a:p>
        </p:txBody>
      </p:sp>
      <p:pic>
        <p:nvPicPr>
          <p:cNvPr id="1027" name="Picture 3" descr="C:\Users\estudiante\AppData\Local\Microsoft\Windows\Temporary Internet Files\Content.IE5\CJQ18MID\MP9004393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65104"/>
            <a:ext cx="1688232" cy="1167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solidFill>
                  <a:srgbClr val="FF0000"/>
                </a:solidFill>
              </a:rPr>
              <a:t>Objetivos</a:t>
            </a:r>
            <a:r>
              <a:rPr lang="es-PA" dirty="0" smtClean="0"/>
              <a:t> </a:t>
            </a:r>
            <a:r>
              <a:rPr lang="es-PA" dirty="0" smtClean="0">
                <a:solidFill>
                  <a:srgbClr val="FF0000"/>
                </a:solidFill>
              </a:rPr>
              <a:t>General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A" dirty="0" smtClean="0"/>
              <a:t>Valorar la importancia  y necesidad de conservar, proteger y utilizar, de forma racional, los  recursos naturales del medio ambiente, con la finalidad de lograr el desarrollo  sustentable que garantice una mejor calidad  de vida.</a:t>
            </a:r>
            <a:endParaRPr lang="es-PA" dirty="0"/>
          </a:p>
        </p:txBody>
      </p:sp>
      <p:pic>
        <p:nvPicPr>
          <p:cNvPr id="2050" name="Picture 2" descr="C:\Users\estudiante\AppData\Local\Microsoft\Windows\Temporary Internet Files\Content.IE5\EL9L5RBP\MP900412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03460"/>
            <a:ext cx="1997968" cy="214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591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solidFill>
                  <a:srgbClr val="FF0000"/>
                </a:solidFill>
              </a:rPr>
              <a:t>SITUACIÓN DE APRENDIZAJE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i="1" dirty="0"/>
              <a:t>Había una niña llamada </a:t>
            </a:r>
            <a:r>
              <a:rPr lang="es-MX" i="1" dirty="0" err="1"/>
              <a:t>Keyam</a:t>
            </a:r>
            <a:r>
              <a:rPr lang="es-MX" i="1" dirty="0"/>
              <a:t> que llegó a la  escuela por primera vez, se encontró con un jardín triste, desolado sin plantas, la tierra tosca, seca y le costo mucho adaptarse ya que venía de un colegio en donde los jardines eran hermosos y le daba una vistosidad muy bonita a la escuela, ella se preocupó tanto por mejorar la apariencia de dicho jardín que estaba frente a su salón.  </a:t>
            </a:r>
            <a:endParaRPr lang="es-PA" dirty="0"/>
          </a:p>
          <a:p>
            <a:endParaRPr lang="es-PA" dirty="0"/>
          </a:p>
        </p:txBody>
      </p:sp>
      <p:pic>
        <p:nvPicPr>
          <p:cNvPr id="3075" name="Picture 3" descr="C:\Users\estudiante\AppData\Local\Microsoft\Windows\Temporary Internet Files\Content.IE5\EL9L5RBP\MC9001496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02180"/>
            <a:ext cx="2299580" cy="187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i="1" dirty="0">
                <a:solidFill>
                  <a:srgbClr val="FF0000"/>
                </a:solidFill>
              </a:rPr>
              <a:t>Pregunta </a:t>
            </a:r>
            <a:r>
              <a:rPr lang="es-MX" b="1" i="1" dirty="0" smtClean="0">
                <a:solidFill>
                  <a:srgbClr val="FF0000"/>
                </a:solidFill>
              </a:rPr>
              <a:t>generadora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sz="3600" i="1" dirty="0"/>
              <a:t>¿Por qué  </a:t>
            </a:r>
            <a:r>
              <a:rPr lang="es-MX" sz="3600" i="1" dirty="0" smtClean="0"/>
              <a:t>será </a:t>
            </a:r>
            <a:r>
              <a:rPr lang="es-MX" sz="3600" i="1" dirty="0"/>
              <a:t>importante un jardín en el área escolar?</a:t>
            </a:r>
            <a:endParaRPr lang="es-PA" sz="3600" dirty="0"/>
          </a:p>
          <a:p>
            <a:r>
              <a:rPr lang="es-MX" sz="3600" i="1" dirty="0"/>
              <a:t>¿Qué beneficios le brinda al estudiante en su entorno </a:t>
            </a:r>
            <a:r>
              <a:rPr lang="es-MX" sz="3600" i="1" dirty="0" smtClean="0"/>
              <a:t> escolar </a:t>
            </a:r>
            <a:r>
              <a:rPr lang="es-MX" sz="3600" i="1" smtClean="0"/>
              <a:t>un jardín?</a:t>
            </a:r>
            <a:endParaRPr lang="es-PA" sz="3600" dirty="0"/>
          </a:p>
        </p:txBody>
      </p:sp>
      <p:pic>
        <p:nvPicPr>
          <p:cNvPr id="4098" name="Picture 2" descr="C:\Users\estudiante\AppData\Local\Microsoft\Windows\Temporary Internet Files\Content.IE5\HCHDR1FX\MP9004394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4" y="4293096"/>
            <a:ext cx="1743911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TAREA#1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45720" indent="0">
              <a:buNone/>
            </a:pPr>
            <a:endParaRPr lang="es-MX" dirty="0"/>
          </a:p>
          <a:p>
            <a:r>
              <a:rPr lang="es-MX" dirty="0" smtClean="0"/>
              <a:t>                                                                  </a:t>
            </a:r>
            <a:endParaRPr lang="es-MX" dirty="0" smtClean="0">
              <a:solidFill>
                <a:srgbClr val="FF0000"/>
              </a:solidFill>
            </a:endParaRP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Sabes </a:t>
            </a:r>
            <a:r>
              <a:rPr lang="es-MX" dirty="0"/>
              <a:t>que es un jardín?</a:t>
            </a:r>
            <a:endParaRPr lang="es-PA" dirty="0"/>
          </a:p>
          <a:p>
            <a:r>
              <a:rPr lang="es-MX" dirty="0"/>
              <a:t>1. Observa un video de siguiente sitio web sobre el proceso para hacer un jardín. </a:t>
            </a:r>
            <a:endParaRPr lang="es-PA" dirty="0"/>
          </a:p>
          <a:p>
            <a:r>
              <a:rPr lang="es-MX" u="sng" dirty="0">
                <a:hlinkClick r:id="rId2"/>
              </a:rPr>
              <a:t>http://videodecoracion.com/ideas-para-jardines/</a:t>
            </a:r>
            <a:endParaRPr lang="es-PA" dirty="0"/>
          </a:p>
          <a:p>
            <a:r>
              <a:rPr lang="es-MX" u="sng" dirty="0"/>
              <a:t>2. Responde el siguiente cuestionario que aparece en el documento de Word y entrégalo al docente.                                               </a:t>
            </a:r>
            <a:endParaRPr lang="es-PA" dirty="0"/>
          </a:p>
          <a:p>
            <a:endParaRPr lang="es-PA" dirty="0"/>
          </a:p>
        </p:txBody>
      </p:sp>
      <p:pic>
        <p:nvPicPr>
          <p:cNvPr id="5122" name="Picture 2" descr="C:\Users\estudiante\AppData\Local\Microsoft\Windows\Temporary Internet Files\Content.IE5\EL9L5RBP\MP9004439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72516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dirty="0">
                <a:solidFill>
                  <a:srgbClr val="FF0000"/>
                </a:solidFill>
              </a:rPr>
              <a:t>Producto principal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i="1" dirty="0"/>
              <a:t>Confeccionar un jardín para el embellecimiento del área escolar.</a:t>
            </a:r>
            <a:endParaRPr lang="es-PA" dirty="0"/>
          </a:p>
          <a:p>
            <a:pPr lvl="1"/>
            <a:r>
              <a:rPr lang="es-MX" i="1" dirty="0"/>
              <a:t>Los pasos para realizar esta producto son:</a:t>
            </a:r>
            <a:endParaRPr lang="es-PA" dirty="0"/>
          </a:p>
          <a:p>
            <a:pPr lvl="2"/>
            <a:r>
              <a:rPr lang="es-MX" i="1" dirty="0"/>
              <a:t>Escoger el terreno</a:t>
            </a:r>
            <a:endParaRPr lang="es-PA" dirty="0"/>
          </a:p>
          <a:p>
            <a:pPr lvl="2"/>
            <a:r>
              <a:rPr lang="es-MX" i="1" dirty="0"/>
              <a:t>La limpieza</a:t>
            </a:r>
            <a:endParaRPr lang="es-PA" dirty="0"/>
          </a:p>
          <a:p>
            <a:pPr lvl="2"/>
            <a:r>
              <a:rPr lang="es-MX" i="1" dirty="0"/>
              <a:t>Seleccionar la planta</a:t>
            </a:r>
            <a:endParaRPr lang="es-PA" dirty="0"/>
          </a:p>
          <a:p>
            <a:pPr lvl="2"/>
            <a:r>
              <a:rPr lang="es-MX" i="1" dirty="0"/>
              <a:t>Sembrar la planta</a:t>
            </a:r>
            <a:endParaRPr lang="es-PA" dirty="0"/>
          </a:p>
          <a:p>
            <a:pPr lvl="2"/>
            <a:r>
              <a:rPr lang="es-MX" i="1" dirty="0"/>
              <a:t>Cuidado de las plantas</a:t>
            </a:r>
            <a:endParaRPr lang="es-PA" dirty="0"/>
          </a:p>
          <a:p>
            <a:endParaRPr lang="es-PA" dirty="0"/>
          </a:p>
        </p:txBody>
      </p:sp>
      <p:pic>
        <p:nvPicPr>
          <p:cNvPr id="6146" name="Picture 2" descr="C:\Users\estudiante\AppData\Local\Microsoft\Windows\Temporary Internet Files\Content.IE5\92OU8L83\MP9004470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71234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u="sng" dirty="0" smtClean="0">
                <a:solidFill>
                  <a:srgbClr val="FF0000"/>
                </a:solidFill>
              </a:rPr>
              <a:t>TAREA 2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u="sng" dirty="0" smtClean="0"/>
              <a:t>                      </a:t>
            </a:r>
            <a:endParaRPr lang="es-PA" dirty="0"/>
          </a:p>
          <a:p>
            <a:r>
              <a:rPr lang="es-MX" sz="1800" dirty="0"/>
              <a:t>  ¿Conoces la importancia de tener un jardín. Consúltelo en el siguiente sitio web.</a:t>
            </a:r>
            <a:endParaRPr lang="es-PA" sz="1800" dirty="0"/>
          </a:p>
          <a:p>
            <a:r>
              <a:rPr lang="es-MX" sz="1800" u="sng" dirty="0">
                <a:hlinkClick r:id="rId2"/>
              </a:rPr>
              <a:t>http://www.lu23.com.ar/index.php/noticias/7-locales/210-la-importancia-de-tener-un-buen-jardin-</a:t>
            </a:r>
            <a:r>
              <a:rPr lang="es-MX" sz="1800" dirty="0"/>
              <a:t> </a:t>
            </a:r>
            <a:endParaRPr lang="es-PA" sz="1800" dirty="0"/>
          </a:p>
          <a:p>
            <a:r>
              <a:rPr lang="es-MX" sz="1800" dirty="0"/>
              <a:t>2.1¿ Porqué es importante un jardín? </a:t>
            </a:r>
            <a:endParaRPr lang="es-PA" sz="1800" dirty="0"/>
          </a:p>
          <a:p>
            <a:r>
              <a:rPr lang="es-MX" sz="1800" dirty="0"/>
              <a:t>Confeccione una lámina  donde resalte la importancia del jardín en  la escuela.</a:t>
            </a:r>
            <a:endParaRPr lang="es-PA" sz="1800" dirty="0"/>
          </a:p>
          <a:p>
            <a:r>
              <a:rPr lang="es-MX" sz="1800" dirty="0"/>
              <a:t>Indicaciones para elaborar la importancia  de un jardín de la escuela:</a:t>
            </a:r>
            <a:endParaRPr lang="es-PA" sz="1800" dirty="0"/>
          </a:p>
          <a:p>
            <a:r>
              <a:rPr lang="es-MX" sz="1800" dirty="0"/>
              <a:t>Debe llevar título la lámina, ilustración, leyenda, indicaciones, presentación.</a:t>
            </a:r>
            <a:endParaRPr lang="es-PA" sz="1800" dirty="0"/>
          </a:p>
          <a:p>
            <a:r>
              <a:rPr lang="es-MX" sz="1800" dirty="0"/>
              <a:t>Listado de las razones que sustenten la importancia de tener un </a:t>
            </a:r>
            <a:r>
              <a:rPr lang="es-MX" dirty="0"/>
              <a:t>jardín ilustrado.            </a:t>
            </a:r>
            <a:endParaRPr lang="es-PA" dirty="0"/>
          </a:p>
          <a:p>
            <a:endParaRPr lang="es-PA" dirty="0"/>
          </a:p>
        </p:txBody>
      </p:sp>
      <p:pic>
        <p:nvPicPr>
          <p:cNvPr id="7170" name="Picture 2" descr="C:\Users\estudiante\AppData\Local\Microsoft\Windows\Temporary Internet Files\Content.IE5\HCHDR1FX\MC9004332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7272"/>
            <a:ext cx="7848872" cy="7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TAREA 3</a:t>
            </a:r>
            <a:r>
              <a:rPr lang="es-PA" dirty="0">
                <a:solidFill>
                  <a:srgbClr val="FF0000"/>
                </a:solidFill>
              </a:rPr>
              <a:t/>
            </a:r>
            <a:br>
              <a:rPr lang="es-PA" dirty="0">
                <a:solidFill>
                  <a:srgbClr val="FF0000"/>
                </a:solidFill>
              </a:rPr>
            </a:b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¿Conoces  sobre los diferentes tipos de jardín?</a:t>
            </a:r>
            <a:endParaRPr lang="es-PA" dirty="0"/>
          </a:p>
          <a:p>
            <a:r>
              <a:rPr lang="es-MX" dirty="0"/>
              <a:t>Consultar en la página web sobre los diferentes tipos de jardín.</a:t>
            </a:r>
            <a:endParaRPr lang="es-PA" dirty="0"/>
          </a:p>
          <a:p>
            <a:r>
              <a:rPr lang="es-MX" u="sng" dirty="0">
                <a:hlinkClick r:id="rId2"/>
              </a:rPr>
              <a:t>http://www.jardineria.pro/28-01-2008/varios/diseno/diferentes-tipos-de-jardines-el-jardin-atlantico-y-el-jardin-continental</a:t>
            </a:r>
            <a:endParaRPr lang="es-PA" dirty="0"/>
          </a:p>
          <a:p>
            <a:r>
              <a:rPr lang="es-MX" u="sng" dirty="0">
                <a:hlinkClick r:id="rId3"/>
              </a:rPr>
              <a:t>http://www.jardinyplantas.com/jardin/</a:t>
            </a:r>
            <a:r>
              <a:rPr lang="es-MX" u="sng" dirty="0"/>
              <a:t>.</a:t>
            </a:r>
            <a:endParaRPr lang="es-PA" dirty="0"/>
          </a:p>
          <a:p>
            <a:r>
              <a:rPr lang="es-MX" u="sng" dirty="0"/>
              <a:t>Entrega un álbum ilustrado sobre el tema investigado. Busca las indicaciones el documento de Word.</a:t>
            </a:r>
            <a:endParaRPr lang="es-PA" dirty="0"/>
          </a:p>
        </p:txBody>
      </p:sp>
      <p:pic>
        <p:nvPicPr>
          <p:cNvPr id="8195" name="Picture 3" descr="C:\Users\estudiante\AppData\Local\Microsoft\Windows\Temporary Internet Files\Content.IE5\92OU8L83\MC9004448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48" y="4379346"/>
            <a:ext cx="2334384" cy="18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630</Words>
  <Application>Microsoft Office PowerPoint</Application>
  <PresentationFormat>Presentación en pantalla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Transmisión de listas</vt:lpstr>
      <vt:lpstr>EMBELLECIENDO MI ESCUELA</vt:lpstr>
      <vt:lpstr>Descripción</vt:lpstr>
      <vt:lpstr>Objetivos General</vt:lpstr>
      <vt:lpstr>SITUACIÓN DE APRENDIZAJE</vt:lpstr>
      <vt:lpstr>Pregunta generadora</vt:lpstr>
      <vt:lpstr> TAREA#1 </vt:lpstr>
      <vt:lpstr>Producto principal</vt:lpstr>
      <vt:lpstr>TAREA 2</vt:lpstr>
      <vt:lpstr>TAREA 3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EMBELLECIENDO MI ESCUELA</dc:title>
  <dc:creator>estudiante</dc:creator>
  <cp:lastModifiedBy>meduca</cp:lastModifiedBy>
  <cp:revision>13</cp:revision>
  <dcterms:created xsi:type="dcterms:W3CDTF">2011-07-01T16:21:19Z</dcterms:created>
  <dcterms:modified xsi:type="dcterms:W3CDTF">2011-11-09T02:19:48Z</dcterms:modified>
</cp:coreProperties>
</file>