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64350"/>
  <p:notesSz cx="9144000" cy="686435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" y="190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" y="1905"/>
            <a:ext cx="9144000" cy="125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05" y="1905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29"/>
                </a:lnTo>
                <a:lnTo>
                  <a:pt x="9144000" y="12572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5" y="262509"/>
            <a:ext cx="9144000" cy="144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05" y="262509"/>
            <a:ext cx="9144000" cy="144145"/>
          </a:xfrm>
          <a:custGeom>
            <a:avLst/>
            <a:gdLst/>
            <a:ahLst/>
            <a:cxnLst/>
            <a:rect l="l" t="t" r="r" b="b"/>
            <a:pathLst>
              <a:path w="9144000" h="144145">
                <a:moveTo>
                  <a:pt x="0" y="0"/>
                </a:moveTo>
                <a:lnTo>
                  <a:pt x="0" y="144018"/>
                </a:lnTo>
                <a:lnTo>
                  <a:pt x="9144000" y="14401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05" y="6455283"/>
            <a:ext cx="9144000" cy="71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" y="6455283"/>
            <a:ext cx="9144000" cy="71120"/>
          </a:xfrm>
          <a:custGeom>
            <a:avLst/>
            <a:gdLst/>
            <a:ahLst/>
            <a:cxnLst/>
            <a:rect l="l" t="t" r="r" b="b"/>
            <a:pathLst>
              <a:path w="9144000" h="71120">
                <a:moveTo>
                  <a:pt x="0" y="0"/>
                </a:moveTo>
                <a:lnTo>
                  <a:pt x="0" y="70866"/>
                </a:lnTo>
                <a:lnTo>
                  <a:pt x="9144000" y="7086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05" y="6670929"/>
            <a:ext cx="9144000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05" y="6670929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42984" y="262508"/>
            <a:ext cx="439673" cy="9349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006" y="411352"/>
            <a:ext cx="7768336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57" y="1647621"/>
            <a:ext cx="8019034" cy="155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exas.edu/maps/americas/panama_relief.jpg" TargetMode="External"/><Relationship Id="rId2" Type="http://schemas.openxmlformats.org/officeDocument/2006/relationships/hyperlink" Target="http://www.lib.utexas.edu/maps/americ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utexas.edu/maps/historical/africa_sw_1829.jpg" TargetMode="External"/><Relationship Id="rId5" Type="http://schemas.openxmlformats.org/officeDocument/2006/relationships/hyperlink" Target="http://www.lib.utexas.edu/maps/world_maps/world_physical_2008.pdf" TargetMode="External"/><Relationship Id="rId4" Type="http://schemas.openxmlformats.org/officeDocument/2006/relationships/hyperlink" Target="http://www.lib.utexas.edu/maps/africa/africa_ref802641_1999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exas.edu/maps/historical/africa_west_coast.jpg" TargetMode="External"/><Relationship Id="rId2" Type="http://schemas.openxmlformats.org/officeDocument/2006/relationships/hyperlink" Target="http://unimaps.com/wafrica-explore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ps.lib.msu.edu/mapscan/AfJPEGs/af1922l.htm" TargetMode="External"/><Relationship Id="rId4" Type="http://schemas.openxmlformats.org/officeDocument/2006/relationships/hyperlink" Target="http://www.lib.utexas.edu/maps/historical/africa_1885.jp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utexas.edu/maps/historical/africa_182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391" y="2171826"/>
            <a:ext cx="58674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spc="-5" dirty="0"/>
              <a:t>Del </a:t>
            </a:r>
            <a:r>
              <a:rPr lang="es-PA" sz="4400" spc="-5" dirty="0" smtClean="0"/>
              <a:t>O</a:t>
            </a:r>
            <a:r>
              <a:rPr sz="4400" spc="-5" dirty="0" err="1" smtClean="0"/>
              <a:t>lvido</a:t>
            </a:r>
            <a:r>
              <a:rPr sz="4400" spc="-5" dirty="0" smtClean="0"/>
              <a:t> </a:t>
            </a:r>
            <a:r>
              <a:rPr sz="4400" spc="-5" dirty="0"/>
              <a:t>a la</a:t>
            </a:r>
            <a:r>
              <a:rPr sz="4400" spc="-20" dirty="0"/>
              <a:t> </a:t>
            </a:r>
            <a:r>
              <a:rPr lang="es-PA" sz="4400" spc="-5" dirty="0"/>
              <a:t>M</a:t>
            </a:r>
            <a:r>
              <a:rPr sz="4400" spc="-5" dirty="0" err="1" smtClean="0"/>
              <a:t>emoria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118235" y="3646551"/>
            <a:ext cx="7200900" cy="1872614"/>
          </a:xfrm>
          <a:custGeom>
            <a:avLst/>
            <a:gdLst/>
            <a:ahLst/>
            <a:cxnLst/>
            <a:rect l="l" t="t" r="r" b="b"/>
            <a:pathLst>
              <a:path w="7200900" h="1872614">
                <a:moveTo>
                  <a:pt x="7200900" y="1520952"/>
                </a:moveTo>
                <a:lnTo>
                  <a:pt x="7200900" y="117347"/>
                </a:lnTo>
                <a:lnTo>
                  <a:pt x="7191672" y="71687"/>
                </a:lnTo>
                <a:lnTo>
                  <a:pt x="7166514" y="34385"/>
                </a:lnTo>
                <a:lnTo>
                  <a:pt x="7129212" y="9227"/>
                </a:lnTo>
                <a:lnTo>
                  <a:pt x="7083552" y="0"/>
                </a:lnTo>
                <a:lnTo>
                  <a:pt x="7038010" y="9227"/>
                </a:lnTo>
                <a:lnTo>
                  <a:pt x="7000970" y="34385"/>
                </a:lnTo>
                <a:lnTo>
                  <a:pt x="6976074" y="71687"/>
                </a:lnTo>
                <a:lnTo>
                  <a:pt x="6966966" y="117347"/>
                </a:lnTo>
                <a:lnTo>
                  <a:pt x="6966966" y="233933"/>
                </a:lnTo>
                <a:lnTo>
                  <a:pt x="116586" y="233934"/>
                </a:lnTo>
                <a:lnTo>
                  <a:pt x="71044" y="243161"/>
                </a:lnTo>
                <a:lnTo>
                  <a:pt x="34004" y="268319"/>
                </a:lnTo>
                <a:lnTo>
                  <a:pt x="9108" y="305621"/>
                </a:lnTo>
                <a:lnTo>
                  <a:pt x="0" y="351282"/>
                </a:lnTo>
                <a:lnTo>
                  <a:pt x="0" y="1754886"/>
                </a:lnTo>
                <a:lnTo>
                  <a:pt x="9108" y="1800546"/>
                </a:lnTo>
                <a:lnTo>
                  <a:pt x="34004" y="1837848"/>
                </a:lnTo>
                <a:lnTo>
                  <a:pt x="71044" y="1863006"/>
                </a:lnTo>
                <a:lnTo>
                  <a:pt x="116586" y="1872234"/>
                </a:lnTo>
                <a:lnTo>
                  <a:pt x="162246" y="1863006"/>
                </a:lnTo>
                <a:lnTo>
                  <a:pt x="199548" y="1837848"/>
                </a:lnTo>
                <a:lnTo>
                  <a:pt x="224706" y="1800546"/>
                </a:lnTo>
                <a:lnTo>
                  <a:pt x="233934" y="1754886"/>
                </a:lnTo>
                <a:lnTo>
                  <a:pt x="233934" y="1638300"/>
                </a:lnTo>
                <a:lnTo>
                  <a:pt x="7083552" y="1638300"/>
                </a:lnTo>
                <a:lnTo>
                  <a:pt x="7129212" y="1629072"/>
                </a:lnTo>
                <a:lnTo>
                  <a:pt x="7166514" y="1603914"/>
                </a:lnTo>
                <a:lnTo>
                  <a:pt x="7191672" y="1566612"/>
                </a:lnTo>
                <a:lnTo>
                  <a:pt x="7200900" y="1520952"/>
                </a:lnTo>
                <a:close/>
              </a:path>
            </a:pathLst>
          </a:custGeom>
          <a:solidFill>
            <a:srgbClr val="BC8B0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821" y="3939159"/>
            <a:ext cx="117475" cy="175260"/>
          </a:xfrm>
          <a:custGeom>
            <a:avLst/>
            <a:gdLst/>
            <a:ahLst/>
            <a:cxnLst/>
            <a:rect l="l" t="t" r="r" b="b"/>
            <a:pathLst>
              <a:path w="117475" h="175260">
                <a:moveTo>
                  <a:pt x="117348" y="58674"/>
                </a:moveTo>
                <a:lnTo>
                  <a:pt x="112680" y="35683"/>
                </a:lnTo>
                <a:lnTo>
                  <a:pt x="100012" y="17049"/>
                </a:lnTo>
                <a:lnTo>
                  <a:pt x="81343" y="4560"/>
                </a:lnTo>
                <a:lnTo>
                  <a:pt x="58673" y="0"/>
                </a:lnTo>
                <a:lnTo>
                  <a:pt x="35683" y="4560"/>
                </a:lnTo>
                <a:lnTo>
                  <a:pt x="17049" y="17049"/>
                </a:lnTo>
                <a:lnTo>
                  <a:pt x="4560" y="35683"/>
                </a:lnTo>
                <a:lnTo>
                  <a:pt x="0" y="58674"/>
                </a:lnTo>
                <a:lnTo>
                  <a:pt x="0" y="175260"/>
                </a:lnTo>
                <a:lnTo>
                  <a:pt x="45660" y="166151"/>
                </a:lnTo>
                <a:lnTo>
                  <a:pt x="82962" y="141255"/>
                </a:lnTo>
                <a:lnTo>
                  <a:pt x="108120" y="104215"/>
                </a:lnTo>
                <a:lnTo>
                  <a:pt x="117348" y="58674"/>
                </a:lnTo>
                <a:close/>
              </a:path>
            </a:pathLst>
          </a:custGeom>
          <a:solidFill>
            <a:srgbClr val="97700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5201" y="3646551"/>
            <a:ext cx="234315" cy="234315"/>
          </a:xfrm>
          <a:custGeom>
            <a:avLst/>
            <a:gdLst/>
            <a:ahLst/>
            <a:cxnLst/>
            <a:rect l="l" t="t" r="r" b="b"/>
            <a:pathLst>
              <a:path w="234315" h="234314">
                <a:moveTo>
                  <a:pt x="233934" y="117348"/>
                </a:moveTo>
                <a:lnTo>
                  <a:pt x="224706" y="71687"/>
                </a:lnTo>
                <a:lnTo>
                  <a:pt x="199548" y="34385"/>
                </a:lnTo>
                <a:lnTo>
                  <a:pt x="162246" y="9227"/>
                </a:lnTo>
                <a:lnTo>
                  <a:pt x="116586" y="0"/>
                </a:lnTo>
                <a:lnTo>
                  <a:pt x="71044" y="9227"/>
                </a:lnTo>
                <a:lnTo>
                  <a:pt x="34004" y="34385"/>
                </a:lnTo>
                <a:lnTo>
                  <a:pt x="9108" y="71687"/>
                </a:lnTo>
                <a:lnTo>
                  <a:pt x="0" y="117348"/>
                </a:lnTo>
                <a:lnTo>
                  <a:pt x="4548" y="140017"/>
                </a:lnTo>
                <a:lnTo>
                  <a:pt x="16954" y="158686"/>
                </a:lnTo>
                <a:lnTo>
                  <a:pt x="35361" y="171354"/>
                </a:lnTo>
                <a:lnTo>
                  <a:pt x="57912" y="176022"/>
                </a:lnTo>
                <a:lnTo>
                  <a:pt x="80902" y="171354"/>
                </a:lnTo>
                <a:lnTo>
                  <a:pt x="99536" y="158686"/>
                </a:lnTo>
                <a:lnTo>
                  <a:pt x="112025" y="140017"/>
                </a:lnTo>
                <a:lnTo>
                  <a:pt x="116586" y="117348"/>
                </a:lnTo>
                <a:lnTo>
                  <a:pt x="116586" y="233934"/>
                </a:lnTo>
                <a:lnTo>
                  <a:pt x="162246" y="224825"/>
                </a:lnTo>
                <a:lnTo>
                  <a:pt x="199548" y="199929"/>
                </a:lnTo>
                <a:lnTo>
                  <a:pt x="224706" y="162889"/>
                </a:lnTo>
                <a:lnTo>
                  <a:pt x="233934" y="117348"/>
                </a:lnTo>
                <a:close/>
              </a:path>
            </a:pathLst>
          </a:custGeom>
          <a:solidFill>
            <a:srgbClr val="97700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235" y="3646551"/>
            <a:ext cx="7200900" cy="1872614"/>
          </a:xfrm>
          <a:custGeom>
            <a:avLst/>
            <a:gdLst/>
            <a:ahLst/>
            <a:cxnLst/>
            <a:rect l="l" t="t" r="r" b="b"/>
            <a:pathLst>
              <a:path w="7200900" h="1872614">
                <a:moveTo>
                  <a:pt x="0" y="351282"/>
                </a:moveTo>
                <a:lnTo>
                  <a:pt x="9108" y="305621"/>
                </a:lnTo>
                <a:lnTo>
                  <a:pt x="34004" y="268319"/>
                </a:lnTo>
                <a:lnTo>
                  <a:pt x="71044" y="243161"/>
                </a:lnTo>
                <a:lnTo>
                  <a:pt x="116586" y="233934"/>
                </a:lnTo>
                <a:lnTo>
                  <a:pt x="6966966" y="233933"/>
                </a:lnTo>
                <a:lnTo>
                  <a:pt x="6966966" y="117347"/>
                </a:lnTo>
                <a:lnTo>
                  <a:pt x="6976074" y="71687"/>
                </a:lnTo>
                <a:lnTo>
                  <a:pt x="7000970" y="34385"/>
                </a:lnTo>
                <a:lnTo>
                  <a:pt x="7038010" y="9227"/>
                </a:lnTo>
                <a:lnTo>
                  <a:pt x="7083552" y="0"/>
                </a:lnTo>
                <a:lnTo>
                  <a:pt x="7129212" y="9227"/>
                </a:lnTo>
                <a:lnTo>
                  <a:pt x="7166514" y="34385"/>
                </a:lnTo>
                <a:lnTo>
                  <a:pt x="7191672" y="71687"/>
                </a:lnTo>
                <a:lnTo>
                  <a:pt x="7200900" y="117347"/>
                </a:lnTo>
                <a:lnTo>
                  <a:pt x="7200900" y="1520952"/>
                </a:lnTo>
                <a:lnTo>
                  <a:pt x="7191672" y="1566612"/>
                </a:lnTo>
                <a:lnTo>
                  <a:pt x="7166514" y="1603914"/>
                </a:lnTo>
                <a:lnTo>
                  <a:pt x="7129212" y="1629072"/>
                </a:lnTo>
                <a:lnTo>
                  <a:pt x="7083552" y="1638300"/>
                </a:lnTo>
                <a:lnTo>
                  <a:pt x="233934" y="1638300"/>
                </a:lnTo>
                <a:lnTo>
                  <a:pt x="233934" y="1754886"/>
                </a:lnTo>
                <a:lnTo>
                  <a:pt x="224706" y="1800546"/>
                </a:lnTo>
                <a:lnTo>
                  <a:pt x="199548" y="1837848"/>
                </a:lnTo>
                <a:lnTo>
                  <a:pt x="162246" y="1863006"/>
                </a:lnTo>
                <a:lnTo>
                  <a:pt x="116586" y="1872234"/>
                </a:lnTo>
                <a:lnTo>
                  <a:pt x="71044" y="1863006"/>
                </a:lnTo>
                <a:lnTo>
                  <a:pt x="34004" y="1837848"/>
                </a:lnTo>
                <a:lnTo>
                  <a:pt x="9108" y="1800546"/>
                </a:lnTo>
                <a:lnTo>
                  <a:pt x="0" y="1754886"/>
                </a:lnTo>
                <a:lnTo>
                  <a:pt x="0" y="3512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235" y="3939159"/>
            <a:ext cx="234315" cy="175260"/>
          </a:xfrm>
          <a:custGeom>
            <a:avLst/>
            <a:gdLst/>
            <a:ahLst/>
            <a:cxnLst/>
            <a:rect l="l" t="t" r="r" b="b"/>
            <a:pathLst>
              <a:path w="234315" h="175260">
                <a:moveTo>
                  <a:pt x="0" y="58674"/>
                </a:moveTo>
                <a:lnTo>
                  <a:pt x="9108" y="104215"/>
                </a:lnTo>
                <a:lnTo>
                  <a:pt x="34004" y="141255"/>
                </a:lnTo>
                <a:lnTo>
                  <a:pt x="71044" y="166151"/>
                </a:lnTo>
                <a:lnTo>
                  <a:pt x="116586" y="175260"/>
                </a:lnTo>
                <a:lnTo>
                  <a:pt x="162246" y="166151"/>
                </a:lnTo>
                <a:lnTo>
                  <a:pt x="199548" y="141255"/>
                </a:lnTo>
                <a:lnTo>
                  <a:pt x="224706" y="104215"/>
                </a:lnTo>
                <a:lnTo>
                  <a:pt x="233934" y="58674"/>
                </a:lnTo>
                <a:lnTo>
                  <a:pt x="229266" y="35683"/>
                </a:lnTo>
                <a:lnTo>
                  <a:pt x="216598" y="17049"/>
                </a:lnTo>
                <a:lnTo>
                  <a:pt x="197929" y="4560"/>
                </a:lnTo>
                <a:lnTo>
                  <a:pt x="175260" y="0"/>
                </a:lnTo>
                <a:lnTo>
                  <a:pt x="152269" y="4560"/>
                </a:lnTo>
                <a:lnTo>
                  <a:pt x="133635" y="17049"/>
                </a:lnTo>
                <a:lnTo>
                  <a:pt x="121146" y="35683"/>
                </a:lnTo>
                <a:lnTo>
                  <a:pt x="116586" y="58674"/>
                </a:lnTo>
                <a:lnTo>
                  <a:pt x="116586" y="1752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2169" y="3997833"/>
            <a:ext cx="0" cy="128714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70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5201" y="3763898"/>
            <a:ext cx="234315" cy="116839"/>
          </a:xfrm>
          <a:custGeom>
            <a:avLst/>
            <a:gdLst/>
            <a:ahLst/>
            <a:cxnLst/>
            <a:rect l="l" t="t" r="r" b="b"/>
            <a:pathLst>
              <a:path w="234315" h="116839">
                <a:moveTo>
                  <a:pt x="233933" y="0"/>
                </a:moveTo>
                <a:lnTo>
                  <a:pt x="224706" y="45541"/>
                </a:lnTo>
                <a:lnTo>
                  <a:pt x="199548" y="82581"/>
                </a:lnTo>
                <a:lnTo>
                  <a:pt x="162246" y="107477"/>
                </a:lnTo>
                <a:lnTo>
                  <a:pt x="116585" y="116586"/>
                </a:lnTo>
                <a:lnTo>
                  <a:pt x="0" y="116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5201" y="3763898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0"/>
                </a:moveTo>
                <a:lnTo>
                  <a:pt x="4548" y="22669"/>
                </a:lnTo>
                <a:lnTo>
                  <a:pt x="16954" y="41338"/>
                </a:lnTo>
                <a:lnTo>
                  <a:pt x="35361" y="54006"/>
                </a:lnTo>
                <a:lnTo>
                  <a:pt x="57912" y="58674"/>
                </a:lnTo>
                <a:lnTo>
                  <a:pt x="80902" y="54006"/>
                </a:lnTo>
                <a:lnTo>
                  <a:pt x="99536" y="41338"/>
                </a:lnTo>
                <a:lnTo>
                  <a:pt x="112025" y="22669"/>
                </a:lnTo>
                <a:lnTo>
                  <a:pt x="116586" y="0"/>
                </a:lnTo>
                <a:lnTo>
                  <a:pt x="116586" y="116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38757" y="4327525"/>
            <a:ext cx="606996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África </a:t>
            </a:r>
            <a:r>
              <a:rPr sz="3200" spc="-5" dirty="0" err="1">
                <a:latin typeface="Arial"/>
                <a:cs typeface="Arial"/>
              </a:rPr>
              <a:t>en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lang="es-PA" sz="3200" spc="-10" dirty="0">
                <a:latin typeface="Arial"/>
                <a:cs typeface="Arial"/>
              </a:rPr>
              <a:t>T</a:t>
            </a:r>
            <a:r>
              <a:rPr sz="3200" spc="-10" dirty="0" err="1" smtClean="0">
                <a:latin typeface="Arial"/>
                <a:cs typeface="Arial"/>
              </a:rPr>
              <a:t>iempos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 la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lang="es-PA" sz="3200" spc="-10" dirty="0">
                <a:latin typeface="Arial"/>
                <a:cs typeface="Arial"/>
              </a:rPr>
              <a:t>E</a:t>
            </a:r>
            <a:r>
              <a:rPr sz="3200" spc="-10" dirty="0" err="1" smtClean="0">
                <a:latin typeface="Arial"/>
                <a:cs typeface="Arial"/>
              </a:rPr>
              <a:t>sclavitud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072005">
              <a:lnSpc>
                <a:spcPct val="100000"/>
              </a:lnSpc>
            </a:pPr>
            <a:r>
              <a:rPr dirty="0"/>
              <a:t>La Esclavitud en</a:t>
            </a:r>
            <a:r>
              <a:rPr spc="-90" dirty="0"/>
              <a:t> </a:t>
            </a:r>
            <a:r>
              <a:rPr dirty="0"/>
              <a:t>África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401" y="1775079"/>
            <a:ext cx="1153160" cy="6496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36525" marR="106045" indent="-79375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Formas de  cautiverio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455" y="2638425"/>
            <a:ext cx="359410" cy="577215"/>
          </a:xfrm>
          <a:custGeom>
            <a:avLst/>
            <a:gdLst/>
            <a:ahLst/>
            <a:cxnLst/>
            <a:rect l="l" t="t" r="r" b="b"/>
            <a:pathLst>
              <a:path w="359409" h="577214">
                <a:moveTo>
                  <a:pt x="358902" y="432815"/>
                </a:moveTo>
                <a:lnTo>
                  <a:pt x="268986" y="432815"/>
                </a:lnTo>
                <a:lnTo>
                  <a:pt x="268985" y="0"/>
                </a:lnTo>
                <a:lnTo>
                  <a:pt x="89915" y="0"/>
                </a:lnTo>
                <a:lnTo>
                  <a:pt x="89916" y="432815"/>
                </a:lnTo>
                <a:lnTo>
                  <a:pt x="0" y="432815"/>
                </a:lnTo>
                <a:lnTo>
                  <a:pt x="179070" y="576833"/>
                </a:lnTo>
                <a:lnTo>
                  <a:pt x="358902" y="43281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455" y="2638425"/>
            <a:ext cx="359410" cy="577215"/>
          </a:xfrm>
          <a:custGeom>
            <a:avLst/>
            <a:gdLst/>
            <a:ahLst/>
            <a:cxnLst/>
            <a:rect l="l" t="t" r="r" b="b"/>
            <a:pathLst>
              <a:path w="359409" h="577214">
                <a:moveTo>
                  <a:pt x="0" y="432815"/>
                </a:moveTo>
                <a:lnTo>
                  <a:pt x="89916" y="432815"/>
                </a:lnTo>
                <a:lnTo>
                  <a:pt x="89915" y="0"/>
                </a:lnTo>
                <a:lnTo>
                  <a:pt x="268985" y="0"/>
                </a:lnTo>
                <a:lnTo>
                  <a:pt x="268986" y="432815"/>
                </a:lnTo>
                <a:lnTo>
                  <a:pt x="358902" y="432815"/>
                </a:lnTo>
                <a:lnTo>
                  <a:pt x="179070" y="576833"/>
                </a:lnTo>
                <a:lnTo>
                  <a:pt x="0" y="432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2603" y="3430904"/>
            <a:ext cx="2378710" cy="7924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692150" marR="92710" indent="-646430">
              <a:lnSpc>
                <a:spcPct val="100000"/>
              </a:lnSpc>
              <a:spcBef>
                <a:spcPts val="1115"/>
              </a:spcBef>
            </a:pPr>
            <a:r>
              <a:rPr sz="1600" spc="-5" dirty="0">
                <a:latin typeface="Arial"/>
                <a:cs typeface="Arial"/>
              </a:rPr>
              <a:t>Diferencias significativas  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sistema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9952" y="1918335"/>
            <a:ext cx="576580" cy="358140"/>
          </a:xfrm>
          <a:custGeom>
            <a:avLst/>
            <a:gdLst/>
            <a:ahLst/>
            <a:cxnLst/>
            <a:rect l="l" t="t" r="r" b="b"/>
            <a:pathLst>
              <a:path w="576580" h="358139">
                <a:moveTo>
                  <a:pt x="432054" y="268985"/>
                </a:moveTo>
                <a:lnTo>
                  <a:pt x="432054" y="89153"/>
                </a:lnTo>
                <a:lnTo>
                  <a:pt x="0" y="89153"/>
                </a:lnTo>
                <a:lnTo>
                  <a:pt x="0" y="268985"/>
                </a:lnTo>
                <a:lnTo>
                  <a:pt x="432054" y="268985"/>
                </a:lnTo>
                <a:close/>
              </a:path>
              <a:path w="576580" h="358139">
                <a:moveTo>
                  <a:pt x="576072" y="179069"/>
                </a:moveTo>
                <a:lnTo>
                  <a:pt x="432054" y="0"/>
                </a:lnTo>
                <a:lnTo>
                  <a:pt x="432054" y="358139"/>
                </a:lnTo>
                <a:lnTo>
                  <a:pt x="576072" y="17906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952" y="1918335"/>
            <a:ext cx="576580" cy="358140"/>
          </a:xfrm>
          <a:custGeom>
            <a:avLst/>
            <a:gdLst/>
            <a:ahLst/>
            <a:cxnLst/>
            <a:rect l="l" t="t" r="r" b="b"/>
            <a:pathLst>
              <a:path w="576580" h="358139">
                <a:moveTo>
                  <a:pt x="432054" y="358139"/>
                </a:moveTo>
                <a:lnTo>
                  <a:pt x="432054" y="268985"/>
                </a:lnTo>
                <a:lnTo>
                  <a:pt x="0" y="268985"/>
                </a:lnTo>
                <a:lnTo>
                  <a:pt x="0" y="89153"/>
                </a:lnTo>
                <a:lnTo>
                  <a:pt x="432054" y="89153"/>
                </a:lnTo>
                <a:lnTo>
                  <a:pt x="432054" y="0"/>
                </a:lnTo>
                <a:lnTo>
                  <a:pt x="576072" y="179069"/>
                </a:lnTo>
                <a:lnTo>
                  <a:pt x="432054" y="3581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73298" y="1775079"/>
            <a:ext cx="1369060" cy="6496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78105" marR="68580" indent="93345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Fuentes de  esclavización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9125" y="1343025"/>
            <a:ext cx="360680" cy="1584960"/>
          </a:xfrm>
          <a:custGeom>
            <a:avLst/>
            <a:gdLst/>
            <a:ahLst/>
            <a:cxnLst/>
            <a:rect l="l" t="t" r="r" b="b"/>
            <a:pathLst>
              <a:path w="360679" h="1584960">
                <a:moveTo>
                  <a:pt x="360425" y="0"/>
                </a:moveTo>
                <a:lnTo>
                  <a:pt x="303684" y="6766"/>
                </a:lnTo>
                <a:lnTo>
                  <a:pt x="254331" y="25603"/>
                </a:lnTo>
                <a:lnTo>
                  <a:pt x="215365" y="54315"/>
                </a:lnTo>
                <a:lnTo>
                  <a:pt x="189786" y="90708"/>
                </a:lnTo>
                <a:lnTo>
                  <a:pt x="180593" y="132588"/>
                </a:lnTo>
                <a:lnTo>
                  <a:pt x="180594" y="660654"/>
                </a:lnTo>
                <a:lnTo>
                  <a:pt x="171395" y="702161"/>
                </a:lnTo>
                <a:lnTo>
                  <a:pt x="145773" y="738329"/>
                </a:lnTo>
                <a:lnTo>
                  <a:pt x="106692" y="766925"/>
                </a:lnTo>
                <a:lnTo>
                  <a:pt x="57113" y="785719"/>
                </a:lnTo>
                <a:lnTo>
                  <a:pt x="0" y="792480"/>
                </a:lnTo>
                <a:lnTo>
                  <a:pt x="57113" y="799240"/>
                </a:lnTo>
                <a:lnTo>
                  <a:pt x="106692" y="818034"/>
                </a:lnTo>
                <a:lnTo>
                  <a:pt x="145773" y="846630"/>
                </a:lnTo>
                <a:lnTo>
                  <a:pt x="171395" y="882798"/>
                </a:lnTo>
                <a:lnTo>
                  <a:pt x="180594" y="924306"/>
                </a:lnTo>
                <a:lnTo>
                  <a:pt x="180594" y="1452372"/>
                </a:lnTo>
                <a:lnTo>
                  <a:pt x="189786" y="1494251"/>
                </a:lnTo>
                <a:lnTo>
                  <a:pt x="215365" y="1530644"/>
                </a:lnTo>
                <a:lnTo>
                  <a:pt x="254331" y="1559356"/>
                </a:lnTo>
                <a:lnTo>
                  <a:pt x="303684" y="1578193"/>
                </a:lnTo>
                <a:lnTo>
                  <a:pt x="360426" y="15849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9551" y="1486280"/>
            <a:ext cx="4105910" cy="147476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234315" indent="-142875">
              <a:lnSpc>
                <a:spcPct val="100000"/>
              </a:lnSpc>
              <a:spcBef>
                <a:spcPts val="700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guerra</a:t>
            </a:r>
            <a:endParaRPr sz="1800" dirty="0">
              <a:latin typeface="Arial"/>
              <a:cs typeface="Arial"/>
            </a:endParaRPr>
          </a:p>
          <a:p>
            <a:pPr marL="234315" indent="-142875">
              <a:lnSpc>
                <a:spcPct val="100000"/>
              </a:lnSpc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Arreglo de </a:t>
            </a:r>
            <a:r>
              <a:rPr sz="1800" spc="-5" dirty="0" smtClean="0">
                <a:latin typeface="Arial"/>
                <a:cs typeface="Arial"/>
              </a:rPr>
              <a:t>pa</a:t>
            </a:r>
            <a:r>
              <a:rPr lang="es-PA" sz="1800" spc="-5" dirty="0" err="1" smtClean="0">
                <a:latin typeface="Arial"/>
                <a:cs typeface="Arial"/>
              </a:rPr>
              <a:t>go</a:t>
            </a:r>
            <a:r>
              <a:rPr lang="es-PA" sz="1800" spc="-5" dirty="0" smtClean="0">
                <a:latin typeface="Arial"/>
                <a:cs typeface="Arial"/>
              </a:rPr>
              <a:t> por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deudas</a:t>
            </a:r>
            <a:endParaRPr sz="1800" dirty="0">
              <a:latin typeface="Arial"/>
              <a:cs typeface="Arial"/>
            </a:endParaRPr>
          </a:p>
          <a:p>
            <a:pPr marL="234315" indent="-142875">
              <a:lnSpc>
                <a:spcPct val="100000"/>
              </a:lnSpc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Protección contra ataques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enemigos</a:t>
            </a:r>
            <a:endParaRPr sz="1800" dirty="0">
              <a:latin typeface="Arial"/>
              <a:cs typeface="Arial"/>
            </a:endParaRPr>
          </a:p>
          <a:p>
            <a:pPr marL="234315" indent="-14287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Castigo judicial </a:t>
            </a:r>
            <a:r>
              <a:rPr lang="es-PA" dirty="0" smtClean="0">
                <a:latin typeface="Arial"/>
                <a:cs typeface="Arial"/>
              </a:rPr>
              <a:t>por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crímenes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cometidos</a:t>
            </a:r>
            <a:r>
              <a:rPr lang="es-PA" sz="1800" spc="-1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3298" y="3646551"/>
            <a:ext cx="577215" cy="359410"/>
          </a:xfrm>
          <a:custGeom>
            <a:avLst/>
            <a:gdLst/>
            <a:ahLst/>
            <a:cxnLst/>
            <a:rect l="l" t="t" r="r" b="b"/>
            <a:pathLst>
              <a:path w="577214" h="359410">
                <a:moveTo>
                  <a:pt x="432815" y="268985"/>
                </a:moveTo>
                <a:lnTo>
                  <a:pt x="432815" y="89915"/>
                </a:lnTo>
                <a:lnTo>
                  <a:pt x="0" y="89915"/>
                </a:lnTo>
                <a:lnTo>
                  <a:pt x="0" y="268985"/>
                </a:lnTo>
                <a:lnTo>
                  <a:pt x="432815" y="268985"/>
                </a:lnTo>
                <a:close/>
              </a:path>
              <a:path w="577214" h="359410">
                <a:moveTo>
                  <a:pt x="576833" y="179831"/>
                </a:moveTo>
                <a:lnTo>
                  <a:pt x="432815" y="0"/>
                </a:lnTo>
                <a:lnTo>
                  <a:pt x="432815" y="358901"/>
                </a:lnTo>
                <a:lnTo>
                  <a:pt x="576833" y="17983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3298" y="3646551"/>
            <a:ext cx="577215" cy="359410"/>
          </a:xfrm>
          <a:custGeom>
            <a:avLst/>
            <a:gdLst/>
            <a:ahLst/>
            <a:cxnLst/>
            <a:rect l="l" t="t" r="r" b="b"/>
            <a:pathLst>
              <a:path w="577214" h="359410">
                <a:moveTo>
                  <a:pt x="432815" y="358901"/>
                </a:moveTo>
                <a:lnTo>
                  <a:pt x="432815" y="268985"/>
                </a:lnTo>
                <a:lnTo>
                  <a:pt x="0" y="268985"/>
                </a:lnTo>
                <a:lnTo>
                  <a:pt x="0" y="89915"/>
                </a:lnTo>
                <a:lnTo>
                  <a:pt x="432815" y="89915"/>
                </a:lnTo>
                <a:lnTo>
                  <a:pt x="432815" y="0"/>
                </a:lnTo>
                <a:lnTo>
                  <a:pt x="576833" y="179831"/>
                </a:lnTo>
                <a:lnTo>
                  <a:pt x="432815" y="3589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37407" y="3502533"/>
            <a:ext cx="1369060" cy="6496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531495" marR="67945" indent="-513080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Determinadas  por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9977" y="3143630"/>
            <a:ext cx="504190" cy="1295400"/>
          </a:xfrm>
          <a:custGeom>
            <a:avLst/>
            <a:gdLst/>
            <a:ahLst/>
            <a:cxnLst/>
            <a:rect l="l" t="t" r="r" b="b"/>
            <a:pathLst>
              <a:path w="504189" h="1295400">
                <a:moveTo>
                  <a:pt x="503681" y="0"/>
                </a:moveTo>
                <a:lnTo>
                  <a:pt x="436580" y="3834"/>
                </a:lnTo>
                <a:lnTo>
                  <a:pt x="376315" y="14675"/>
                </a:lnTo>
                <a:lnTo>
                  <a:pt x="325278" y="31527"/>
                </a:lnTo>
                <a:lnTo>
                  <a:pt x="285862" y="53396"/>
                </a:lnTo>
                <a:lnTo>
                  <a:pt x="251459" y="108204"/>
                </a:lnTo>
                <a:lnTo>
                  <a:pt x="251459" y="539496"/>
                </a:lnTo>
                <a:lnTo>
                  <a:pt x="242517" y="568148"/>
                </a:lnTo>
                <a:lnTo>
                  <a:pt x="178022" y="615886"/>
                </a:lnTo>
                <a:lnTo>
                  <a:pt x="127169" y="632855"/>
                </a:lnTo>
                <a:lnTo>
                  <a:pt x="67045" y="643812"/>
                </a:lnTo>
                <a:lnTo>
                  <a:pt x="0" y="647700"/>
                </a:lnTo>
                <a:lnTo>
                  <a:pt x="67045" y="651534"/>
                </a:lnTo>
                <a:lnTo>
                  <a:pt x="127169" y="662375"/>
                </a:lnTo>
                <a:lnTo>
                  <a:pt x="178022" y="679227"/>
                </a:lnTo>
                <a:lnTo>
                  <a:pt x="217254" y="701096"/>
                </a:lnTo>
                <a:lnTo>
                  <a:pt x="251459" y="755904"/>
                </a:lnTo>
                <a:lnTo>
                  <a:pt x="251459" y="1187196"/>
                </a:lnTo>
                <a:lnTo>
                  <a:pt x="260459" y="1215848"/>
                </a:lnTo>
                <a:lnTo>
                  <a:pt x="285862" y="1241664"/>
                </a:lnTo>
                <a:lnTo>
                  <a:pt x="325278" y="1263586"/>
                </a:lnTo>
                <a:lnTo>
                  <a:pt x="376315" y="1280555"/>
                </a:lnTo>
                <a:lnTo>
                  <a:pt x="436580" y="1291512"/>
                </a:lnTo>
                <a:lnTo>
                  <a:pt x="503681" y="1295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97677" y="3286125"/>
            <a:ext cx="2879725" cy="91307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394970" indent="-142240">
              <a:lnSpc>
                <a:spcPct val="100000"/>
              </a:lnSpc>
              <a:spcBef>
                <a:spcPts val="640"/>
              </a:spcBef>
              <a:buClr>
                <a:srgbClr val="010000"/>
              </a:buClr>
              <a:buChar char="•"/>
              <a:tabLst>
                <a:tab pos="395605" algn="l"/>
              </a:tabLst>
            </a:pPr>
            <a:r>
              <a:rPr sz="1800" spc="-5" dirty="0">
                <a:latin typeface="Arial"/>
                <a:cs typeface="Arial"/>
              </a:rPr>
              <a:t>Escala de la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sociedad</a:t>
            </a:r>
            <a:endParaRPr sz="1800" dirty="0">
              <a:latin typeface="Arial"/>
              <a:cs typeface="Arial"/>
            </a:endParaRPr>
          </a:p>
          <a:p>
            <a:pPr marL="414020" indent="-142875">
              <a:lnSpc>
                <a:spcPct val="100000"/>
              </a:lnSpc>
              <a:buClr>
                <a:srgbClr val="010000"/>
              </a:buClr>
              <a:buChar char="•"/>
              <a:tabLst>
                <a:tab pos="414655" algn="l"/>
              </a:tabLst>
            </a:pPr>
            <a:r>
              <a:rPr sz="1800" dirty="0">
                <a:latin typeface="Arial"/>
                <a:cs typeface="Arial"/>
              </a:rPr>
              <a:t>Estructura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Estado</a:t>
            </a:r>
          </a:p>
          <a:p>
            <a:pPr marL="419734" indent="-14224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420370" algn="l"/>
              </a:tabLst>
            </a:pPr>
            <a:r>
              <a:rPr sz="1800" spc="-5" dirty="0">
                <a:latin typeface="Arial"/>
                <a:cs typeface="Arial"/>
              </a:rPr>
              <a:t>La </a:t>
            </a:r>
            <a:r>
              <a:rPr sz="1800" spc="-5" dirty="0" err="1">
                <a:latin typeface="Arial"/>
                <a:cs typeface="Arial"/>
              </a:rPr>
              <a:t>influencia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islámica</a:t>
            </a:r>
            <a:r>
              <a:rPr lang="es-PA" sz="1800" spc="-1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383" y="4943475"/>
            <a:ext cx="2378710" cy="7924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206375" marR="200025" indent="-10160">
              <a:lnSpc>
                <a:spcPct val="100000"/>
              </a:lnSpc>
              <a:spcBef>
                <a:spcPts val="1115"/>
              </a:spcBef>
            </a:pPr>
            <a:r>
              <a:rPr sz="1600" spc="-5" dirty="0">
                <a:latin typeface="Arial"/>
                <a:cs typeface="Arial"/>
              </a:rPr>
              <a:t>Funciones realizadas  por gente en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cativerio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21604" y="5302377"/>
            <a:ext cx="502920" cy="1295400"/>
          </a:xfrm>
          <a:custGeom>
            <a:avLst/>
            <a:gdLst/>
            <a:ahLst/>
            <a:cxnLst/>
            <a:rect l="l" t="t" r="r" b="b"/>
            <a:pathLst>
              <a:path w="502920" h="1295400">
                <a:moveTo>
                  <a:pt x="502920" y="0"/>
                </a:moveTo>
                <a:lnTo>
                  <a:pt x="436139" y="3887"/>
                </a:lnTo>
                <a:lnTo>
                  <a:pt x="376089" y="14844"/>
                </a:lnTo>
                <a:lnTo>
                  <a:pt x="325183" y="31813"/>
                </a:lnTo>
                <a:lnTo>
                  <a:pt x="285834" y="53735"/>
                </a:lnTo>
                <a:lnTo>
                  <a:pt x="251460" y="108204"/>
                </a:lnTo>
                <a:lnTo>
                  <a:pt x="251460" y="540258"/>
                </a:lnTo>
                <a:lnTo>
                  <a:pt x="242464" y="568854"/>
                </a:lnTo>
                <a:lnTo>
                  <a:pt x="177736" y="616267"/>
                </a:lnTo>
                <a:lnTo>
                  <a:pt x="126830" y="633052"/>
                </a:lnTo>
                <a:lnTo>
                  <a:pt x="66780" y="643868"/>
                </a:lnTo>
                <a:lnTo>
                  <a:pt x="0" y="647700"/>
                </a:lnTo>
                <a:lnTo>
                  <a:pt x="66780" y="651587"/>
                </a:lnTo>
                <a:lnTo>
                  <a:pt x="126830" y="662544"/>
                </a:lnTo>
                <a:lnTo>
                  <a:pt x="177736" y="679513"/>
                </a:lnTo>
                <a:lnTo>
                  <a:pt x="217085" y="701435"/>
                </a:lnTo>
                <a:lnTo>
                  <a:pt x="251460" y="755904"/>
                </a:lnTo>
                <a:lnTo>
                  <a:pt x="251460" y="1187958"/>
                </a:lnTo>
                <a:lnTo>
                  <a:pt x="260455" y="1216554"/>
                </a:lnTo>
                <a:lnTo>
                  <a:pt x="285834" y="1242229"/>
                </a:lnTo>
                <a:lnTo>
                  <a:pt x="325183" y="1263967"/>
                </a:lnTo>
                <a:lnTo>
                  <a:pt x="376089" y="1280752"/>
                </a:lnTo>
                <a:lnTo>
                  <a:pt x="436139" y="1291568"/>
                </a:lnTo>
                <a:lnTo>
                  <a:pt x="502920" y="1295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9304" y="5375528"/>
            <a:ext cx="1584325" cy="1080135"/>
          </a:xfrm>
          <a:custGeom>
            <a:avLst/>
            <a:gdLst/>
            <a:ahLst/>
            <a:cxnLst/>
            <a:rect l="l" t="t" r="r" b="b"/>
            <a:pathLst>
              <a:path w="1584325" h="1080135">
                <a:moveTo>
                  <a:pt x="0" y="0"/>
                </a:moveTo>
                <a:lnTo>
                  <a:pt x="0" y="1079754"/>
                </a:lnTo>
                <a:lnTo>
                  <a:pt x="1584198" y="1079754"/>
                </a:lnTo>
                <a:lnTo>
                  <a:pt x="1584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9304" y="5375528"/>
            <a:ext cx="1584325" cy="1080135"/>
          </a:xfrm>
          <a:custGeom>
            <a:avLst/>
            <a:gdLst/>
            <a:ahLst/>
            <a:cxnLst/>
            <a:rect l="l" t="t" r="r" b="b"/>
            <a:pathLst>
              <a:path w="1584325" h="1080135">
                <a:moveTo>
                  <a:pt x="0" y="0"/>
                </a:moveTo>
                <a:lnTo>
                  <a:pt x="0" y="1079754"/>
                </a:lnTo>
                <a:lnTo>
                  <a:pt x="1584198" y="1079754"/>
                </a:lnTo>
                <a:lnTo>
                  <a:pt x="158419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53378" y="5359527"/>
            <a:ext cx="141287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940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Económicas</a:t>
            </a:r>
            <a:endParaRPr sz="1800" dirty="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dirty="0">
                <a:latin typeface="Arial"/>
                <a:cs typeface="Arial"/>
              </a:rPr>
              <a:t>Políticas</a:t>
            </a:r>
          </a:p>
          <a:p>
            <a:pPr marL="154940" indent="-14224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Militares</a:t>
            </a:r>
            <a:endParaRPr sz="1800" dirty="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 err="1" smtClean="0">
                <a:latin typeface="Arial"/>
                <a:cs typeface="Arial"/>
              </a:rPr>
              <a:t>Religiosas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18235" y="4294251"/>
            <a:ext cx="358140" cy="577215"/>
          </a:xfrm>
          <a:custGeom>
            <a:avLst/>
            <a:gdLst/>
            <a:ahLst/>
            <a:cxnLst/>
            <a:rect l="l" t="t" r="r" b="b"/>
            <a:pathLst>
              <a:path w="358140" h="577214">
                <a:moveTo>
                  <a:pt x="358140" y="432053"/>
                </a:moveTo>
                <a:lnTo>
                  <a:pt x="268986" y="432053"/>
                </a:lnTo>
                <a:lnTo>
                  <a:pt x="268985" y="0"/>
                </a:lnTo>
                <a:lnTo>
                  <a:pt x="89153" y="0"/>
                </a:lnTo>
                <a:lnTo>
                  <a:pt x="89154" y="432053"/>
                </a:lnTo>
                <a:lnTo>
                  <a:pt x="0" y="432053"/>
                </a:lnTo>
                <a:lnTo>
                  <a:pt x="179070" y="576833"/>
                </a:lnTo>
                <a:lnTo>
                  <a:pt x="358140" y="43205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8235" y="4294251"/>
            <a:ext cx="358140" cy="577215"/>
          </a:xfrm>
          <a:custGeom>
            <a:avLst/>
            <a:gdLst/>
            <a:ahLst/>
            <a:cxnLst/>
            <a:rect l="l" t="t" r="r" b="b"/>
            <a:pathLst>
              <a:path w="358140" h="577214">
                <a:moveTo>
                  <a:pt x="0" y="432053"/>
                </a:moveTo>
                <a:lnTo>
                  <a:pt x="89154" y="432053"/>
                </a:lnTo>
                <a:lnTo>
                  <a:pt x="89153" y="0"/>
                </a:lnTo>
                <a:lnTo>
                  <a:pt x="268985" y="0"/>
                </a:lnTo>
                <a:lnTo>
                  <a:pt x="268986" y="432053"/>
                </a:lnTo>
                <a:lnTo>
                  <a:pt x="358140" y="432053"/>
                </a:lnTo>
                <a:lnTo>
                  <a:pt x="179070" y="576833"/>
                </a:lnTo>
                <a:lnTo>
                  <a:pt x="0" y="4320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50133" y="4726304"/>
            <a:ext cx="1800225" cy="4337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Arial"/>
                <a:cs typeface="Arial"/>
              </a:rPr>
              <a:t>Esfera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doméstica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94151" y="5878448"/>
            <a:ext cx="1511935" cy="3606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Arial"/>
                <a:cs typeface="Arial"/>
              </a:rPr>
              <a:t>Funciones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44926" y="4583048"/>
            <a:ext cx="505459" cy="1727835"/>
          </a:xfrm>
          <a:custGeom>
            <a:avLst/>
            <a:gdLst/>
            <a:ahLst/>
            <a:cxnLst/>
            <a:rect l="l" t="t" r="r" b="b"/>
            <a:pathLst>
              <a:path w="505460" h="1727835">
                <a:moveTo>
                  <a:pt x="505206" y="0"/>
                </a:moveTo>
                <a:lnTo>
                  <a:pt x="447285" y="3818"/>
                </a:lnTo>
                <a:lnTo>
                  <a:pt x="394069" y="14689"/>
                </a:lnTo>
                <a:lnTo>
                  <a:pt x="347092" y="31730"/>
                </a:lnTo>
                <a:lnTo>
                  <a:pt x="307885" y="54064"/>
                </a:lnTo>
                <a:lnTo>
                  <a:pt x="277983" y="80809"/>
                </a:lnTo>
                <a:lnTo>
                  <a:pt x="252222" y="144018"/>
                </a:lnTo>
                <a:lnTo>
                  <a:pt x="252222" y="720090"/>
                </a:lnTo>
                <a:lnTo>
                  <a:pt x="245568" y="753020"/>
                </a:lnTo>
                <a:lnTo>
                  <a:pt x="196858" y="810043"/>
                </a:lnTo>
                <a:lnTo>
                  <a:pt x="157813" y="832377"/>
                </a:lnTo>
                <a:lnTo>
                  <a:pt x="110985" y="849418"/>
                </a:lnTo>
                <a:lnTo>
                  <a:pt x="57878" y="860289"/>
                </a:lnTo>
                <a:lnTo>
                  <a:pt x="0" y="864108"/>
                </a:lnTo>
                <a:lnTo>
                  <a:pt x="57878" y="867886"/>
                </a:lnTo>
                <a:lnTo>
                  <a:pt x="110985" y="878663"/>
                </a:lnTo>
                <a:lnTo>
                  <a:pt x="157813" y="895598"/>
                </a:lnTo>
                <a:lnTo>
                  <a:pt x="196858" y="917852"/>
                </a:lnTo>
                <a:lnTo>
                  <a:pt x="226611" y="944584"/>
                </a:lnTo>
                <a:lnTo>
                  <a:pt x="252222" y="1008126"/>
                </a:lnTo>
                <a:lnTo>
                  <a:pt x="252222" y="1583436"/>
                </a:lnTo>
                <a:lnTo>
                  <a:pt x="258917" y="1616606"/>
                </a:lnTo>
                <a:lnTo>
                  <a:pt x="307885" y="1673709"/>
                </a:lnTo>
                <a:lnTo>
                  <a:pt x="347092" y="1695963"/>
                </a:lnTo>
                <a:lnTo>
                  <a:pt x="394069" y="1712898"/>
                </a:lnTo>
                <a:lnTo>
                  <a:pt x="447285" y="1723675"/>
                </a:lnTo>
                <a:lnTo>
                  <a:pt x="505206" y="172745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666115">
              <a:lnSpc>
                <a:spcPct val="100000"/>
              </a:lnSpc>
            </a:pPr>
            <a:r>
              <a:rPr dirty="0"/>
              <a:t>Migración forzada entre África y</a:t>
            </a:r>
            <a:r>
              <a:rPr spc="-75" dirty="0"/>
              <a:t> </a:t>
            </a:r>
            <a:r>
              <a:rPr dirty="0"/>
              <a:t>América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0133" y="1701926"/>
            <a:ext cx="1728470" cy="50545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latin typeface="Arial"/>
                <a:cs typeface="Arial"/>
              </a:rPr>
              <a:t>Sistema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atroz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0133" y="2710052"/>
            <a:ext cx="1727200" cy="50545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latin typeface="Arial"/>
                <a:cs typeface="Arial"/>
              </a:rPr>
              <a:t>Entran 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juego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8235" y="3862959"/>
            <a:ext cx="1727200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585470" marR="202565" indent="-438784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Arial"/>
                <a:cs typeface="Arial"/>
              </a:rPr>
              <a:t>La dimensión  racial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7251" y="3791330"/>
            <a:ext cx="1727835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06705" marR="107950" indent="-254635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Arial"/>
                <a:cs typeface="Arial"/>
              </a:rPr>
              <a:t>La </a:t>
            </a:r>
            <a:r>
              <a:rPr sz="1800" spc="-10" dirty="0">
                <a:latin typeface="Arial"/>
                <a:cs typeface="Arial"/>
              </a:rPr>
              <a:t>racionalidad  </a:t>
            </a:r>
            <a:r>
              <a:rPr sz="1800" spc="-5" dirty="0">
                <a:latin typeface="Arial"/>
                <a:cs typeface="Arial"/>
              </a:rPr>
              <a:t>económica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827" y="5086730"/>
            <a:ext cx="2159635" cy="9366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170" marR="146050" algn="ctr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Arial"/>
                <a:cs typeface="Arial"/>
              </a:rPr>
              <a:t>Racismo inherente  a la esclavitud  </a:t>
            </a:r>
            <a:r>
              <a:rPr sz="1800" spc="-10" dirty="0">
                <a:latin typeface="Arial"/>
                <a:cs typeface="Arial"/>
              </a:rPr>
              <a:t>trasatlántica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8348" y="5086730"/>
            <a:ext cx="2521585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66395" marR="92710" indent="-3302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Arial"/>
                <a:cs typeface="Arial"/>
              </a:rPr>
              <a:t>Precio determinado </a:t>
            </a:r>
            <a:r>
              <a:rPr sz="1800" spc="-10" dirty="0">
                <a:latin typeface="Arial"/>
                <a:cs typeface="Arial"/>
              </a:rPr>
              <a:t>por  </a:t>
            </a:r>
            <a:r>
              <a:rPr sz="1800" spc="-5" dirty="0">
                <a:latin typeface="Arial"/>
                <a:cs typeface="Arial"/>
              </a:rPr>
              <a:t>oferta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demanda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5378" y="2201798"/>
            <a:ext cx="76200" cy="508634"/>
          </a:xfrm>
          <a:custGeom>
            <a:avLst/>
            <a:gdLst/>
            <a:ahLst/>
            <a:cxnLst/>
            <a:rect l="l" t="t" r="r" b="b"/>
            <a:pathLst>
              <a:path w="76200" h="508635">
                <a:moveTo>
                  <a:pt x="76200" y="432054"/>
                </a:moveTo>
                <a:lnTo>
                  <a:pt x="0" y="432054"/>
                </a:lnTo>
                <a:lnTo>
                  <a:pt x="33528" y="499110"/>
                </a:lnTo>
                <a:lnTo>
                  <a:pt x="33528" y="445008"/>
                </a:lnTo>
                <a:lnTo>
                  <a:pt x="35052" y="448056"/>
                </a:lnTo>
                <a:lnTo>
                  <a:pt x="38100" y="449580"/>
                </a:lnTo>
                <a:lnTo>
                  <a:pt x="41910" y="448056"/>
                </a:lnTo>
                <a:lnTo>
                  <a:pt x="42672" y="445008"/>
                </a:lnTo>
                <a:lnTo>
                  <a:pt x="42672" y="499110"/>
                </a:lnTo>
                <a:lnTo>
                  <a:pt x="76200" y="432054"/>
                </a:lnTo>
                <a:close/>
              </a:path>
              <a:path w="76200" h="508635">
                <a:moveTo>
                  <a:pt x="42672" y="432054"/>
                </a:moveTo>
                <a:lnTo>
                  <a:pt x="42672" y="5334"/>
                </a:lnTo>
                <a:lnTo>
                  <a:pt x="41910" y="1524"/>
                </a:lnTo>
                <a:lnTo>
                  <a:pt x="38100" y="0"/>
                </a:lnTo>
                <a:lnTo>
                  <a:pt x="35052" y="1524"/>
                </a:lnTo>
                <a:lnTo>
                  <a:pt x="33528" y="5334"/>
                </a:lnTo>
                <a:lnTo>
                  <a:pt x="33528" y="432054"/>
                </a:lnTo>
                <a:lnTo>
                  <a:pt x="42672" y="432054"/>
                </a:lnTo>
                <a:close/>
              </a:path>
              <a:path w="76200" h="508635">
                <a:moveTo>
                  <a:pt x="42672" y="499110"/>
                </a:moveTo>
                <a:lnTo>
                  <a:pt x="42672" y="445008"/>
                </a:lnTo>
                <a:lnTo>
                  <a:pt x="41910" y="448056"/>
                </a:lnTo>
                <a:lnTo>
                  <a:pt x="38100" y="449580"/>
                </a:lnTo>
                <a:lnTo>
                  <a:pt x="35052" y="448056"/>
                </a:lnTo>
                <a:lnTo>
                  <a:pt x="33528" y="445008"/>
                </a:lnTo>
                <a:lnTo>
                  <a:pt x="33528" y="499110"/>
                </a:lnTo>
                <a:lnTo>
                  <a:pt x="38100" y="508254"/>
                </a:lnTo>
                <a:lnTo>
                  <a:pt x="42672" y="499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4926" y="3210686"/>
            <a:ext cx="1228725" cy="652780"/>
          </a:xfrm>
          <a:custGeom>
            <a:avLst/>
            <a:gdLst/>
            <a:ahLst/>
            <a:cxnLst/>
            <a:rect l="l" t="t" r="r" b="b"/>
            <a:pathLst>
              <a:path w="1228725" h="652779">
                <a:moveTo>
                  <a:pt x="65133" y="612145"/>
                </a:moveTo>
                <a:lnTo>
                  <a:pt x="49530" y="582930"/>
                </a:lnTo>
                <a:lnTo>
                  <a:pt x="0" y="652272"/>
                </a:lnTo>
                <a:lnTo>
                  <a:pt x="51816" y="650884"/>
                </a:lnTo>
                <a:lnTo>
                  <a:pt x="51816" y="621030"/>
                </a:lnTo>
                <a:lnTo>
                  <a:pt x="54102" y="617982"/>
                </a:lnTo>
                <a:lnTo>
                  <a:pt x="65133" y="612145"/>
                </a:lnTo>
                <a:close/>
              </a:path>
              <a:path w="1228725" h="652779">
                <a:moveTo>
                  <a:pt x="69630" y="620564"/>
                </a:moveTo>
                <a:lnTo>
                  <a:pt x="65133" y="612145"/>
                </a:lnTo>
                <a:lnTo>
                  <a:pt x="54102" y="617982"/>
                </a:lnTo>
                <a:lnTo>
                  <a:pt x="51816" y="621030"/>
                </a:lnTo>
                <a:lnTo>
                  <a:pt x="51816" y="624840"/>
                </a:lnTo>
                <a:lnTo>
                  <a:pt x="54864" y="627126"/>
                </a:lnTo>
                <a:lnTo>
                  <a:pt x="58674" y="626364"/>
                </a:lnTo>
                <a:lnTo>
                  <a:pt x="69630" y="620564"/>
                </a:lnTo>
                <a:close/>
              </a:path>
              <a:path w="1228725" h="652779">
                <a:moveTo>
                  <a:pt x="85344" y="649986"/>
                </a:moveTo>
                <a:lnTo>
                  <a:pt x="69630" y="620564"/>
                </a:lnTo>
                <a:lnTo>
                  <a:pt x="58674" y="626364"/>
                </a:lnTo>
                <a:lnTo>
                  <a:pt x="54864" y="627126"/>
                </a:lnTo>
                <a:lnTo>
                  <a:pt x="51816" y="624840"/>
                </a:lnTo>
                <a:lnTo>
                  <a:pt x="51816" y="650884"/>
                </a:lnTo>
                <a:lnTo>
                  <a:pt x="85344" y="649986"/>
                </a:lnTo>
                <a:close/>
              </a:path>
              <a:path w="1228725" h="652779">
                <a:moveTo>
                  <a:pt x="1228344" y="6096"/>
                </a:moveTo>
                <a:lnTo>
                  <a:pt x="1228344" y="2286"/>
                </a:lnTo>
                <a:lnTo>
                  <a:pt x="1225296" y="0"/>
                </a:lnTo>
                <a:lnTo>
                  <a:pt x="1222248" y="0"/>
                </a:lnTo>
                <a:lnTo>
                  <a:pt x="65133" y="612145"/>
                </a:lnTo>
                <a:lnTo>
                  <a:pt x="69630" y="620564"/>
                </a:lnTo>
                <a:lnTo>
                  <a:pt x="1226058" y="8382"/>
                </a:lnTo>
                <a:lnTo>
                  <a:pt x="122834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3686" y="3210686"/>
            <a:ext cx="1083945" cy="581025"/>
          </a:xfrm>
          <a:custGeom>
            <a:avLst/>
            <a:gdLst/>
            <a:ahLst/>
            <a:cxnLst/>
            <a:rect l="l" t="t" r="r" b="b"/>
            <a:pathLst>
              <a:path w="1083945" h="581025">
                <a:moveTo>
                  <a:pt x="1019214" y="540476"/>
                </a:moveTo>
                <a:lnTo>
                  <a:pt x="6858" y="0"/>
                </a:lnTo>
                <a:lnTo>
                  <a:pt x="3048" y="0"/>
                </a:lnTo>
                <a:lnTo>
                  <a:pt x="0" y="2286"/>
                </a:lnTo>
                <a:lnTo>
                  <a:pt x="0" y="6096"/>
                </a:lnTo>
                <a:lnTo>
                  <a:pt x="2286" y="8382"/>
                </a:lnTo>
                <a:lnTo>
                  <a:pt x="1014716" y="548897"/>
                </a:lnTo>
                <a:lnTo>
                  <a:pt x="1019214" y="540476"/>
                </a:lnTo>
                <a:close/>
              </a:path>
              <a:path w="1083945" h="581025">
                <a:moveTo>
                  <a:pt x="1032510" y="579264"/>
                </a:moveTo>
                <a:lnTo>
                  <a:pt x="1032510" y="549401"/>
                </a:lnTo>
                <a:lnTo>
                  <a:pt x="1031748" y="553211"/>
                </a:lnTo>
                <a:lnTo>
                  <a:pt x="1029462" y="555497"/>
                </a:lnTo>
                <a:lnTo>
                  <a:pt x="1025652" y="554735"/>
                </a:lnTo>
                <a:lnTo>
                  <a:pt x="1014716" y="548897"/>
                </a:lnTo>
                <a:lnTo>
                  <a:pt x="998982" y="578357"/>
                </a:lnTo>
                <a:lnTo>
                  <a:pt x="1032510" y="579264"/>
                </a:lnTo>
                <a:close/>
              </a:path>
              <a:path w="1083945" h="581025">
                <a:moveTo>
                  <a:pt x="1032510" y="549401"/>
                </a:moveTo>
                <a:lnTo>
                  <a:pt x="1030224" y="546354"/>
                </a:lnTo>
                <a:lnTo>
                  <a:pt x="1019214" y="540476"/>
                </a:lnTo>
                <a:lnTo>
                  <a:pt x="1014716" y="548897"/>
                </a:lnTo>
                <a:lnTo>
                  <a:pt x="1025652" y="554735"/>
                </a:lnTo>
                <a:lnTo>
                  <a:pt x="1029462" y="555497"/>
                </a:lnTo>
                <a:lnTo>
                  <a:pt x="1031748" y="553211"/>
                </a:lnTo>
                <a:lnTo>
                  <a:pt x="1032510" y="549401"/>
                </a:lnTo>
                <a:close/>
              </a:path>
              <a:path w="1083945" h="581025">
                <a:moveTo>
                  <a:pt x="1083564" y="580643"/>
                </a:moveTo>
                <a:lnTo>
                  <a:pt x="1034796" y="511301"/>
                </a:lnTo>
                <a:lnTo>
                  <a:pt x="1019214" y="540476"/>
                </a:lnTo>
                <a:lnTo>
                  <a:pt x="1030224" y="546354"/>
                </a:lnTo>
                <a:lnTo>
                  <a:pt x="1032510" y="549401"/>
                </a:lnTo>
                <a:lnTo>
                  <a:pt x="1032510" y="579264"/>
                </a:lnTo>
                <a:lnTo>
                  <a:pt x="1083564" y="580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1852" y="4434459"/>
            <a:ext cx="76200" cy="581025"/>
          </a:xfrm>
          <a:custGeom>
            <a:avLst/>
            <a:gdLst/>
            <a:ahLst/>
            <a:cxnLst/>
            <a:rect l="l" t="t" r="r" b="b"/>
            <a:pathLst>
              <a:path w="76200" h="581025">
                <a:moveTo>
                  <a:pt x="76199" y="504444"/>
                </a:moveTo>
                <a:lnTo>
                  <a:pt x="0" y="504444"/>
                </a:lnTo>
                <a:lnTo>
                  <a:pt x="33527" y="571500"/>
                </a:lnTo>
                <a:lnTo>
                  <a:pt x="33527" y="517398"/>
                </a:lnTo>
                <a:lnTo>
                  <a:pt x="35051" y="520446"/>
                </a:lnTo>
                <a:lnTo>
                  <a:pt x="38099" y="521970"/>
                </a:lnTo>
                <a:lnTo>
                  <a:pt x="41909" y="520446"/>
                </a:lnTo>
                <a:lnTo>
                  <a:pt x="42671" y="517398"/>
                </a:lnTo>
                <a:lnTo>
                  <a:pt x="42671" y="571500"/>
                </a:lnTo>
                <a:lnTo>
                  <a:pt x="76199" y="504444"/>
                </a:lnTo>
                <a:close/>
              </a:path>
              <a:path w="76200" h="581025">
                <a:moveTo>
                  <a:pt x="42671" y="504444"/>
                </a:moveTo>
                <a:lnTo>
                  <a:pt x="42671" y="4572"/>
                </a:lnTo>
                <a:lnTo>
                  <a:pt x="41909" y="762"/>
                </a:lnTo>
                <a:lnTo>
                  <a:pt x="38099" y="0"/>
                </a:lnTo>
                <a:lnTo>
                  <a:pt x="35051" y="762"/>
                </a:lnTo>
                <a:lnTo>
                  <a:pt x="33527" y="4572"/>
                </a:lnTo>
                <a:lnTo>
                  <a:pt x="33527" y="504444"/>
                </a:lnTo>
                <a:lnTo>
                  <a:pt x="42671" y="504444"/>
                </a:lnTo>
                <a:close/>
              </a:path>
              <a:path w="76200" h="581025">
                <a:moveTo>
                  <a:pt x="42671" y="571500"/>
                </a:moveTo>
                <a:lnTo>
                  <a:pt x="42671" y="517398"/>
                </a:lnTo>
                <a:lnTo>
                  <a:pt x="41909" y="520446"/>
                </a:lnTo>
                <a:lnTo>
                  <a:pt x="38099" y="521970"/>
                </a:lnTo>
                <a:lnTo>
                  <a:pt x="35051" y="520446"/>
                </a:lnTo>
                <a:lnTo>
                  <a:pt x="33527" y="517398"/>
                </a:lnTo>
                <a:lnTo>
                  <a:pt x="33527" y="571500"/>
                </a:lnTo>
                <a:lnTo>
                  <a:pt x="38099" y="580644"/>
                </a:lnTo>
                <a:lnTo>
                  <a:pt x="42671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4783" y="4362830"/>
            <a:ext cx="76200" cy="581025"/>
          </a:xfrm>
          <a:custGeom>
            <a:avLst/>
            <a:gdLst/>
            <a:ahLst/>
            <a:cxnLst/>
            <a:rect l="l" t="t" r="r" b="b"/>
            <a:pathLst>
              <a:path w="76200" h="581025">
                <a:moveTo>
                  <a:pt x="76200" y="504444"/>
                </a:moveTo>
                <a:lnTo>
                  <a:pt x="0" y="504444"/>
                </a:lnTo>
                <a:lnTo>
                  <a:pt x="32766" y="569976"/>
                </a:lnTo>
                <a:lnTo>
                  <a:pt x="32766" y="517398"/>
                </a:lnTo>
                <a:lnTo>
                  <a:pt x="34290" y="521208"/>
                </a:lnTo>
                <a:lnTo>
                  <a:pt x="38100" y="521970"/>
                </a:lnTo>
                <a:lnTo>
                  <a:pt x="41148" y="521208"/>
                </a:lnTo>
                <a:lnTo>
                  <a:pt x="42672" y="517398"/>
                </a:lnTo>
                <a:lnTo>
                  <a:pt x="42672" y="571500"/>
                </a:lnTo>
                <a:lnTo>
                  <a:pt x="76200" y="504444"/>
                </a:lnTo>
                <a:close/>
              </a:path>
              <a:path w="76200" h="581025">
                <a:moveTo>
                  <a:pt x="42672" y="504444"/>
                </a:moveTo>
                <a:lnTo>
                  <a:pt x="42672" y="4572"/>
                </a:lnTo>
                <a:lnTo>
                  <a:pt x="41148" y="1524"/>
                </a:lnTo>
                <a:lnTo>
                  <a:pt x="38100" y="0"/>
                </a:lnTo>
                <a:lnTo>
                  <a:pt x="34290" y="1524"/>
                </a:lnTo>
                <a:lnTo>
                  <a:pt x="32766" y="4572"/>
                </a:lnTo>
                <a:lnTo>
                  <a:pt x="32766" y="504444"/>
                </a:lnTo>
                <a:lnTo>
                  <a:pt x="42672" y="504444"/>
                </a:lnTo>
                <a:close/>
              </a:path>
              <a:path w="76200" h="581025">
                <a:moveTo>
                  <a:pt x="42672" y="571500"/>
                </a:moveTo>
                <a:lnTo>
                  <a:pt x="42672" y="517398"/>
                </a:lnTo>
                <a:lnTo>
                  <a:pt x="41148" y="521208"/>
                </a:lnTo>
                <a:lnTo>
                  <a:pt x="38100" y="521970"/>
                </a:lnTo>
                <a:lnTo>
                  <a:pt x="34290" y="521208"/>
                </a:lnTo>
                <a:lnTo>
                  <a:pt x="32766" y="517398"/>
                </a:lnTo>
                <a:lnTo>
                  <a:pt x="32766" y="569976"/>
                </a:lnTo>
                <a:lnTo>
                  <a:pt x="38100" y="580644"/>
                </a:lnTo>
                <a:lnTo>
                  <a:pt x="42672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666115">
              <a:lnSpc>
                <a:spcPct val="100000"/>
              </a:lnSpc>
            </a:pPr>
            <a:r>
              <a:rPr dirty="0"/>
              <a:t>Migración forzada entre África y</a:t>
            </a:r>
            <a:r>
              <a:rPr spc="-75" dirty="0"/>
              <a:t> </a:t>
            </a:r>
            <a:r>
              <a:rPr dirty="0"/>
              <a:t>América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383" y="1559433"/>
            <a:ext cx="1873250" cy="1295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327660" marR="321310" indent="-57785" algn="ctr">
              <a:lnSpc>
                <a:spcPct val="100000"/>
              </a:lnSpc>
              <a:spcBef>
                <a:spcPts val="1175"/>
              </a:spcBef>
            </a:pPr>
            <a:r>
              <a:rPr sz="1600" spc="-5" dirty="0">
                <a:latin typeface="Arial"/>
                <a:cs typeface="Arial"/>
              </a:rPr>
              <a:t>Surge de  necesidad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 maximizar  beneficios.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5" y="3862959"/>
            <a:ext cx="2161540" cy="22320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38150" marR="430530" indent="-5588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Responsable  de la más  impresionante  emigración  forzada</a:t>
            </a:r>
            <a:endParaRPr sz="1600">
              <a:latin typeface="Arial"/>
              <a:cs typeface="Arial"/>
            </a:endParaRPr>
          </a:p>
          <a:p>
            <a:pPr marL="296545" marR="290195" indent="17399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de la historia  de la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humanidad.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1008" y="2925698"/>
            <a:ext cx="1619250" cy="136906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272415" marR="324485" indent="190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Privó al  continente  africano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 desarrollo.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1025" y="5778119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6025" y="1701926"/>
            <a:ext cx="4722876" cy="405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08735">
              <a:lnSpc>
                <a:spcPct val="100000"/>
              </a:lnSpc>
            </a:pPr>
            <a:r>
              <a:rPr dirty="0"/>
              <a:t>Movimientos contra </a:t>
            </a:r>
            <a:r>
              <a:rPr dirty="0" smtClean="0"/>
              <a:t>la</a:t>
            </a:r>
            <a:r>
              <a:rPr lang="es-PA" dirty="0" smtClean="0"/>
              <a:t> </a:t>
            </a:r>
            <a:r>
              <a:rPr lang="es-PA" spc="-80" dirty="0" smtClean="0"/>
              <a:t>E</a:t>
            </a:r>
            <a:r>
              <a:rPr dirty="0" err="1" smtClean="0"/>
              <a:t>sclavitud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1827" y="1486280"/>
            <a:ext cx="1584325" cy="126701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23850" marR="366395" indent="1270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Primeras  referencias</a:t>
            </a:r>
            <a:endParaRPr sz="1400" dirty="0">
              <a:latin typeface="Arial"/>
              <a:cs typeface="Arial"/>
            </a:endParaRPr>
          </a:p>
          <a:p>
            <a:pPr marL="176530">
              <a:lnSpc>
                <a:spcPts val="1675"/>
              </a:lnSpc>
            </a:pP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cimarronaje</a:t>
            </a:r>
            <a:endParaRPr sz="1400" dirty="0">
              <a:latin typeface="Arial"/>
              <a:cs typeface="Arial"/>
            </a:endParaRPr>
          </a:p>
          <a:p>
            <a:pPr marL="377190" marR="421005"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Caribe  </a:t>
            </a:r>
            <a:r>
              <a:rPr sz="1400" spc="-5" dirty="0" err="1">
                <a:latin typeface="Arial"/>
                <a:cs typeface="Arial"/>
              </a:rPr>
              <a:t>en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1503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0133" y="1414652"/>
            <a:ext cx="2232025" cy="153375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03200" indent="-111760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5" dirty="0">
                <a:latin typeface="Arial"/>
                <a:cs typeface="Arial"/>
              </a:rPr>
              <a:t>La </a:t>
            </a:r>
            <a:r>
              <a:rPr sz="1400" spc="-10" dirty="0">
                <a:latin typeface="Arial"/>
                <a:cs typeface="Arial"/>
              </a:rPr>
              <a:t>Española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1522</a:t>
            </a:r>
            <a:endParaRPr sz="1400" dirty="0">
              <a:latin typeface="Arial"/>
              <a:cs typeface="Arial"/>
            </a:endParaRPr>
          </a:p>
          <a:p>
            <a:pPr marL="203200" indent="-111760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Puerto </a:t>
            </a:r>
            <a:r>
              <a:rPr sz="1400" spc="-5" dirty="0">
                <a:latin typeface="Arial"/>
                <a:cs typeface="Arial"/>
              </a:rPr>
              <a:t>Rico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1527</a:t>
            </a:r>
            <a:endParaRPr sz="1400" dirty="0">
              <a:latin typeface="Arial"/>
              <a:cs typeface="Arial"/>
            </a:endParaRPr>
          </a:p>
          <a:p>
            <a:pPr marL="203200" indent="-111760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Santa </a:t>
            </a:r>
            <a:r>
              <a:rPr sz="1400" spc="-5" dirty="0">
                <a:latin typeface="Arial"/>
                <a:cs typeface="Arial"/>
              </a:rPr>
              <a:t>Marta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1529</a:t>
            </a:r>
            <a:endParaRPr sz="1400" dirty="0">
              <a:latin typeface="Arial"/>
              <a:cs typeface="Arial"/>
            </a:endParaRPr>
          </a:p>
          <a:p>
            <a:pPr marL="203200" indent="-111760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Nueva España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1537</a:t>
            </a:r>
            <a:endParaRPr sz="1400" dirty="0">
              <a:latin typeface="Arial"/>
              <a:cs typeface="Arial"/>
            </a:endParaRPr>
          </a:p>
          <a:p>
            <a:pPr marL="203200" indent="-111760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Cartagena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1545</a:t>
            </a:r>
            <a:endParaRPr sz="1400" dirty="0">
              <a:latin typeface="Arial"/>
              <a:cs typeface="Arial"/>
            </a:endParaRPr>
          </a:p>
          <a:p>
            <a:pPr marL="203200" indent="-111760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Santo Domingo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1548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4926" y="1270635"/>
            <a:ext cx="288925" cy="1873250"/>
          </a:xfrm>
          <a:custGeom>
            <a:avLst/>
            <a:gdLst/>
            <a:ahLst/>
            <a:cxnLst/>
            <a:rect l="l" t="t" r="r" b="b"/>
            <a:pathLst>
              <a:path w="288925" h="1873250">
                <a:moveTo>
                  <a:pt x="288798" y="0"/>
                </a:moveTo>
                <a:lnTo>
                  <a:pt x="243388" y="7900"/>
                </a:lnTo>
                <a:lnTo>
                  <a:pt x="203868" y="29919"/>
                </a:lnTo>
                <a:lnTo>
                  <a:pt x="172650" y="63532"/>
                </a:lnTo>
                <a:lnTo>
                  <a:pt x="152150" y="106216"/>
                </a:lnTo>
                <a:lnTo>
                  <a:pt x="144780" y="155448"/>
                </a:lnTo>
                <a:lnTo>
                  <a:pt x="144780" y="780288"/>
                </a:lnTo>
                <a:lnTo>
                  <a:pt x="137403" y="829598"/>
                </a:lnTo>
                <a:lnTo>
                  <a:pt x="116860" y="872471"/>
                </a:lnTo>
                <a:lnTo>
                  <a:pt x="85526" y="906310"/>
                </a:lnTo>
                <a:lnTo>
                  <a:pt x="45780" y="928518"/>
                </a:lnTo>
                <a:lnTo>
                  <a:pt x="0" y="936497"/>
                </a:lnTo>
                <a:lnTo>
                  <a:pt x="45780" y="944404"/>
                </a:lnTo>
                <a:lnTo>
                  <a:pt x="85526" y="966465"/>
                </a:lnTo>
                <a:lnTo>
                  <a:pt x="116860" y="1000195"/>
                </a:lnTo>
                <a:lnTo>
                  <a:pt x="137403" y="1043104"/>
                </a:lnTo>
                <a:lnTo>
                  <a:pt x="144780" y="1092708"/>
                </a:lnTo>
                <a:lnTo>
                  <a:pt x="144780" y="1716786"/>
                </a:lnTo>
                <a:lnTo>
                  <a:pt x="152150" y="1766096"/>
                </a:lnTo>
                <a:lnTo>
                  <a:pt x="172650" y="1808969"/>
                </a:lnTo>
                <a:lnTo>
                  <a:pt x="203868" y="1842808"/>
                </a:lnTo>
                <a:lnTo>
                  <a:pt x="243388" y="1865016"/>
                </a:lnTo>
                <a:lnTo>
                  <a:pt x="288798" y="18729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2603" y="4078604"/>
            <a:ext cx="1657350" cy="131895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92100" marR="215265" indent="-1193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Levantamientos 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indígenas  </a:t>
            </a:r>
            <a:r>
              <a:rPr sz="1400" spc="-5" dirty="0">
                <a:latin typeface="Arial"/>
                <a:cs typeface="Arial"/>
              </a:rPr>
              <a:t>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africanos</a:t>
            </a:r>
            <a:endParaRPr sz="1400" dirty="0">
              <a:latin typeface="Arial"/>
              <a:cs typeface="Arial"/>
            </a:endParaRPr>
          </a:p>
          <a:p>
            <a:pPr marL="440055" marR="184150" indent="-295910">
              <a:lnSpc>
                <a:spcPts val="1680"/>
              </a:lnSpc>
              <a:spcBef>
                <a:spcPts val="50"/>
              </a:spcBef>
            </a:pPr>
            <a:r>
              <a:rPr sz="1400" spc="-5" dirty="0">
                <a:latin typeface="Arial"/>
                <a:cs typeface="Arial"/>
              </a:rPr>
              <a:t>en </a:t>
            </a:r>
            <a:r>
              <a:rPr sz="1400" spc="-10" dirty="0">
                <a:latin typeface="Arial"/>
                <a:cs typeface="Arial"/>
              </a:rPr>
              <a:t>Centramérica  (1520-40</a:t>
            </a:r>
            <a:r>
              <a:rPr sz="1400" spc="-10" dirty="0" smtClean="0">
                <a:latin typeface="Arial"/>
                <a:cs typeface="Arial"/>
              </a:rPr>
              <a:t>)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2007" y="3718178"/>
            <a:ext cx="3229355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86475" y="4005453"/>
            <a:ext cx="2592705" cy="3606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484"/>
              </a:spcBef>
            </a:pPr>
            <a:r>
              <a:rPr sz="1400" spc="-10" dirty="0">
                <a:latin typeface="Arial"/>
                <a:cs typeface="Arial"/>
              </a:rPr>
              <a:t>Cakchiquell 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Guatemala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8103" y="5662803"/>
            <a:ext cx="2590800" cy="53155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974725" marR="411480" indent="-558165">
              <a:lnSpc>
                <a:spcPct val="100000"/>
              </a:lnSpc>
              <a:spcBef>
                <a:spcPts val="785"/>
              </a:spcBef>
            </a:pPr>
            <a:r>
              <a:rPr sz="1400" spc="-10" dirty="0">
                <a:latin typeface="Arial"/>
                <a:cs typeface="Arial"/>
              </a:rPr>
              <a:t>Pacífico nicaragüense  </a:t>
            </a:r>
            <a:r>
              <a:rPr sz="1400" spc="-5" dirty="0">
                <a:latin typeface="Arial"/>
                <a:cs typeface="Arial"/>
              </a:rPr>
              <a:t>y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Nicoya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6475" y="5159883"/>
            <a:ext cx="2592705" cy="28765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210"/>
              </a:spcBef>
            </a:pPr>
            <a:r>
              <a:rPr sz="1400" spc="-5" dirty="0">
                <a:latin typeface="Arial"/>
                <a:cs typeface="Arial"/>
              </a:rPr>
              <a:t>San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Miguel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6475" y="4583048"/>
            <a:ext cx="2592705" cy="28829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spc="-10" dirty="0">
                <a:latin typeface="Arial"/>
                <a:cs typeface="Arial"/>
              </a:rPr>
              <a:t>Honduras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97861" y="4118228"/>
            <a:ext cx="3388995" cy="254000"/>
          </a:xfrm>
          <a:custGeom>
            <a:avLst/>
            <a:gdLst/>
            <a:ahLst/>
            <a:cxnLst/>
            <a:rect l="l" t="t" r="r" b="b"/>
            <a:pathLst>
              <a:path w="3388995" h="254000">
                <a:moveTo>
                  <a:pt x="3313119" y="42739"/>
                </a:moveTo>
                <a:lnTo>
                  <a:pt x="3312479" y="33587"/>
                </a:lnTo>
                <a:lnTo>
                  <a:pt x="3810" y="244601"/>
                </a:lnTo>
                <a:lnTo>
                  <a:pt x="762" y="246125"/>
                </a:lnTo>
                <a:lnTo>
                  <a:pt x="0" y="249935"/>
                </a:lnTo>
                <a:lnTo>
                  <a:pt x="1524" y="252983"/>
                </a:lnTo>
                <a:lnTo>
                  <a:pt x="4572" y="253745"/>
                </a:lnTo>
                <a:lnTo>
                  <a:pt x="3313119" y="42739"/>
                </a:lnTo>
                <a:close/>
              </a:path>
              <a:path w="3388995" h="254000">
                <a:moveTo>
                  <a:pt x="3388614" y="33527"/>
                </a:moveTo>
                <a:lnTo>
                  <a:pt x="3310128" y="0"/>
                </a:lnTo>
                <a:lnTo>
                  <a:pt x="3312479" y="33587"/>
                </a:lnTo>
                <a:lnTo>
                  <a:pt x="3325368" y="32765"/>
                </a:lnTo>
                <a:lnTo>
                  <a:pt x="3328416" y="33527"/>
                </a:lnTo>
                <a:lnTo>
                  <a:pt x="3329940" y="37337"/>
                </a:lnTo>
                <a:lnTo>
                  <a:pt x="3329940" y="67754"/>
                </a:lnTo>
                <a:lnTo>
                  <a:pt x="3388614" y="33527"/>
                </a:lnTo>
                <a:close/>
              </a:path>
              <a:path w="3388995" h="254000">
                <a:moveTo>
                  <a:pt x="3329940" y="37337"/>
                </a:moveTo>
                <a:lnTo>
                  <a:pt x="3328416" y="33527"/>
                </a:lnTo>
                <a:lnTo>
                  <a:pt x="3325368" y="32765"/>
                </a:lnTo>
                <a:lnTo>
                  <a:pt x="3312479" y="33587"/>
                </a:lnTo>
                <a:lnTo>
                  <a:pt x="3313119" y="42739"/>
                </a:lnTo>
                <a:lnTo>
                  <a:pt x="3326130" y="41909"/>
                </a:lnTo>
                <a:lnTo>
                  <a:pt x="3329178" y="40385"/>
                </a:lnTo>
                <a:lnTo>
                  <a:pt x="3329940" y="37337"/>
                </a:lnTo>
                <a:close/>
              </a:path>
              <a:path w="3388995" h="254000">
                <a:moveTo>
                  <a:pt x="3329940" y="67754"/>
                </a:moveTo>
                <a:lnTo>
                  <a:pt x="3329940" y="37337"/>
                </a:lnTo>
                <a:lnTo>
                  <a:pt x="3329178" y="40385"/>
                </a:lnTo>
                <a:lnTo>
                  <a:pt x="3326130" y="41909"/>
                </a:lnTo>
                <a:lnTo>
                  <a:pt x="3313119" y="42739"/>
                </a:lnTo>
                <a:lnTo>
                  <a:pt x="3315462" y="76199"/>
                </a:lnTo>
                <a:lnTo>
                  <a:pt x="3329940" y="67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1395" y="4924425"/>
            <a:ext cx="490855" cy="700405"/>
          </a:xfrm>
          <a:custGeom>
            <a:avLst/>
            <a:gdLst/>
            <a:ahLst/>
            <a:cxnLst/>
            <a:rect l="l" t="t" r="r" b="b"/>
            <a:pathLst>
              <a:path w="490854" h="700404">
                <a:moveTo>
                  <a:pt x="215229" y="231288"/>
                </a:moveTo>
                <a:lnTo>
                  <a:pt x="215229" y="122681"/>
                </a:lnTo>
                <a:lnTo>
                  <a:pt x="180927" y="90225"/>
                </a:lnTo>
                <a:lnTo>
                  <a:pt x="146554" y="60769"/>
                </a:lnTo>
                <a:lnTo>
                  <a:pt x="112037" y="31599"/>
                </a:lnTo>
                <a:lnTo>
                  <a:pt x="77307" y="0"/>
                </a:lnTo>
                <a:lnTo>
                  <a:pt x="57257" y="1833"/>
                </a:lnTo>
                <a:lnTo>
                  <a:pt x="36349" y="2095"/>
                </a:lnTo>
                <a:lnTo>
                  <a:pt x="16871" y="4929"/>
                </a:lnTo>
                <a:lnTo>
                  <a:pt x="1107" y="14477"/>
                </a:lnTo>
                <a:lnTo>
                  <a:pt x="0" y="22907"/>
                </a:lnTo>
                <a:lnTo>
                  <a:pt x="8822" y="31051"/>
                </a:lnTo>
                <a:lnTo>
                  <a:pt x="21788" y="38909"/>
                </a:lnTo>
                <a:lnTo>
                  <a:pt x="33111" y="46481"/>
                </a:lnTo>
                <a:lnTo>
                  <a:pt x="44088" y="54340"/>
                </a:lnTo>
                <a:lnTo>
                  <a:pt x="55209" y="61912"/>
                </a:lnTo>
                <a:lnTo>
                  <a:pt x="66329" y="69199"/>
                </a:lnTo>
                <a:lnTo>
                  <a:pt x="77307" y="76199"/>
                </a:lnTo>
                <a:lnTo>
                  <a:pt x="80129" y="88606"/>
                </a:lnTo>
                <a:lnTo>
                  <a:pt x="118324" y="142696"/>
                </a:lnTo>
                <a:lnTo>
                  <a:pt x="174640" y="177010"/>
                </a:lnTo>
                <a:lnTo>
                  <a:pt x="185511" y="182879"/>
                </a:lnTo>
                <a:lnTo>
                  <a:pt x="215229" y="231288"/>
                </a:lnTo>
                <a:close/>
              </a:path>
              <a:path w="490854" h="700404">
                <a:moveTo>
                  <a:pt x="490311" y="563879"/>
                </a:moveTo>
                <a:lnTo>
                  <a:pt x="482095" y="540900"/>
                </a:lnTo>
                <a:lnTo>
                  <a:pt x="466522" y="494657"/>
                </a:lnTo>
                <a:lnTo>
                  <a:pt x="458307" y="471677"/>
                </a:lnTo>
                <a:lnTo>
                  <a:pt x="440602" y="439150"/>
                </a:lnTo>
                <a:lnTo>
                  <a:pt x="415540" y="410336"/>
                </a:lnTo>
                <a:lnTo>
                  <a:pt x="389191" y="382095"/>
                </a:lnTo>
                <a:lnTo>
                  <a:pt x="367629" y="351281"/>
                </a:lnTo>
                <a:lnTo>
                  <a:pt x="352198" y="317301"/>
                </a:lnTo>
                <a:lnTo>
                  <a:pt x="337911" y="281177"/>
                </a:lnTo>
                <a:lnTo>
                  <a:pt x="323052" y="245625"/>
                </a:lnTo>
                <a:lnTo>
                  <a:pt x="298165" y="202018"/>
                </a:lnTo>
                <a:lnTo>
                  <a:pt x="253902" y="143120"/>
                </a:lnTo>
                <a:lnTo>
                  <a:pt x="229165" y="112864"/>
                </a:lnTo>
                <a:lnTo>
                  <a:pt x="210546" y="93606"/>
                </a:lnTo>
                <a:lnTo>
                  <a:pt x="203937" y="93994"/>
                </a:lnTo>
                <a:lnTo>
                  <a:pt x="215229" y="122681"/>
                </a:lnTo>
                <a:lnTo>
                  <a:pt x="215229" y="231288"/>
                </a:lnTo>
                <a:lnTo>
                  <a:pt x="215838" y="232281"/>
                </a:lnTo>
                <a:lnTo>
                  <a:pt x="230804" y="258055"/>
                </a:lnTo>
                <a:lnTo>
                  <a:pt x="241198" y="271320"/>
                </a:lnTo>
                <a:lnTo>
                  <a:pt x="257809" y="283195"/>
                </a:lnTo>
                <a:lnTo>
                  <a:pt x="291429" y="304799"/>
                </a:lnTo>
                <a:lnTo>
                  <a:pt x="313705" y="342114"/>
                </a:lnTo>
                <a:lnTo>
                  <a:pt x="329624" y="377570"/>
                </a:lnTo>
                <a:lnTo>
                  <a:pt x="341685" y="414742"/>
                </a:lnTo>
                <a:lnTo>
                  <a:pt x="352389" y="457199"/>
                </a:lnTo>
                <a:lnTo>
                  <a:pt x="352389" y="594143"/>
                </a:lnTo>
                <a:lnTo>
                  <a:pt x="382107" y="609599"/>
                </a:lnTo>
                <a:lnTo>
                  <a:pt x="410051" y="639841"/>
                </a:lnTo>
                <a:lnTo>
                  <a:pt x="429637" y="664082"/>
                </a:lnTo>
                <a:lnTo>
                  <a:pt x="452508" y="683752"/>
                </a:lnTo>
                <a:lnTo>
                  <a:pt x="464022" y="688785"/>
                </a:lnTo>
                <a:lnTo>
                  <a:pt x="464022" y="625220"/>
                </a:lnTo>
                <a:lnTo>
                  <a:pt x="465665" y="596550"/>
                </a:lnTo>
                <a:lnTo>
                  <a:pt x="490311" y="563879"/>
                </a:lnTo>
                <a:close/>
              </a:path>
              <a:path w="490854" h="700404">
                <a:moveTo>
                  <a:pt x="352389" y="594143"/>
                </a:moveTo>
                <a:lnTo>
                  <a:pt x="352389" y="457199"/>
                </a:lnTo>
                <a:lnTo>
                  <a:pt x="336972" y="498433"/>
                </a:lnTo>
                <a:lnTo>
                  <a:pt x="324884" y="533229"/>
                </a:lnTo>
                <a:lnTo>
                  <a:pt x="323475" y="562648"/>
                </a:lnTo>
                <a:lnTo>
                  <a:pt x="340099" y="587751"/>
                </a:lnTo>
                <a:lnTo>
                  <a:pt x="352389" y="594143"/>
                </a:lnTo>
                <a:close/>
              </a:path>
              <a:path w="490854" h="700404">
                <a:moveTo>
                  <a:pt x="490311" y="700277"/>
                </a:moveTo>
                <a:lnTo>
                  <a:pt x="475523" y="657320"/>
                </a:lnTo>
                <a:lnTo>
                  <a:pt x="464022" y="625220"/>
                </a:lnTo>
                <a:lnTo>
                  <a:pt x="464022" y="688785"/>
                </a:lnTo>
                <a:lnTo>
                  <a:pt x="490311" y="700277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1395" y="4924425"/>
            <a:ext cx="490855" cy="700405"/>
          </a:xfrm>
          <a:custGeom>
            <a:avLst/>
            <a:gdLst/>
            <a:ahLst/>
            <a:cxnLst/>
            <a:rect l="l" t="t" r="r" b="b"/>
            <a:pathLst>
              <a:path w="490854" h="700404">
                <a:moveTo>
                  <a:pt x="215229" y="122681"/>
                </a:moveTo>
                <a:lnTo>
                  <a:pt x="180927" y="90225"/>
                </a:lnTo>
                <a:lnTo>
                  <a:pt x="146554" y="60769"/>
                </a:lnTo>
                <a:lnTo>
                  <a:pt x="112037" y="31599"/>
                </a:lnTo>
                <a:lnTo>
                  <a:pt x="77307" y="0"/>
                </a:lnTo>
                <a:lnTo>
                  <a:pt x="57257" y="1833"/>
                </a:lnTo>
                <a:lnTo>
                  <a:pt x="36349" y="2095"/>
                </a:lnTo>
                <a:lnTo>
                  <a:pt x="16871" y="4929"/>
                </a:lnTo>
                <a:lnTo>
                  <a:pt x="1107" y="14477"/>
                </a:lnTo>
                <a:lnTo>
                  <a:pt x="0" y="22907"/>
                </a:lnTo>
                <a:lnTo>
                  <a:pt x="8822" y="31051"/>
                </a:lnTo>
                <a:lnTo>
                  <a:pt x="21788" y="38909"/>
                </a:lnTo>
                <a:lnTo>
                  <a:pt x="33111" y="46481"/>
                </a:lnTo>
                <a:lnTo>
                  <a:pt x="44088" y="54340"/>
                </a:lnTo>
                <a:lnTo>
                  <a:pt x="55209" y="61912"/>
                </a:lnTo>
                <a:lnTo>
                  <a:pt x="66329" y="69199"/>
                </a:lnTo>
                <a:lnTo>
                  <a:pt x="77307" y="76199"/>
                </a:lnTo>
                <a:lnTo>
                  <a:pt x="80129" y="88606"/>
                </a:lnTo>
                <a:lnTo>
                  <a:pt x="118324" y="142696"/>
                </a:lnTo>
                <a:lnTo>
                  <a:pt x="174640" y="177010"/>
                </a:lnTo>
                <a:lnTo>
                  <a:pt x="185511" y="182879"/>
                </a:lnTo>
                <a:lnTo>
                  <a:pt x="215838" y="232281"/>
                </a:lnTo>
                <a:lnTo>
                  <a:pt x="230804" y="258055"/>
                </a:lnTo>
                <a:lnTo>
                  <a:pt x="241198" y="271320"/>
                </a:lnTo>
                <a:lnTo>
                  <a:pt x="257809" y="283195"/>
                </a:lnTo>
                <a:lnTo>
                  <a:pt x="291429" y="304799"/>
                </a:lnTo>
                <a:lnTo>
                  <a:pt x="313705" y="342114"/>
                </a:lnTo>
                <a:lnTo>
                  <a:pt x="329624" y="377570"/>
                </a:lnTo>
                <a:lnTo>
                  <a:pt x="341685" y="414742"/>
                </a:lnTo>
                <a:lnTo>
                  <a:pt x="352389" y="457199"/>
                </a:lnTo>
                <a:lnTo>
                  <a:pt x="336972" y="498433"/>
                </a:lnTo>
                <a:lnTo>
                  <a:pt x="324884" y="533229"/>
                </a:lnTo>
                <a:lnTo>
                  <a:pt x="323475" y="562648"/>
                </a:lnTo>
                <a:lnTo>
                  <a:pt x="340099" y="587751"/>
                </a:lnTo>
                <a:lnTo>
                  <a:pt x="382107" y="609599"/>
                </a:lnTo>
                <a:lnTo>
                  <a:pt x="410051" y="639841"/>
                </a:lnTo>
                <a:lnTo>
                  <a:pt x="429637" y="664082"/>
                </a:lnTo>
                <a:lnTo>
                  <a:pt x="452508" y="683752"/>
                </a:lnTo>
                <a:lnTo>
                  <a:pt x="490311" y="700277"/>
                </a:lnTo>
                <a:lnTo>
                  <a:pt x="475523" y="657320"/>
                </a:lnTo>
                <a:lnTo>
                  <a:pt x="464022" y="625220"/>
                </a:lnTo>
                <a:lnTo>
                  <a:pt x="465665" y="596550"/>
                </a:lnTo>
                <a:lnTo>
                  <a:pt x="490311" y="563879"/>
                </a:lnTo>
                <a:lnTo>
                  <a:pt x="482095" y="540900"/>
                </a:lnTo>
                <a:lnTo>
                  <a:pt x="474309" y="517778"/>
                </a:lnTo>
                <a:lnTo>
                  <a:pt x="458307" y="471677"/>
                </a:lnTo>
                <a:lnTo>
                  <a:pt x="415540" y="410336"/>
                </a:lnTo>
                <a:lnTo>
                  <a:pt x="389191" y="382095"/>
                </a:lnTo>
                <a:lnTo>
                  <a:pt x="367629" y="351281"/>
                </a:lnTo>
                <a:lnTo>
                  <a:pt x="352198" y="317301"/>
                </a:lnTo>
                <a:lnTo>
                  <a:pt x="337911" y="281177"/>
                </a:lnTo>
                <a:lnTo>
                  <a:pt x="323052" y="245625"/>
                </a:lnTo>
                <a:lnTo>
                  <a:pt x="298165" y="202018"/>
                </a:lnTo>
                <a:lnTo>
                  <a:pt x="253902" y="143120"/>
                </a:lnTo>
                <a:lnTo>
                  <a:pt x="229165" y="112864"/>
                </a:lnTo>
                <a:lnTo>
                  <a:pt x="210546" y="93606"/>
                </a:lnTo>
                <a:lnTo>
                  <a:pt x="203937" y="93994"/>
                </a:lnTo>
                <a:lnTo>
                  <a:pt x="215229" y="12268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9578" y="5155310"/>
            <a:ext cx="2597150" cy="740410"/>
          </a:xfrm>
          <a:custGeom>
            <a:avLst/>
            <a:gdLst/>
            <a:ahLst/>
            <a:cxnLst/>
            <a:rect l="l" t="t" r="r" b="b"/>
            <a:pathLst>
              <a:path w="2597150" h="740410">
                <a:moveTo>
                  <a:pt x="2525085" y="698371"/>
                </a:moveTo>
                <a:lnTo>
                  <a:pt x="6096" y="0"/>
                </a:lnTo>
                <a:lnTo>
                  <a:pt x="2286" y="0"/>
                </a:lnTo>
                <a:lnTo>
                  <a:pt x="0" y="3048"/>
                </a:lnTo>
                <a:lnTo>
                  <a:pt x="762" y="6858"/>
                </a:lnTo>
                <a:lnTo>
                  <a:pt x="3810" y="9144"/>
                </a:lnTo>
                <a:lnTo>
                  <a:pt x="2522569" y="707661"/>
                </a:lnTo>
                <a:lnTo>
                  <a:pt x="2525085" y="698371"/>
                </a:lnTo>
                <a:close/>
              </a:path>
              <a:path w="2597150" h="740410">
                <a:moveTo>
                  <a:pt x="2540508" y="734519"/>
                </a:moveTo>
                <a:lnTo>
                  <a:pt x="2540508" y="707897"/>
                </a:lnTo>
                <a:lnTo>
                  <a:pt x="2538222" y="710945"/>
                </a:lnTo>
                <a:lnTo>
                  <a:pt x="2534412" y="710945"/>
                </a:lnTo>
                <a:lnTo>
                  <a:pt x="2522569" y="707661"/>
                </a:lnTo>
                <a:lnTo>
                  <a:pt x="2513838" y="739901"/>
                </a:lnTo>
                <a:lnTo>
                  <a:pt x="2540508" y="734519"/>
                </a:lnTo>
                <a:close/>
              </a:path>
              <a:path w="2597150" h="740410">
                <a:moveTo>
                  <a:pt x="2540508" y="707897"/>
                </a:moveTo>
                <a:lnTo>
                  <a:pt x="2540508" y="704087"/>
                </a:lnTo>
                <a:lnTo>
                  <a:pt x="2537460" y="701801"/>
                </a:lnTo>
                <a:lnTo>
                  <a:pt x="2525085" y="698371"/>
                </a:lnTo>
                <a:lnTo>
                  <a:pt x="2522569" y="707661"/>
                </a:lnTo>
                <a:lnTo>
                  <a:pt x="2534412" y="710945"/>
                </a:lnTo>
                <a:lnTo>
                  <a:pt x="2538222" y="710945"/>
                </a:lnTo>
                <a:lnTo>
                  <a:pt x="2540508" y="707897"/>
                </a:lnTo>
                <a:close/>
              </a:path>
              <a:path w="2597150" h="740410">
                <a:moveTo>
                  <a:pt x="2596896" y="723137"/>
                </a:moveTo>
                <a:lnTo>
                  <a:pt x="2533650" y="666749"/>
                </a:lnTo>
                <a:lnTo>
                  <a:pt x="2525085" y="698371"/>
                </a:lnTo>
                <a:lnTo>
                  <a:pt x="2537460" y="701801"/>
                </a:lnTo>
                <a:lnTo>
                  <a:pt x="2540508" y="704087"/>
                </a:lnTo>
                <a:lnTo>
                  <a:pt x="2540508" y="734519"/>
                </a:lnTo>
                <a:lnTo>
                  <a:pt x="2596896" y="723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5135" y="4794884"/>
            <a:ext cx="3101340" cy="463550"/>
          </a:xfrm>
          <a:custGeom>
            <a:avLst/>
            <a:gdLst/>
            <a:ahLst/>
            <a:cxnLst/>
            <a:rect l="l" t="t" r="r" b="b"/>
            <a:pathLst>
              <a:path w="3101340" h="463550">
                <a:moveTo>
                  <a:pt x="3026536" y="421086"/>
                </a:moveTo>
                <a:lnTo>
                  <a:pt x="5333" y="0"/>
                </a:lnTo>
                <a:lnTo>
                  <a:pt x="1523" y="762"/>
                </a:lnTo>
                <a:lnTo>
                  <a:pt x="0" y="3810"/>
                </a:lnTo>
                <a:lnTo>
                  <a:pt x="761" y="7620"/>
                </a:lnTo>
                <a:lnTo>
                  <a:pt x="3809" y="9144"/>
                </a:lnTo>
                <a:lnTo>
                  <a:pt x="3025239" y="430262"/>
                </a:lnTo>
                <a:lnTo>
                  <a:pt x="3026536" y="421086"/>
                </a:lnTo>
                <a:close/>
              </a:path>
              <a:path w="3101340" h="463550">
                <a:moveTo>
                  <a:pt x="3043428" y="455532"/>
                </a:moveTo>
                <a:lnTo>
                  <a:pt x="3043428" y="428243"/>
                </a:lnTo>
                <a:lnTo>
                  <a:pt x="3041904" y="431291"/>
                </a:lnTo>
                <a:lnTo>
                  <a:pt x="3038094" y="432053"/>
                </a:lnTo>
                <a:lnTo>
                  <a:pt x="3025239" y="430262"/>
                </a:lnTo>
                <a:lnTo>
                  <a:pt x="3020567" y="463295"/>
                </a:lnTo>
                <a:lnTo>
                  <a:pt x="3043428" y="455532"/>
                </a:lnTo>
                <a:close/>
              </a:path>
              <a:path w="3101340" h="463550">
                <a:moveTo>
                  <a:pt x="3043428" y="428243"/>
                </a:moveTo>
                <a:lnTo>
                  <a:pt x="3042666" y="424433"/>
                </a:lnTo>
                <a:lnTo>
                  <a:pt x="3039617" y="422909"/>
                </a:lnTo>
                <a:lnTo>
                  <a:pt x="3026536" y="421086"/>
                </a:lnTo>
                <a:lnTo>
                  <a:pt x="3025239" y="430262"/>
                </a:lnTo>
                <a:lnTo>
                  <a:pt x="3038094" y="432053"/>
                </a:lnTo>
                <a:lnTo>
                  <a:pt x="3041904" y="431291"/>
                </a:lnTo>
                <a:lnTo>
                  <a:pt x="3043428" y="428243"/>
                </a:lnTo>
                <a:close/>
              </a:path>
              <a:path w="3101340" h="463550">
                <a:moveTo>
                  <a:pt x="3101340" y="435863"/>
                </a:moveTo>
                <a:lnTo>
                  <a:pt x="3031235" y="387857"/>
                </a:lnTo>
                <a:lnTo>
                  <a:pt x="3026536" y="421086"/>
                </a:lnTo>
                <a:lnTo>
                  <a:pt x="3039617" y="422909"/>
                </a:lnTo>
                <a:lnTo>
                  <a:pt x="3042666" y="424433"/>
                </a:lnTo>
                <a:lnTo>
                  <a:pt x="3043428" y="428243"/>
                </a:lnTo>
                <a:lnTo>
                  <a:pt x="3043428" y="455532"/>
                </a:lnTo>
                <a:lnTo>
                  <a:pt x="3101340" y="435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780" y="4578477"/>
            <a:ext cx="2886075" cy="182245"/>
          </a:xfrm>
          <a:custGeom>
            <a:avLst/>
            <a:gdLst/>
            <a:ahLst/>
            <a:cxnLst/>
            <a:rect l="l" t="t" r="r" b="b"/>
            <a:pathLst>
              <a:path w="2886075" h="182245">
                <a:moveTo>
                  <a:pt x="2810096" y="139593"/>
                </a:move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762" y="8382"/>
                </a:lnTo>
                <a:lnTo>
                  <a:pt x="4572" y="9906"/>
                </a:lnTo>
                <a:lnTo>
                  <a:pt x="2809639" y="148718"/>
                </a:lnTo>
                <a:lnTo>
                  <a:pt x="2810096" y="139593"/>
                </a:lnTo>
                <a:close/>
              </a:path>
              <a:path w="2886075" h="182245">
                <a:moveTo>
                  <a:pt x="2827020" y="173713"/>
                </a:moveTo>
                <a:lnTo>
                  <a:pt x="2827020" y="144779"/>
                </a:lnTo>
                <a:lnTo>
                  <a:pt x="2825496" y="148589"/>
                </a:lnTo>
                <a:lnTo>
                  <a:pt x="2822448" y="149351"/>
                </a:lnTo>
                <a:lnTo>
                  <a:pt x="2809639" y="148718"/>
                </a:lnTo>
                <a:lnTo>
                  <a:pt x="2807970" y="182117"/>
                </a:lnTo>
                <a:lnTo>
                  <a:pt x="2827020" y="173713"/>
                </a:lnTo>
                <a:close/>
              </a:path>
              <a:path w="2886075" h="182245">
                <a:moveTo>
                  <a:pt x="2827020" y="144779"/>
                </a:moveTo>
                <a:lnTo>
                  <a:pt x="2826258" y="141731"/>
                </a:lnTo>
                <a:lnTo>
                  <a:pt x="2822448" y="140207"/>
                </a:lnTo>
                <a:lnTo>
                  <a:pt x="2810096" y="139593"/>
                </a:lnTo>
                <a:lnTo>
                  <a:pt x="2809639" y="148718"/>
                </a:lnTo>
                <a:lnTo>
                  <a:pt x="2822448" y="149351"/>
                </a:lnTo>
                <a:lnTo>
                  <a:pt x="2825496" y="148589"/>
                </a:lnTo>
                <a:lnTo>
                  <a:pt x="2827020" y="144779"/>
                </a:lnTo>
                <a:close/>
              </a:path>
              <a:path w="2886075" h="182245">
                <a:moveTo>
                  <a:pt x="2885694" y="147827"/>
                </a:moveTo>
                <a:lnTo>
                  <a:pt x="2811780" y="105917"/>
                </a:lnTo>
                <a:lnTo>
                  <a:pt x="2810096" y="139593"/>
                </a:lnTo>
                <a:lnTo>
                  <a:pt x="2822448" y="140207"/>
                </a:lnTo>
                <a:lnTo>
                  <a:pt x="2826258" y="141731"/>
                </a:lnTo>
                <a:lnTo>
                  <a:pt x="2827020" y="144779"/>
                </a:lnTo>
                <a:lnTo>
                  <a:pt x="2827020" y="173713"/>
                </a:lnTo>
                <a:lnTo>
                  <a:pt x="2885694" y="147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67229" y="628180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(3)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67155">
              <a:lnSpc>
                <a:spcPct val="100000"/>
              </a:lnSpc>
            </a:pPr>
            <a:r>
              <a:rPr dirty="0"/>
              <a:t>Panamá </a:t>
            </a:r>
            <a:r>
              <a:rPr lang="es-PA" dirty="0" smtClean="0"/>
              <a:t>E</a:t>
            </a:r>
            <a:r>
              <a:rPr dirty="0" smtClean="0"/>
              <a:t>scenario </a:t>
            </a:r>
            <a:r>
              <a:rPr dirty="0"/>
              <a:t>de</a:t>
            </a:r>
            <a:r>
              <a:rPr spc="-75" dirty="0"/>
              <a:t> </a:t>
            </a:r>
            <a:r>
              <a:rPr lang="es-PA" dirty="0"/>
              <a:t>P</a:t>
            </a:r>
            <a:r>
              <a:rPr dirty="0" err="1" smtClean="0"/>
              <a:t>rotestas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09952" y="2167509"/>
            <a:ext cx="5256276" cy="2463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755" y="3575684"/>
            <a:ext cx="2340610" cy="2841625"/>
          </a:xfrm>
          <a:custGeom>
            <a:avLst/>
            <a:gdLst/>
            <a:ahLst/>
            <a:cxnLst/>
            <a:rect l="l" t="t" r="r" b="b"/>
            <a:pathLst>
              <a:path w="2340610" h="2841625">
                <a:moveTo>
                  <a:pt x="0" y="0"/>
                </a:moveTo>
                <a:lnTo>
                  <a:pt x="0" y="2841498"/>
                </a:lnTo>
                <a:lnTo>
                  <a:pt x="2340102" y="2841498"/>
                </a:lnTo>
                <a:lnTo>
                  <a:pt x="2340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333" y="3614547"/>
            <a:ext cx="2125345" cy="3057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En:</a:t>
            </a:r>
            <a:endParaRPr sz="1800" dirty="0">
              <a:latin typeface="Arial"/>
              <a:cs typeface="Arial"/>
            </a:endParaRPr>
          </a:p>
          <a:p>
            <a:pPr marL="12700" marR="276860">
              <a:lnSpc>
                <a:spcPct val="100000"/>
              </a:lnSpc>
              <a:spcBef>
                <a:spcPts val="1090"/>
              </a:spcBef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Minas de Acla  (1530) en la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costa  </a:t>
            </a:r>
            <a:r>
              <a:rPr sz="1800" spc="-10" dirty="0">
                <a:latin typeface="Arial"/>
                <a:cs typeface="Arial"/>
              </a:rPr>
              <a:t>caribeña;</a:t>
            </a:r>
            <a:endParaRPr sz="1800" dirty="0">
              <a:latin typeface="Arial"/>
              <a:cs typeface="Arial"/>
            </a:endParaRPr>
          </a:p>
          <a:p>
            <a:pPr marL="12700" marR="19685">
              <a:lnSpc>
                <a:spcPct val="100000"/>
              </a:lnSpc>
              <a:spcBef>
                <a:spcPts val="1090"/>
              </a:spcBef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Camino Real, 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  </a:t>
            </a:r>
            <a:r>
              <a:rPr sz="1800" spc="-5" dirty="0" err="1">
                <a:latin typeface="Arial"/>
                <a:cs typeface="Arial"/>
              </a:rPr>
              <a:t>río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Chagre</a:t>
            </a:r>
            <a:r>
              <a:rPr lang="es-PA" sz="1800" spc="-1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1090"/>
              </a:spcBef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Nombre 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Dios</a:t>
            </a:r>
            <a:endParaRPr sz="1800" dirty="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1085"/>
              </a:spcBef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Ciudad 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Panamá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1425" y="4583810"/>
            <a:ext cx="2232660" cy="132842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8735" rIns="0" bIns="0" rtlCol="0">
            <a:spAutoFit/>
          </a:bodyPr>
          <a:lstStyle/>
          <a:p>
            <a:pPr marL="175895" marR="168910" indent="-635" algn="ctr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Arial"/>
                <a:cs typeface="Arial"/>
              </a:rPr>
              <a:t>Palenques  sobresalientes:</a:t>
            </a:r>
            <a:endParaRPr sz="1800" dirty="0">
              <a:latin typeface="Arial"/>
              <a:cs typeface="Arial"/>
            </a:endParaRPr>
          </a:p>
          <a:p>
            <a:pPr marL="175895" marR="168910" algn="ctr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"/>
                <a:cs typeface="Arial"/>
              </a:rPr>
              <a:t>Bayano,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Portobelo 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Cerro de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Cabra</a:t>
            </a:r>
            <a:r>
              <a:rPr lang="es-PA" sz="1800" spc="-1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9822" y="4265548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516380">
              <a:lnSpc>
                <a:spcPct val="100000"/>
              </a:lnSpc>
            </a:pPr>
            <a:r>
              <a:rPr dirty="0"/>
              <a:t>Orígenes, </a:t>
            </a:r>
            <a:r>
              <a:rPr lang="es-PA" dirty="0" smtClean="0"/>
              <a:t>R</a:t>
            </a:r>
            <a:r>
              <a:rPr dirty="0" err="1" smtClean="0"/>
              <a:t>edes</a:t>
            </a:r>
            <a:r>
              <a:rPr dirty="0" smtClean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lang="es-PA" dirty="0"/>
              <a:t>C</a:t>
            </a:r>
            <a:r>
              <a:rPr dirty="0" err="1" smtClean="0"/>
              <a:t>onexiones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26205" y="1374774"/>
            <a:ext cx="4303396" cy="5485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7817" y="4840604"/>
            <a:ext cx="589915" cy="541020"/>
          </a:xfrm>
          <a:custGeom>
            <a:avLst/>
            <a:gdLst/>
            <a:ahLst/>
            <a:cxnLst/>
            <a:rect l="l" t="t" r="r" b="b"/>
            <a:pathLst>
              <a:path w="589915" h="541020">
                <a:moveTo>
                  <a:pt x="269748" y="527720"/>
                </a:moveTo>
                <a:lnTo>
                  <a:pt x="269748" y="81533"/>
                </a:lnTo>
                <a:lnTo>
                  <a:pt x="224397" y="84046"/>
                </a:lnTo>
                <a:lnTo>
                  <a:pt x="178974" y="85629"/>
                </a:lnTo>
                <a:lnTo>
                  <a:pt x="133981" y="89356"/>
                </a:lnTo>
                <a:lnTo>
                  <a:pt x="89916" y="98297"/>
                </a:lnTo>
                <a:lnTo>
                  <a:pt x="55340" y="142493"/>
                </a:lnTo>
                <a:lnTo>
                  <a:pt x="35052" y="195833"/>
                </a:lnTo>
                <a:lnTo>
                  <a:pt x="0" y="294893"/>
                </a:lnTo>
                <a:lnTo>
                  <a:pt x="3961" y="350375"/>
                </a:lnTo>
                <a:lnTo>
                  <a:pt x="6039" y="398130"/>
                </a:lnTo>
                <a:lnTo>
                  <a:pt x="10953" y="439578"/>
                </a:lnTo>
                <a:lnTo>
                  <a:pt x="23424" y="476137"/>
                </a:lnTo>
                <a:lnTo>
                  <a:pt x="48171" y="509224"/>
                </a:lnTo>
                <a:lnTo>
                  <a:pt x="89916" y="540257"/>
                </a:lnTo>
                <a:lnTo>
                  <a:pt x="151525" y="540455"/>
                </a:lnTo>
                <a:lnTo>
                  <a:pt x="204692" y="538067"/>
                </a:lnTo>
                <a:lnTo>
                  <a:pt x="260208" y="530662"/>
                </a:lnTo>
                <a:lnTo>
                  <a:pt x="269748" y="527720"/>
                </a:lnTo>
                <a:close/>
              </a:path>
              <a:path w="589915" h="541020">
                <a:moveTo>
                  <a:pt x="97858" y="72803"/>
                </a:moveTo>
                <a:lnTo>
                  <a:pt x="29718" y="69341"/>
                </a:lnTo>
                <a:lnTo>
                  <a:pt x="35052" y="195833"/>
                </a:lnTo>
                <a:lnTo>
                  <a:pt x="43088" y="173521"/>
                </a:lnTo>
                <a:lnTo>
                  <a:pt x="48496" y="159825"/>
                </a:lnTo>
                <a:lnTo>
                  <a:pt x="70866" y="98297"/>
                </a:lnTo>
                <a:lnTo>
                  <a:pt x="96228" y="74456"/>
                </a:lnTo>
                <a:lnTo>
                  <a:pt x="97858" y="72803"/>
                </a:lnTo>
                <a:close/>
              </a:path>
              <a:path w="589915" h="541020">
                <a:moveTo>
                  <a:pt x="589861" y="229099"/>
                </a:moveTo>
                <a:lnTo>
                  <a:pt x="585971" y="187049"/>
                </a:lnTo>
                <a:lnTo>
                  <a:pt x="574548" y="131063"/>
                </a:lnTo>
                <a:lnTo>
                  <a:pt x="572250" y="118181"/>
                </a:lnTo>
                <a:lnTo>
                  <a:pt x="557784" y="81533"/>
                </a:lnTo>
                <a:lnTo>
                  <a:pt x="503682" y="29336"/>
                </a:lnTo>
                <a:lnTo>
                  <a:pt x="467868" y="0"/>
                </a:lnTo>
                <a:lnTo>
                  <a:pt x="398169" y="3213"/>
                </a:lnTo>
                <a:lnTo>
                  <a:pt x="340514" y="4848"/>
                </a:lnTo>
                <a:lnTo>
                  <a:pt x="293603" y="5327"/>
                </a:lnTo>
                <a:lnTo>
                  <a:pt x="256139" y="5072"/>
                </a:lnTo>
                <a:lnTo>
                  <a:pt x="204692" y="4051"/>
                </a:lnTo>
                <a:lnTo>
                  <a:pt x="187443" y="4117"/>
                </a:lnTo>
                <a:lnTo>
                  <a:pt x="149345" y="18159"/>
                </a:lnTo>
                <a:lnTo>
                  <a:pt x="129857" y="39338"/>
                </a:lnTo>
                <a:lnTo>
                  <a:pt x="115459" y="54944"/>
                </a:lnTo>
                <a:lnTo>
                  <a:pt x="97858" y="72803"/>
                </a:lnTo>
                <a:lnTo>
                  <a:pt x="269748" y="81533"/>
                </a:lnTo>
                <a:lnTo>
                  <a:pt x="269748" y="527720"/>
                </a:lnTo>
                <a:lnTo>
                  <a:pt x="308655" y="515722"/>
                </a:lnTo>
                <a:lnTo>
                  <a:pt x="340614" y="490727"/>
                </a:lnTo>
                <a:lnTo>
                  <a:pt x="350198" y="464546"/>
                </a:lnTo>
                <a:lnTo>
                  <a:pt x="353853" y="434435"/>
                </a:lnTo>
                <a:lnTo>
                  <a:pt x="360223" y="407896"/>
                </a:lnTo>
                <a:lnTo>
                  <a:pt x="377952" y="392429"/>
                </a:lnTo>
                <a:lnTo>
                  <a:pt x="404800" y="384202"/>
                </a:lnTo>
                <a:lnTo>
                  <a:pt x="431577" y="375761"/>
                </a:lnTo>
                <a:lnTo>
                  <a:pt x="458212" y="367462"/>
                </a:lnTo>
                <a:lnTo>
                  <a:pt x="484632" y="359663"/>
                </a:lnTo>
                <a:lnTo>
                  <a:pt x="539496" y="344423"/>
                </a:lnTo>
                <a:lnTo>
                  <a:pt x="568305" y="300508"/>
                </a:lnTo>
                <a:lnTo>
                  <a:pt x="584533" y="264493"/>
                </a:lnTo>
                <a:lnTo>
                  <a:pt x="589861" y="229099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7817" y="4840604"/>
            <a:ext cx="589915" cy="541020"/>
          </a:xfrm>
          <a:custGeom>
            <a:avLst/>
            <a:gdLst/>
            <a:ahLst/>
            <a:cxnLst/>
            <a:rect l="l" t="t" r="r" b="b"/>
            <a:pathLst>
              <a:path w="589915" h="541020">
                <a:moveTo>
                  <a:pt x="269748" y="81533"/>
                </a:moveTo>
                <a:lnTo>
                  <a:pt x="224397" y="84046"/>
                </a:lnTo>
                <a:lnTo>
                  <a:pt x="178974" y="85629"/>
                </a:lnTo>
                <a:lnTo>
                  <a:pt x="133981" y="89356"/>
                </a:lnTo>
                <a:lnTo>
                  <a:pt x="89916" y="98297"/>
                </a:lnTo>
                <a:lnTo>
                  <a:pt x="55340" y="142493"/>
                </a:lnTo>
                <a:lnTo>
                  <a:pt x="35052" y="195833"/>
                </a:lnTo>
                <a:lnTo>
                  <a:pt x="24753" y="225135"/>
                </a:lnTo>
                <a:lnTo>
                  <a:pt x="13239" y="257651"/>
                </a:lnTo>
                <a:lnTo>
                  <a:pt x="3869" y="284023"/>
                </a:lnTo>
                <a:lnTo>
                  <a:pt x="0" y="294893"/>
                </a:lnTo>
                <a:lnTo>
                  <a:pt x="3961" y="350375"/>
                </a:lnTo>
                <a:lnTo>
                  <a:pt x="6039" y="398130"/>
                </a:lnTo>
                <a:lnTo>
                  <a:pt x="10953" y="439578"/>
                </a:lnTo>
                <a:lnTo>
                  <a:pt x="23424" y="476137"/>
                </a:lnTo>
                <a:lnTo>
                  <a:pt x="48171" y="509224"/>
                </a:lnTo>
                <a:lnTo>
                  <a:pt x="89916" y="540257"/>
                </a:lnTo>
                <a:lnTo>
                  <a:pt x="151525" y="540455"/>
                </a:lnTo>
                <a:lnTo>
                  <a:pt x="204692" y="538067"/>
                </a:lnTo>
                <a:lnTo>
                  <a:pt x="260208" y="530662"/>
                </a:lnTo>
                <a:lnTo>
                  <a:pt x="308655" y="515722"/>
                </a:lnTo>
                <a:lnTo>
                  <a:pt x="340614" y="490727"/>
                </a:lnTo>
                <a:lnTo>
                  <a:pt x="353853" y="434435"/>
                </a:lnTo>
                <a:lnTo>
                  <a:pt x="360223" y="407896"/>
                </a:lnTo>
                <a:lnTo>
                  <a:pt x="377952" y="392429"/>
                </a:lnTo>
                <a:lnTo>
                  <a:pt x="404800" y="384202"/>
                </a:lnTo>
                <a:lnTo>
                  <a:pt x="431577" y="375761"/>
                </a:lnTo>
                <a:lnTo>
                  <a:pt x="484632" y="359663"/>
                </a:lnTo>
                <a:lnTo>
                  <a:pt x="533602" y="346055"/>
                </a:lnTo>
                <a:lnTo>
                  <a:pt x="539496" y="344423"/>
                </a:lnTo>
                <a:lnTo>
                  <a:pt x="568305" y="300508"/>
                </a:lnTo>
                <a:lnTo>
                  <a:pt x="584533" y="264493"/>
                </a:lnTo>
                <a:lnTo>
                  <a:pt x="589861" y="229099"/>
                </a:lnTo>
                <a:lnTo>
                  <a:pt x="585971" y="187049"/>
                </a:lnTo>
                <a:lnTo>
                  <a:pt x="574548" y="131063"/>
                </a:lnTo>
                <a:lnTo>
                  <a:pt x="572250" y="118181"/>
                </a:lnTo>
                <a:lnTo>
                  <a:pt x="557784" y="81533"/>
                </a:lnTo>
                <a:lnTo>
                  <a:pt x="503682" y="29336"/>
                </a:lnTo>
                <a:lnTo>
                  <a:pt x="467868" y="0"/>
                </a:lnTo>
                <a:lnTo>
                  <a:pt x="398169" y="3213"/>
                </a:lnTo>
                <a:lnTo>
                  <a:pt x="340514" y="4848"/>
                </a:lnTo>
                <a:lnTo>
                  <a:pt x="293603" y="5327"/>
                </a:lnTo>
                <a:lnTo>
                  <a:pt x="256139" y="5072"/>
                </a:lnTo>
                <a:lnTo>
                  <a:pt x="226823" y="4503"/>
                </a:lnTo>
                <a:lnTo>
                  <a:pt x="204357" y="4045"/>
                </a:lnTo>
                <a:lnTo>
                  <a:pt x="187443" y="4117"/>
                </a:lnTo>
                <a:lnTo>
                  <a:pt x="149345" y="18159"/>
                </a:lnTo>
                <a:lnTo>
                  <a:pt x="129857" y="39338"/>
                </a:lnTo>
                <a:lnTo>
                  <a:pt x="115459" y="54944"/>
                </a:lnTo>
                <a:lnTo>
                  <a:pt x="96228" y="74456"/>
                </a:lnTo>
                <a:lnTo>
                  <a:pt x="70866" y="98297"/>
                </a:lnTo>
                <a:lnTo>
                  <a:pt x="60448" y="127361"/>
                </a:lnTo>
                <a:lnTo>
                  <a:pt x="48672" y="159353"/>
                </a:lnTo>
                <a:lnTo>
                  <a:pt x="39040" y="185201"/>
                </a:lnTo>
                <a:lnTo>
                  <a:pt x="35052" y="195833"/>
                </a:lnTo>
                <a:lnTo>
                  <a:pt x="29718" y="6934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9789" y="4314825"/>
            <a:ext cx="700405" cy="914400"/>
          </a:xfrm>
          <a:custGeom>
            <a:avLst/>
            <a:gdLst/>
            <a:ahLst/>
            <a:cxnLst/>
            <a:rect l="l" t="t" r="r" b="b"/>
            <a:pathLst>
              <a:path w="700404" h="914400">
                <a:moveTo>
                  <a:pt x="699991" y="411480"/>
                </a:moveTo>
                <a:lnTo>
                  <a:pt x="693709" y="320305"/>
                </a:lnTo>
                <a:lnTo>
                  <a:pt x="689267" y="275279"/>
                </a:lnTo>
                <a:lnTo>
                  <a:pt x="681908" y="231965"/>
                </a:lnTo>
                <a:lnTo>
                  <a:pt x="670096" y="191367"/>
                </a:lnTo>
                <a:lnTo>
                  <a:pt x="652295" y="154488"/>
                </a:lnTo>
                <a:lnTo>
                  <a:pt x="626969" y="122331"/>
                </a:lnTo>
                <a:lnTo>
                  <a:pt x="592579" y="95901"/>
                </a:lnTo>
                <a:lnTo>
                  <a:pt x="547591" y="76200"/>
                </a:lnTo>
                <a:lnTo>
                  <a:pt x="540900" y="63912"/>
                </a:lnTo>
                <a:lnTo>
                  <a:pt x="517111" y="30480"/>
                </a:lnTo>
                <a:lnTo>
                  <a:pt x="462152" y="8667"/>
                </a:lnTo>
                <a:lnTo>
                  <a:pt x="427195" y="0"/>
                </a:lnTo>
                <a:lnTo>
                  <a:pt x="374359" y="3316"/>
                </a:lnTo>
                <a:lnTo>
                  <a:pt x="324805" y="5700"/>
                </a:lnTo>
                <a:lnTo>
                  <a:pt x="277367" y="8382"/>
                </a:lnTo>
                <a:lnTo>
                  <a:pt x="230881" y="12587"/>
                </a:lnTo>
                <a:lnTo>
                  <a:pt x="184184" y="19543"/>
                </a:lnTo>
                <a:lnTo>
                  <a:pt x="136111" y="30480"/>
                </a:lnTo>
                <a:lnTo>
                  <a:pt x="80009" y="48577"/>
                </a:lnTo>
                <a:lnTo>
                  <a:pt x="26663" y="106289"/>
                </a:lnTo>
                <a:lnTo>
                  <a:pt x="8449" y="143426"/>
                </a:lnTo>
                <a:lnTo>
                  <a:pt x="0" y="177710"/>
                </a:lnTo>
                <a:lnTo>
                  <a:pt x="9765" y="214481"/>
                </a:lnTo>
                <a:lnTo>
                  <a:pt x="46195" y="259080"/>
                </a:lnTo>
                <a:lnTo>
                  <a:pt x="58887" y="308252"/>
                </a:lnTo>
                <a:lnTo>
                  <a:pt x="77699" y="408027"/>
                </a:lnTo>
                <a:lnTo>
                  <a:pt x="90391" y="457200"/>
                </a:lnTo>
                <a:lnTo>
                  <a:pt x="90391" y="640083"/>
                </a:lnTo>
                <a:lnTo>
                  <a:pt x="96844" y="640437"/>
                </a:lnTo>
                <a:lnTo>
                  <a:pt x="122395" y="640080"/>
                </a:lnTo>
                <a:lnTo>
                  <a:pt x="122395" y="879797"/>
                </a:lnTo>
                <a:lnTo>
                  <a:pt x="174571" y="896240"/>
                </a:lnTo>
                <a:lnTo>
                  <a:pt x="229752" y="905402"/>
                </a:lnTo>
                <a:lnTo>
                  <a:pt x="284347" y="910394"/>
                </a:lnTo>
                <a:lnTo>
                  <a:pt x="334993" y="914400"/>
                </a:lnTo>
                <a:lnTo>
                  <a:pt x="401160" y="910657"/>
                </a:lnTo>
                <a:lnTo>
                  <a:pt x="452150" y="909094"/>
                </a:lnTo>
                <a:lnTo>
                  <a:pt x="490155" y="908780"/>
                </a:lnTo>
                <a:lnTo>
                  <a:pt x="517365" y="908783"/>
                </a:lnTo>
                <a:lnTo>
                  <a:pt x="535970" y="908173"/>
                </a:lnTo>
                <a:lnTo>
                  <a:pt x="568165" y="880967"/>
                </a:lnTo>
                <a:lnTo>
                  <a:pt x="576610" y="863317"/>
                </a:lnTo>
                <a:lnTo>
                  <a:pt x="589596" y="839466"/>
                </a:lnTo>
                <a:lnTo>
                  <a:pt x="609313" y="808482"/>
                </a:lnTo>
                <a:lnTo>
                  <a:pt x="615123" y="701135"/>
                </a:lnTo>
                <a:lnTo>
                  <a:pt x="618636" y="647640"/>
                </a:lnTo>
                <a:lnTo>
                  <a:pt x="623791" y="594360"/>
                </a:lnTo>
                <a:lnTo>
                  <a:pt x="635161" y="554426"/>
                </a:lnTo>
                <a:lnTo>
                  <a:pt x="657033" y="506349"/>
                </a:lnTo>
                <a:lnTo>
                  <a:pt x="681334" y="456557"/>
                </a:lnTo>
                <a:lnTo>
                  <a:pt x="699991" y="411480"/>
                </a:lnTo>
                <a:close/>
              </a:path>
              <a:path w="700404" h="914400">
                <a:moveTo>
                  <a:pt x="69155" y="638972"/>
                </a:moveTo>
                <a:lnTo>
                  <a:pt x="45457" y="642008"/>
                </a:lnTo>
                <a:lnTo>
                  <a:pt x="30193" y="656082"/>
                </a:lnTo>
                <a:lnTo>
                  <a:pt x="24585" y="693979"/>
                </a:lnTo>
                <a:lnTo>
                  <a:pt x="29907" y="751236"/>
                </a:lnTo>
                <a:lnTo>
                  <a:pt x="46802" y="810065"/>
                </a:lnTo>
                <a:lnTo>
                  <a:pt x="62388" y="832880"/>
                </a:lnTo>
                <a:lnTo>
                  <a:pt x="62388" y="687681"/>
                </a:lnTo>
                <a:lnTo>
                  <a:pt x="64038" y="669807"/>
                </a:lnTo>
                <a:lnTo>
                  <a:pt x="69155" y="638972"/>
                </a:lnTo>
                <a:close/>
              </a:path>
              <a:path w="700404" h="914400">
                <a:moveTo>
                  <a:pt x="122395" y="879797"/>
                </a:moveTo>
                <a:lnTo>
                  <a:pt x="122395" y="640080"/>
                </a:lnTo>
                <a:lnTo>
                  <a:pt x="94279" y="668377"/>
                </a:lnTo>
                <a:lnTo>
                  <a:pt x="75913" y="686255"/>
                </a:lnTo>
                <a:lnTo>
                  <a:pt x="65838" y="692912"/>
                </a:lnTo>
                <a:lnTo>
                  <a:pt x="62388" y="687681"/>
                </a:lnTo>
                <a:lnTo>
                  <a:pt x="62388" y="832880"/>
                </a:lnTo>
                <a:lnTo>
                  <a:pt x="75913" y="852678"/>
                </a:lnTo>
                <a:lnTo>
                  <a:pt x="122169" y="879725"/>
                </a:lnTo>
                <a:lnTo>
                  <a:pt x="122395" y="879797"/>
                </a:lnTo>
                <a:close/>
              </a:path>
              <a:path w="700404" h="914400">
                <a:moveTo>
                  <a:pt x="90391" y="640083"/>
                </a:moveTo>
                <a:lnTo>
                  <a:pt x="90391" y="457200"/>
                </a:lnTo>
                <a:lnTo>
                  <a:pt x="83963" y="532986"/>
                </a:lnTo>
                <a:lnTo>
                  <a:pt x="76386" y="593193"/>
                </a:lnTo>
                <a:lnTo>
                  <a:pt x="69155" y="638972"/>
                </a:lnTo>
                <a:lnTo>
                  <a:pt x="69436" y="638937"/>
                </a:lnTo>
                <a:lnTo>
                  <a:pt x="90391" y="640083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9789" y="4314825"/>
            <a:ext cx="700405" cy="914400"/>
          </a:xfrm>
          <a:custGeom>
            <a:avLst/>
            <a:gdLst/>
            <a:ahLst/>
            <a:cxnLst/>
            <a:rect l="l" t="t" r="r" b="b"/>
            <a:pathLst>
              <a:path w="700404" h="914400">
                <a:moveTo>
                  <a:pt x="122395" y="640080"/>
                </a:moveTo>
                <a:lnTo>
                  <a:pt x="96844" y="640437"/>
                </a:lnTo>
                <a:lnTo>
                  <a:pt x="69436" y="638937"/>
                </a:lnTo>
                <a:lnTo>
                  <a:pt x="45457" y="642008"/>
                </a:lnTo>
                <a:lnTo>
                  <a:pt x="30193" y="656082"/>
                </a:lnTo>
                <a:lnTo>
                  <a:pt x="24585" y="693979"/>
                </a:lnTo>
                <a:lnTo>
                  <a:pt x="29907" y="751236"/>
                </a:lnTo>
                <a:lnTo>
                  <a:pt x="46802" y="810065"/>
                </a:lnTo>
                <a:lnTo>
                  <a:pt x="75913" y="852678"/>
                </a:lnTo>
                <a:lnTo>
                  <a:pt x="122169" y="879725"/>
                </a:lnTo>
                <a:lnTo>
                  <a:pt x="174571" y="896240"/>
                </a:lnTo>
                <a:lnTo>
                  <a:pt x="229752" y="905402"/>
                </a:lnTo>
                <a:lnTo>
                  <a:pt x="284347" y="910394"/>
                </a:lnTo>
                <a:lnTo>
                  <a:pt x="334993" y="914400"/>
                </a:lnTo>
                <a:lnTo>
                  <a:pt x="401160" y="910657"/>
                </a:lnTo>
                <a:lnTo>
                  <a:pt x="452150" y="909094"/>
                </a:lnTo>
                <a:lnTo>
                  <a:pt x="490155" y="908780"/>
                </a:lnTo>
                <a:lnTo>
                  <a:pt x="517365" y="908783"/>
                </a:lnTo>
                <a:lnTo>
                  <a:pt x="535970" y="908173"/>
                </a:lnTo>
                <a:lnTo>
                  <a:pt x="568165" y="880967"/>
                </a:lnTo>
                <a:lnTo>
                  <a:pt x="576610" y="863317"/>
                </a:lnTo>
                <a:lnTo>
                  <a:pt x="589596" y="839466"/>
                </a:lnTo>
                <a:lnTo>
                  <a:pt x="609313" y="808482"/>
                </a:lnTo>
                <a:lnTo>
                  <a:pt x="612325" y="754772"/>
                </a:lnTo>
                <a:lnTo>
                  <a:pt x="615123" y="701135"/>
                </a:lnTo>
                <a:lnTo>
                  <a:pt x="618636" y="647640"/>
                </a:lnTo>
                <a:lnTo>
                  <a:pt x="623791" y="594360"/>
                </a:lnTo>
                <a:lnTo>
                  <a:pt x="635161" y="554426"/>
                </a:lnTo>
                <a:lnTo>
                  <a:pt x="657033" y="506349"/>
                </a:lnTo>
                <a:lnTo>
                  <a:pt x="681334" y="456557"/>
                </a:lnTo>
                <a:lnTo>
                  <a:pt x="699991" y="411480"/>
                </a:lnTo>
                <a:lnTo>
                  <a:pt x="696772" y="366040"/>
                </a:lnTo>
                <a:lnTo>
                  <a:pt x="693709" y="320305"/>
                </a:lnTo>
                <a:lnTo>
                  <a:pt x="689267" y="275279"/>
                </a:lnTo>
                <a:lnTo>
                  <a:pt x="681908" y="231965"/>
                </a:lnTo>
                <a:lnTo>
                  <a:pt x="670096" y="191367"/>
                </a:lnTo>
                <a:lnTo>
                  <a:pt x="652295" y="154488"/>
                </a:lnTo>
                <a:lnTo>
                  <a:pt x="626969" y="122331"/>
                </a:lnTo>
                <a:lnTo>
                  <a:pt x="592579" y="95901"/>
                </a:lnTo>
                <a:lnTo>
                  <a:pt x="547591" y="76200"/>
                </a:lnTo>
                <a:lnTo>
                  <a:pt x="540900" y="63912"/>
                </a:lnTo>
                <a:lnTo>
                  <a:pt x="517111" y="30480"/>
                </a:lnTo>
                <a:lnTo>
                  <a:pt x="462152" y="8667"/>
                </a:lnTo>
                <a:lnTo>
                  <a:pt x="427195" y="0"/>
                </a:lnTo>
                <a:lnTo>
                  <a:pt x="374359" y="3316"/>
                </a:lnTo>
                <a:lnTo>
                  <a:pt x="324805" y="5700"/>
                </a:lnTo>
                <a:lnTo>
                  <a:pt x="277367" y="8382"/>
                </a:lnTo>
                <a:lnTo>
                  <a:pt x="230881" y="12587"/>
                </a:lnTo>
                <a:lnTo>
                  <a:pt x="184184" y="19543"/>
                </a:lnTo>
                <a:lnTo>
                  <a:pt x="136111" y="30480"/>
                </a:lnTo>
                <a:lnTo>
                  <a:pt x="80009" y="48577"/>
                </a:lnTo>
                <a:lnTo>
                  <a:pt x="26663" y="106289"/>
                </a:lnTo>
                <a:lnTo>
                  <a:pt x="8449" y="143426"/>
                </a:lnTo>
                <a:lnTo>
                  <a:pt x="0" y="177710"/>
                </a:lnTo>
                <a:lnTo>
                  <a:pt x="9765" y="214481"/>
                </a:lnTo>
                <a:lnTo>
                  <a:pt x="46195" y="259080"/>
                </a:lnTo>
                <a:lnTo>
                  <a:pt x="58887" y="308252"/>
                </a:lnTo>
                <a:lnTo>
                  <a:pt x="68293" y="358140"/>
                </a:lnTo>
                <a:lnTo>
                  <a:pt x="77699" y="408027"/>
                </a:lnTo>
                <a:lnTo>
                  <a:pt x="90391" y="457200"/>
                </a:lnTo>
                <a:lnTo>
                  <a:pt x="83963" y="532986"/>
                </a:lnTo>
                <a:lnTo>
                  <a:pt x="76386" y="593193"/>
                </a:lnTo>
                <a:lnTo>
                  <a:pt x="69224" y="638556"/>
                </a:lnTo>
                <a:lnTo>
                  <a:pt x="64038" y="669807"/>
                </a:lnTo>
                <a:lnTo>
                  <a:pt x="62388" y="687681"/>
                </a:lnTo>
                <a:lnTo>
                  <a:pt x="65838" y="692912"/>
                </a:lnTo>
                <a:lnTo>
                  <a:pt x="75947" y="686232"/>
                </a:lnTo>
                <a:lnTo>
                  <a:pt x="94279" y="668377"/>
                </a:lnTo>
                <a:lnTo>
                  <a:pt x="122395" y="6400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7177" y="4223384"/>
            <a:ext cx="73660" cy="71120"/>
          </a:xfrm>
          <a:custGeom>
            <a:avLst/>
            <a:gdLst/>
            <a:ahLst/>
            <a:cxnLst/>
            <a:rect l="l" t="t" r="r" b="b"/>
            <a:pathLst>
              <a:path w="73660" h="71120">
                <a:moveTo>
                  <a:pt x="73151" y="35052"/>
                </a:moveTo>
                <a:lnTo>
                  <a:pt x="70330" y="21538"/>
                </a:lnTo>
                <a:lnTo>
                  <a:pt x="62579" y="10382"/>
                </a:lnTo>
                <a:lnTo>
                  <a:pt x="50970" y="2797"/>
                </a:lnTo>
                <a:lnTo>
                  <a:pt x="36575" y="0"/>
                </a:lnTo>
                <a:lnTo>
                  <a:pt x="22502" y="2797"/>
                </a:lnTo>
                <a:lnTo>
                  <a:pt x="10858" y="10382"/>
                </a:lnTo>
                <a:lnTo>
                  <a:pt x="2928" y="21538"/>
                </a:lnTo>
                <a:lnTo>
                  <a:pt x="0" y="35052"/>
                </a:lnTo>
                <a:lnTo>
                  <a:pt x="2928" y="49006"/>
                </a:lnTo>
                <a:lnTo>
                  <a:pt x="10858" y="60388"/>
                </a:lnTo>
                <a:lnTo>
                  <a:pt x="22502" y="68056"/>
                </a:lnTo>
                <a:lnTo>
                  <a:pt x="36575" y="70866"/>
                </a:lnTo>
                <a:lnTo>
                  <a:pt x="50970" y="68056"/>
                </a:lnTo>
                <a:lnTo>
                  <a:pt x="62579" y="60388"/>
                </a:lnTo>
                <a:lnTo>
                  <a:pt x="70330" y="49006"/>
                </a:lnTo>
                <a:lnTo>
                  <a:pt x="73151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7177" y="4223384"/>
            <a:ext cx="73660" cy="71120"/>
          </a:xfrm>
          <a:custGeom>
            <a:avLst/>
            <a:gdLst/>
            <a:ahLst/>
            <a:cxnLst/>
            <a:rect l="l" t="t" r="r" b="b"/>
            <a:pathLst>
              <a:path w="73660" h="71120">
                <a:moveTo>
                  <a:pt x="36575" y="0"/>
                </a:moveTo>
                <a:lnTo>
                  <a:pt x="22502" y="2797"/>
                </a:lnTo>
                <a:lnTo>
                  <a:pt x="10858" y="10382"/>
                </a:lnTo>
                <a:lnTo>
                  <a:pt x="2928" y="21538"/>
                </a:lnTo>
                <a:lnTo>
                  <a:pt x="0" y="35052"/>
                </a:lnTo>
                <a:lnTo>
                  <a:pt x="2928" y="49006"/>
                </a:lnTo>
                <a:lnTo>
                  <a:pt x="10858" y="60388"/>
                </a:lnTo>
                <a:lnTo>
                  <a:pt x="22502" y="68056"/>
                </a:lnTo>
                <a:lnTo>
                  <a:pt x="36575" y="70866"/>
                </a:lnTo>
                <a:lnTo>
                  <a:pt x="50970" y="68056"/>
                </a:lnTo>
                <a:lnTo>
                  <a:pt x="62579" y="60388"/>
                </a:lnTo>
                <a:lnTo>
                  <a:pt x="70330" y="49006"/>
                </a:lnTo>
                <a:lnTo>
                  <a:pt x="73151" y="35052"/>
                </a:lnTo>
                <a:lnTo>
                  <a:pt x="70330" y="21538"/>
                </a:lnTo>
                <a:lnTo>
                  <a:pt x="62579" y="10382"/>
                </a:lnTo>
                <a:lnTo>
                  <a:pt x="50970" y="2797"/>
                </a:lnTo>
                <a:lnTo>
                  <a:pt x="365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755" y="1630298"/>
            <a:ext cx="2879725" cy="1320233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1440" marR="332740">
              <a:lnSpc>
                <a:spcPts val="2600"/>
              </a:lnSpc>
              <a:spcBef>
                <a:spcPts val="35"/>
              </a:spcBef>
            </a:pPr>
            <a:r>
              <a:rPr sz="1800" spc="-5" dirty="0">
                <a:latin typeface="Arial"/>
                <a:cs typeface="Arial"/>
              </a:rPr>
              <a:t>Apellido de africanos </a:t>
            </a:r>
            <a:r>
              <a:rPr sz="1800" spc="-10" dirty="0">
                <a:latin typeface="Arial"/>
                <a:cs typeface="Arial"/>
              </a:rPr>
              <a:t>en  </a:t>
            </a:r>
            <a:r>
              <a:rPr sz="1800" spc="-5" dirty="0">
                <a:latin typeface="Arial"/>
                <a:cs typeface="Arial"/>
              </a:rPr>
              <a:t>Panamá permite </a:t>
            </a:r>
            <a:r>
              <a:rPr sz="1800" spc="-10" dirty="0">
                <a:latin typeface="Arial"/>
                <a:cs typeface="Arial"/>
              </a:rPr>
              <a:t>tener  </a:t>
            </a:r>
            <a:r>
              <a:rPr sz="1800" spc="-5" dirty="0">
                <a:latin typeface="Arial"/>
                <a:cs typeface="Arial"/>
              </a:rPr>
              <a:t>una idea sobre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</a:t>
            </a:r>
            <a:endParaRPr sz="18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sz="1800" spc="-5" dirty="0" err="1">
                <a:latin typeface="Arial"/>
                <a:cs typeface="Arial"/>
              </a:rPr>
              <a:t>posible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origen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907" y="3670934"/>
            <a:ext cx="1346835" cy="33655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Mozambique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053" y="4318634"/>
            <a:ext cx="1764030" cy="287899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Congo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lang="es-PA" sz="1600" spc="-5" dirty="0">
                <a:latin typeface="Arial"/>
                <a:cs typeface="Arial"/>
              </a:rPr>
              <a:t>C</a:t>
            </a:r>
            <a:r>
              <a:rPr sz="1600" spc="-5" dirty="0" err="1" smtClean="0">
                <a:latin typeface="Arial"/>
                <a:cs typeface="Arial"/>
              </a:rPr>
              <a:t>asanga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429" y="4894707"/>
            <a:ext cx="1121410" cy="3371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Sâo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Tomé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31" y="5399151"/>
            <a:ext cx="2103120" cy="102720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47955" marR="83820" indent="-114300" algn="ctr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Mandinga, gelofo,  wolof, bañol, zape,  bioho, biáfara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bran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1984" y="3126104"/>
            <a:ext cx="1091565" cy="822325"/>
          </a:xfrm>
          <a:custGeom>
            <a:avLst/>
            <a:gdLst/>
            <a:ahLst/>
            <a:cxnLst/>
            <a:rect l="l" t="t" r="r" b="b"/>
            <a:pathLst>
              <a:path w="1091564" h="822325">
                <a:moveTo>
                  <a:pt x="1174" y="398670"/>
                </a:moveTo>
                <a:lnTo>
                  <a:pt x="1174" y="345902"/>
                </a:lnTo>
                <a:lnTo>
                  <a:pt x="0" y="397002"/>
                </a:lnTo>
                <a:lnTo>
                  <a:pt x="1174" y="398670"/>
                </a:lnTo>
                <a:close/>
              </a:path>
              <a:path w="1091564" h="822325">
                <a:moveTo>
                  <a:pt x="897255" y="589493"/>
                </a:moveTo>
                <a:lnTo>
                  <a:pt x="897255" y="120015"/>
                </a:lnTo>
                <a:lnTo>
                  <a:pt x="894111" y="139850"/>
                </a:lnTo>
                <a:lnTo>
                  <a:pt x="882395" y="152400"/>
                </a:lnTo>
                <a:lnTo>
                  <a:pt x="814239" y="180213"/>
                </a:lnTo>
                <a:lnTo>
                  <a:pt x="766402" y="194310"/>
                </a:lnTo>
                <a:lnTo>
                  <a:pt x="732663" y="195834"/>
                </a:lnTo>
                <a:lnTo>
                  <a:pt x="706797" y="185928"/>
                </a:lnTo>
                <a:lnTo>
                  <a:pt x="682582" y="165735"/>
                </a:lnTo>
                <a:lnTo>
                  <a:pt x="653796" y="136398"/>
                </a:lnTo>
                <a:lnTo>
                  <a:pt x="611538" y="127083"/>
                </a:lnTo>
                <a:lnTo>
                  <a:pt x="575791" y="123511"/>
                </a:lnTo>
                <a:lnTo>
                  <a:pt x="545933" y="116976"/>
                </a:lnTo>
                <a:lnTo>
                  <a:pt x="521342" y="98773"/>
                </a:lnTo>
                <a:lnTo>
                  <a:pt x="501395" y="60198"/>
                </a:lnTo>
                <a:lnTo>
                  <a:pt x="459150" y="37788"/>
                </a:lnTo>
                <a:lnTo>
                  <a:pt x="413399" y="23404"/>
                </a:lnTo>
                <a:lnTo>
                  <a:pt x="365115" y="14991"/>
                </a:lnTo>
                <a:lnTo>
                  <a:pt x="315272" y="10496"/>
                </a:lnTo>
                <a:lnTo>
                  <a:pt x="264842" y="7868"/>
                </a:lnTo>
                <a:lnTo>
                  <a:pt x="214799" y="5054"/>
                </a:lnTo>
                <a:lnTo>
                  <a:pt x="166115" y="0"/>
                </a:lnTo>
                <a:lnTo>
                  <a:pt x="94773" y="24098"/>
                </a:lnTo>
                <a:lnTo>
                  <a:pt x="42993" y="53042"/>
                </a:lnTo>
                <a:lnTo>
                  <a:pt x="13715" y="92202"/>
                </a:lnTo>
                <a:lnTo>
                  <a:pt x="5873" y="142349"/>
                </a:lnTo>
                <a:lnTo>
                  <a:pt x="2032" y="192898"/>
                </a:lnTo>
                <a:lnTo>
                  <a:pt x="857" y="243744"/>
                </a:lnTo>
                <a:lnTo>
                  <a:pt x="1174" y="398670"/>
                </a:lnTo>
                <a:lnTo>
                  <a:pt x="28538" y="437543"/>
                </a:lnTo>
                <a:lnTo>
                  <a:pt x="58582" y="476405"/>
                </a:lnTo>
                <a:lnTo>
                  <a:pt x="90053" y="513867"/>
                </a:lnTo>
                <a:lnTo>
                  <a:pt x="122870" y="550210"/>
                </a:lnTo>
                <a:lnTo>
                  <a:pt x="156954" y="585713"/>
                </a:lnTo>
                <a:lnTo>
                  <a:pt x="192223" y="620656"/>
                </a:lnTo>
                <a:lnTo>
                  <a:pt x="228600" y="655320"/>
                </a:lnTo>
                <a:lnTo>
                  <a:pt x="228600" y="670475"/>
                </a:lnTo>
                <a:lnTo>
                  <a:pt x="231812" y="680630"/>
                </a:lnTo>
                <a:lnTo>
                  <a:pt x="242316" y="716280"/>
                </a:lnTo>
                <a:lnTo>
                  <a:pt x="284166" y="746438"/>
                </a:lnTo>
                <a:lnTo>
                  <a:pt x="322802" y="775811"/>
                </a:lnTo>
                <a:lnTo>
                  <a:pt x="363295" y="801897"/>
                </a:lnTo>
                <a:lnTo>
                  <a:pt x="410718" y="822198"/>
                </a:lnTo>
                <a:lnTo>
                  <a:pt x="464188" y="810863"/>
                </a:lnTo>
                <a:lnTo>
                  <a:pt x="516159" y="803529"/>
                </a:lnTo>
                <a:lnTo>
                  <a:pt x="565130" y="790479"/>
                </a:lnTo>
                <a:lnTo>
                  <a:pt x="609600" y="762000"/>
                </a:lnTo>
                <a:lnTo>
                  <a:pt x="643520" y="745378"/>
                </a:lnTo>
                <a:lnTo>
                  <a:pt x="671226" y="725614"/>
                </a:lnTo>
                <a:lnTo>
                  <a:pt x="698218" y="704992"/>
                </a:lnTo>
                <a:lnTo>
                  <a:pt x="729996" y="685800"/>
                </a:lnTo>
                <a:lnTo>
                  <a:pt x="763226" y="673941"/>
                </a:lnTo>
                <a:lnTo>
                  <a:pt x="802671" y="663511"/>
                </a:lnTo>
                <a:lnTo>
                  <a:pt x="840259" y="652795"/>
                </a:lnTo>
                <a:lnTo>
                  <a:pt x="867918" y="640080"/>
                </a:lnTo>
                <a:lnTo>
                  <a:pt x="875002" y="630888"/>
                </a:lnTo>
                <a:lnTo>
                  <a:pt x="878300" y="619125"/>
                </a:lnTo>
                <a:lnTo>
                  <a:pt x="880026" y="606218"/>
                </a:lnTo>
                <a:lnTo>
                  <a:pt x="882395" y="593598"/>
                </a:lnTo>
                <a:lnTo>
                  <a:pt x="897255" y="589493"/>
                </a:lnTo>
                <a:close/>
              </a:path>
              <a:path w="1091564" h="822325">
                <a:moveTo>
                  <a:pt x="165450" y="619298"/>
                </a:moveTo>
                <a:lnTo>
                  <a:pt x="157472" y="609349"/>
                </a:lnTo>
                <a:lnTo>
                  <a:pt x="152971" y="595979"/>
                </a:lnTo>
                <a:lnTo>
                  <a:pt x="147613" y="593038"/>
                </a:lnTo>
                <a:lnTo>
                  <a:pt x="120396" y="593598"/>
                </a:lnTo>
                <a:lnTo>
                  <a:pt x="165450" y="619298"/>
                </a:lnTo>
                <a:close/>
              </a:path>
              <a:path w="1091564" h="822325">
                <a:moveTo>
                  <a:pt x="228600" y="670475"/>
                </a:moveTo>
                <a:lnTo>
                  <a:pt x="228600" y="655320"/>
                </a:lnTo>
                <a:lnTo>
                  <a:pt x="165450" y="619298"/>
                </a:lnTo>
                <a:lnTo>
                  <a:pt x="182118" y="640080"/>
                </a:lnTo>
                <a:lnTo>
                  <a:pt x="212006" y="665488"/>
                </a:lnTo>
                <a:lnTo>
                  <a:pt x="224814" y="670523"/>
                </a:lnTo>
                <a:lnTo>
                  <a:pt x="228600" y="670475"/>
                </a:lnTo>
                <a:close/>
              </a:path>
              <a:path w="1091564" h="822325">
                <a:moveTo>
                  <a:pt x="1090952" y="181129"/>
                </a:moveTo>
                <a:lnTo>
                  <a:pt x="1084709" y="138434"/>
                </a:lnTo>
                <a:lnTo>
                  <a:pt x="1041332" y="102989"/>
                </a:lnTo>
                <a:lnTo>
                  <a:pt x="983737" y="89281"/>
                </a:lnTo>
                <a:lnTo>
                  <a:pt x="944793" y="83054"/>
                </a:lnTo>
                <a:lnTo>
                  <a:pt x="898398" y="76200"/>
                </a:lnTo>
                <a:lnTo>
                  <a:pt x="896969" y="97321"/>
                </a:lnTo>
                <a:lnTo>
                  <a:pt x="897255" y="120015"/>
                </a:lnTo>
                <a:lnTo>
                  <a:pt x="897255" y="589493"/>
                </a:lnTo>
                <a:lnTo>
                  <a:pt x="965168" y="570357"/>
                </a:lnTo>
                <a:lnTo>
                  <a:pt x="1013448" y="556307"/>
                </a:lnTo>
                <a:lnTo>
                  <a:pt x="1046131" y="469681"/>
                </a:lnTo>
                <a:lnTo>
                  <a:pt x="1057219" y="400303"/>
                </a:lnTo>
                <a:lnTo>
                  <a:pt x="1083859" y="246389"/>
                </a:lnTo>
                <a:lnTo>
                  <a:pt x="1088816" y="210547"/>
                </a:lnTo>
                <a:lnTo>
                  <a:pt x="1090952" y="18112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1984" y="3126104"/>
            <a:ext cx="1091565" cy="822325"/>
          </a:xfrm>
          <a:custGeom>
            <a:avLst/>
            <a:gdLst/>
            <a:ahLst/>
            <a:cxnLst/>
            <a:rect l="l" t="t" r="r" b="b"/>
            <a:pathLst>
              <a:path w="1091564" h="822325">
                <a:moveTo>
                  <a:pt x="228600" y="655320"/>
                </a:moveTo>
                <a:lnTo>
                  <a:pt x="192223" y="620656"/>
                </a:lnTo>
                <a:lnTo>
                  <a:pt x="156954" y="585713"/>
                </a:lnTo>
                <a:lnTo>
                  <a:pt x="122870" y="550210"/>
                </a:lnTo>
                <a:lnTo>
                  <a:pt x="90053" y="513867"/>
                </a:lnTo>
                <a:lnTo>
                  <a:pt x="58582" y="476405"/>
                </a:lnTo>
                <a:lnTo>
                  <a:pt x="28538" y="437543"/>
                </a:lnTo>
                <a:lnTo>
                  <a:pt x="0" y="397002"/>
                </a:lnTo>
                <a:lnTo>
                  <a:pt x="1174" y="345902"/>
                </a:lnTo>
                <a:lnTo>
                  <a:pt x="1016" y="294781"/>
                </a:lnTo>
                <a:lnTo>
                  <a:pt x="857" y="243744"/>
                </a:lnTo>
                <a:lnTo>
                  <a:pt x="2032" y="192898"/>
                </a:lnTo>
                <a:lnTo>
                  <a:pt x="5873" y="142349"/>
                </a:lnTo>
                <a:lnTo>
                  <a:pt x="13715" y="92202"/>
                </a:lnTo>
                <a:lnTo>
                  <a:pt x="42993" y="53042"/>
                </a:lnTo>
                <a:lnTo>
                  <a:pt x="94773" y="24098"/>
                </a:lnTo>
                <a:lnTo>
                  <a:pt x="144125" y="6155"/>
                </a:lnTo>
                <a:lnTo>
                  <a:pt x="166115" y="0"/>
                </a:lnTo>
                <a:lnTo>
                  <a:pt x="214799" y="5054"/>
                </a:lnTo>
                <a:lnTo>
                  <a:pt x="264842" y="7868"/>
                </a:lnTo>
                <a:lnTo>
                  <a:pt x="315272" y="10496"/>
                </a:lnTo>
                <a:lnTo>
                  <a:pt x="365115" y="14991"/>
                </a:lnTo>
                <a:lnTo>
                  <a:pt x="413399" y="23404"/>
                </a:lnTo>
                <a:lnTo>
                  <a:pt x="459150" y="37788"/>
                </a:lnTo>
                <a:lnTo>
                  <a:pt x="501395" y="60198"/>
                </a:lnTo>
                <a:lnTo>
                  <a:pt x="521342" y="98773"/>
                </a:lnTo>
                <a:lnTo>
                  <a:pt x="545933" y="116976"/>
                </a:lnTo>
                <a:lnTo>
                  <a:pt x="575791" y="123511"/>
                </a:lnTo>
                <a:lnTo>
                  <a:pt x="611538" y="127083"/>
                </a:lnTo>
                <a:lnTo>
                  <a:pt x="653796" y="136398"/>
                </a:lnTo>
                <a:lnTo>
                  <a:pt x="682582" y="165735"/>
                </a:lnTo>
                <a:lnTo>
                  <a:pt x="706797" y="185928"/>
                </a:lnTo>
                <a:lnTo>
                  <a:pt x="732663" y="195834"/>
                </a:lnTo>
                <a:lnTo>
                  <a:pt x="766402" y="194310"/>
                </a:lnTo>
                <a:lnTo>
                  <a:pt x="814239" y="180213"/>
                </a:lnTo>
                <a:lnTo>
                  <a:pt x="882395" y="152400"/>
                </a:lnTo>
                <a:lnTo>
                  <a:pt x="894111" y="139850"/>
                </a:lnTo>
                <a:lnTo>
                  <a:pt x="897255" y="120015"/>
                </a:lnTo>
                <a:lnTo>
                  <a:pt x="896969" y="97321"/>
                </a:lnTo>
                <a:lnTo>
                  <a:pt x="898398" y="76200"/>
                </a:lnTo>
                <a:lnTo>
                  <a:pt x="944793" y="83054"/>
                </a:lnTo>
                <a:lnTo>
                  <a:pt x="983737" y="89281"/>
                </a:lnTo>
                <a:lnTo>
                  <a:pt x="1041332" y="102989"/>
                </a:lnTo>
                <a:lnTo>
                  <a:pt x="1075299" y="123589"/>
                </a:lnTo>
                <a:lnTo>
                  <a:pt x="1090952" y="181129"/>
                </a:lnTo>
                <a:lnTo>
                  <a:pt x="1088816" y="210547"/>
                </a:lnTo>
                <a:lnTo>
                  <a:pt x="1083859" y="246389"/>
                </a:lnTo>
                <a:lnTo>
                  <a:pt x="1076598" y="289440"/>
                </a:lnTo>
                <a:lnTo>
                  <a:pt x="1067547" y="340484"/>
                </a:lnTo>
                <a:lnTo>
                  <a:pt x="1057219" y="400303"/>
                </a:lnTo>
                <a:lnTo>
                  <a:pt x="1046131" y="469681"/>
                </a:lnTo>
                <a:lnTo>
                  <a:pt x="1034795" y="549402"/>
                </a:lnTo>
                <a:lnTo>
                  <a:pt x="1013448" y="556307"/>
                </a:lnTo>
                <a:lnTo>
                  <a:pt x="965168" y="570357"/>
                </a:lnTo>
                <a:lnTo>
                  <a:pt x="913602" y="584977"/>
                </a:lnTo>
                <a:lnTo>
                  <a:pt x="882395" y="593598"/>
                </a:lnTo>
                <a:lnTo>
                  <a:pt x="880026" y="606218"/>
                </a:lnTo>
                <a:lnTo>
                  <a:pt x="840259" y="652795"/>
                </a:lnTo>
                <a:lnTo>
                  <a:pt x="802671" y="663511"/>
                </a:lnTo>
                <a:lnTo>
                  <a:pt x="763226" y="673941"/>
                </a:lnTo>
                <a:lnTo>
                  <a:pt x="729996" y="685800"/>
                </a:lnTo>
                <a:lnTo>
                  <a:pt x="698218" y="704992"/>
                </a:lnTo>
                <a:lnTo>
                  <a:pt x="671226" y="725614"/>
                </a:lnTo>
                <a:lnTo>
                  <a:pt x="643520" y="745378"/>
                </a:lnTo>
                <a:lnTo>
                  <a:pt x="609600" y="762000"/>
                </a:lnTo>
                <a:lnTo>
                  <a:pt x="565130" y="790479"/>
                </a:lnTo>
                <a:lnTo>
                  <a:pt x="516159" y="803529"/>
                </a:lnTo>
                <a:lnTo>
                  <a:pt x="464188" y="810863"/>
                </a:lnTo>
                <a:lnTo>
                  <a:pt x="410718" y="822198"/>
                </a:lnTo>
                <a:lnTo>
                  <a:pt x="363295" y="801897"/>
                </a:lnTo>
                <a:lnTo>
                  <a:pt x="322802" y="775811"/>
                </a:lnTo>
                <a:lnTo>
                  <a:pt x="284166" y="746438"/>
                </a:lnTo>
                <a:lnTo>
                  <a:pt x="242316" y="716280"/>
                </a:lnTo>
                <a:lnTo>
                  <a:pt x="231812" y="680630"/>
                </a:lnTo>
                <a:lnTo>
                  <a:pt x="228697" y="670474"/>
                </a:lnTo>
                <a:lnTo>
                  <a:pt x="224814" y="670523"/>
                </a:lnTo>
                <a:lnTo>
                  <a:pt x="212006" y="665488"/>
                </a:lnTo>
                <a:lnTo>
                  <a:pt x="182118" y="640080"/>
                </a:lnTo>
                <a:lnTo>
                  <a:pt x="157472" y="609349"/>
                </a:lnTo>
                <a:lnTo>
                  <a:pt x="152971" y="595979"/>
                </a:lnTo>
                <a:lnTo>
                  <a:pt x="147613" y="593038"/>
                </a:lnTo>
                <a:lnTo>
                  <a:pt x="120396" y="59359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15222" y="613702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201" y="411352"/>
            <a:ext cx="77089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1420" marR="5080" indent="-1189355">
              <a:lnSpc>
                <a:spcPct val="100000"/>
              </a:lnSpc>
              <a:tabLst>
                <a:tab pos="3239770" algn="l"/>
              </a:tabLst>
            </a:pPr>
            <a:r>
              <a:rPr dirty="0" err="1"/>
              <a:t>Principales</a:t>
            </a:r>
            <a:r>
              <a:rPr dirty="0"/>
              <a:t> </a:t>
            </a:r>
            <a:r>
              <a:rPr lang="es-PA" dirty="0" smtClean="0"/>
              <a:t>P</a:t>
            </a:r>
            <a:r>
              <a:rPr dirty="0" err="1" smtClean="0"/>
              <a:t>uertos</a:t>
            </a:r>
            <a:r>
              <a:rPr dirty="0"/>
              <a:t>	</a:t>
            </a:r>
            <a:r>
              <a:rPr lang="es-PA" dirty="0" smtClean="0"/>
              <a:t>A</a:t>
            </a:r>
            <a:r>
              <a:rPr dirty="0" err="1" smtClean="0"/>
              <a:t>fricanos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 smtClean="0"/>
              <a:t>salida</a:t>
            </a:r>
            <a:r>
              <a:rPr spc="-65" dirty="0" smtClean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 err="1" smtClean="0"/>
              <a:t>mano</a:t>
            </a:r>
            <a:r>
              <a:rPr dirty="0" smtClean="0"/>
              <a:t>  </a:t>
            </a:r>
            <a:r>
              <a:rPr dirty="0"/>
              <a:t>de </a:t>
            </a:r>
            <a:r>
              <a:rPr dirty="0" err="1" smtClean="0"/>
              <a:t>obra</a:t>
            </a:r>
            <a:r>
              <a:rPr dirty="0" smtClean="0"/>
              <a:t> </a:t>
            </a:r>
            <a:r>
              <a:rPr dirty="0"/>
              <a:t>forzada </a:t>
            </a:r>
            <a:r>
              <a:rPr dirty="0" err="1"/>
              <a:t>durante</a:t>
            </a:r>
            <a:r>
              <a:rPr dirty="0"/>
              <a:t> </a:t>
            </a:r>
            <a:r>
              <a:rPr lang="es-PA" dirty="0" smtClean="0"/>
              <a:t>S</a:t>
            </a:r>
            <a:r>
              <a:rPr dirty="0" err="1" smtClean="0"/>
              <a:t>iglo</a:t>
            </a:r>
            <a:r>
              <a:rPr spc="-80" dirty="0" smtClean="0"/>
              <a:t> </a:t>
            </a:r>
            <a:r>
              <a:rPr dirty="0"/>
              <a:t>XVI</a:t>
            </a:r>
          </a:p>
        </p:txBody>
      </p:sp>
      <p:sp>
        <p:nvSpPr>
          <p:cNvPr id="3" name="object 3"/>
          <p:cNvSpPr/>
          <p:nvPr/>
        </p:nvSpPr>
        <p:spPr>
          <a:xfrm>
            <a:off x="613028" y="1990725"/>
            <a:ext cx="8231631" cy="4097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178" y="3070479"/>
            <a:ext cx="177800" cy="151130"/>
          </a:xfrm>
          <a:custGeom>
            <a:avLst/>
            <a:gdLst/>
            <a:ahLst/>
            <a:cxnLst/>
            <a:rect l="l" t="t" r="r" b="b"/>
            <a:pathLst>
              <a:path w="177800" h="151130">
                <a:moveTo>
                  <a:pt x="177545" y="75438"/>
                </a:moveTo>
                <a:lnTo>
                  <a:pt x="170592" y="45970"/>
                </a:lnTo>
                <a:lnTo>
                  <a:pt x="151637" y="22002"/>
                </a:lnTo>
                <a:lnTo>
                  <a:pt x="123539" y="5893"/>
                </a:lnTo>
                <a:lnTo>
                  <a:pt x="89153" y="0"/>
                </a:lnTo>
                <a:lnTo>
                  <a:pt x="54328" y="5893"/>
                </a:lnTo>
                <a:lnTo>
                  <a:pt x="26003" y="22002"/>
                </a:lnTo>
                <a:lnTo>
                  <a:pt x="6965" y="45970"/>
                </a:lnTo>
                <a:lnTo>
                  <a:pt x="0" y="75438"/>
                </a:lnTo>
                <a:lnTo>
                  <a:pt x="6965" y="104905"/>
                </a:lnTo>
                <a:lnTo>
                  <a:pt x="26003" y="128873"/>
                </a:lnTo>
                <a:lnTo>
                  <a:pt x="54328" y="144982"/>
                </a:lnTo>
                <a:lnTo>
                  <a:pt x="89153" y="150876"/>
                </a:lnTo>
                <a:lnTo>
                  <a:pt x="123539" y="144982"/>
                </a:lnTo>
                <a:lnTo>
                  <a:pt x="151637" y="128873"/>
                </a:lnTo>
                <a:lnTo>
                  <a:pt x="170592" y="104905"/>
                </a:lnTo>
                <a:lnTo>
                  <a:pt x="177545" y="75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1178" y="3070479"/>
            <a:ext cx="177800" cy="151130"/>
          </a:xfrm>
          <a:custGeom>
            <a:avLst/>
            <a:gdLst/>
            <a:ahLst/>
            <a:cxnLst/>
            <a:rect l="l" t="t" r="r" b="b"/>
            <a:pathLst>
              <a:path w="177800" h="151130">
                <a:moveTo>
                  <a:pt x="89153" y="0"/>
                </a:moveTo>
                <a:lnTo>
                  <a:pt x="54328" y="5893"/>
                </a:lnTo>
                <a:lnTo>
                  <a:pt x="26003" y="22002"/>
                </a:lnTo>
                <a:lnTo>
                  <a:pt x="6965" y="45970"/>
                </a:lnTo>
                <a:lnTo>
                  <a:pt x="0" y="75438"/>
                </a:lnTo>
                <a:lnTo>
                  <a:pt x="6965" y="104905"/>
                </a:lnTo>
                <a:lnTo>
                  <a:pt x="26003" y="128873"/>
                </a:lnTo>
                <a:lnTo>
                  <a:pt x="54328" y="144982"/>
                </a:lnTo>
                <a:lnTo>
                  <a:pt x="89153" y="150876"/>
                </a:lnTo>
                <a:lnTo>
                  <a:pt x="123539" y="144982"/>
                </a:lnTo>
                <a:lnTo>
                  <a:pt x="151637" y="128873"/>
                </a:lnTo>
                <a:lnTo>
                  <a:pt x="170592" y="104905"/>
                </a:lnTo>
                <a:lnTo>
                  <a:pt x="177545" y="75438"/>
                </a:lnTo>
                <a:lnTo>
                  <a:pt x="170592" y="45970"/>
                </a:lnTo>
                <a:lnTo>
                  <a:pt x="151637" y="22002"/>
                </a:lnTo>
                <a:lnTo>
                  <a:pt x="123539" y="5893"/>
                </a:lnTo>
                <a:lnTo>
                  <a:pt x="891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9730" y="3791330"/>
            <a:ext cx="177800" cy="151130"/>
          </a:xfrm>
          <a:custGeom>
            <a:avLst/>
            <a:gdLst/>
            <a:ahLst/>
            <a:cxnLst/>
            <a:rect l="l" t="t" r="r" b="b"/>
            <a:pathLst>
              <a:path w="177800" h="151129">
                <a:moveTo>
                  <a:pt x="177545" y="75438"/>
                </a:moveTo>
                <a:lnTo>
                  <a:pt x="170592" y="45970"/>
                </a:lnTo>
                <a:lnTo>
                  <a:pt x="151637" y="22002"/>
                </a:lnTo>
                <a:lnTo>
                  <a:pt x="123539" y="5893"/>
                </a:lnTo>
                <a:lnTo>
                  <a:pt x="89153" y="0"/>
                </a:lnTo>
                <a:lnTo>
                  <a:pt x="54328" y="5893"/>
                </a:lnTo>
                <a:lnTo>
                  <a:pt x="26003" y="22002"/>
                </a:lnTo>
                <a:lnTo>
                  <a:pt x="6965" y="45970"/>
                </a:lnTo>
                <a:lnTo>
                  <a:pt x="0" y="75438"/>
                </a:lnTo>
                <a:lnTo>
                  <a:pt x="6965" y="104584"/>
                </a:lnTo>
                <a:lnTo>
                  <a:pt x="26003" y="128587"/>
                </a:lnTo>
                <a:lnTo>
                  <a:pt x="54328" y="144875"/>
                </a:lnTo>
                <a:lnTo>
                  <a:pt x="89153" y="150876"/>
                </a:lnTo>
                <a:lnTo>
                  <a:pt x="123539" y="144875"/>
                </a:lnTo>
                <a:lnTo>
                  <a:pt x="151637" y="128587"/>
                </a:lnTo>
                <a:lnTo>
                  <a:pt x="170592" y="104584"/>
                </a:lnTo>
                <a:lnTo>
                  <a:pt x="177545" y="75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9730" y="3791330"/>
            <a:ext cx="177800" cy="151130"/>
          </a:xfrm>
          <a:custGeom>
            <a:avLst/>
            <a:gdLst/>
            <a:ahLst/>
            <a:cxnLst/>
            <a:rect l="l" t="t" r="r" b="b"/>
            <a:pathLst>
              <a:path w="177800" h="151129">
                <a:moveTo>
                  <a:pt x="89153" y="0"/>
                </a:moveTo>
                <a:lnTo>
                  <a:pt x="54328" y="5893"/>
                </a:lnTo>
                <a:lnTo>
                  <a:pt x="26003" y="22002"/>
                </a:lnTo>
                <a:lnTo>
                  <a:pt x="6965" y="45970"/>
                </a:lnTo>
                <a:lnTo>
                  <a:pt x="0" y="75438"/>
                </a:lnTo>
                <a:lnTo>
                  <a:pt x="6965" y="104584"/>
                </a:lnTo>
                <a:lnTo>
                  <a:pt x="26003" y="128587"/>
                </a:lnTo>
                <a:lnTo>
                  <a:pt x="54328" y="144875"/>
                </a:lnTo>
                <a:lnTo>
                  <a:pt x="89153" y="150876"/>
                </a:lnTo>
                <a:lnTo>
                  <a:pt x="123539" y="144875"/>
                </a:lnTo>
                <a:lnTo>
                  <a:pt x="151637" y="128587"/>
                </a:lnTo>
                <a:lnTo>
                  <a:pt x="170592" y="104584"/>
                </a:lnTo>
                <a:lnTo>
                  <a:pt x="177545" y="75438"/>
                </a:lnTo>
                <a:lnTo>
                  <a:pt x="170592" y="45970"/>
                </a:lnTo>
                <a:lnTo>
                  <a:pt x="151637" y="22002"/>
                </a:lnTo>
                <a:lnTo>
                  <a:pt x="123539" y="5893"/>
                </a:lnTo>
                <a:lnTo>
                  <a:pt x="891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9125" y="2999613"/>
            <a:ext cx="435952" cy="140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6048" y="3791330"/>
            <a:ext cx="435952" cy="140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0729" y="263842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80">
                <a:moveTo>
                  <a:pt x="144780" y="72390"/>
                </a:moveTo>
                <a:lnTo>
                  <a:pt x="139041" y="44362"/>
                </a:lnTo>
                <a:lnTo>
                  <a:pt x="123444" y="21335"/>
                </a:lnTo>
                <a:lnTo>
                  <a:pt x="100417" y="5738"/>
                </a:lnTo>
                <a:lnTo>
                  <a:pt x="72390" y="0"/>
                </a:lnTo>
                <a:lnTo>
                  <a:pt x="44041" y="5738"/>
                </a:lnTo>
                <a:lnTo>
                  <a:pt x="21050" y="21336"/>
                </a:lnTo>
                <a:lnTo>
                  <a:pt x="5631" y="44362"/>
                </a:lnTo>
                <a:lnTo>
                  <a:pt x="0" y="72390"/>
                </a:lnTo>
                <a:lnTo>
                  <a:pt x="5631" y="100738"/>
                </a:lnTo>
                <a:lnTo>
                  <a:pt x="21050" y="123729"/>
                </a:lnTo>
                <a:lnTo>
                  <a:pt x="44041" y="139148"/>
                </a:lnTo>
                <a:lnTo>
                  <a:pt x="72390" y="144780"/>
                </a:lnTo>
                <a:lnTo>
                  <a:pt x="100417" y="139148"/>
                </a:lnTo>
                <a:lnTo>
                  <a:pt x="123444" y="123729"/>
                </a:lnTo>
                <a:lnTo>
                  <a:pt x="139041" y="100738"/>
                </a:lnTo>
                <a:lnTo>
                  <a:pt x="144780" y="7239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0729" y="263842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80">
                <a:moveTo>
                  <a:pt x="72390" y="0"/>
                </a:moveTo>
                <a:lnTo>
                  <a:pt x="44041" y="5738"/>
                </a:lnTo>
                <a:lnTo>
                  <a:pt x="21050" y="21336"/>
                </a:lnTo>
                <a:lnTo>
                  <a:pt x="5631" y="44362"/>
                </a:lnTo>
                <a:lnTo>
                  <a:pt x="0" y="72390"/>
                </a:lnTo>
                <a:lnTo>
                  <a:pt x="5631" y="100738"/>
                </a:lnTo>
                <a:lnTo>
                  <a:pt x="21050" y="123729"/>
                </a:lnTo>
                <a:lnTo>
                  <a:pt x="44041" y="139148"/>
                </a:lnTo>
                <a:lnTo>
                  <a:pt x="72390" y="144780"/>
                </a:lnTo>
                <a:lnTo>
                  <a:pt x="100417" y="139148"/>
                </a:lnTo>
                <a:lnTo>
                  <a:pt x="123444" y="123729"/>
                </a:lnTo>
                <a:lnTo>
                  <a:pt x="139041" y="100738"/>
                </a:lnTo>
                <a:lnTo>
                  <a:pt x="144780" y="72390"/>
                </a:lnTo>
                <a:lnTo>
                  <a:pt x="139041" y="44362"/>
                </a:lnTo>
                <a:lnTo>
                  <a:pt x="123444" y="21335"/>
                </a:lnTo>
                <a:lnTo>
                  <a:pt x="100417" y="5738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2007" y="3359277"/>
            <a:ext cx="144145" cy="144780"/>
          </a:xfrm>
          <a:custGeom>
            <a:avLst/>
            <a:gdLst/>
            <a:ahLst/>
            <a:cxnLst/>
            <a:rect l="l" t="t" r="r" b="b"/>
            <a:pathLst>
              <a:path w="144144" h="144779">
                <a:moveTo>
                  <a:pt x="144017" y="72390"/>
                </a:moveTo>
                <a:lnTo>
                  <a:pt x="138398" y="44362"/>
                </a:lnTo>
                <a:lnTo>
                  <a:pt x="123062" y="21335"/>
                </a:lnTo>
                <a:lnTo>
                  <a:pt x="100298" y="5738"/>
                </a:lnTo>
                <a:lnTo>
                  <a:pt x="72389" y="0"/>
                </a:lnTo>
                <a:lnTo>
                  <a:pt x="44041" y="5738"/>
                </a:lnTo>
                <a:lnTo>
                  <a:pt x="21050" y="21336"/>
                </a:lnTo>
                <a:lnTo>
                  <a:pt x="5631" y="44362"/>
                </a:lnTo>
                <a:lnTo>
                  <a:pt x="0" y="72390"/>
                </a:lnTo>
                <a:lnTo>
                  <a:pt x="5631" y="100417"/>
                </a:lnTo>
                <a:lnTo>
                  <a:pt x="21050" y="123443"/>
                </a:lnTo>
                <a:lnTo>
                  <a:pt x="44041" y="139041"/>
                </a:lnTo>
                <a:lnTo>
                  <a:pt x="72389" y="144780"/>
                </a:lnTo>
                <a:lnTo>
                  <a:pt x="100298" y="139041"/>
                </a:lnTo>
                <a:lnTo>
                  <a:pt x="123062" y="123444"/>
                </a:lnTo>
                <a:lnTo>
                  <a:pt x="138398" y="100417"/>
                </a:lnTo>
                <a:lnTo>
                  <a:pt x="144017" y="7239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2007" y="3359277"/>
            <a:ext cx="144145" cy="144780"/>
          </a:xfrm>
          <a:custGeom>
            <a:avLst/>
            <a:gdLst/>
            <a:ahLst/>
            <a:cxnLst/>
            <a:rect l="l" t="t" r="r" b="b"/>
            <a:pathLst>
              <a:path w="144144" h="144779">
                <a:moveTo>
                  <a:pt x="72389" y="0"/>
                </a:moveTo>
                <a:lnTo>
                  <a:pt x="44041" y="5738"/>
                </a:lnTo>
                <a:lnTo>
                  <a:pt x="21050" y="21336"/>
                </a:lnTo>
                <a:lnTo>
                  <a:pt x="5631" y="44362"/>
                </a:lnTo>
                <a:lnTo>
                  <a:pt x="0" y="72390"/>
                </a:lnTo>
                <a:lnTo>
                  <a:pt x="5631" y="100417"/>
                </a:lnTo>
                <a:lnTo>
                  <a:pt x="21050" y="123443"/>
                </a:lnTo>
                <a:lnTo>
                  <a:pt x="44041" y="139041"/>
                </a:lnTo>
                <a:lnTo>
                  <a:pt x="72389" y="144780"/>
                </a:lnTo>
                <a:lnTo>
                  <a:pt x="100298" y="139041"/>
                </a:lnTo>
                <a:lnTo>
                  <a:pt x="123062" y="123444"/>
                </a:lnTo>
                <a:lnTo>
                  <a:pt x="138398" y="100417"/>
                </a:lnTo>
                <a:lnTo>
                  <a:pt x="144017" y="72390"/>
                </a:lnTo>
                <a:lnTo>
                  <a:pt x="138398" y="44362"/>
                </a:lnTo>
                <a:lnTo>
                  <a:pt x="123062" y="21335"/>
                </a:lnTo>
                <a:lnTo>
                  <a:pt x="100298" y="5738"/>
                </a:lnTo>
                <a:lnTo>
                  <a:pt x="7238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3208" y="3430904"/>
            <a:ext cx="144145" cy="71755"/>
          </a:xfrm>
          <a:custGeom>
            <a:avLst/>
            <a:gdLst/>
            <a:ahLst/>
            <a:cxnLst/>
            <a:rect l="l" t="t" r="r" b="b"/>
            <a:pathLst>
              <a:path w="144144" h="71754">
                <a:moveTo>
                  <a:pt x="144017" y="35813"/>
                </a:moveTo>
                <a:lnTo>
                  <a:pt x="138386" y="21859"/>
                </a:lnTo>
                <a:lnTo>
                  <a:pt x="122967" y="10477"/>
                </a:lnTo>
                <a:lnTo>
                  <a:pt x="99976" y="2809"/>
                </a:lnTo>
                <a:lnTo>
                  <a:pt x="71627" y="0"/>
                </a:lnTo>
                <a:lnTo>
                  <a:pt x="43719" y="2809"/>
                </a:lnTo>
                <a:lnTo>
                  <a:pt x="20954" y="10477"/>
                </a:lnTo>
                <a:lnTo>
                  <a:pt x="5619" y="21859"/>
                </a:lnTo>
                <a:lnTo>
                  <a:pt x="0" y="35814"/>
                </a:lnTo>
                <a:lnTo>
                  <a:pt x="5619" y="49768"/>
                </a:lnTo>
                <a:lnTo>
                  <a:pt x="20954" y="61150"/>
                </a:lnTo>
                <a:lnTo>
                  <a:pt x="43719" y="68818"/>
                </a:lnTo>
                <a:lnTo>
                  <a:pt x="71627" y="71628"/>
                </a:lnTo>
                <a:lnTo>
                  <a:pt x="99976" y="68818"/>
                </a:lnTo>
                <a:lnTo>
                  <a:pt x="122967" y="61150"/>
                </a:lnTo>
                <a:lnTo>
                  <a:pt x="138386" y="49768"/>
                </a:lnTo>
                <a:lnTo>
                  <a:pt x="144017" y="358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3208" y="3430904"/>
            <a:ext cx="144145" cy="71755"/>
          </a:xfrm>
          <a:custGeom>
            <a:avLst/>
            <a:gdLst/>
            <a:ahLst/>
            <a:cxnLst/>
            <a:rect l="l" t="t" r="r" b="b"/>
            <a:pathLst>
              <a:path w="144144" h="71754">
                <a:moveTo>
                  <a:pt x="71627" y="0"/>
                </a:moveTo>
                <a:lnTo>
                  <a:pt x="43719" y="2809"/>
                </a:lnTo>
                <a:lnTo>
                  <a:pt x="20954" y="10477"/>
                </a:lnTo>
                <a:lnTo>
                  <a:pt x="5619" y="21859"/>
                </a:lnTo>
                <a:lnTo>
                  <a:pt x="0" y="35814"/>
                </a:lnTo>
                <a:lnTo>
                  <a:pt x="5619" y="49768"/>
                </a:lnTo>
                <a:lnTo>
                  <a:pt x="20954" y="61150"/>
                </a:lnTo>
                <a:lnTo>
                  <a:pt x="43719" y="68818"/>
                </a:lnTo>
                <a:lnTo>
                  <a:pt x="71627" y="71628"/>
                </a:lnTo>
                <a:lnTo>
                  <a:pt x="99976" y="68818"/>
                </a:lnTo>
                <a:lnTo>
                  <a:pt x="122967" y="61150"/>
                </a:lnTo>
                <a:lnTo>
                  <a:pt x="138386" y="49768"/>
                </a:lnTo>
                <a:lnTo>
                  <a:pt x="144017" y="35813"/>
                </a:lnTo>
                <a:lnTo>
                  <a:pt x="138386" y="21859"/>
                </a:lnTo>
                <a:lnTo>
                  <a:pt x="122967" y="10477"/>
                </a:lnTo>
                <a:lnTo>
                  <a:pt x="99976" y="2809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9952" y="3502533"/>
            <a:ext cx="215900" cy="504825"/>
          </a:xfrm>
          <a:custGeom>
            <a:avLst/>
            <a:gdLst/>
            <a:ahLst/>
            <a:cxnLst/>
            <a:rect l="l" t="t" r="r" b="b"/>
            <a:pathLst>
              <a:path w="215900" h="504825">
                <a:moveTo>
                  <a:pt x="215645" y="0"/>
                </a:moveTo>
                <a:lnTo>
                  <a:pt x="175532" y="38037"/>
                </a:lnTo>
                <a:lnTo>
                  <a:pt x="136624" y="75985"/>
                </a:lnTo>
                <a:lnTo>
                  <a:pt x="100198" y="113612"/>
                </a:lnTo>
                <a:lnTo>
                  <a:pt x="67532" y="150685"/>
                </a:lnTo>
                <a:lnTo>
                  <a:pt x="39902" y="186972"/>
                </a:lnTo>
                <a:lnTo>
                  <a:pt x="18585" y="222242"/>
                </a:lnTo>
                <a:lnTo>
                  <a:pt x="0" y="288798"/>
                </a:lnTo>
                <a:lnTo>
                  <a:pt x="6307" y="323656"/>
                </a:lnTo>
                <a:lnTo>
                  <a:pt x="51045" y="387989"/>
                </a:lnTo>
                <a:lnTo>
                  <a:pt x="85663" y="418129"/>
                </a:lnTo>
                <a:lnTo>
                  <a:pt x="125907" y="447362"/>
                </a:lnTo>
                <a:lnTo>
                  <a:pt x="169870" y="476023"/>
                </a:lnTo>
                <a:lnTo>
                  <a:pt x="215645" y="50444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1904" y="3430904"/>
            <a:ext cx="648970" cy="1008380"/>
          </a:xfrm>
          <a:custGeom>
            <a:avLst/>
            <a:gdLst/>
            <a:ahLst/>
            <a:cxnLst/>
            <a:rect l="l" t="t" r="r" b="b"/>
            <a:pathLst>
              <a:path w="648969" h="1008379">
                <a:moveTo>
                  <a:pt x="504926" y="0"/>
                </a:moveTo>
                <a:lnTo>
                  <a:pt x="458458" y="42336"/>
                </a:lnTo>
                <a:lnTo>
                  <a:pt x="412341" y="84570"/>
                </a:lnTo>
                <a:lnTo>
                  <a:pt x="366925" y="126618"/>
                </a:lnTo>
                <a:lnTo>
                  <a:pt x="322561" y="168393"/>
                </a:lnTo>
                <a:lnTo>
                  <a:pt x="279601" y="209809"/>
                </a:lnTo>
                <a:lnTo>
                  <a:pt x="238396" y="250782"/>
                </a:lnTo>
                <a:lnTo>
                  <a:pt x="199295" y="291225"/>
                </a:lnTo>
                <a:lnTo>
                  <a:pt x="162650" y="331053"/>
                </a:lnTo>
                <a:lnTo>
                  <a:pt x="128811" y="370181"/>
                </a:lnTo>
                <a:lnTo>
                  <a:pt x="98130" y="408522"/>
                </a:lnTo>
                <a:lnTo>
                  <a:pt x="70958" y="445991"/>
                </a:lnTo>
                <a:lnTo>
                  <a:pt x="47645" y="482502"/>
                </a:lnTo>
                <a:lnTo>
                  <a:pt x="28541" y="517971"/>
                </a:lnTo>
                <a:lnTo>
                  <a:pt x="4368" y="585435"/>
                </a:lnTo>
                <a:lnTo>
                  <a:pt x="0" y="617260"/>
                </a:lnTo>
                <a:lnTo>
                  <a:pt x="1244" y="647700"/>
                </a:lnTo>
                <a:lnTo>
                  <a:pt x="31669" y="709067"/>
                </a:lnTo>
                <a:lnTo>
                  <a:pt x="60865" y="738337"/>
                </a:lnTo>
                <a:lnTo>
                  <a:pt x="97626" y="766595"/>
                </a:lnTo>
                <a:lnTo>
                  <a:pt x="140632" y="793791"/>
                </a:lnTo>
                <a:lnTo>
                  <a:pt x="188567" y="819873"/>
                </a:lnTo>
                <a:lnTo>
                  <a:pt x="240112" y="844789"/>
                </a:lnTo>
                <a:lnTo>
                  <a:pt x="293948" y="868489"/>
                </a:lnTo>
                <a:lnTo>
                  <a:pt x="348757" y="890921"/>
                </a:lnTo>
                <a:lnTo>
                  <a:pt x="403222" y="912033"/>
                </a:lnTo>
                <a:lnTo>
                  <a:pt x="456023" y="931775"/>
                </a:lnTo>
                <a:lnTo>
                  <a:pt x="505843" y="950094"/>
                </a:lnTo>
                <a:lnTo>
                  <a:pt x="551364" y="966941"/>
                </a:lnTo>
                <a:lnTo>
                  <a:pt x="591266" y="982262"/>
                </a:lnTo>
                <a:lnTo>
                  <a:pt x="624232" y="996008"/>
                </a:lnTo>
                <a:lnTo>
                  <a:pt x="648944" y="1008126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439" y="3430904"/>
            <a:ext cx="1688464" cy="2305050"/>
          </a:xfrm>
          <a:custGeom>
            <a:avLst/>
            <a:gdLst/>
            <a:ahLst/>
            <a:cxnLst/>
            <a:rect l="l" t="t" r="r" b="b"/>
            <a:pathLst>
              <a:path w="1688464" h="2305050">
                <a:moveTo>
                  <a:pt x="1038769" y="0"/>
                </a:moveTo>
                <a:lnTo>
                  <a:pt x="982413" y="17246"/>
                </a:lnTo>
                <a:lnTo>
                  <a:pt x="926222" y="34532"/>
                </a:lnTo>
                <a:lnTo>
                  <a:pt x="870341" y="51897"/>
                </a:lnTo>
                <a:lnTo>
                  <a:pt x="814921" y="69380"/>
                </a:lnTo>
                <a:lnTo>
                  <a:pt x="760107" y="87021"/>
                </a:lnTo>
                <a:lnTo>
                  <a:pt x="706049" y="104858"/>
                </a:lnTo>
                <a:lnTo>
                  <a:pt x="652893" y="122931"/>
                </a:lnTo>
                <a:lnTo>
                  <a:pt x="600788" y="141280"/>
                </a:lnTo>
                <a:lnTo>
                  <a:pt x="549882" y="159944"/>
                </a:lnTo>
                <a:lnTo>
                  <a:pt x="500322" y="178961"/>
                </a:lnTo>
                <a:lnTo>
                  <a:pt x="452256" y="198373"/>
                </a:lnTo>
                <a:lnTo>
                  <a:pt x="405832" y="218217"/>
                </a:lnTo>
                <a:lnTo>
                  <a:pt x="361199" y="238534"/>
                </a:lnTo>
                <a:lnTo>
                  <a:pt x="318503" y="259362"/>
                </a:lnTo>
                <a:lnTo>
                  <a:pt x="277892" y="280741"/>
                </a:lnTo>
                <a:lnTo>
                  <a:pt x="239515" y="302711"/>
                </a:lnTo>
                <a:lnTo>
                  <a:pt x="203520" y="325310"/>
                </a:lnTo>
                <a:lnTo>
                  <a:pt x="170053" y="348579"/>
                </a:lnTo>
                <a:lnTo>
                  <a:pt x="139263" y="372556"/>
                </a:lnTo>
                <a:lnTo>
                  <a:pt x="86306" y="422792"/>
                </a:lnTo>
                <a:lnTo>
                  <a:pt x="45830" y="476334"/>
                </a:lnTo>
                <a:lnTo>
                  <a:pt x="17204" y="537811"/>
                </a:lnTo>
                <a:lnTo>
                  <a:pt x="2022" y="608533"/>
                </a:lnTo>
                <a:lnTo>
                  <a:pt x="0" y="645704"/>
                </a:lnTo>
                <a:lnTo>
                  <a:pt x="1503" y="683959"/>
                </a:lnTo>
                <a:lnTo>
                  <a:pt x="6392" y="723206"/>
                </a:lnTo>
                <a:lnTo>
                  <a:pt x="14528" y="763354"/>
                </a:lnTo>
                <a:lnTo>
                  <a:pt x="25770" y="804311"/>
                </a:lnTo>
                <a:lnTo>
                  <a:pt x="39980" y="845984"/>
                </a:lnTo>
                <a:lnTo>
                  <a:pt x="57017" y="888282"/>
                </a:lnTo>
                <a:lnTo>
                  <a:pt x="76741" y="931114"/>
                </a:lnTo>
                <a:lnTo>
                  <a:pt x="99014" y="974386"/>
                </a:lnTo>
                <a:lnTo>
                  <a:pt x="123695" y="1018009"/>
                </a:lnTo>
                <a:lnTo>
                  <a:pt x="150644" y="1061889"/>
                </a:lnTo>
                <a:lnTo>
                  <a:pt x="179721" y="1105935"/>
                </a:lnTo>
                <a:lnTo>
                  <a:pt x="210788" y="1150055"/>
                </a:lnTo>
                <a:lnTo>
                  <a:pt x="243705" y="1194157"/>
                </a:lnTo>
                <a:lnTo>
                  <a:pt x="278331" y="1238150"/>
                </a:lnTo>
                <a:lnTo>
                  <a:pt x="314526" y="1281941"/>
                </a:lnTo>
                <a:lnTo>
                  <a:pt x="352152" y="1325439"/>
                </a:lnTo>
                <a:lnTo>
                  <a:pt x="391069" y="1368552"/>
                </a:lnTo>
                <a:lnTo>
                  <a:pt x="418444" y="1397212"/>
                </a:lnTo>
                <a:lnTo>
                  <a:pt x="448714" y="1426837"/>
                </a:lnTo>
                <a:lnTo>
                  <a:pt x="481673" y="1457335"/>
                </a:lnTo>
                <a:lnTo>
                  <a:pt x="517117" y="1488614"/>
                </a:lnTo>
                <a:lnTo>
                  <a:pt x="554842" y="1520580"/>
                </a:lnTo>
                <a:lnTo>
                  <a:pt x="594642" y="1553142"/>
                </a:lnTo>
                <a:lnTo>
                  <a:pt x="636314" y="1586205"/>
                </a:lnTo>
                <a:lnTo>
                  <a:pt x="679652" y="1619678"/>
                </a:lnTo>
                <a:lnTo>
                  <a:pt x="724453" y="1653468"/>
                </a:lnTo>
                <a:lnTo>
                  <a:pt x="770512" y="1687483"/>
                </a:lnTo>
                <a:lnTo>
                  <a:pt x="817623" y="1721629"/>
                </a:lnTo>
                <a:lnTo>
                  <a:pt x="865583" y="1755814"/>
                </a:lnTo>
                <a:lnTo>
                  <a:pt x="914188" y="1789946"/>
                </a:lnTo>
                <a:lnTo>
                  <a:pt x="963231" y="1823931"/>
                </a:lnTo>
                <a:lnTo>
                  <a:pt x="1012510" y="1857678"/>
                </a:lnTo>
                <a:lnTo>
                  <a:pt x="1061819" y="1891093"/>
                </a:lnTo>
                <a:lnTo>
                  <a:pt x="1110954" y="1924084"/>
                </a:lnTo>
                <a:lnTo>
                  <a:pt x="1159711" y="1956558"/>
                </a:lnTo>
                <a:lnTo>
                  <a:pt x="1207884" y="1988423"/>
                </a:lnTo>
                <a:lnTo>
                  <a:pt x="1255269" y="2019585"/>
                </a:lnTo>
                <a:lnTo>
                  <a:pt x="1301662" y="2049953"/>
                </a:lnTo>
                <a:lnTo>
                  <a:pt x="1346858" y="2079434"/>
                </a:lnTo>
                <a:lnTo>
                  <a:pt x="1390653" y="2107934"/>
                </a:lnTo>
                <a:lnTo>
                  <a:pt x="1432842" y="2135362"/>
                </a:lnTo>
                <a:lnTo>
                  <a:pt x="1473220" y="2161624"/>
                </a:lnTo>
                <a:lnTo>
                  <a:pt x="1511583" y="2186628"/>
                </a:lnTo>
                <a:lnTo>
                  <a:pt x="1547727" y="2210282"/>
                </a:lnTo>
                <a:lnTo>
                  <a:pt x="1581447" y="2232493"/>
                </a:lnTo>
                <a:lnTo>
                  <a:pt x="1640795" y="2272214"/>
                </a:lnTo>
                <a:lnTo>
                  <a:pt x="1666015" y="2289538"/>
                </a:lnTo>
                <a:lnTo>
                  <a:pt x="1687993" y="230505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9952" y="3116770"/>
            <a:ext cx="215900" cy="314325"/>
          </a:xfrm>
          <a:custGeom>
            <a:avLst/>
            <a:gdLst/>
            <a:ahLst/>
            <a:cxnLst/>
            <a:rect l="l" t="t" r="r" b="b"/>
            <a:pathLst>
              <a:path w="215900" h="314325">
                <a:moveTo>
                  <a:pt x="215645" y="314134"/>
                </a:moveTo>
                <a:lnTo>
                  <a:pt x="206209" y="254331"/>
                </a:lnTo>
                <a:lnTo>
                  <a:pt x="196539" y="196645"/>
                </a:lnTo>
                <a:lnTo>
                  <a:pt x="186023" y="143065"/>
                </a:lnTo>
                <a:lnTo>
                  <a:pt x="174046" y="95581"/>
                </a:lnTo>
                <a:lnTo>
                  <a:pt x="159995" y="56183"/>
                </a:lnTo>
                <a:lnTo>
                  <a:pt x="112835" y="3286"/>
                </a:lnTo>
                <a:lnTo>
                  <a:pt x="77628" y="0"/>
                </a:lnTo>
                <a:lnTo>
                  <a:pt x="39421" y="10144"/>
                </a:lnTo>
                <a:lnTo>
                  <a:pt x="0" y="2686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2930" y="2198962"/>
            <a:ext cx="1073785" cy="514350"/>
          </a:xfrm>
          <a:custGeom>
            <a:avLst/>
            <a:gdLst/>
            <a:ahLst/>
            <a:cxnLst/>
            <a:rect l="l" t="t" r="r" b="b"/>
            <a:pathLst>
              <a:path w="1073785" h="514350">
                <a:moveTo>
                  <a:pt x="0" y="514138"/>
                </a:moveTo>
                <a:lnTo>
                  <a:pt x="39098" y="470043"/>
                </a:lnTo>
                <a:lnTo>
                  <a:pt x="78101" y="426409"/>
                </a:lnTo>
                <a:lnTo>
                  <a:pt x="116957" y="383493"/>
                </a:lnTo>
                <a:lnTo>
                  <a:pt x="155617" y="341550"/>
                </a:lnTo>
                <a:lnTo>
                  <a:pt x="194033" y="300836"/>
                </a:lnTo>
                <a:lnTo>
                  <a:pt x="232155" y="261608"/>
                </a:lnTo>
                <a:lnTo>
                  <a:pt x="269934" y="224121"/>
                </a:lnTo>
                <a:lnTo>
                  <a:pt x="307320" y="188631"/>
                </a:lnTo>
                <a:lnTo>
                  <a:pt x="344263" y="155394"/>
                </a:lnTo>
                <a:lnTo>
                  <a:pt x="380716" y="124665"/>
                </a:lnTo>
                <a:lnTo>
                  <a:pt x="416627" y="96702"/>
                </a:lnTo>
                <a:lnTo>
                  <a:pt x="451949" y="71759"/>
                </a:lnTo>
                <a:lnTo>
                  <a:pt x="486631" y="50093"/>
                </a:lnTo>
                <a:lnTo>
                  <a:pt x="520625" y="31959"/>
                </a:lnTo>
                <a:lnTo>
                  <a:pt x="586350" y="7313"/>
                </a:lnTo>
                <a:lnTo>
                  <a:pt x="658282" y="0"/>
                </a:lnTo>
                <a:lnTo>
                  <a:pt x="697311" y="5879"/>
                </a:lnTo>
                <a:lnTo>
                  <a:pt x="735176" y="18378"/>
                </a:lnTo>
                <a:lnTo>
                  <a:pt x="771987" y="36924"/>
                </a:lnTo>
                <a:lnTo>
                  <a:pt x="807850" y="60946"/>
                </a:lnTo>
                <a:lnTo>
                  <a:pt x="842875" y="89870"/>
                </a:lnTo>
                <a:lnTo>
                  <a:pt x="877170" y="123125"/>
                </a:lnTo>
                <a:lnTo>
                  <a:pt x="910842" y="160138"/>
                </a:lnTo>
                <a:lnTo>
                  <a:pt x="944000" y="200338"/>
                </a:lnTo>
                <a:lnTo>
                  <a:pt x="976753" y="243151"/>
                </a:lnTo>
                <a:lnTo>
                  <a:pt x="1009208" y="288006"/>
                </a:lnTo>
                <a:lnTo>
                  <a:pt x="1041473" y="334330"/>
                </a:lnTo>
                <a:lnTo>
                  <a:pt x="1073658" y="38155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5598" y="3286125"/>
            <a:ext cx="216535" cy="144780"/>
          </a:xfrm>
          <a:custGeom>
            <a:avLst/>
            <a:gdLst/>
            <a:ahLst/>
            <a:cxnLst/>
            <a:rect l="l" t="t" r="r" b="b"/>
            <a:pathLst>
              <a:path w="216535" h="144779">
                <a:moveTo>
                  <a:pt x="216407" y="144779"/>
                </a:moveTo>
                <a:lnTo>
                  <a:pt x="189547" y="91297"/>
                </a:lnTo>
                <a:lnTo>
                  <a:pt x="162686" y="44957"/>
                </a:lnTo>
                <a:lnTo>
                  <a:pt x="135826" y="12334"/>
                </a:lnTo>
                <a:lnTo>
                  <a:pt x="108965" y="0"/>
                </a:lnTo>
                <a:lnTo>
                  <a:pt x="79402" y="19300"/>
                </a:lnTo>
                <a:lnTo>
                  <a:pt x="47910" y="63531"/>
                </a:lnTo>
                <a:lnTo>
                  <a:pt x="19704" y="112192"/>
                </a:lnTo>
                <a:lnTo>
                  <a:pt x="0" y="14477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3635" y="3502533"/>
            <a:ext cx="157480" cy="431800"/>
          </a:xfrm>
          <a:custGeom>
            <a:avLst/>
            <a:gdLst/>
            <a:ahLst/>
            <a:cxnLst/>
            <a:rect l="l" t="t" r="r" b="b"/>
            <a:pathLst>
              <a:path w="157480" h="431800">
                <a:moveTo>
                  <a:pt x="0" y="0"/>
                </a:moveTo>
                <a:lnTo>
                  <a:pt x="44577" y="27967"/>
                </a:lnTo>
                <a:lnTo>
                  <a:pt x="85725" y="59150"/>
                </a:lnTo>
                <a:lnTo>
                  <a:pt x="120014" y="96762"/>
                </a:lnTo>
                <a:lnTo>
                  <a:pt x="144018" y="144018"/>
                </a:lnTo>
                <a:lnTo>
                  <a:pt x="153013" y="182707"/>
                </a:lnTo>
                <a:lnTo>
                  <a:pt x="157056" y="226455"/>
                </a:lnTo>
                <a:lnTo>
                  <a:pt x="157162" y="274224"/>
                </a:lnTo>
                <a:lnTo>
                  <a:pt x="154347" y="324978"/>
                </a:lnTo>
                <a:lnTo>
                  <a:pt x="149627" y="377680"/>
                </a:lnTo>
                <a:lnTo>
                  <a:pt x="144018" y="431292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6025" y="3435377"/>
            <a:ext cx="505459" cy="78105"/>
          </a:xfrm>
          <a:custGeom>
            <a:avLst/>
            <a:gdLst/>
            <a:ahLst/>
            <a:cxnLst/>
            <a:rect l="l" t="t" r="r" b="b"/>
            <a:pathLst>
              <a:path w="505460" h="78104">
                <a:moveTo>
                  <a:pt x="0" y="6957"/>
                </a:moveTo>
                <a:lnTo>
                  <a:pt x="59233" y="4198"/>
                </a:lnTo>
                <a:lnTo>
                  <a:pt x="117441" y="1959"/>
                </a:lnTo>
                <a:lnTo>
                  <a:pt x="173689" y="479"/>
                </a:lnTo>
                <a:lnTo>
                  <a:pt x="227044" y="0"/>
                </a:lnTo>
                <a:lnTo>
                  <a:pt x="276574" y="759"/>
                </a:lnTo>
                <a:lnTo>
                  <a:pt x="321346" y="2999"/>
                </a:lnTo>
                <a:lnTo>
                  <a:pt x="360426" y="6957"/>
                </a:lnTo>
                <a:lnTo>
                  <a:pt x="414444" y="18352"/>
                </a:lnTo>
                <a:lnTo>
                  <a:pt x="453104" y="35247"/>
                </a:lnTo>
                <a:lnTo>
                  <a:pt x="481619" y="55714"/>
                </a:lnTo>
                <a:lnTo>
                  <a:pt x="505206" y="77823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3635" y="2783204"/>
            <a:ext cx="220345" cy="576580"/>
          </a:xfrm>
          <a:custGeom>
            <a:avLst/>
            <a:gdLst/>
            <a:ahLst/>
            <a:cxnLst/>
            <a:rect l="l" t="t" r="r" b="b"/>
            <a:pathLst>
              <a:path w="220344" h="576579">
                <a:moveTo>
                  <a:pt x="0" y="576072"/>
                </a:moveTo>
                <a:lnTo>
                  <a:pt x="47406" y="563287"/>
                </a:lnTo>
                <a:lnTo>
                  <a:pt x="92992" y="548724"/>
                </a:lnTo>
                <a:lnTo>
                  <a:pt x="134683" y="530352"/>
                </a:lnTo>
                <a:lnTo>
                  <a:pt x="170405" y="506137"/>
                </a:lnTo>
                <a:lnTo>
                  <a:pt x="198084" y="474048"/>
                </a:lnTo>
                <a:lnTo>
                  <a:pt x="215646" y="432054"/>
                </a:lnTo>
                <a:lnTo>
                  <a:pt x="219785" y="394509"/>
                </a:lnTo>
                <a:lnTo>
                  <a:pt x="217433" y="347368"/>
                </a:lnTo>
                <a:lnTo>
                  <a:pt x="210058" y="293624"/>
                </a:lnTo>
                <a:lnTo>
                  <a:pt x="199126" y="236267"/>
                </a:lnTo>
                <a:lnTo>
                  <a:pt x="186106" y="178289"/>
                </a:lnTo>
                <a:lnTo>
                  <a:pt x="172465" y="122682"/>
                </a:lnTo>
                <a:lnTo>
                  <a:pt x="159671" y="72437"/>
                </a:lnTo>
                <a:lnTo>
                  <a:pt x="149192" y="30545"/>
                </a:lnTo>
                <a:lnTo>
                  <a:pt x="142493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21604" y="2567558"/>
            <a:ext cx="1937385" cy="64135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31140" marR="83820" indent="-13970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Islas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Santiago  en Cabo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Verde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74510" y="4078604"/>
            <a:ext cx="2470150" cy="64198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5740" marR="147320" indent="-11430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Sao </a:t>
            </a:r>
            <a:r>
              <a:rPr sz="1800" dirty="0">
                <a:latin typeface="Arial"/>
                <a:cs typeface="Arial"/>
              </a:rPr>
              <a:t>Tomé </a:t>
            </a:r>
            <a:r>
              <a:rPr sz="1800" spc="-5" dirty="0">
                <a:latin typeface="Arial"/>
                <a:cs typeface="Arial"/>
              </a:rPr>
              <a:t>en el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Golfo  </a:t>
            </a:r>
            <a:r>
              <a:rPr sz="1800" spc="-5" dirty="0">
                <a:latin typeface="Arial"/>
                <a:cs typeface="Arial"/>
              </a:rPr>
              <a:t>de Guinea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Loanda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61335" y="2926461"/>
            <a:ext cx="1250950" cy="367030"/>
          </a:xfrm>
          <a:custGeom>
            <a:avLst/>
            <a:gdLst/>
            <a:ahLst/>
            <a:cxnLst/>
            <a:rect l="l" t="t" r="r" b="b"/>
            <a:pathLst>
              <a:path w="1250950" h="367029">
                <a:moveTo>
                  <a:pt x="0" y="0"/>
                </a:moveTo>
                <a:lnTo>
                  <a:pt x="0" y="366522"/>
                </a:lnTo>
                <a:lnTo>
                  <a:pt x="1250441" y="366522"/>
                </a:lnTo>
                <a:lnTo>
                  <a:pt x="12504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40075" y="2965322"/>
            <a:ext cx="1092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Cartagena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109" y="1990725"/>
            <a:ext cx="1098550" cy="367665"/>
          </a:xfrm>
          <a:custGeom>
            <a:avLst/>
            <a:gdLst/>
            <a:ahLst/>
            <a:cxnLst/>
            <a:rect l="l" t="t" r="r" b="b"/>
            <a:pathLst>
              <a:path w="1098550" h="367664">
                <a:moveTo>
                  <a:pt x="0" y="0"/>
                </a:moveTo>
                <a:lnTo>
                  <a:pt x="0" y="367283"/>
                </a:lnTo>
                <a:lnTo>
                  <a:pt x="1098041" y="367283"/>
                </a:lnTo>
                <a:lnTo>
                  <a:pt x="1098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9611" y="2030348"/>
            <a:ext cx="940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Veracruz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2007" y="2494407"/>
            <a:ext cx="857250" cy="367030"/>
          </a:xfrm>
          <a:custGeom>
            <a:avLst/>
            <a:gdLst/>
            <a:ahLst/>
            <a:cxnLst/>
            <a:rect l="l" t="t" r="r" b="b"/>
            <a:pathLst>
              <a:path w="857250" h="367030">
                <a:moveTo>
                  <a:pt x="0" y="0"/>
                </a:moveTo>
                <a:lnTo>
                  <a:pt x="0" y="366522"/>
                </a:lnTo>
                <a:lnTo>
                  <a:pt x="857249" y="366522"/>
                </a:lnTo>
                <a:lnTo>
                  <a:pt x="857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21508" y="2534030"/>
            <a:ext cx="698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Caribe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0109" y="3359277"/>
            <a:ext cx="1035050" cy="367665"/>
          </a:xfrm>
          <a:custGeom>
            <a:avLst/>
            <a:gdLst/>
            <a:ahLst/>
            <a:cxnLst/>
            <a:rect l="l" t="t" r="r" b="b"/>
            <a:pathLst>
              <a:path w="1035050" h="367664">
                <a:moveTo>
                  <a:pt x="0" y="0"/>
                </a:moveTo>
                <a:lnTo>
                  <a:pt x="0" y="367284"/>
                </a:lnTo>
                <a:lnTo>
                  <a:pt x="1034795" y="367284"/>
                </a:lnTo>
                <a:lnTo>
                  <a:pt x="103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9611" y="3398901"/>
            <a:ext cx="876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Panamá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54376" y="3646551"/>
            <a:ext cx="1035685" cy="367665"/>
          </a:xfrm>
          <a:custGeom>
            <a:avLst/>
            <a:gdLst/>
            <a:ahLst/>
            <a:cxnLst/>
            <a:rect l="l" t="t" r="r" b="b"/>
            <a:pathLst>
              <a:path w="1035685" h="367664">
                <a:moveTo>
                  <a:pt x="0" y="0"/>
                </a:moveTo>
                <a:lnTo>
                  <a:pt x="0" y="367284"/>
                </a:lnTo>
                <a:lnTo>
                  <a:pt x="1035557" y="367284"/>
                </a:lnTo>
                <a:lnTo>
                  <a:pt x="10355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06625" y="3646551"/>
            <a:ext cx="10041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err="1" smtClean="0">
                <a:latin typeface="Arial"/>
                <a:cs typeface="Arial"/>
              </a:rPr>
              <a:t>Colomb</a:t>
            </a:r>
            <a:r>
              <a:rPr lang="es-PA" sz="1800" spc="-5" dirty="0" err="1" smtClean="0">
                <a:latin typeface="Arial"/>
                <a:cs typeface="Arial"/>
              </a:rPr>
              <a:t>ia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61335" y="3359277"/>
            <a:ext cx="1263650" cy="367665"/>
          </a:xfrm>
          <a:custGeom>
            <a:avLst/>
            <a:gdLst/>
            <a:ahLst/>
            <a:cxnLst/>
            <a:rect l="l" t="t" r="r" b="b"/>
            <a:pathLst>
              <a:path w="1263650" h="367664">
                <a:moveTo>
                  <a:pt x="0" y="0"/>
                </a:moveTo>
                <a:lnTo>
                  <a:pt x="0" y="367284"/>
                </a:lnTo>
                <a:lnTo>
                  <a:pt x="1263396" y="367284"/>
                </a:lnTo>
                <a:lnTo>
                  <a:pt x="126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140075" y="3398901"/>
            <a:ext cx="11061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Venezuela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97226" y="4439030"/>
            <a:ext cx="666750" cy="367030"/>
          </a:xfrm>
          <a:custGeom>
            <a:avLst/>
            <a:gdLst/>
            <a:ahLst/>
            <a:cxnLst/>
            <a:rect l="l" t="t" r="r" b="b"/>
            <a:pathLst>
              <a:path w="666750" h="367029">
                <a:moveTo>
                  <a:pt x="0" y="0"/>
                </a:moveTo>
                <a:lnTo>
                  <a:pt x="0" y="366522"/>
                </a:lnTo>
                <a:lnTo>
                  <a:pt x="666749" y="366522"/>
                </a:lnTo>
                <a:lnTo>
                  <a:pt x="6667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76729" y="4478654"/>
            <a:ext cx="50863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Perú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27885" y="4006977"/>
            <a:ext cx="1035050" cy="367665"/>
          </a:xfrm>
          <a:custGeom>
            <a:avLst/>
            <a:gdLst/>
            <a:ahLst/>
            <a:cxnLst/>
            <a:rect l="l" t="t" r="r" b="b"/>
            <a:pathLst>
              <a:path w="1035050" h="367664">
                <a:moveTo>
                  <a:pt x="0" y="0"/>
                </a:moveTo>
                <a:lnTo>
                  <a:pt x="0" y="367284"/>
                </a:lnTo>
                <a:lnTo>
                  <a:pt x="1034795" y="367284"/>
                </a:lnTo>
                <a:lnTo>
                  <a:pt x="103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06625" y="4046601"/>
            <a:ext cx="876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Ecuador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2433" y="5591175"/>
            <a:ext cx="768350" cy="36766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Chile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0975" y="2926461"/>
            <a:ext cx="1683385" cy="36703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Arial"/>
                <a:cs typeface="Arial"/>
              </a:rPr>
              <a:t>Centroamérica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54796" y="6066154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1945" marR="5080" indent="-2288540">
              <a:lnSpc>
                <a:spcPct val="100000"/>
              </a:lnSpc>
            </a:pPr>
            <a:r>
              <a:rPr dirty="0" err="1"/>
              <a:t>Principales</a:t>
            </a:r>
            <a:r>
              <a:rPr dirty="0"/>
              <a:t> </a:t>
            </a:r>
            <a:r>
              <a:rPr lang="es-PA" dirty="0" smtClean="0"/>
              <a:t>P</a:t>
            </a:r>
            <a:r>
              <a:rPr dirty="0" err="1" smtClean="0"/>
              <a:t>uertos</a:t>
            </a:r>
            <a:r>
              <a:rPr dirty="0" smtClean="0"/>
              <a:t> </a:t>
            </a:r>
            <a:r>
              <a:rPr dirty="0"/>
              <a:t>de </a:t>
            </a:r>
            <a:r>
              <a:rPr lang="es-PA" dirty="0" smtClean="0"/>
              <a:t>S</a:t>
            </a:r>
            <a:r>
              <a:rPr dirty="0" err="1" smtClean="0"/>
              <a:t>alida</a:t>
            </a:r>
            <a:r>
              <a:rPr dirty="0" smtClean="0"/>
              <a:t> </a:t>
            </a:r>
            <a:r>
              <a:rPr dirty="0"/>
              <a:t>de </a:t>
            </a:r>
            <a:r>
              <a:rPr lang="es-PA" dirty="0" smtClean="0"/>
              <a:t>P</a:t>
            </a:r>
            <a:r>
              <a:rPr dirty="0" err="1" smtClean="0"/>
              <a:t>ersonas</a:t>
            </a:r>
            <a:r>
              <a:rPr dirty="0" smtClean="0"/>
              <a:t>  </a:t>
            </a:r>
            <a:r>
              <a:rPr lang="es-PA" dirty="0"/>
              <a:t>E</a:t>
            </a:r>
            <a:r>
              <a:rPr dirty="0" err="1" smtClean="0"/>
              <a:t>sclavizadas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10403" y="1343025"/>
            <a:ext cx="3047999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70754" y="5921375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1154" y="5921375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(8)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401" y="1414653"/>
            <a:ext cx="4536947" cy="444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4504" y="459105"/>
            <a:ext cx="5246370" cy="5887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0026" y="444627"/>
            <a:ext cx="5275580" cy="5916930"/>
          </a:xfrm>
          <a:custGeom>
            <a:avLst/>
            <a:gdLst/>
            <a:ahLst/>
            <a:cxnLst/>
            <a:rect l="l" t="t" r="r" b="b"/>
            <a:pathLst>
              <a:path w="5275580" h="5916930">
                <a:moveTo>
                  <a:pt x="0" y="5916930"/>
                </a:moveTo>
                <a:lnTo>
                  <a:pt x="0" y="0"/>
                </a:lnTo>
                <a:lnTo>
                  <a:pt x="5275326" y="0"/>
                </a:lnTo>
                <a:lnTo>
                  <a:pt x="5275326" y="5916930"/>
                </a:lnTo>
                <a:lnTo>
                  <a:pt x="0" y="5916930"/>
                </a:lnTo>
                <a:close/>
              </a:path>
            </a:pathLst>
          </a:custGeom>
          <a:ln w="28575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105" y="459105"/>
            <a:ext cx="7732776" cy="5840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055" y="440055"/>
            <a:ext cx="7771130" cy="5878830"/>
          </a:xfrm>
          <a:custGeom>
            <a:avLst/>
            <a:gdLst/>
            <a:ahLst/>
            <a:cxnLst/>
            <a:rect l="l" t="t" r="r" b="b"/>
            <a:pathLst>
              <a:path w="7771130" h="5878830">
                <a:moveTo>
                  <a:pt x="0" y="5878830"/>
                </a:moveTo>
                <a:lnTo>
                  <a:pt x="0" y="0"/>
                </a:lnTo>
                <a:lnTo>
                  <a:pt x="7770876" y="0"/>
                </a:lnTo>
                <a:lnTo>
                  <a:pt x="7770876" y="5878830"/>
                </a:lnTo>
                <a:lnTo>
                  <a:pt x="0" y="5878830"/>
                </a:lnTo>
                <a:close/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0151" y="954405"/>
            <a:ext cx="5207508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0245" y="944499"/>
            <a:ext cx="5226685" cy="4972050"/>
          </a:xfrm>
          <a:custGeom>
            <a:avLst/>
            <a:gdLst/>
            <a:ahLst/>
            <a:cxnLst/>
            <a:rect l="l" t="t" r="r" b="b"/>
            <a:pathLst>
              <a:path w="5226684" h="4972050">
                <a:moveTo>
                  <a:pt x="0" y="4972050"/>
                </a:moveTo>
                <a:lnTo>
                  <a:pt x="0" y="0"/>
                </a:lnTo>
                <a:lnTo>
                  <a:pt x="5226558" y="0"/>
                </a:lnTo>
                <a:lnTo>
                  <a:pt x="5226558" y="4972050"/>
                </a:lnTo>
                <a:lnTo>
                  <a:pt x="0" y="4972050"/>
                </a:lnTo>
                <a:close/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808" y="853059"/>
            <a:ext cx="6868668" cy="515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9758" y="834008"/>
            <a:ext cx="6906895" cy="5192395"/>
          </a:xfrm>
          <a:custGeom>
            <a:avLst/>
            <a:gdLst/>
            <a:ahLst/>
            <a:cxnLst/>
            <a:rect l="l" t="t" r="r" b="b"/>
            <a:pathLst>
              <a:path w="6906895" h="5192395">
                <a:moveTo>
                  <a:pt x="0" y="5192268"/>
                </a:moveTo>
                <a:lnTo>
                  <a:pt x="0" y="0"/>
                </a:lnTo>
                <a:lnTo>
                  <a:pt x="6906768" y="0"/>
                </a:lnTo>
                <a:lnTo>
                  <a:pt x="6906768" y="5192268"/>
                </a:lnTo>
                <a:lnTo>
                  <a:pt x="0" y="5192268"/>
                </a:lnTo>
                <a:close/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626110">
              <a:lnSpc>
                <a:spcPct val="100000"/>
              </a:lnSpc>
            </a:pPr>
            <a:r>
              <a:rPr dirty="0"/>
              <a:t>Conexiones entre Centroamérica y</a:t>
            </a:r>
            <a:r>
              <a:rPr spc="-75" dirty="0"/>
              <a:t> </a:t>
            </a:r>
            <a:r>
              <a:rPr dirty="0"/>
              <a:t>África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455" y="1990725"/>
            <a:ext cx="1377950" cy="367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Intercambio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3725" y="1343025"/>
            <a:ext cx="4819650" cy="3167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río </a:t>
            </a:r>
            <a:r>
              <a:rPr sz="1800" spc="-5" dirty="0">
                <a:latin typeface="Arial"/>
                <a:cs typeface="Arial"/>
              </a:rPr>
              <a:t>Gambia ropa de algodón, marfil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cera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3725" y="1775079"/>
            <a:ext cx="3219450" cy="3167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río </a:t>
            </a:r>
            <a:r>
              <a:rPr sz="1800" spc="-5" dirty="0">
                <a:latin typeface="Arial"/>
                <a:cs typeface="Arial"/>
              </a:rPr>
              <a:t>Santo Domingo, </a:t>
            </a:r>
            <a:r>
              <a:rPr sz="1800" spc="-5" dirty="0" err="1" smtClean="0">
                <a:latin typeface="Arial"/>
                <a:cs typeface="Arial"/>
              </a:rPr>
              <a:t>hierro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3725" y="2207133"/>
            <a:ext cx="2876550" cy="3167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río Grande, </a:t>
            </a:r>
            <a:r>
              <a:rPr sz="1800" spc="-5" dirty="0">
                <a:latin typeface="Arial"/>
                <a:cs typeface="Arial"/>
              </a:rPr>
              <a:t>marfil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oro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3725" y="2638425"/>
            <a:ext cx="3638550" cy="3167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En islas de Bijagos, vacas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rocas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383" y="3718178"/>
            <a:ext cx="2571750" cy="1191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3820" algn="ctr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Tráfico </a:t>
            </a:r>
            <a:r>
              <a:rPr sz="1800" spc="-10" dirty="0">
                <a:latin typeface="Arial"/>
                <a:cs typeface="Arial"/>
              </a:rPr>
              <a:t>complementado  </a:t>
            </a:r>
            <a:r>
              <a:rPr sz="1800" spc="-5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producción</a:t>
            </a:r>
            <a:endParaRPr sz="1800">
              <a:latin typeface="Arial"/>
              <a:cs typeface="Arial"/>
            </a:endParaRPr>
          </a:p>
          <a:p>
            <a:pPr marL="180340" marR="173990" indent="-6286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en Santiago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Fuego  (islas de Cabo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Verde)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5778" y="3359277"/>
            <a:ext cx="1729105" cy="20148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97815" indent="-205740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98450" algn="l"/>
              </a:tabLst>
            </a:pPr>
            <a:r>
              <a:rPr sz="1800" spc="-10" dirty="0">
                <a:latin typeface="Arial"/>
                <a:cs typeface="Arial"/>
              </a:rPr>
              <a:t>cereales,</a:t>
            </a:r>
            <a:endParaRPr sz="1800" dirty="0">
              <a:latin typeface="Arial"/>
              <a:cs typeface="Arial"/>
            </a:endParaRPr>
          </a:p>
          <a:p>
            <a:pPr marL="297815" indent="-20574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frutas,</a:t>
            </a:r>
          </a:p>
          <a:p>
            <a:pPr marL="297815" indent="-205740">
              <a:lnSpc>
                <a:spcPct val="100000"/>
              </a:lnSpc>
              <a:buClr>
                <a:srgbClr val="010000"/>
              </a:buClr>
              <a:buChar char="•"/>
              <a:tabLst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legumbres,</a:t>
            </a:r>
            <a:endParaRPr sz="1800" dirty="0">
              <a:latin typeface="Arial"/>
              <a:cs typeface="Arial"/>
            </a:endParaRPr>
          </a:p>
          <a:p>
            <a:pPr marL="234315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10" dirty="0">
                <a:latin typeface="Arial"/>
                <a:cs typeface="Arial"/>
              </a:rPr>
              <a:t>algodón,</a:t>
            </a:r>
            <a:endParaRPr sz="1800" dirty="0">
              <a:latin typeface="Arial"/>
              <a:cs typeface="Arial"/>
            </a:endParaRPr>
          </a:p>
          <a:p>
            <a:pPr marL="234315" indent="-14224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añil,</a:t>
            </a:r>
            <a:endParaRPr sz="1800" dirty="0">
              <a:latin typeface="Arial"/>
              <a:cs typeface="Arial"/>
            </a:endParaRPr>
          </a:p>
          <a:p>
            <a:pPr marL="234315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ganadería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</a:p>
          <a:p>
            <a:pPr marL="234315" indent="-14224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lang="es-PA" sz="1800" spc="-5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al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2433" y="1343025"/>
            <a:ext cx="287655" cy="1800860"/>
          </a:xfrm>
          <a:custGeom>
            <a:avLst/>
            <a:gdLst/>
            <a:ahLst/>
            <a:cxnLst/>
            <a:rect l="l" t="t" r="r" b="b"/>
            <a:pathLst>
              <a:path w="287655" h="1800860">
                <a:moveTo>
                  <a:pt x="287274" y="0"/>
                </a:moveTo>
                <a:lnTo>
                  <a:pt x="241864" y="7711"/>
                </a:lnTo>
                <a:lnTo>
                  <a:pt x="202344" y="29138"/>
                </a:lnTo>
                <a:lnTo>
                  <a:pt x="171126" y="61722"/>
                </a:lnTo>
                <a:lnTo>
                  <a:pt x="150626" y="102900"/>
                </a:lnTo>
                <a:lnTo>
                  <a:pt x="143256" y="150114"/>
                </a:lnTo>
                <a:lnTo>
                  <a:pt x="143256" y="750570"/>
                </a:lnTo>
                <a:lnTo>
                  <a:pt x="135965" y="797783"/>
                </a:lnTo>
                <a:lnTo>
                  <a:pt x="115653" y="838962"/>
                </a:lnTo>
                <a:lnTo>
                  <a:pt x="84661" y="871545"/>
                </a:lnTo>
                <a:lnTo>
                  <a:pt x="45329" y="892972"/>
                </a:lnTo>
                <a:lnTo>
                  <a:pt x="0" y="900684"/>
                </a:lnTo>
                <a:lnTo>
                  <a:pt x="45329" y="908322"/>
                </a:lnTo>
                <a:lnTo>
                  <a:pt x="84661" y="929603"/>
                </a:lnTo>
                <a:lnTo>
                  <a:pt x="115653" y="962076"/>
                </a:lnTo>
                <a:lnTo>
                  <a:pt x="135965" y="1003291"/>
                </a:lnTo>
                <a:lnTo>
                  <a:pt x="143256" y="1050798"/>
                </a:lnTo>
                <a:lnTo>
                  <a:pt x="143256" y="1650492"/>
                </a:lnTo>
                <a:lnTo>
                  <a:pt x="150626" y="1697998"/>
                </a:lnTo>
                <a:lnTo>
                  <a:pt x="171126" y="1739213"/>
                </a:lnTo>
                <a:lnTo>
                  <a:pt x="202344" y="1771686"/>
                </a:lnTo>
                <a:lnTo>
                  <a:pt x="241864" y="1792967"/>
                </a:lnTo>
                <a:lnTo>
                  <a:pt x="287274" y="180060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3725" y="3359277"/>
            <a:ext cx="287655" cy="2087880"/>
          </a:xfrm>
          <a:custGeom>
            <a:avLst/>
            <a:gdLst/>
            <a:ahLst/>
            <a:cxnLst/>
            <a:rect l="l" t="t" r="r" b="b"/>
            <a:pathLst>
              <a:path w="287654" h="2087879">
                <a:moveTo>
                  <a:pt x="287274" y="0"/>
                </a:moveTo>
                <a:lnTo>
                  <a:pt x="241944" y="8857"/>
                </a:lnTo>
                <a:lnTo>
                  <a:pt x="202612" y="33552"/>
                </a:lnTo>
                <a:lnTo>
                  <a:pt x="171620" y="71268"/>
                </a:lnTo>
                <a:lnTo>
                  <a:pt x="151308" y="119188"/>
                </a:lnTo>
                <a:lnTo>
                  <a:pt x="144018" y="174498"/>
                </a:lnTo>
                <a:lnTo>
                  <a:pt x="144018" y="870204"/>
                </a:lnTo>
                <a:lnTo>
                  <a:pt x="136721" y="925141"/>
                </a:lnTo>
                <a:lnTo>
                  <a:pt x="116366" y="972836"/>
                </a:lnTo>
                <a:lnTo>
                  <a:pt x="85258" y="1010436"/>
                </a:lnTo>
                <a:lnTo>
                  <a:pt x="45701" y="1035088"/>
                </a:lnTo>
                <a:lnTo>
                  <a:pt x="0" y="1043940"/>
                </a:lnTo>
                <a:lnTo>
                  <a:pt x="45701" y="1052791"/>
                </a:lnTo>
                <a:lnTo>
                  <a:pt x="85258" y="1077443"/>
                </a:lnTo>
                <a:lnTo>
                  <a:pt x="116366" y="1115043"/>
                </a:lnTo>
                <a:lnTo>
                  <a:pt x="136721" y="1162738"/>
                </a:lnTo>
                <a:lnTo>
                  <a:pt x="144018" y="1217676"/>
                </a:lnTo>
                <a:lnTo>
                  <a:pt x="144018" y="1914144"/>
                </a:lnTo>
                <a:lnTo>
                  <a:pt x="151308" y="1969081"/>
                </a:lnTo>
                <a:lnTo>
                  <a:pt x="171620" y="2016776"/>
                </a:lnTo>
                <a:lnTo>
                  <a:pt x="202612" y="2054376"/>
                </a:lnTo>
                <a:lnTo>
                  <a:pt x="241944" y="2079028"/>
                </a:lnTo>
                <a:lnTo>
                  <a:pt x="287274" y="208788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0" marR="5080" indent="-2642235" algn="ctr">
              <a:lnSpc>
                <a:spcPct val="100000"/>
              </a:lnSpc>
            </a:pPr>
            <a:r>
              <a:rPr dirty="0"/>
              <a:t>Cabo Verde </a:t>
            </a:r>
            <a:r>
              <a:rPr dirty="0" err="1"/>
              <a:t>desde</a:t>
            </a:r>
            <a:r>
              <a:rPr dirty="0"/>
              <a:t> </a:t>
            </a:r>
            <a:r>
              <a:rPr lang="es-PA" dirty="0" smtClean="0"/>
              <a:t>S</a:t>
            </a:r>
            <a:r>
              <a:rPr dirty="0" err="1" smtClean="0"/>
              <a:t>iglo</a:t>
            </a:r>
            <a:r>
              <a:rPr dirty="0" smtClean="0"/>
              <a:t> </a:t>
            </a:r>
            <a:r>
              <a:rPr dirty="0"/>
              <a:t>XVI: </a:t>
            </a:r>
            <a:r>
              <a:rPr lang="es-PA" dirty="0" smtClean="0"/>
              <a:t>F</a:t>
            </a:r>
            <a:r>
              <a:rPr dirty="0" err="1" smtClean="0"/>
              <a:t>actoría</a:t>
            </a:r>
            <a:r>
              <a:rPr spc="-70" dirty="0" smtClean="0"/>
              <a:t> </a:t>
            </a:r>
            <a:r>
              <a:rPr lang="es-PA" dirty="0"/>
              <a:t>P</a:t>
            </a:r>
            <a:r>
              <a:rPr dirty="0" err="1" smtClean="0"/>
              <a:t>ortuguesa</a:t>
            </a:r>
            <a:r>
              <a:rPr dirty="0" smtClean="0"/>
              <a:t>  </a:t>
            </a:r>
            <a:r>
              <a:rPr dirty="0"/>
              <a:t>más</a:t>
            </a:r>
            <a:r>
              <a:rPr spc="-90" dirty="0"/>
              <a:t> </a:t>
            </a:r>
            <a:r>
              <a:rPr dirty="0"/>
              <a:t>importante</a:t>
            </a:r>
          </a:p>
        </p:txBody>
      </p:sp>
      <p:sp>
        <p:nvSpPr>
          <p:cNvPr id="3" name="object 3"/>
          <p:cNvSpPr/>
          <p:nvPr/>
        </p:nvSpPr>
        <p:spPr>
          <a:xfrm>
            <a:off x="2052447" y="1701926"/>
            <a:ext cx="5040629" cy="4434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0205" y="3613784"/>
            <a:ext cx="450215" cy="502920"/>
          </a:xfrm>
          <a:custGeom>
            <a:avLst/>
            <a:gdLst/>
            <a:ahLst/>
            <a:cxnLst/>
            <a:rect l="l" t="t" r="r" b="b"/>
            <a:pathLst>
              <a:path w="450214" h="502920">
                <a:moveTo>
                  <a:pt x="443449" y="396239"/>
                </a:moveTo>
                <a:lnTo>
                  <a:pt x="428388" y="444198"/>
                </a:lnTo>
                <a:lnTo>
                  <a:pt x="410969" y="470725"/>
                </a:lnTo>
                <a:lnTo>
                  <a:pt x="383120" y="486679"/>
                </a:lnTo>
                <a:lnTo>
                  <a:pt x="336769" y="502919"/>
                </a:lnTo>
                <a:lnTo>
                  <a:pt x="278062" y="496707"/>
                </a:lnTo>
                <a:lnTo>
                  <a:pt x="238590" y="493228"/>
                </a:lnTo>
                <a:lnTo>
                  <a:pt x="197133" y="485965"/>
                </a:lnTo>
                <a:lnTo>
                  <a:pt x="152850" y="442433"/>
                </a:lnTo>
                <a:lnTo>
                  <a:pt x="122647" y="410717"/>
                </a:lnTo>
                <a:lnTo>
                  <a:pt x="111967" y="402324"/>
                </a:lnTo>
                <a:lnTo>
                  <a:pt x="100073" y="395573"/>
                </a:lnTo>
                <a:lnTo>
                  <a:pt x="88036" y="388965"/>
                </a:lnTo>
                <a:lnTo>
                  <a:pt x="76927" y="380999"/>
                </a:lnTo>
                <a:lnTo>
                  <a:pt x="53448" y="358806"/>
                </a:lnTo>
                <a:lnTo>
                  <a:pt x="28540" y="333755"/>
                </a:lnTo>
                <a:lnTo>
                  <a:pt x="8776" y="313277"/>
                </a:lnTo>
                <a:lnTo>
                  <a:pt x="727" y="304799"/>
                </a:lnTo>
                <a:lnTo>
                  <a:pt x="2906" y="237100"/>
                </a:lnTo>
                <a:lnTo>
                  <a:pt x="1906" y="182131"/>
                </a:lnTo>
                <a:lnTo>
                  <a:pt x="134" y="138063"/>
                </a:lnTo>
                <a:lnTo>
                  <a:pt x="0" y="103063"/>
                </a:lnTo>
                <a:lnTo>
                  <a:pt x="3910" y="75301"/>
                </a:lnTo>
                <a:lnTo>
                  <a:pt x="14274" y="52944"/>
                </a:lnTo>
                <a:lnTo>
                  <a:pt x="33499" y="34163"/>
                </a:lnTo>
                <a:lnTo>
                  <a:pt x="63995" y="17125"/>
                </a:lnTo>
                <a:lnTo>
                  <a:pt x="108169" y="0"/>
                </a:lnTo>
                <a:lnTo>
                  <a:pt x="154255" y="1219"/>
                </a:lnTo>
                <a:lnTo>
                  <a:pt x="200706" y="975"/>
                </a:lnTo>
                <a:lnTo>
                  <a:pt x="246975" y="1645"/>
                </a:lnTo>
                <a:lnTo>
                  <a:pt x="292512" y="5608"/>
                </a:lnTo>
                <a:lnTo>
                  <a:pt x="336769" y="15239"/>
                </a:lnTo>
                <a:lnTo>
                  <a:pt x="367440" y="73818"/>
                </a:lnTo>
                <a:lnTo>
                  <a:pt x="389490" y="118645"/>
                </a:lnTo>
                <a:lnTo>
                  <a:pt x="412969" y="152399"/>
                </a:lnTo>
                <a:lnTo>
                  <a:pt x="427916" y="208922"/>
                </a:lnTo>
                <a:lnTo>
                  <a:pt x="440377" y="251069"/>
                </a:lnTo>
                <a:lnTo>
                  <a:pt x="448411" y="289340"/>
                </a:lnTo>
                <a:lnTo>
                  <a:pt x="450081" y="334231"/>
                </a:lnTo>
                <a:lnTo>
                  <a:pt x="443449" y="39623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7652" y="4078604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80" h="144779">
                <a:moveTo>
                  <a:pt x="270510" y="108204"/>
                </a:moveTo>
                <a:lnTo>
                  <a:pt x="270510" y="35814"/>
                </a:lnTo>
                <a:lnTo>
                  <a:pt x="0" y="35814"/>
                </a:lnTo>
                <a:lnTo>
                  <a:pt x="0" y="108204"/>
                </a:lnTo>
                <a:lnTo>
                  <a:pt x="270510" y="108204"/>
                </a:lnTo>
                <a:close/>
              </a:path>
              <a:path w="360680" h="144779">
                <a:moveTo>
                  <a:pt x="360426" y="72390"/>
                </a:moveTo>
                <a:lnTo>
                  <a:pt x="270510" y="0"/>
                </a:lnTo>
                <a:lnTo>
                  <a:pt x="270510" y="144780"/>
                </a:lnTo>
                <a:lnTo>
                  <a:pt x="360426" y="723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7652" y="4078604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80" h="144779">
                <a:moveTo>
                  <a:pt x="270510" y="0"/>
                </a:moveTo>
                <a:lnTo>
                  <a:pt x="270510" y="35814"/>
                </a:lnTo>
                <a:lnTo>
                  <a:pt x="0" y="35814"/>
                </a:lnTo>
                <a:lnTo>
                  <a:pt x="0" y="108204"/>
                </a:lnTo>
                <a:lnTo>
                  <a:pt x="270510" y="108204"/>
                </a:lnTo>
                <a:lnTo>
                  <a:pt x="270510" y="144780"/>
                </a:lnTo>
                <a:lnTo>
                  <a:pt x="360426" y="72390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3298" y="4294251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80" h="144779">
                <a:moveTo>
                  <a:pt x="270510" y="108204"/>
                </a:moveTo>
                <a:lnTo>
                  <a:pt x="270510" y="36576"/>
                </a:lnTo>
                <a:lnTo>
                  <a:pt x="0" y="36576"/>
                </a:lnTo>
                <a:lnTo>
                  <a:pt x="0" y="108204"/>
                </a:lnTo>
                <a:lnTo>
                  <a:pt x="270510" y="108204"/>
                </a:lnTo>
                <a:close/>
              </a:path>
              <a:path w="360680" h="144779">
                <a:moveTo>
                  <a:pt x="360426" y="72390"/>
                </a:moveTo>
                <a:lnTo>
                  <a:pt x="270510" y="0"/>
                </a:lnTo>
                <a:lnTo>
                  <a:pt x="270510" y="144780"/>
                </a:lnTo>
                <a:lnTo>
                  <a:pt x="360426" y="723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3298" y="4294251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80" h="144779">
                <a:moveTo>
                  <a:pt x="270510" y="0"/>
                </a:moveTo>
                <a:lnTo>
                  <a:pt x="270510" y="36576"/>
                </a:lnTo>
                <a:lnTo>
                  <a:pt x="0" y="36576"/>
                </a:lnTo>
                <a:lnTo>
                  <a:pt x="0" y="108204"/>
                </a:lnTo>
                <a:lnTo>
                  <a:pt x="270510" y="108204"/>
                </a:lnTo>
                <a:lnTo>
                  <a:pt x="270510" y="144780"/>
                </a:lnTo>
                <a:lnTo>
                  <a:pt x="360426" y="72390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9707" y="4510659"/>
            <a:ext cx="360680" cy="144145"/>
          </a:xfrm>
          <a:custGeom>
            <a:avLst/>
            <a:gdLst/>
            <a:ahLst/>
            <a:cxnLst/>
            <a:rect l="l" t="t" r="r" b="b"/>
            <a:pathLst>
              <a:path w="360679" h="144145">
                <a:moveTo>
                  <a:pt x="269748" y="108204"/>
                </a:moveTo>
                <a:lnTo>
                  <a:pt x="269748" y="35814"/>
                </a:lnTo>
                <a:lnTo>
                  <a:pt x="0" y="35814"/>
                </a:lnTo>
                <a:lnTo>
                  <a:pt x="0" y="108204"/>
                </a:lnTo>
                <a:lnTo>
                  <a:pt x="269748" y="108204"/>
                </a:lnTo>
                <a:close/>
              </a:path>
              <a:path w="360679" h="144145">
                <a:moveTo>
                  <a:pt x="360426" y="71628"/>
                </a:moveTo>
                <a:lnTo>
                  <a:pt x="269748" y="0"/>
                </a:lnTo>
                <a:lnTo>
                  <a:pt x="269748" y="144018"/>
                </a:lnTo>
                <a:lnTo>
                  <a:pt x="360426" y="7162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9707" y="4510659"/>
            <a:ext cx="360680" cy="144145"/>
          </a:xfrm>
          <a:custGeom>
            <a:avLst/>
            <a:gdLst/>
            <a:ahLst/>
            <a:cxnLst/>
            <a:rect l="l" t="t" r="r" b="b"/>
            <a:pathLst>
              <a:path w="360679" h="144145">
                <a:moveTo>
                  <a:pt x="269748" y="0"/>
                </a:moveTo>
                <a:lnTo>
                  <a:pt x="269748" y="35814"/>
                </a:lnTo>
                <a:lnTo>
                  <a:pt x="0" y="35814"/>
                </a:lnTo>
                <a:lnTo>
                  <a:pt x="0" y="108204"/>
                </a:lnTo>
                <a:lnTo>
                  <a:pt x="269748" y="108204"/>
                </a:lnTo>
                <a:lnTo>
                  <a:pt x="269748" y="144018"/>
                </a:lnTo>
                <a:lnTo>
                  <a:pt x="360426" y="71628"/>
                </a:lnTo>
                <a:lnTo>
                  <a:pt x="26974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5352" y="4726304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79" h="144779">
                <a:moveTo>
                  <a:pt x="270510" y="108204"/>
                </a:moveTo>
                <a:lnTo>
                  <a:pt x="270510" y="35814"/>
                </a:lnTo>
                <a:lnTo>
                  <a:pt x="0" y="35814"/>
                </a:lnTo>
                <a:lnTo>
                  <a:pt x="0" y="108204"/>
                </a:lnTo>
                <a:lnTo>
                  <a:pt x="270510" y="108204"/>
                </a:lnTo>
                <a:close/>
              </a:path>
              <a:path w="360679" h="144779">
                <a:moveTo>
                  <a:pt x="360426" y="72390"/>
                </a:moveTo>
                <a:lnTo>
                  <a:pt x="270510" y="0"/>
                </a:lnTo>
                <a:lnTo>
                  <a:pt x="270510" y="144780"/>
                </a:lnTo>
                <a:lnTo>
                  <a:pt x="360426" y="723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5352" y="4726304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79" h="144779">
                <a:moveTo>
                  <a:pt x="270510" y="0"/>
                </a:moveTo>
                <a:lnTo>
                  <a:pt x="270510" y="35814"/>
                </a:lnTo>
                <a:lnTo>
                  <a:pt x="0" y="35814"/>
                </a:lnTo>
                <a:lnTo>
                  <a:pt x="0" y="108204"/>
                </a:lnTo>
                <a:lnTo>
                  <a:pt x="270510" y="108204"/>
                </a:lnTo>
                <a:lnTo>
                  <a:pt x="270510" y="144780"/>
                </a:lnTo>
                <a:lnTo>
                  <a:pt x="360426" y="72390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0998" y="4941951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79" h="144779">
                <a:moveTo>
                  <a:pt x="270510" y="108204"/>
                </a:moveTo>
                <a:lnTo>
                  <a:pt x="270510" y="36576"/>
                </a:lnTo>
                <a:lnTo>
                  <a:pt x="0" y="36576"/>
                </a:lnTo>
                <a:lnTo>
                  <a:pt x="0" y="108204"/>
                </a:lnTo>
                <a:lnTo>
                  <a:pt x="270510" y="108204"/>
                </a:lnTo>
                <a:close/>
              </a:path>
              <a:path w="360679" h="144779">
                <a:moveTo>
                  <a:pt x="360426" y="72390"/>
                </a:moveTo>
                <a:lnTo>
                  <a:pt x="270510" y="0"/>
                </a:lnTo>
                <a:lnTo>
                  <a:pt x="270510" y="144780"/>
                </a:lnTo>
                <a:lnTo>
                  <a:pt x="360426" y="723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0998" y="4941951"/>
            <a:ext cx="360680" cy="144780"/>
          </a:xfrm>
          <a:custGeom>
            <a:avLst/>
            <a:gdLst/>
            <a:ahLst/>
            <a:cxnLst/>
            <a:rect l="l" t="t" r="r" b="b"/>
            <a:pathLst>
              <a:path w="360679" h="144779">
                <a:moveTo>
                  <a:pt x="270510" y="0"/>
                </a:moveTo>
                <a:lnTo>
                  <a:pt x="270510" y="36576"/>
                </a:lnTo>
                <a:lnTo>
                  <a:pt x="0" y="36576"/>
                </a:lnTo>
                <a:lnTo>
                  <a:pt x="0" y="108204"/>
                </a:lnTo>
                <a:lnTo>
                  <a:pt x="270510" y="108204"/>
                </a:lnTo>
                <a:lnTo>
                  <a:pt x="270510" y="144780"/>
                </a:lnTo>
                <a:lnTo>
                  <a:pt x="360426" y="72390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2603" y="4583810"/>
            <a:ext cx="2161540" cy="1312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9530" rIns="0" bIns="0" rtlCol="0">
            <a:spAutoFit/>
          </a:bodyPr>
          <a:lstStyle/>
          <a:p>
            <a:pPr marL="92075" marR="95885">
              <a:lnSpc>
                <a:spcPct val="80100"/>
              </a:lnSpc>
              <a:spcBef>
                <a:spcPts val="390"/>
              </a:spcBef>
            </a:pPr>
            <a:r>
              <a:rPr sz="1600" spc="-5" dirty="0">
                <a:latin typeface="Arial"/>
                <a:cs typeface="Arial"/>
              </a:rPr>
              <a:t>Portugueses  controlaban desde río  Senegal hasta Sierra  Leona</a:t>
            </a:r>
            <a:endParaRPr sz="1600">
              <a:latin typeface="Arial"/>
              <a:cs typeface="Arial"/>
            </a:endParaRPr>
          </a:p>
          <a:p>
            <a:pPr marL="92075" marR="365125">
              <a:lnSpc>
                <a:spcPts val="1540"/>
              </a:lnSpc>
              <a:spcBef>
                <a:spcPts val="370"/>
              </a:spcBef>
            </a:pPr>
            <a:r>
              <a:rPr sz="1600" dirty="0">
                <a:latin typeface="Arial"/>
                <a:cs typeface="Arial"/>
              </a:rPr>
              <a:t>e </a:t>
            </a:r>
            <a:r>
              <a:rPr sz="1600" spc="-5" dirty="0">
                <a:latin typeface="Arial"/>
                <a:cs typeface="Arial"/>
              </a:rPr>
              <a:t>interior por curso  de los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ríos.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7109" y="1846326"/>
            <a:ext cx="2745740" cy="161671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592455" marR="505459" indent="-78740" algn="just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Entre 1506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1508  en toda la región  entre </a:t>
            </a:r>
            <a:r>
              <a:rPr sz="1600" dirty="0">
                <a:latin typeface="Arial"/>
                <a:cs typeface="Arial"/>
              </a:rPr>
              <a:t>río </a:t>
            </a:r>
            <a:r>
              <a:rPr sz="1600" spc="-5" dirty="0">
                <a:latin typeface="Arial"/>
                <a:cs typeface="Arial"/>
              </a:rPr>
              <a:t>Senegal 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Sierra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Leona</a:t>
            </a:r>
            <a:endParaRPr sz="1600">
              <a:latin typeface="Arial"/>
              <a:cs typeface="Arial"/>
            </a:endParaRPr>
          </a:p>
          <a:p>
            <a:pPr marL="524510" marR="364490" indent="-15113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salieron más de 3500  personas por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año.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6244" y="613702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49527" y="2998851"/>
            <a:ext cx="581660" cy="581660"/>
          </a:xfrm>
          <a:custGeom>
            <a:avLst/>
            <a:gdLst/>
            <a:ahLst/>
            <a:cxnLst/>
            <a:rect l="l" t="t" r="r" b="b"/>
            <a:pathLst>
              <a:path w="581660" h="581660">
                <a:moveTo>
                  <a:pt x="80772" y="27431"/>
                </a:moveTo>
                <a:lnTo>
                  <a:pt x="0" y="0"/>
                </a:lnTo>
                <a:lnTo>
                  <a:pt x="27432" y="80771"/>
                </a:lnTo>
                <a:lnTo>
                  <a:pt x="40386" y="67817"/>
                </a:lnTo>
                <a:lnTo>
                  <a:pt x="40386" y="44957"/>
                </a:lnTo>
                <a:lnTo>
                  <a:pt x="41910" y="41909"/>
                </a:lnTo>
                <a:lnTo>
                  <a:pt x="44958" y="40385"/>
                </a:lnTo>
                <a:lnTo>
                  <a:pt x="48768" y="41909"/>
                </a:lnTo>
                <a:lnTo>
                  <a:pt x="57531" y="50672"/>
                </a:lnTo>
                <a:lnTo>
                  <a:pt x="80772" y="27431"/>
                </a:lnTo>
                <a:close/>
              </a:path>
              <a:path w="581660" h="581660">
                <a:moveTo>
                  <a:pt x="57531" y="50672"/>
                </a:moveTo>
                <a:lnTo>
                  <a:pt x="48768" y="41909"/>
                </a:lnTo>
                <a:lnTo>
                  <a:pt x="44958" y="40385"/>
                </a:lnTo>
                <a:lnTo>
                  <a:pt x="41910" y="41909"/>
                </a:lnTo>
                <a:lnTo>
                  <a:pt x="40386" y="44957"/>
                </a:lnTo>
                <a:lnTo>
                  <a:pt x="41910" y="48767"/>
                </a:lnTo>
                <a:lnTo>
                  <a:pt x="50673" y="57530"/>
                </a:lnTo>
                <a:lnTo>
                  <a:pt x="57531" y="50672"/>
                </a:lnTo>
                <a:close/>
              </a:path>
              <a:path w="581660" h="581660">
                <a:moveTo>
                  <a:pt x="50673" y="57530"/>
                </a:moveTo>
                <a:lnTo>
                  <a:pt x="41910" y="48767"/>
                </a:lnTo>
                <a:lnTo>
                  <a:pt x="40386" y="44957"/>
                </a:lnTo>
                <a:lnTo>
                  <a:pt x="40386" y="67817"/>
                </a:lnTo>
                <a:lnTo>
                  <a:pt x="50673" y="57530"/>
                </a:lnTo>
                <a:close/>
              </a:path>
              <a:path w="581660" h="581660">
                <a:moveTo>
                  <a:pt x="581406" y="576833"/>
                </a:moveTo>
                <a:lnTo>
                  <a:pt x="579882" y="573023"/>
                </a:lnTo>
                <a:lnTo>
                  <a:pt x="57531" y="50672"/>
                </a:lnTo>
                <a:lnTo>
                  <a:pt x="50673" y="57530"/>
                </a:lnTo>
                <a:lnTo>
                  <a:pt x="573024" y="579881"/>
                </a:lnTo>
                <a:lnTo>
                  <a:pt x="576834" y="581405"/>
                </a:lnTo>
                <a:lnTo>
                  <a:pt x="579882" y="579881"/>
                </a:lnTo>
                <a:lnTo>
                  <a:pt x="581406" y="5768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535" y="2422779"/>
            <a:ext cx="129540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latin typeface="Arial"/>
                <a:cs typeface="Arial"/>
              </a:rPr>
              <a:t>Cabo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0133" y="1990725"/>
            <a:ext cx="2048255" cy="2567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264" marR="5080" indent="-1536700">
              <a:lnSpc>
                <a:spcPct val="100000"/>
              </a:lnSpc>
            </a:pPr>
            <a:r>
              <a:rPr lang="es-PA" dirty="0" smtClean="0"/>
              <a:t>En referencia</a:t>
            </a:r>
            <a:r>
              <a:rPr dirty="0" smtClean="0"/>
              <a:t> a</a:t>
            </a:r>
            <a:r>
              <a:rPr lang="es-PA" dirty="0" smtClean="0"/>
              <a:t>l</a:t>
            </a:r>
            <a:r>
              <a:rPr dirty="0" smtClean="0"/>
              <a:t> </a:t>
            </a:r>
            <a:r>
              <a:rPr dirty="0"/>
              <a:t>tráfico de personas enviadas</a:t>
            </a:r>
            <a:r>
              <a:rPr spc="-75" dirty="0"/>
              <a:t> </a:t>
            </a:r>
            <a:r>
              <a:rPr dirty="0"/>
              <a:t>a  América en el siglo</a:t>
            </a:r>
            <a:r>
              <a:rPr spc="-85" dirty="0"/>
              <a:t> </a:t>
            </a:r>
            <a:r>
              <a:rPr dirty="0"/>
              <a:t>XVII</a:t>
            </a:r>
          </a:p>
        </p:txBody>
      </p:sp>
      <p:sp>
        <p:nvSpPr>
          <p:cNvPr id="4" name="object 4"/>
          <p:cNvSpPr/>
          <p:nvPr/>
        </p:nvSpPr>
        <p:spPr>
          <a:xfrm>
            <a:off x="973455" y="6455283"/>
            <a:ext cx="1403985" cy="367030"/>
          </a:xfrm>
          <a:custGeom>
            <a:avLst/>
            <a:gdLst/>
            <a:ahLst/>
            <a:cxnLst/>
            <a:rect l="l" t="t" r="r" b="b"/>
            <a:pathLst>
              <a:path w="1403985" h="367029">
                <a:moveTo>
                  <a:pt x="0" y="0"/>
                </a:moveTo>
                <a:lnTo>
                  <a:pt x="0" y="366522"/>
                </a:lnTo>
                <a:lnTo>
                  <a:pt x="1403603" y="366522"/>
                </a:lnTo>
                <a:lnTo>
                  <a:pt x="14036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2957" y="6494907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Cabo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5377" y="6455283"/>
            <a:ext cx="959485" cy="367030"/>
          </a:xfrm>
          <a:custGeom>
            <a:avLst/>
            <a:gdLst/>
            <a:ahLst/>
            <a:cxnLst/>
            <a:rect l="l" t="t" r="r" b="b"/>
            <a:pathLst>
              <a:path w="959484" h="367029">
                <a:moveTo>
                  <a:pt x="0" y="0"/>
                </a:moveTo>
                <a:lnTo>
                  <a:pt x="0" y="366522"/>
                </a:lnTo>
                <a:lnTo>
                  <a:pt x="959357" y="366522"/>
                </a:lnTo>
                <a:lnTo>
                  <a:pt x="9593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4879" y="6494907"/>
            <a:ext cx="737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Angola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5778" y="6455283"/>
            <a:ext cx="1238250" cy="367030"/>
          </a:xfrm>
          <a:custGeom>
            <a:avLst/>
            <a:gdLst/>
            <a:ahLst/>
            <a:cxnLst/>
            <a:rect l="l" t="t" r="r" b="b"/>
            <a:pathLst>
              <a:path w="1238250" h="367029">
                <a:moveTo>
                  <a:pt x="0" y="0"/>
                </a:moveTo>
                <a:lnTo>
                  <a:pt x="0" y="366522"/>
                </a:lnTo>
                <a:lnTo>
                  <a:pt x="1238250" y="366522"/>
                </a:lnTo>
                <a:lnTo>
                  <a:pt x="1238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5280" y="6494907"/>
            <a:ext cx="10801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Sâo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Tomé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7833" y="3357753"/>
            <a:ext cx="144145" cy="144780"/>
          </a:xfrm>
          <a:custGeom>
            <a:avLst/>
            <a:gdLst/>
            <a:ahLst/>
            <a:cxnLst/>
            <a:rect l="l" t="t" r="r" b="b"/>
            <a:pathLst>
              <a:path w="144145" h="144779">
                <a:moveTo>
                  <a:pt x="30479" y="93821"/>
                </a:moveTo>
                <a:lnTo>
                  <a:pt x="30479" y="51054"/>
                </a:lnTo>
                <a:lnTo>
                  <a:pt x="0" y="57912"/>
                </a:lnTo>
                <a:lnTo>
                  <a:pt x="24383" y="78486"/>
                </a:lnTo>
                <a:lnTo>
                  <a:pt x="24383" y="94583"/>
                </a:lnTo>
                <a:lnTo>
                  <a:pt x="30479" y="93821"/>
                </a:lnTo>
                <a:close/>
              </a:path>
              <a:path w="144145" h="144779">
                <a:moveTo>
                  <a:pt x="24383" y="94583"/>
                </a:moveTo>
                <a:lnTo>
                  <a:pt x="24383" y="78486"/>
                </a:lnTo>
                <a:lnTo>
                  <a:pt x="761" y="97536"/>
                </a:lnTo>
                <a:lnTo>
                  <a:pt x="24383" y="94583"/>
                </a:lnTo>
                <a:close/>
              </a:path>
              <a:path w="144145" h="144779">
                <a:moveTo>
                  <a:pt x="96773" y="0"/>
                </a:moveTo>
                <a:lnTo>
                  <a:pt x="72389" y="38862"/>
                </a:lnTo>
                <a:lnTo>
                  <a:pt x="55625" y="15240"/>
                </a:lnTo>
                <a:lnTo>
                  <a:pt x="48767" y="42672"/>
                </a:lnTo>
                <a:lnTo>
                  <a:pt x="2285" y="15240"/>
                </a:lnTo>
                <a:lnTo>
                  <a:pt x="30479" y="51054"/>
                </a:lnTo>
                <a:lnTo>
                  <a:pt x="30479" y="93821"/>
                </a:lnTo>
                <a:lnTo>
                  <a:pt x="37337" y="92964"/>
                </a:lnTo>
                <a:lnTo>
                  <a:pt x="37337" y="114269"/>
                </a:lnTo>
                <a:lnTo>
                  <a:pt x="51053" y="104394"/>
                </a:lnTo>
                <a:lnTo>
                  <a:pt x="56387" y="144780"/>
                </a:lnTo>
                <a:lnTo>
                  <a:pt x="70103" y="99822"/>
                </a:lnTo>
                <a:lnTo>
                  <a:pt x="88391" y="131826"/>
                </a:lnTo>
                <a:lnTo>
                  <a:pt x="93725" y="96774"/>
                </a:lnTo>
                <a:lnTo>
                  <a:pt x="94487" y="97451"/>
                </a:lnTo>
                <a:lnTo>
                  <a:pt x="94487" y="35814"/>
                </a:lnTo>
                <a:lnTo>
                  <a:pt x="96773" y="0"/>
                </a:lnTo>
                <a:close/>
              </a:path>
              <a:path w="144145" h="144779">
                <a:moveTo>
                  <a:pt x="37337" y="114269"/>
                </a:moveTo>
                <a:lnTo>
                  <a:pt x="37337" y="92964"/>
                </a:lnTo>
                <a:lnTo>
                  <a:pt x="32003" y="118110"/>
                </a:lnTo>
                <a:lnTo>
                  <a:pt x="37337" y="114269"/>
                </a:lnTo>
                <a:close/>
              </a:path>
              <a:path w="144145" h="144779">
                <a:moveTo>
                  <a:pt x="122681" y="29718"/>
                </a:moveTo>
                <a:lnTo>
                  <a:pt x="94487" y="35814"/>
                </a:lnTo>
                <a:lnTo>
                  <a:pt x="94487" y="97451"/>
                </a:lnTo>
                <a:lnTo>
                  <a:pt x="111251" y="112352"/>
                </a:lnTo>
                <a:lnTo>
                  <a:pt x="111251" y="48768"/>
                </a:lnTo>
                <a:lnTo>
                  <a:pt x="122681" y="29718"/>
                </a:lnTo>
                <a:close/>
              </a:path>
              <a:path w="144145" h="144779">
                <a:moveTo>
                  <a:pt x="140969" y="54864"/>
                </a:moveTo>
                <a:lnTo>
                  <a:pt x="111251" y="48768"/>
                </a:lnTo>
                <a:lnTo>
                  <a:pt x="111251" y="112352"/>
                </a:lnTo>
                <a:lnTo>
                  <a:pt x="112013" y="113030"/>
                </a:lnTo>
                <a:lnTo>
                  <a:pt x="112013" y="86868"/>
                </a:lnTo>
                <a:lnTo>
                  <a:pt x="117347" y="87249"/>
                </a:lnTo>
                <a:lnTo>
                  <a:pt x="117347" y="70104"/>
                </a:lnTo>
                <a:lnTo>
                  <a:pt x="140969" y="54864"/>
                </a:lnTo>
                <a:close/>
              </a:path>
              <a:path w="144145" h="144779">
                <a:moveTo>
                  <a:pt x="121157" y="121158"/>
                </a:moveTo>
                <a:lnTo>
                  <a:pt x="112013" y="86868"/>
                </a:lnTo>
                <a:lnTo>
                  <a:pt x="112013" y="113030"/>
                </a:lnTo>
                <a:lnTo>
                  <a:pt x="121157" y="121158"/>
                </a:lnTo>
                <a:close/>
              </a:path>
              <a:path w="144145" h="144779">
                <a:moveTo>
                  <a:pt x="144017" y="89154"/>
                </a:moveTo>
                <a:lnTo>
                  <a:pt x="117347" y="70104"/>
                </a:lnTo>
                <a:lnTo>
                  <a:pt x="117347" y="87249"/>
                </a:lnTo>
                <a:lnTo>
                  <a:pt x="144017" y="891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7833" y="3357753"/>
            <a:ext cx="144145" cy="144780"/>
          </a:xfrm>
          <a:custGeom>
            <a:avLst/>
            <a:gdLst/>
            <a:ahLst/>
            <a:cxnLst/>
            <a:rect l="l" t="t" r="r" b="b"/>
            <a:pathLst>
              <a:path w="144145" h="144779">
                <a:moveTo>
                  <a:pt x="72389" y="38862"/>
                </a:moveTo>
                <a:lnTo>
                  <a:pt x="55625" y="15240"/>
                </a:lnTo>
                <a:lnTo>
                  <a:pt x="48767" y="42672"/>
                </a:lnTo>
                <a:lnTo>
                  <a:pt x="2285" y="15240"/>
                </a:lnTo>
                <a:lnTo>
                  <a:pt x="30479" y="51054"/>
                </a:lnTo>
                <a:lnTo>
                  <a:pt x="0" y="57912"/>
                </a:lnTo>
                <a:lnTo>
                  <a:pt x="24383" y="78486"/>
                </a:lnTo>
                <a:lnTo>
                  <a:pt x="761" y="97536"/>
                </a:lnTo>
                <a:lnTo>
                  <a:pt x="37337" y="92964"/>
                </a:lnTo>
                <a:lnTo>
                  <a:pt x="32003" y="118110"/>
                </a:lnTo>
                <a:lnTo>
                  <a:pt x="51053" y="104394"/>
                </a:lnTo>
                <a:lnTo>
                  <a:pt x="56387" y="144780"/>
                </a:lnTo>
                <a:lnTo>
                  <a:pt x="70103" y="99822"/>
                </a:lnTo>
                <a:lnTo>
                  <a:pt x="88391" y="131826"/>
                </a:lnTo>
                <a:lnTo>
                  <a:pt x="93725" y="96774"/>
                </a:lnTo>
                <a:lnTo>
                  <a:pt x="121157" y="121158"/>
                </a:lnTo>
                <a:lnTo>
                  <a:pt x="112013" y="86868"/>
                </a:lnTo>
                <a:lnTo>
                  <a:pt x="144017" y="89154"/>
                </a:lnTo>
                <a:lnTo>
                  <a:pt x="117347" y="70104"/>
                </a:lnTo>
                <a:lnTo>
                  <a:pt x="140969" y="54864"/>
                </a:lnTo>
                <a:lnTo>
                  <a:pt x="111251" y="48768"/>
                </a:lnTo>
                <a:lnTo>
                  <a:pt x="122681" y="29718"/>
                </a:lnTo>
                <a:lnTo>
                  <a:pt x="94487" y="35814"/>
                </a:lnTo>
                <a:lnTo>
                  <a:pt x="96773" y="0"/>
                </a:lnTo>
                <a:lnTo>
                  <a:pt x="72389" y="388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3478" y="357339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31241" y="94425"/>
                </a:moveTo>
                <a:lnTo>
                  <a:pt x="31241" y="51054"/>
                </a:lnTo>
                <a:lnTo>
                  <a:pt x="0" y="57912"/>
                </a:lnTo>
                <a:lnTo>
                  <a:pt x="25145" y="79248"/>
                </a:lnTo>
                <a:lnTo>
                  <a:pt x="25145" y="95047"/>
                </a:lnTo>
                <a:lnTo>
                  <a:pt x="31241" y="94425"/>
                </a:lnTo>
                <a:close/>
              </a:path>
              <a:path w="144779" h="144779">
                <a:moveTo>
                  <a:pt x="25145" y="95047"/>
                </a:moveTo>
                <a:lnTo>
                  <a:pt x="25145" y="79248"/>
                </a:lnTo>
                <a:lnTo>
                  <a:pt x="761" y="97536"/>
                </a:lnTo>
                <a:lnTo>
                  <a:pt x="25145" y="95047"/>
                </a:lnTo>
                <a:close/>
              </a:path>
              <a:path w="144779" h="144779">
                <a:moveTo>
                  <a:pt x="97535" y="0"/>
                </a:moveTo>
                <a:lnTo>
                  <a:pt x="72389" y="38862"/>
                </a:lnTo>
                <a:lnTo>
                  <a:pt x="55625" y="16002"/>
                </a:lnTo>
                <a:lnTo>
                  <a:pt x="48767" y="42672"/>
                </a:lnTo>
                <a:lnTo>
                  <a:pt x="2285" y="16002"/>
                </a:lnTo>
                <a:lnTo>
                  <a:pt x="31241" y="51054"/>
                </a:lnTo>
                <a:lnTo>
                  <a:pt x="31241" y="94425"/>
                </a:lnTo>
                <a:lnTo>
                  <a:pt x="38099" y="93726"/>
                </a:lnTo>
                <a:lnTo>
                  <a:pt x="38099" y="114124"/>
                </a:lnTo>
                <a:lnTo>
                  <a:pt x="51815" y="105156"/>
                </a:lnTo>
                <a:lnTo>
                  <a:pt x="57149" y="144780"/>
                </a:lnTo>
                <a:lnTo>
                  <a:pt x="70103" y="100584"/>
                </a:lnTo>
                <a:lnTo>
                  <a:pt x="88391" y="132588"/>
                </a:lnTo>
                <a:lnTo>
                  <a:pt x="93725" y="96774"/>
                </a:lnTo>
                <a:lnTo>
                  <a:pt x="94487" y="97451"/>
                </a:lnTo>
                <a:lnTo>
                  <a:pt x="94487" y="35814"/>
                </a:lnTo>
                <a:lnTo>
                  <a:pt x="97535" y="0"/>
                </a:lnTo>
                <a:close/>
              </a:path>
              <a:path w="144779" h="144779">
                <a:moveTo>
                  <a:pt x="38099" y="114124"/>
                </a:moveTo>
                <a:lnTo>
                  <a:pt x="38099" y="93726"/>
                </a:lnTo>
                <a:lnTo>
                  <a:pt x="32003" y="118110"/>
                </a:lnTo>
                <a:lnTo>
                  <a:pt x="38099" y="114124"/>
                </a:lnTo>
                <a:close/>
              </a:path>
              <a:path w="144779" h="144779">
                <a:moveTo>
                  <a:pt x="122681" y="30480"/>
                </a:moveTo>
                <a:lnTo>
                  <a:pt x="94487" y="35814"/>
                </a:lnTo>
                <a:lnTo>
                  <a:pt x="94487" y="97451"/>
                </a:lnTo>
                <a:lnTo>
                  <a:pt x="112013" y="113030"/>
                </a:lnTo>
                <a:lnTo>
                  <a:pt x="112013" y="49530"/>
                </a:lnTo>
                <a:lnTo>
                  <a:pt x="122681" y="30480"/>
                </a:lnTo>
                <a:close/>
              </a:path>
              <a:path w="144779" h="144779">
                <a:moveTo>
                  <a:pt x="140969" y="54864"/>
                </a:moveTo>
                <a:lnTo>
                  <a:pt x="112013" y="49530"/>
                </a:lnTo>
                <a:lnTo>
                  <a:pt x="112013" y="113030"/>
                </a:lnTo>
                <a:lnTo>
                  <a:pt x="112775" y="113707"/>
                </a:lnTo>
                <a:lnTo>
                  <a:pt x="112775" y="86868"/>
                </a:lnTo>
                <a:lnTo>
                  <a:pt x="118109" y="87249"/>
                </a:lnTo>
                <a:lnTo>
                  <a:pt x="118109" y="70104"/>
                </a:lnTo>
                <a:lnTo>
                  <a:pt x="140969" y="54864"/>
                </a:lnTo>
                <a:close/>
              </a:path>
              <a:path w="144779" h="144779">
                <a:moveTo>
                  <a:pt x="121157" y="121158"/>
                </a:moveTo>
                <a:lnTo>
                  <a:pt x="112775" y="86868"/>
                </a:lnTo>
                <a:lnTo>
                  <a:pt x="112775" y="113707"/>
                </a:lnTo>
                <a:lnTo>
                  <a:pt x="121157" y="121158"/>
                </a:lnTo>
                <a:close/>
              </a:path>
              <a:path w="144779" h="144779">
                <a:moveTo>
                  <a:pt x="144779" y="89154"/>
                </a:moveTo>
                <a:lnTo>
                  <a:pt x="118109" y="70104"/>
                </a:lnTo>
                <a:lnTo>
                  <a:pt x="118109" y="87249"/>
                </a:lnTo>
                <a:lnTo>
                  <a:pt x="144779" y="891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3478" y="357339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2389" y="38862"/>
                </a:moveTo>
                <a:lnTo>
                  <a:pt x="55625" y="16002"/>
                </a:lnTo>
                <a:lnTo>
                  <a:pt x="48767" y="42672"/>
                </a:lnTo>
                <a:lnTo>
                  <a:pt x="2285" y="16002"/>
                </a:lnTo>
                <a:lnTo>
                  <a:pt x="31241" y="51054"/>
                </a:lnTo>
                <a:lnTo>
                  <a:pt x="0" y="57912"/>
                </a:lnTo>
                <a:lnTo>
                  <a:pt x="25145" y="79248"/>
                </a:lnTo>
                <a:lnTo>
                  <a:pt x="761" y="97536"/>
                </a:lnTo>
                <a:lnTo>
                  <a:pt x="38099" y="93726"/>
                </a:lnTo>
                <a:lnTo>
                  <a:pt x="32003" y="118110"/>
                </a:lnTo>
                <a:lnTo>
                  <a:pt x="51815" y="105156"/>
                </a:lnTo>
                <a:lnTo>
                  <a:pt x="57149" y="144780"/>
                </a:lnTo>
                <a:lnTo>
                  <a:pt x="70103" y="100584"/>
                </a:lnTo>
                <a:lnTo>
                  <a:pt x="88391" y="132588"/>
                </a:lnTo>
                <a:lnTo>
                  <a:pt x="93725" y="96774"/>
                </a:lnTo>
                <a:lnTo>
                  <a:pt x="121157" y="121158"/>
                </a:lnTo>
                <a:lnTo>
                  <a:pt x="112775" y="86868"/>
                </a:lnTo>
                <a:lnTo>
                  <a:pt x="144779" y="89154"/>
                </a:lnTo>
                <a:lnTo>
                  <a:pt x="118109" y="70104"/>
                </a:lnTo>
                <a:lnTo>
                  <a:pt x="140969" y="54864"/>
                </a:lnTo>
                <a:lnTo>
                  <a:pt x="112013" y="49530"/>
                </a:lnTo>
                <a:lnTo>
                  <a:pt x="122681" y="30480"/>
                </a:lnTo>
                <a:lnTo>
                  <a:pt x="94487" y="35814"/>
                </a:lnTo>
                <a:lnTo>
                  <a:pt x="97535" y="0"/>
                </a:lnTo>
                <a:lnTo>
                  <a:pt x="72389" y="388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5778" y="2998851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31241" y="94425"/>
                </a:moveTo>
                <a:lnTo>
                  <a:pt x="31241" y="51054"/>
                </a:lnTo>
                <a:lnTo>
                  <a:pt x="0" y="57912"/>
                </a:lnTo>
                <a:lnTo>
                  <a:pt x="25145" y="79248"/>
                </a:lnTo>
                <a:lnTo>
                  <a:pt x="25145" y="95047"/>
                </a:lnTo>
                <a:lnTo>
                  <a:pt x="31241" y="94425"/>
                </a:lnTo>
                <a:close/>
              </a:path>
              <a:path w="144779" h="144780">
                <a:moveTo>
                  <a:pt x="25145" y="95047"/>
                </a:moveTo>
                <a:lnTo>
                  <a:pt x="25145" y="79248"/>
                </a:lnTo>
                <a:lnTo>
                  <a:pt x="761" y="97536"/>
                </a:lnTo>
                <a:lnTo>
                  <a:pt x="25145" y="95047"/>
                </a:lnTo>
                <a:close/>
              </a:path>
              <a:path w="144779" h="144780">
                <a:moveTo>
                  <a:pt x="97535" y="0"/>
                </a:moveTo>
                <a:lnTo>
                  <a:pt x="72389" y="38862"/>
                </a:lnTo>
                <a:lnTo>
                  <a:pt x="55625" y="15240"/>
                </a:lnTo>
                <a:lnTo>
                  <a:pt x="48767" y="42672"/>
                </a:lnTo>
                <a:lnTo>
                  <a:pt x="2285" y="15240"/>
                </a:lnTo>
                <a:lnTo>
                  <a:pt x="31241" y="51054"/>
                </a:lnTo>
                <a:lnTo>
                  <a:pt x="31241" y="94425"/>
                </a:lnTo>
                <a:lnTo>
                  <a:pt x="38099" y="93726"/>
                </a:lnTo>
                <a:lnTo>
                  <a:pt x="38099" y="113889"/>
                </a:lnTo>
                <a:lnTo>
                  <a:pt x="51815" y="104394"/>
                </a:lnTo>
                <a:lnTo>
                  <a:pt x="57149" y="144780"/>
                </a:lnTo>
                <a:lnTo>
                  <a:pt x="70103" y="99822"/>
                </a:lnTo>
                <a:lnTo>
                  <a:pt x="88391" y="132588"/>
                </a:lnTo>
                <a:lnTo>
                  <a:pt x="93725" y="96774"/>
                </a:lnTo>
                <a:lnTo>
                  <a:pt x="94487" y="97451"/>
                </a:lnTo>
                <a:lnTo>
                  <a:pt x="94487" y="35814"/>
                </a:lnTo>
                <a:lnTo>
                  <a:pt x="97535" y="0"/>
                </a:lnTo>
                <a:close/>
              </a:path>
              <a:path w="144779" h="144780">
                <a:moveTo>
                  <a:pt x="38099" y="113889"/>
                </a:moveTo>
                <a:lnTo>
                  <a:pt x="38099" y="93726"/>
                </a:lnTo>
                <a:lnTo>
                  <a:pt x="32003" y="118110"/>
                </a:lnTo>
                <a:lnTo>
                  <a:pt x="38099" y="113889"/>
                </a:lnTo>
                <a:close/>
              </a:path>
              <a:path w="144779" h="144780">
                <a:moveTo>
                  <a:pt x="122681" y="29718"/>
                </a:moveTo>
                <a:lnTo>
                  <a:pt x="94487" y="35814"/>
                </a:lnTo>
                <a:lnTo>
                  <a:pt x="94487" y="97451"/>
                </a:lnTo>
                <a:lnTo>
                  <a:pt x="112013" y="113030"/>
                </a:lnTo>
                <a:lnTo>
                  <a:pt x="112013" y="49530"/>
                </a:lnTo>
                <a:lnTo>
                  <a:pt x="122681" y="29718"/>
                </a:lnTo>
                <a:close/>
              </a:path>
              <a:path w="144779" h="144780">
                <a:moveTo>
                  <a:pt x="140969" y="54864"/>
                </a:moveTo>
                <a:lnTo>
                  <a:pt x="112013" y="49530"/>
                </a:lnTo>
                <a:lnTo>
                  <a:pt x="112013" y="113030"/>
                </a:lnTo>
                <a:lnTo>
                  <a:pt x="112775" y="113707"/>
                </a:lnTo>
                <a:lnTo>
                  <a:pt x="112775" y="86868"/>
                </a:lnTo>
                <a:lnTo>
                  <a:pt x="118109" y="87249"/>
                </a:lnTo>
                <a:lnTo>
                  <a:pt x="118109" y="70104"/>
                </a:lnTo>
                <a:lnTo>
                  <a:pt x="140969" y="54864"/>
                </a:lnTo>
                <a:close/>
              </a:path>
              <a:path w="144779" h="144780">
                <a:moveTo>
                  <a:pt x="121157" y="121158"/>
                </a:moveTo>
                <a:lnTo>
                  <a:pt x="112775" y="86868"/>
                </a:lnTo>
                <a:lnTo>
                  <a:pt x="112775" y="113707"/>
                </a:lnTo>
                <a:lnTo>
                  <a:pt x="121157" y="121158"/>
                </a:lnTo>
                <a:close/>
              </a:path>
              <a:path w="144779" h="144780">
                <a:moveTo>
                  <a:pt x="144779" y="89154"/>
                </a:moveTo>
                <a:lnTo>
                  <a:pt x="118109" y="70104"/>
                </a:lnTo>
                <a:lnTo>
                  <a:pt x="118109" y="87249"/>
                </a:lnTo>
                <a:lnTo>
                  <a:pt x="144779" y="891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5778" y="2998851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72389" y="38862"/>
                </a:moveTo>
                <a:lnTo>
                  <a:pt x="55625" y="15240"/>
                </a:lnTo>
                <a:lnTo>
                  <a:pt x="48767" y="42672"/>
                </a:lnTo>
                <a:lnTo>
                  <a:pt x="2285" y="15240"/>
                </a:lnTo>
                <a:lnTo>
                  <a:pt x="31241" y="51054"/>
                </a:lnTo>
                <a:lnTo>
                  <a:pt x="0" y="57912"/>
                </a:lnTo>
                <a:lnTo>
                  <a:pt x="25145" y="79248"/>
                </a:lnTo>
                <a:lnTo>
                  <a:pt x="761" y="97536"/>
                </a:lnTo>
                <a:lnTo>
                  <a:pt x="38099" y="93726"/>
                </a:lnTo>
                <a:lnTo>
                  <a:pt x="32003" y="118110"/>
                </a:lnTo>
                <a:lnTo>
                  <a:pt x="51815" y="104394"/>
                </a:lnTo>
                <a:lnTo>
                  <a:pt x="57149" y="144780"/>
                </a:lnTo>
                <a:lnTo>
                  <a:pt x="70103" y="99822"/>
                </a:lnTo>
                <a:lnTo>
                  <a:pt x="88391" y="132588"/>
                </a:lnTo>
                <a:lnTo>
                  <a:pt x="93725" y="96774"/>
                </a:lnTo>
                <a:lnTo>
                  <a:pt x="121157" y="121158"/>
                </a:lnTo>
                <a:lnTo>
                  <a:pt x="112775" y="86868"/>
                </a:lnTo>
                <a:lnTo>
                  <a:pt x="144779" y="89154"/>
                </a:lnTo>
                <a:lnTo>
                  <a:pt x="118109" y="70104"/>
                </a:lnTo>
                <a:lnTo>
                  <a:pt x="140969" y="54864"/>
                </a:lnTo>
                <a:lnTo>
                  <a:pt x="112013" y="49530"/>
                </a:lnTo>
                <a:lnTo>
                  <a:pt x="122681" y="29718"/>
                </a:lnTo>
                <a:lnTo>
                  <a:pt x="94487" y="35814"/>
                </a:lnTo>
                <a:lnTo>
                  <a:pt x="97535" y="0"/>
                </a:lnTo>
                <a:lnTo>
                  <a:pt x="72389" y="388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5234" y="5671184"/>
            <a:ext cx="695325" cy="371475"/>
          </a:xfrm>
          <a:custGeom>
            <a:avLst/>
            <a:gdLst/>
            <a:ahLst/>
            <a:cxnLst/>
            <a:rect l="l" t="t" r="r" b="b"/>
            <a:pathLst>
              <a:path w="695325" h="371475">
                <a:moveTo>
                  <a:pt x="694944" y="141731"/>
                </a:moveTo>
                <a:lnTo>
                  <a:pt x="347472" y="0"/>
                </a:lnTo>
                <a:lnTo>
                  <a:pt x="0" y="141732"/>
                </a:lnTo>
                <a:lnTo>
                  <a:pt x="134874" y="371094"/>
                </a:lnTo>
                <a:lnTo>
                  <a:pt x="560070" y="371094"/>
                </a:lnTo>
                <a:lnTo>
                  <a:pt x="694944" y="14173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5234" y="5671184"/>
            <a:ext cx="695325" cy="371475"/>
          </a:xfrm>
          <a:custGeom>
            <a:avLst/>
            <a:gdLst/>
            <a:ahLst/>
            <a:cxnLst/>
            <a:rect l="l" t="t" r="r" b="b"/>
            <a:pathLst>
              <a:path w="695325" h="371475">
                <a:moveTo>
                  <a:pt x="347472" y="0"/>
                </a:moveTo>
                <a:lnTo>
                  <a:pt x="0" y="141732"/>
                </a:lnTo>
                <a:lnTo>
                  <a:pt x="134874" y="371094"/>
                </a:lnTo>
                <a:lnTo>
                  <a:pt x="560070" y="371094"/>
                </a:lnTo>
                <a:lnTo>
                  <a:pt x="694944" y="141731"/>
                </a:lnTo>
                <a:lnTo>
                  <a:pt x="3474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5603" y="5776086"/>
            <a:ext cx="3975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3,</a:t>
            </a:r>
            <a:r>
              <a:rPr sz="1200" b="1" spc="1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26204" y="5518784"/>
            <a:ext cx="416559" cy="205740"/>
          </a:xfrm>
          <a:custGeom>
            <a:avLst/>
            <a:gdLst/>
            <a:ahLst/>
            <a:cxnLst/>
            <a:rect l="l" t="t" r="r" b="b"/>
            <a:pathLst>
              <a:path w="416560" h="205739">
                <a:moveTo>
                  <a:pt x="416051" y="102869"/>
                </a:moveTo>
                <a:lnTo>
                  <a:pt x="375964" y="41970"/>
                </a:lnTo>
                <a:lnTo>
                  <a:pt x="330957" y="19751"/>
                </a:lnTo>
                <a:lnTo>
                  <a:pt x="273844" y="5212"/>
                </a:lnTo>
                <a:lnTo>
                  <a:pt x="208025" y="0"/>
                </a:lnTo>
                <a:lnTo>
                  <a:pt x="142207" y="5212"/>
                </a:lnTo>
                <a:lnTo>
                  <a:pt x="85094" y="19751"/>
                </a:lnTo>
                <a:lnTo>
                  <a:pt x="40087" y="41970"/>
                </a:lnTo>
                <a:lnTo>
                  <a:pt x="10588" y="70225"/>
                </a:lnTo>
                <a:lnTo>
                  <a:pt x="0" y="102870"/>
                </a:lnTo>
                <a:lnTo>
                  <a:pt x="10588" y="135514"/>
                </a:lnTo>
                <a:lnTo>
                  <a:pt x="40087" y="163769"/>
                </a:lnTo>
                <a:lnTo>
                  <a:pt x="85094" y="185988"/>
                </a:lnTo>
                <a:lnTo>
                  <a:pt x="142207" y="200527"/>
                </a:lnTo>
                <a:lnTo>
                  <a:pt x="208025" y="205740"/>
                </a:lnTo>
                <a:lnTo>
                  <a:pt x="273844" y="200527"/>
                </a:lnTo>
                <a:lnTo>
                  <a:pt x="330957" y="185988"/>
                </a:lnTo>
                <a:lnTo>
                  <a:pt x="375964" y="163769"/>
                </a:lnTo>
                <a:lnTo>
                  <a:pt x="405463" y="135514"/>
                </a:lnTo>
                <a:lnTo>
                  <a:pt x="416051" y="10286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6204" y="5518784"/>
            <a:ext cx="416559" cy="205740"/>
          </a:xfrm>
          <a:custGeom>
            <a:avLst/>
            <a:gdLst/>
            <a:ahLst/>
            <a:cxnLst/>
            <a:rect l="l" t="t" r="r" b="b"/>
            <a:pathLst>
              <a:path w="416560" h="205739">
                <a:moveTo>
                  <a:pt x="208025" y="0"/>
                </a:moveTo>
                <a:lnTo>
                  <a:pt x="142207" y="5212"/>
                </a:lnTo>
                <a:lnTo>
                  <a:pt x="85094" y="19751"/>
                </a:lnTo>
                <a:lnTo>
                  <a:pt x="40087" y="41970"/>
                </a:lnTo>
                <a:lnTo>
                  <a:pt x="10588" y="70225"/>
                </a:lnTo>
                <a:lnTo>
                  <a:pt x="0" y="102870"/>
                </a:lnTo>
                <a:lnTo>
                  <a:pt x="10588" y="135514"/>
                </a:lnTo>
                <a:lnTo>
                  <a:pt x="40087" y="163769"/>
                </a:lnTo>
                <a:lnTo>
                  <a:pt x="85094" y="185988"/>
                </a:lnTo>
                <a:lnTo>
                  <a:pt x="142207" y="200527"/>
                </a:lnTo>
                <a:lnTo>
                  <a:pt x="208025" y="205740"/>
                </a:lnTo>
                <a:lnTo>
                  <a:pt x="273844" y="200527"/>
                </a:lnTo>
                <a:lnTo>
                  <a:pt x="330957" y="185988"/>
                </a:lnTo>
                <a:lnTo>
                  <a:pt x="375964" y="163769"/>
                </a:lnTo>
                <a:lnTo>
                  <a:pt x="405463" y="135514"/>
                </a:lnTo>
                <a:lnTo>
                  <a:pt x="416051" y="102869"/>
                </a:lnTo>
                <a:lnTo>
                  <a:pt x="405463" y="70225"/>
                </a:lnTo>
                <a:lnTo>
                  <a:pt x="375964" y="41970"/>
                </a:lnTo>
                <a:lnTo>
                  <a:pt x="330957" y="19751"/>
                </a:lnTo>
                <a:lnTo>
                  <a:pt x="273844" y="5212"/>
                </a:lnTo>
                <a:lnTo>
                  <a:pt x="20802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4680" y="6043803"/>
            <a:ext cx="417830" cy="370840"/>
          </a:xfrm>
          <a:custGeom>
            <a:avLst/>
            <a:gdLst/>
            <a:ahLst/>
            <a:cxnLst/>
            <a:rect l="l" t="t" r="r" b="b"/>
            <a:pathLst>
              <a:path w="417829" h="370839">
                <a:moveTo>
                  <a:pt x="417576" y="0"/>
                </a:moveTo>
                <a:lnTo>
                  <a:pt x="0" y="0"/>
                </a:lnTo>
                <a:lnTo>
                  <a:pt x="104394" y="370332"/>
                </a:lnTo>
                <a:lnTo>
                  <a:pt x="313182" y="370332"/>
                </a:lnTo>
                <a:lnTo>
                  <a:pt x="41757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4680" y="6043803"/>
            <a:ext cx="417830" cy="370840"/>
          </a:xfrm>
          <a:custGeom>
            <a:avLst/>
            <a:gdLst/>
            <a:ahLst/>
            <a:cxnLst/>
            <a:rect l="l" t="t" r="r" b="b"/>
            <a:pathLst>
              <a:path w="417829" h="370839">
                <a:moveTo>
                  <a:pt x="0" y="0"/>
                </a:moveTo>
                <a:lnTo>
                  <a:pt x="104394" y="370332"/>
                </a:lnTo>
                <a:lnTo>
                  <a:pt x="313182" y="370332"/>
                </a:lnTo>
                <a:lnTo>
                  <a:pt x="417576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5234" y="6434709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943" y="0"/>
                </a:lnTo>
              </a:path>
            </a:pathLst>
          </a:custGeom>
          <a:ln w="41148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5234" y="6414134"/>
            <a:ext cx="695325" cy="41275"/>
          </a:xfrm>
          <a:custGeom>
            <a:avLst/>
            <a:gdLst/>
            <a:ahLst/>
            <a:cxnLst/>
            <a:rect l="l" t="t" r="r" b="b"/>
            <a:pathLst>
              <a:path w="695325" h="41275">
                <a:moveTo>
                  <a:pt x="694943" y="41148"/>
                </a:moveTo>
                <a:lnTo>
                  <a:pt x="0" y="41148"/>
                </a:lnTo>
                <a:lnTo>
                  <a:pt x="140207" y="0"/>
                </a:lnTo>
                <a:lnTo>
                  <a:pt x="554735" y="0"/>
                </a:lnTo>
                <a:lnTo>
                  <a:pt x="694943" y="411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85234" y="6043803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60">
                <a:moveTo>
                  <a:pt x="137922" y="124205"/>
                </a:moveTo>
                <a:lnTo>
                  <a:pt x="137922" y="0"/>
                </a:lnTo>
                <a:lnTo>
                  <a:pt x="0" y="0"/>
                </a:lnTo>
                <a:lnTo>
                  <a:pt x="137922" y="12420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5234" y="6043803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60">
                <a:moveTo>
                  <a:pt x="137922" y="124205"/>
                </a:moveTo>
                <a:lnTo>
                  <a:pt x="137922" y="0"/>
                </a:lnTo>
                <a:lnTo>
                  <a:pt x="0" y="0"/>
                </a:lnTo>
                <a:lnTo>
                  <a:pt x="137922" y="1242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8447" y="6039230"/>
            <a:ext cx="158750" cy="135255"/>
          </a:xfrm>
          <a:custGeom>
            <a:avLst/>
            <a:gdLst/>
            <a:ahLst/>
            <a:cxnLst/>
            <a:rect l="l" t="t" r="r" b="b"/>
            <a:pathLst>
              <a:path w="158750" h="135254">
                <a:moveTo>
                  <a:pt x="158496" y="0"/>
                </a:moveTo>
                <a:lnTo>
                  <a:pt x="0" y="9906"/>
                </a:lnTo>
                <a:lnTo>
                  <a:pt x="7620" y="134874"/>
                </a:lnTo>
                <a:lnTo>
                  <a:pt x="15849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38447" y="6039230"/>
            <a:ext cx="158750" cy="135255"/>
          </a:xfrm>
          <a:custGeom>
            <a:avLst/>
            <a:gdLst/>
            <a:ahLst/>
            <a:cxnLst/>
            <a:rect l="l" t="t" r="r" b="b"/>
            <a:pathLst>
              <a:path w="158750" h="135254">
                <a:moveTo>
                  <a:pt x="7620" y="134874"/>
                </a:moveTo>
                <a:lnTo>
                  <a:pt x="0" y="9906"/>
                </a:lnTo>
                <a:lnTo>
                  <a:pt x="158496" y="0"/>
                </a:lnTo>
                <a:lnTo>
                  <a:pt x="7620" y="1348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9303" y="5758053"/>
            <a:ext cx="157480" cy="290830"/>
          </a:xfrm>
          <a:custGeom>
            <a:avLst/>
            <a:gdLst/>
            <a:ahLst/>
            <a:cxnLst/>
            <a:rect l="l" t="t" r="r" b="b"/>
            <a:pathLst>
              <a:path w="157479" h="290829">
                <a:moveTo>
                  <a:pt x="156972" y="284226"/>
                </a:moveTo>
                <a:lnTo>
                  <a:pt x="144780" y="0"/>
                </a:lnTo>
                <a:lnTo>
                  <a:pt x="0" y="6858"/>
                </a:lnTo>
                <a:lnTo>
                  <a:pt x="12954" y="290322"/>
                </a:lnTo>
                <a:lnTo>
                  <a:pt x="156972" y="28422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9303" y="5758053"/>
            <a:ext cx="157480" cy="290830"/>
          </a:xfrm>
          <a:custGeom>
            <a:avLst/>
            <a:gdLst/>
            <a:ahLst/>
            <a:cxnLst/>
            <a:rect l="l" t="t" r="r" b="b"/>
            <a:pathLst>
              <a:path w="157479" h="290829">
                <a:moveTo>
                  <a:pt x="0" y="6858"/>
                </a:moveTo>
                <a:lnTo>
                  <a:pt x="12954" y="290322"/>
                </a:lnTo>
                <a:lnTo>
                  <a:pt x="156972" y="284226"/>
                </a:lnTo>
                <a:lnTo>
                  <a:pt x="144780" y="0"/>
                </a:lnTo>
                <a:lnTo>
                  <a:pt x="0" y="685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0757" y="5753480"/>
            <a:ext cx="163195" cy="295910"/>
          </a:xfrm>
          <a:custGeom>
            <a:avLst/>
            <a:gdLst/>
            <a:ahLst/>
            <a:cxnLst/>
            <a:rect l="l" t="t" r="r" b="b"/>
            <a:pathLst>
              <a:path w="163195" h="295910">
                <a:moveTo>
                  <a:pt x="163068" y="10667"/>
                </a:moveTo>
                <a:lnTo>
                  <a:pt x="22098" y="0"/>
                </a:lnTo>
                <a:lnTo>
                  <a:pt x="0" y="284988"/>
                </a:lnTo>
                <a:lnTo>
                  <a:pt x="140970" y="295656"/>
                </a:lnTo>
                <a:lnTo>
                  <a:pt x="163068" y="1066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0757" y="5753480"/>
            <a:ext cx="163195" cy="295910"/>
          </a:xfrm>
          <a:custGeom>
            <a:avLst/>
            <a:gdLst/>
            <a:ahLst/>
            <a:cxnLst/>
            <a:rect l="l" t="t" r="r" b="b"/>
            <a:pathLst>
              <a:path w="163195" h="295910">
                <a:moveTo>
                  <a:pt x="22098" y="0"/>
                </a:moveTo>
                <a:lnTo>
                  <a:pt x="0" y="284988"/>
                </a:lnTo>
                <a:lnTo>
                  <a:pt x="140970" y="295656"/>
                </a:lnTo>
                <a:lnTo>
                  <a:pt x="163068" y="10667"/>
                </a:lnTo>
                <a:lnTo>
                  <a:pt x="2209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73448" y="5690234"/>
            <a:ext cx="288290" cy="57150"/>
          </a:xfrm>
          <a:custGeom>
            <a:avLst/>
            <a:gdLst/>
            <a:ahLst/>
            <a:cxnLst/>
            <a:rect l="l" t="t" r="r" b="b"/>
            <a:pathLst>
              <a:path w="288289" h="57150">
                <a:moveTo>
                  <a:pt x="288035" y="49529"/>
                </a:moveTo>
                <a:lnTo>
                  <a:pt x="288035" y="6857"/>
                </a:lnTo>
                <a:lnTo>
                  <a:pt x="276677" y="4179"/>
                </a:lnTo>
                <a:lnTo>
                  <a:pt x="245744" y="2000"/>
                </a:lnTo>
                <a:lnTo>
                  <a:pt x="199953" y="535"/>
                </a:lnTo>
                <a:lnTo>
                  <a:pt x="144017" y="0"/>
                </a:lnTo>
                <a:lnTo>
                  <a:pt x="88082" y="535"/>
                </a:lnTo>
                <a:lnTo>
                  <a:pt x="42290" y="2000"/>
                </a:lnTo>
                <a:lnTo>
                  <a:pt x="11358" y="4179"/>
                </a:lnTo>
                <a:lnTo>
                  <a:pt x="0" y="6858"/>
                </a:lnTo>
                <a:lnTo>
                  <a:pt x="0" y="49530"/>
                </a:lnTo>
                <a:lnTo>
                  <a:pt x="11358" y="52327"/>
                </a:lnTo>
                <a:lnTo>
                  <a:pt x="42290" y="54768"/>
                </a:lnTo>
                <a:lnTo>
                  <a:pt x="88082" y="56495"/>
                </a:lnTo>
                <a:lnTo>
                  <a:pt x="144017" y="57150"/>
                </a:lnTo>
                <a:lnTo>
                  <a:pt x="199953" y="56495"/>
                </a:lnTo>
                <a:lnTo>
                  <a:pt x="245744" y="54768"/>
                </a:lnTo>
                <a:lnTo>
                  <a:pt x="276677" y="52327"/>
                </a:lnTo>
                <a:lnTo>
                  <a:pt x="288035" y="49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73448" y="569709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13716">
            <a:solidFill>
              <a:srgbClr val="32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3448" y="5690234"/>
            <a:ext cx="288290" cy="57150"/>
          </a:xfrm>
          <a:custGeom>
            <a:avLst/>
            <a:gdLst/>
            <a:ahLst/>
            <a:cxnLst/>
            <a:rect l="l" t="t" r="r" b="b"/>
            <a:pathLst>
              <a:path w="288289" h="57150">
                <a:moveTo>
                  <a:pt x="144017" y="0"/>
                </a:moveTo>
                <a:lnTo>
                  <a:pt x="88082" y="535"/>
                </a:lnTo>
                <a:lnTo>
                  <a:pt x="42290" y="2000"/>
                </a:lnTo>
                <a:lnTo>
                  <a:pt x="11358" y="4179"/>
                </a:lnTo>
                <a:lnTo>
                  <a:pt x="0" y="6858"/>
                </a:lnTo>
                <a:lnTo>
                  <a:pt x="0" y="49530"/>
                </a:lnTo>
                <a:lnTo>
                  <a:pt x="11358" y="52327"/>
                </a:lnTo>
                <a:lnTo>
                  <a:pt x="42290" y="54768"/>
                </a:lnTo>
                <a:lnTo>
                  <a:pt x="88082" y="56495"/>
                </a:lnTo>
                <a:lnTo>
                  <a:pt x="144017" y="57150"/>
                </a:lnTo>
                <a:lnTo>
                  <a:pt x="199953" y="56495"/>
                </a:lnTo>
                <a:lnTo>
                  <a:pt x="245744" y="54768"/>
                </a:lnTo>
                <a:lnTo>
                  <a:pt x="276677" y="52327"/>
                </a:lnTo>
                <a:lnTo>
                  <a:pt x="288035" y="49529"/>
                </a:lnTo>
                <a:lnTo>
                  <a:pt x="288035" y="6857"/>
                </a:lnTo>
                <a:lnTo>
                  <a:pt x="276677" y="4179"/>
                </a:lnTo>
                <a:lnTo>
                  <a:pt x="245744" y="2000"/>
                </a:lnTo>
                <a:lnTo>
                  <a:pt x="199953" y="535"/>
                </a:lnTo>
                <a:lnTo>
                  <a:pt x="14401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3448" y="5697092"/>
            <a:ext cx="288290" cy="6985"/>
          </a:xfrm>
          <a:custGeom>
            <a:avLst/>
            <a:gdLst/>
            <a:ahLst/>
            <a:cxnLst/>
            <a:rect l="l" t="t" r="r" b="b"/>
            <a:pathLst>
              <a:path w="288289" h="6985">
                <a:moveTo>
                  <a:pt x="0" y="0"/>
                </a:moveTo>
                <a:lnTo>
                  <a:pt x="11358" y="2678"/>
                </a:lnTo>
                <a:lnTo>
                  <a:pt x="42291" y="4857"/>
                </a:lnTo>
                <a:lnTo>
                  <a:pt x="88082" y="6322"/>
                </a:lnTo>
                <a:lnTo>
                  <a:pt x="144018" y="6857"/>
                </a:lnTo>
                <a:lnTo>
                  <a:pt x="199953" y="6322"/>
                </a:lnTo>
                <a:lnTo>
                  <a:pt x="245745" y="4857"/>
                </a:lnTo>
                <a:lnTo>
                  <a:pt x="276677" y="2678"/>
                </a:lnTo>
                <a:lnTo>
                  <a:pt x="28803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5872" y="5782436"/>
            <a:ext cx="382270" cy="553720"/>
          </a:xfrm>
          <a:custGeom>
            <a:avLst/>
            <a:gdLst/>
            <a:ahLst/>
            <a:cxnLst/>
            <a:rect l="l" t="t" r="r" b="b"/>
            <a:pathLst>
              <a:path w="382270" h="553720">
                <a:moveTo>
                  <a:pt x="0" y="553212"/>
                </a:moveTo>
                <a:lnTo>
                  <a:pt x="19728" y="531352"/>
                </a:lnTo>
                <a:lnTo>
                  <a:pt x="40671" y="508635"/>
                </a:lnTo>
                <a:lnTo>
                  <a:pt x="60328" y="485917"/>
                </a:lnTo>
                <a:lnTo>
                  <a:pt x="76200" y="464058"/>
                </a:lnTo>
                <a:lnTo>
                  <a:pt x="88439" y="450449"/>
                </a:lnTo>
                <a:lnTo>
                  <a:pt x="96964" y="439769"/>
                </a:lnTo>
                <a:lnTo>
                  <a:pt x="104060" y="429232"/>
                </a:lnTo>
                <a:lnTo>
                  <a:pt x="112014" y="416052"/>
                </a:lnTo>
                <a:lnTo>
                  <a:pt x="116586" y="409956"/>
                </a:lnTo>
                <a:lnTo>
                  <a:pt x="125730" y="396240"/>
                </a:lnTo>
                <a:lnTo>
                  <a:pt x="140981" y="378190"/>
                </a:lnTo>
                <a:lnTo>
                  <a:pt x="154590" y="360426"/>
                </a:lnTo>
                <a:lnTo>
                  <a:pt x="166342" y="342661"/>
                </a:lnTo>
                <a:lnTo>
                  <a:pt x="176021" y="324612"/>
                </a:lnTo>
                <a:lnTo>
                  <a:pt x="189607" y="307526"/>
                </a:lnTo>
                <a:lnTo>
                  <a:pt x="202406" y="288512"/>
                </a:lnTo>
                <a:lnTo>
                  <a:pt x="213633" y="269640"/>
                </a:lnTo>
                <a:lnTo>
                  <a:pt x="222504" y="252984"/>
                </a:lnTo>
                <a:lnTo>
                  <a:pt x="229290" y="245352"/>
                </a:lnTo>
                <a:lnTo>
                  <a:pt x="229933" y="244506"/>
                </a:lnTo>
                <a:lnTo>
                  <a:pt x="230862" y="242375"/>
                </a:lnTo>
                <a:lnTo>
                  <a:pt x="238506" y="230886"/>
                </a:lnTo>
                <a:lnTo>
                  <a:pt x="250007" y="215110"/>
                </a:lnTo>
                <a:lnTo>
                  <a:pt x="261937" y="198977"/>
                </a:lnTo>
                <a:lnTo>
                  <a:pt x="273010" y="182987"/>
                </a:lnTo>
                <a:lnTo>
                  <a:pt x="301763" y="144065"/>
                </a:lnTo>
                <a:lnTo>
                  <a:pt x="307085" y="137922"/>
                </a:lnTo>
                <a:lnTo>
                  <a:pt x="321575" y="117800"/>
                </a:lnTo>
                <a:lnTo>
                  <a:pt x="321278" y="116395"/>
                </a:lnTo>
                <a:lnTo>
                  <a:pt x="319408" y="117562"/>
                </a:lnTo>
                <a:lnTo>
                  <a:pt x="329184" y="105156"/>
                </a:lnTo>
                <a:lnTo>
                  <a:pt x="339744" y="92404"/>
                </a:lnTo>
                <a:lnTo>
                  <a:pt x="348519" y="80867"/>
                </a:lnTo>
                <a:lnTo>
                  <a:pt x="355437" y="69472"/>
                </a:lnTo>
                <a:lnTo>
                  <a:pt x="360425" y="57150"/>
                </a:lnTo>
                <a:lnTo>
                  <a:pt x="367641" y="46565"/>
                </a:lnTo>
                <a:lnTo>
                  <a:pt x="367284" y="46767"/>
                </a:lnTo>
                <a:lnTo>
                  <a:pt x="365783" y="47398"/>
                </a:lnTo>
                <a:lnTo>
                  <a:pt x="369570" y="38100"/>
                </a:lnTo>
                <a:lnTo>
                  <a:pt x="371093" y="35052"/>
                </a:lnTo>
                <a:lnTo>
                  <a:pt x="374903" y="31242"/>
                </a:lnTo>
                <a:lnTo>
                  <a:pt x="376427" y="28956"/>
                </a:lnTo>
                <a:lnTo>
                  <a:pt x="380297" y="18323"/>
                </a:lnTo>
                <a:lnTo>
                  <a:pt x="381666" y="10763"/>
                </a:lnTo>
                <a:lnTo>
                  <a:pt x="380607" y="5060"/>
                </a:lnTo>
                <a:lnTo>
                  <a:pt x="377189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58103" y="1343025"/>
            <a:ext cx="2016760" cy="581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466090" marR="260985" indent="-197485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Angola supera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 </a:t>
            </a:r>
            <a:r>
              <a:rPr sz="1600" spc="-5" dirty="0">
                <a:latin typeface="Arial"/>
                <a:cs typeface="Arial"/>
              </a:rPr>
              <a:t>Cabo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Verde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05525" y="2778633"/>
            <a:ext cx="1604010" cy="1739900"/>
          </a:xfrm>
          <a:custGeom>
            <a:avLst/>
            <a:gdLst/>
            <a:ahLst/>
            <a:cxnLst/>
            <a:rect l="l" t="t" r="r" b="b"/>
            <a:pathLst>
              <a:path w="1604009" h="1739900">
                <a:moveTo>
                  <a:pt x="1604010" y="665226"/>
                </a:moveTo>
                <a:lnTo>
                  <a:pt x="801624" y="0"/>
                </a:lnTo>
                <a:lnTo>
                  <a:pt x="0" y="665226"/>
                </a:lnTo>
                <a:lnTo>
                  <a:pt x="312420" y="1739645"/>
                </a:lnTo>
                <a:lnTo>
                  <a:pt x="1291590" y="1739645"/>
                </a:lnTo>
                <a:lnTo>
                  <a:pt x="1604010" y="66522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5525" y="2778633"/>
            <a:ext cx="1604010" cy="1739900"/>
          </a:xfrm>
          <a:custGeom>
            <a:avLst/>
            <a:gdLst/>
            <a:ahLst/>
            <a:cxnLst/>
            <a:rect l="l" t="t" r="r" b="b"/>
            <a:pathLst>
              <a:path w="1604009" h="1739900">
                <a:moveTo>
                  <a:pt x="801624" y="0"/>
                </a:moveTo>
                <a:lnTo>
                  <a:pt x="0" y="665226"/>
                </a:lnTo>
                <a:lnTo>
                  <a:pt x="312420" y="1739645"/>
                </a:lnTo>
                <a:lnTo>
                  <a:pt x="1291590" y="1739645"/>
                </a:lnTo>
                <a:lnTo>
                  <a:pt x="1604010" y="665226"/>
                </a:lnTo>
                <a:lnTo>
                  <a:pt x="8016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9375" y="4519803"/>
            <a:ext cx="961390" cy="1742439"/>
          </a:xfrm>
          <a:custGeom>
            <a:avLst/>
            <a:gdLst/>
            <a:ahLst/>
            <a:cxnLst/>
            <a:rect l="l" t="t" r="r" b="b"/>
            <a:pathLst>
              <a:path w="961390" h="1742439">
                <a:moveTo>
                  <a:pt x="960882" y="0"/>
                </a:moveTo>
                <a:lnTo>
                  <a:pt x="0" y="0"/>
                </a:lnTo>
                <a:lnTo>
                  <a:pt x="240030" y="1741932"/>
                </a:lnTo>
                <a:lnTo>
                  <a:pt x="720852" y="1741932"/>
                </a:lnTo>
                <a:lnTo>
                  <a:pt x="96088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9375" y="4519803"/>
            <a:ext cx="961390" cy="1742439"/>
          </a:xfrm>
          <a:custGeom>
            <a:avLst/>
            <a:gdLst/>
            <a:ahLst/>
            <a:cxnLst/>
            <a:rect l="l" t="t" r="r" b="b"/>
            <a:pathLst>
              <a:path w="961390" h="1742439">
                <a:moveTo>
                  <a:pt x="0" y="0"/>
                </a:moveTo>
                <a:lnTo>
                  <a:pt x="240030" y="1741932"/>
                </a:lnTo>
                <a:lnTo>
                  <a:pt x="720852" y="1741932"/>
                </a:lnTo>
                <a:lnTo>
                  <a:pt x="960882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5525" y="6261734"/>
            <a:ext cx="1604010" cy="192405"/>
          </a:xfrm>
          <a:custGeom>
            <a:avLst/>
            <a:gdLst/>
            <a:ahLst/>
            <a:cxnLst/>
            <a:rect l="l" t="t" r="r" b="b"/>
            <a:pathLst>
              <a:path w="1604009" h="192404">
                <a:moveTo>
                  <a:pt x="1604010" y="192024"/>
                </a:moveTo>
                <a:lnTo>
                  <a:pt x="1280160" y="0"/>
                </a:lnTo>
                <a:lnTo>
                  <a:pt x="323850" y="0"/>
                </a:lnTo>
                <a:lnTo>
                  <a:pt x="0" y="192024"/>
                </a:lnTo>
                <a:lnTo>
                  <a:pt x="1604010" y="19202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5525" y="6261734"/>
            <a:ext cx="1604010" cy="192405"/>
          </a:xfrm>
          <a:custGeom>
            <a:avLst/>
            <a:gdLst/>
            <a:ahLst/>
            <a:cxnLst/>
            <a:rect l="l" t="t" r="r" b="b"/>
            <a:pathLst>
              <a:path w="1604009" h="192404">
                <a:moveTo>
                  <a:pt x="1604010" y="192024"/>
                </a:moveTo>
                <a:lnTo>
                  <a:pt x="0" y="192024"/>
                </a:lnTo>
                <a:lnTo>
                  <a:pt x="323850" y="0"/>
                </a:lnTo>
                <a:lnTo>
                  <a:pt x="1280160" y="0"/>
                </a:lnTo>
                <a:lnTo>
                  <a:pt x="1604010" y="192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05525" y="4519803"/>
            <a:ext cx="318135" cy="584835"/>
          </a:xfrm>
          <a:custGeom>
            <a:avLst/>
            <a:gdLst/>
            <a:ahLst/>
            <a:cxnLst/>
            <a:rect l="l" t="t" r="r" b="b"/>
            <a:pathLst>
              <a:path w="318135" h="584835">
                <a:moveTo>
                  <a:pt x="317753" y="584454"/>
                </a:moveTo>
                <a:lnTo>
                  <a:pt x="317753" y="0"/>
                </a:lnTo>
                <a:lnTo>
                  <a:pt x="0" y="0"/>
                </a:lnTo>
                <a:lnTo>
                  <a:pt x="317753" y="58445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05525" y="4519803"/>
            <a:ext cx="318135" cy="584835"/>
          </a:xfrm>
          <a:custGeom>
            <a:avLst/>
            <a:gdLst/>
            <a:ahLst/>
            <a:cxnLst/>
            <a:rect l="l" t="t" r="r" b="b"/>
            <a:pathLst>
              <a:path w="318135" h="584835">
                <a:moveTo>
                  <a:pt x="317753" y="584454"/>
                </a:moveTo>
                <a:lnTo>
                  <a:pt x="317753" y="0"/>
                </a:lnTo>
                <a:lnTo>
                  <a:pt x="0" y="0"/>
                </a:lnTo>
                <a:lnTo>
                  <a:pt x="317753" y="5844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1969" y="4509134"/>
            <a:ext cx="365760" cy="617220"/>
          </a:xfrm>
          <a:custGeom>
            <a:avLst/>
            <a:gdLst/>
            <a:ahLst/>
            <a:cxnLst/>
            <a:rect l="l" t="t" r="r" b="b"/>
            <a:pathLst>
              <a:path w="365759" h="617220">
                <a:moveTo>
                  <a:pt x="365760" y="0"/>
                </a:moveTo>
                <a:lnTo>
                  <a:pt x="0" y="22859"/>
                </a:lnTo>
                <a:lnTo>
                  <a:pt x="37338" y="617219"/>
                </a:lnTo>
                <a:lnTo>
                  <a:pt x="36576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1969" y="4509134"/>
            <a:ext cx="365760" cy="617220"/>
          </a:xfrm>
          <a:custGeom>
            <a:avLst/>
            <a:gdLst/>
            <a:ahLst/>
            <a:cxnLst/>
            <a:rect l="l" t="t" r="r" b="b"/>
            <a:pathLst>
              <a:path w="365759" h="617220">
                <a:moveTo>
                  <a:pt x="37338" y="617219"/>
                </a:moveTo>
                <a:lnTo>
                  <a:pt x="0" y="22859"/>
                </a:lnTo>
                <a:lnTo>
                  <a:pt x="365760" y="0"/>
                </a:lnTo>
                <a:lnTo>
                  <a:pt x="37338" y="6172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47584" y="3193923"/>
            <a:ext cx="391795" cy="1351915"/>
          </a:xfrm>
          <a:custGeom>
            <a:avLst/>
            <a:gdLst/>
            <a:ahLst/>
            <a:cxnLst/>
            <a:rect l="l" t="t" r="r" b="b"/>
            <a:pathLst>
              <a:path w="391795" h="1351914">
                <a:moveTo>
                  <a:pt x="391668" y="1337309"/>
                </a:moveTo>
                <a:lnTo>
                  <a:pt x="331470" y="0"/>
                </a:lnTo>
                <a:lnTo>
                  <a:pt x="0" y="15239"/>
                </a:lnTo>
                <a:lnTo>
                  <a:pt x="60198" y="1351787"/>
                </a:lnTo>
                <a:lnTo>
                  <a:pt x="391668" y="133730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47584" y="3193923"/>
            <a:ext cx="391795" cy="1351915"/>
          </a:xfrm>
          <a:custGeom>
            <a:avLst/>
            <a:gdLst/>
            <a:ahLst/>
            <a:cxnLst/>
            <a:rect l="l" t="t" r="r" b="b"/>
            <a:pathLst>
              <a:path w="391795" h="1351914">
                <a:moveTo>
                  <a:pt x="0" y="15239"/>
                </a:moveTo>
                <a:lnTo>
                  <a:pt x="60198" y="1351787"/>
                </a:lnTo>
                <a:lnTo>
                  <a:pt x="391668" y="1337309"/>
                </a:lnTo>
                <a:lnTo>
                  <a:pt x="331470" y="0"/>
                </a:lnTo>
                <a:lnTo>
                  <a:pt x="0" y="152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49136" y="3177920"/>
            <a:ext cx="425450" cy="1358900"/>
          </a:xfrm>
          <a:custGeom>
            <a:avLst/>
            <a:gdLst/>
            <a:ahLst/>
            <a:cxnLst/>
            <a:rect l="l" t="t" r="r" b="b"/>
            <a:pathLst>
              <a:path w="425450" h="1358900">
                <a:moveTo>
                  <a:pt x="425195" y="24383"/>
                </a:moveTo>
                <a:lnTo>
                  <a:pt x="102107" y="0"/>
                </a:lnTo>
                <a:lnTo>
                  <a:pt x="0" y="1334262"/>
                </a:lnTo>
                <a:lnTo>
                  <a:pt x="322325" y="1358646"/>
                </a:lnTo>
                <a:lnTo>
                  <a:pt x="425195" y="2438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49136" y="3177920"/>
            <a:ext cx="425450" cy="1358900"/>
          </a:xfrm>
          <a:custGeom>
            <a:avLst/>
            <a:gdLst/>
            <a:ahLst/>
            <a:cxnLst/>
            <a:rect l="l" t="t" r="r" b="b"/>
            <a:pathLst>
              <a:path w="425450" h="1358900">
                <a:moveTo>
                  <a:pt x="102107" y="0"/>
                </a:moveTo>
                <a:lnTo>
                  <a:pt x="0" y="1334262"/>
                </a:lnTo>
                <a:lnTo>
                  <a:pt x="322325" y="1358646"/>
                </a:lnTo>
                <a:lnTo>
                  <a:pt x="425195" y="24383"/>
                </a:lnTo>
                <a:lnTo>
                  <a:pt x="10210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42151" y="2865501"/>
            <a:ext cx="662305" cy="266700"/>
          </a:xfrm>
          <a:custGeom>
            <a:avLst/>
            <a:gdLst/>
            <a:ahLst/>
            <a:cxnLst/>
            <a:rect l="l" t="t" r="r" b="b"/>
            <a:pathLst>
              <a:path w="662304" h="266700">
                <a:moveTo>
                  <a:pt x="662178" y="233934"/>
                </a:moveTo>
                <a:lnTo>
                  <a:pt x="662178" y="33527"/>
                </a:lnTo>
                <a:lnTo>
                  <a:pt x="653456" y="25912"/>
                </a:lnTo>
                <a:lnTo>
                  <a:pt x="589599" y="12654"/>
                </a:lnTo>
                <a:lnTo>
                  <a:pt x="538409" y="7437"/>
                </a:lnTo>
                <a:lnTo>
                  <a:pt x="477009" y="3447"/>
                </a:lnTo>
                <a:lnTo>
                  <a:pt x="407372" y="897"/>
                </a:lnTo>
                <a:lnTo>
                  <a:pt x="331470" y="0"/>
                </a:lnTo>
                <a:lnTo>
                  <a:pt x="255525" y="897"/>
                </a:lnTo>
                <a:lnTo>
                  <a:pt x="185779" y="3447"/>
                </a:lnTo>
                <a:lnTo>
                  <a:pt x="124230" y="7437"/>
                </a:lnTo>
                <a:lnTo>
                  <a:pt x="72878" y="12654"/>
                </a:lnTo>
                <a:lnTo>
                  <a:pt x="33723" y="18883"/>
                </a:lnTo>
                <a:lnTo>
                  <a:pt x="0" y="33528"/>
                </a:lnTo>
                <a:lnTo>
                  <a:pt x="0" y="233934"/>
                </a:lnTo>
                <a:lnTo>
                  <a:pt x="72878" y="254508"/>
                </a:lnTo>
                <a:lnTo>
                  <a:pt x="124230" y="259562"/>
                </a:lnTo>
                <a:lnTo>
                  <a:pt x="185779" y="263403"/>
                </a:lnTo>
                <a:lnTo>
                  <a:pt x="255525" y="265844"/>
                </a:lnTo>
                <a:lnTo>
                  <a:pt x="331470" y="266700"/>
                </a:lnTo>
                <a:lnTo>
                  <a:pt x="407372" y="265844"/>
                </a:lnTo>
                <a:lnTo>
                  <a:pt x="477009" y="263403"/>
                </a:lnTo>
                <a:lnTo>
                  <a:pt x="538409" y="259562"/>
                </a:lnTo>
                <a:lnTo>
                  <a:pt x="589599" y="254508"/>
                </a:lnTo>
                <a:lnTo>
                  <a:pt x="628605" y="248427"/>
                </a:lnTo>
                <a:lnTo>
                  <a:pt x="662178" y="233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2151" y="2865501"/>
            <a:ext cx="662305" cy="67310"/>
          </a:xfrm>
          <a:custGeom>
            <a:avLst/>
            <a:gdLst/>
            <a:ahLst/>
            <a:cxnLst/>
            <a:rect l="l" t="t" r="r" b="b"/>
            <a:pathLst>
              <a:path w="662304" h="67310">
                <a:moveTo>
                  <a:pt x="662178" y="33527"/>
                </a:moveTo>
                <a:lnTo>
                  <a:pt x="589599" y="12654"/>
                </a:lnTo>
                <a:lnTo>
                  <a:pt x="538409" y="7437"/>
                </a:lnTo>
                <a:lnTo>
                  <a:pt x="477009" y="3447"/>
                </a:lnTo>
                <a:lnTo>
                  <a:pt x="407372" y="897"/>
                </a:lnTo>
                <a:lnTo>
                  <a:pt x="331470" y="0"/>
                </a:lnTo>
                <a:lnTo>
                  <a:pt x="255525" y="897"/>
                </a:lnTo>
                <a:lnTo>
                  <a:pt x="185779" y="3447"/>
                </a:lnTo>
                <a:lnTo>
                  <a:pt x="124230" y="7437"/>
                </a:lnTo>
                <a:lnTo>
                  <a:pt x="72878" y="12654"/>
                </a:lnTo>
                <a:lnTo>
                  <a:pt x="33723" y="18883"/>
                </a:lnTo>
                <a:lnTo>
                  <a:pt x="0" y="33527"/>
                </a:lnTo>
                <a:lnTo>
                  <a:pt x="8764" y="41143"/>
                </a:lnTo>
                <a:lnTo>
                  <a:pt x="72878" y="54401"/>
                </a:lnTo>
                <a:lnTo>
                  <a:pt x="124230" y="59618"/>
                </a:lnTo>
                <a:lnTo>
                  <a:pt x="185779" y="63608"/>
                </a:lnTo>
                <a:lnTo>
                  <a:pt x="255525" y="66158"/>
                </a:lnTo>
                <a:lnTo>
                  <a:pt x="331470" y="67055"/>
                </a:lnTo>
                <a:lnTo>
                  <a:pt x="407372" y="66158"/>
                </a:lnTo>
                <a:lnTo>
                  <a:pt x="477009" y="63608"/>
                </a:lnTo>
                <a:lnTo>
                  <a:pt x="538409" y="59618"/>
                </a:lnTo>
                <a:lnTo>
                  <a:pt x="589599" y="54401"/>
                </a:lnTo>
                <a:lnTo>
                  <a:pt x="628605" y="48172"/>
                </a:lnTo>
                <a:lnTo>
                  <a:pt x="662178" y="33527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42151" y="2865501"/>
            <a:ext cx="662305" cy="266700"/>
          </a:xfrm>
          <a:custGeom>
            <a:avLst/>
            <a:gdLst/>
            <a:ahLst/>
            <a:cxnLst/>
            <a:rect l="l" t="t" r="r" b="b"/>
            <a:pathLst>
              <a:path w="662304" h="266700">
                <a:moveTo>
                  <a:pt x="331470" y="0"/>
                </a:moveTo>
                <a:lnTo>
                  <a:pt x="255525" y="897"/>
                </a:lnTo>
                <a:lnTo>
                  <a:pt x="185779" y="3447"/>
                </a:lnTo>
                <a:lnTo>
                  <a:pt x="124230" y="7437"/>
                </a:lnTo>
                <a:lnTo>
                  <a:pt x="72878" y="12654"/>
                </a:lnTo>
                <a:lnTo>
                  <a:pt x="33723" y="18883"/>
                </a:lnTo>
                <a:lnTo>
                  <a:pt x="0" y="33528"/>
                </a:lnTo>
                <a:lnTo>
                  <a:pt x="0" y="233934"/>
                </a:lnTo>
                <a:lnTo>
                  <a:pt x="72878" y="254508"/>
                </a:lnTo>
                <a:lnTo>
                  <a:pt x="124230" y="259562"/>
                </a:lnTo>
                <a:lnTo>
                  <a:pt x="185779" y="263403"/>
                </a:lnTo>
                <a:lnTo>
                  <a:pt x="255525" y="265844"/>
                </a:lnTo>
                <a:lnTo>
                  <a:pt x="331470" y="266700"/>
                </a:lnTo>
                <a:lnTo>
                  <a:pt x="407372" y="265844"/>
                </a:lnTo>
                <a:lnTo>
                  <a:pt x="477009" y="263403"/>
                </a:lnTo>
                <a:lnTo>
                  <a:pt x="538409" y="259562"/>
                </a:lnTo>
                <a:lnTo>
                  <a:pt x="589599" y="254508"/>
                </a:lnTo>
                <a:lnTo>
                  <a:pt x="628605" y="248427"/>
                </a:lnTo>
                <a:lnTo>
                  <a:pt x="662178" y="233934"/>
                </a:lnTo>
                <a:lnTo>
                  <a:pt x="662178" y="33527"/>
                </a:lnTo>
                <a:lnTo>
                  <a:pt x="589599" y="12654"/>
                </a:lnTo>
                <a:lnTo>
                  <a:pt x="538409" y="7437"/>
                </a:lnTo>
                <a:lnTo>
                  <a:pt x="477009" y="3447"/>
                </a:lnTo>
                <a:lnTo>
                  <a:pt x="407372" y="897"/>
                </a:lnTo>
                <a:lnTo>
                  <a:pt x="33147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42151" y="2899029"/>
            <a:ext cx="662305" cy="33655"/>
          </a:xfrm>
          <a:custGeom>
            <a:avLst/>
            <a:gdLst/>
            <a:ahLst/>
            <a:cxnLst/>
            <a:rect l="l" t="t" r="r" b="b"/>
            <a:pathLst>
              <a:path w="662304" h="33655">
                <a:moveTo>
                  <a:pt x="0" y="0"/>
                </a:moveTo>
                <a:lnTo>
                  <a:pt x="72878" y="20873"/>
                </a:lnTo>
                <a:lnTo>
                  <a:pt x="124230" y="26090"/>
                </a:lnTo>
                <a:lnTo>
                  <a:pt x="185779" y="30080"/>
                </a:lnTo>
                <a:lnTo>
                  <a:pt x="255525" y="32630"/>
                </a:lnTo>
                <a:lnTo>
                  <a:pt x="331470" y="33527"/>
                </a:lnTo>
                <a:lnTo>
                  <a:pt x="407372" y="32630"/>
                </a:lnTo>
                <a:lnTo>
                  <a:pt x="477009" y="30080"/>
                </a:lnTo>
                <a:lnTo>
                  <a:pt x="538409" y="26090"/>
                </a:lnTo>
                <a:lnTo>
                  <a:pt x="589599" y="20873"/>
                </a:lnTo>
                <a:lnTo>
                  <a:pt x="628605" y="14644"/>
                </a:lnTo>
                <a:lnTo>
                  <a:pt x="653456" y="7615"/>
                </a:lnTo>
                <a:lnTo>
                  <a:pt x="66217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59348" y="3093339"/>
            <a:ext cx="1179830" cy="3331210"/>
          </a:xfrm>
          <a:custGeom>
            <a:avLst/>
            <a:gdLst/>
            <a:ahLst/>
            <a:cxnLst/>
            <a:rect l="l" t="t" r="r" b="b"/>
            <a:pathLst>
              <a:path w="1179829" h="3331210">
                <a:moveTo>
                  <a:pt x="0" y="3330702"/>
                </a:moveTo>
                <a:lnTo>
                  <a:pt x="20032" y="3283551"/>
                </a:lnTo>
                <a:lnTo>
                  <a:pt x="41070" y="3234933"/>
                </a:lnTo>
                <a:lnTo>
                  <a:pt x="62817" y="3185219"/>
                </a:lnTo>
                <a:lnTo>
                  <a:pt x="84977" y="3134783"/>
                </a:lnTo>
                <a:lnTo>
                  <a:pt x="107253" y="3083997"/>
                </a:lnTo>
                <a:lnTo>
                  <a:pt x="129349" y="3033236"/>
                </a:lnTo>
                <a:lnTo>
                  <a:pt x="150969" y="2982871"/>
                </a:lnTo>
                <a:lnTo>
                  <a:pt x="171816" y="2933276"/>
                </a:lnTo>
                <a:lnTo>
                  <a:pt x="191595" y="2884824"/>
                </a:lnTo>
                <a:lnTo>
                  <a:pt x="210008" y="2837889"/>
                </a:lnTo>
                <a:lnTo>
                  <a:pt x="226760" y="2792842"/>
                </a:lnTo>
                <a:lnTo>
                  <a:pt x="241553" y="2750058"/>
                </a:lnTo>
                <a:lnTo>
                  <a:pt x="268315" y="2686875"/>
                </a:lnTo>
                <a:lnTo>
                  <a:pt x="289023" y="2636266"/>
                </a:lnTo>
                <a:lnTo>
                  <a:pt x="305752" y="2592895"/>
                </a:lnTo>
                <a:lnTo>
                  <a:pt x="320576" y="2551429"/>
                </a:lnTo>
                <a:lnTo>
                  <a:pt x="335569" y="2506535"/>
                </a:lnTo>
                <a:lnTo>
                  <a:pt x="352805" y="2452878"/>
                </a:lnTo>
                <a:lnTo>
                  <a:pt x="364259" y="2418028"/>
                </a:lnTo>
                <a:lnTo>
                  <a:pt x="377570" y="2379249"/>
                </a:lnTo>
                <a:lnTo>
                  <a:pt x="388596" y="2347757"/>
                </a:lnTo>
                <a:lnTo>
                  <a:pt x="393191" y="2334767"/>
                </a:lnTo>
                <a:lnTo>
                  <a:pt x="415483" y="2281362"/>
                </a:lnTo>
                <a:lnTo>
                  <a:pt x="436620" y="2229310"/>
                </a:lnTo>
                <a:lnTo>
                  <a:pt x="456579" y="2178558"/>
                </a:lnTo>
                <a:lnTo>
                  <a:pt x="475333" y="2129046"/>
                </a:lnTo>
                <a:lnTo>
                  <a:pt x="492858" y="2080720"/>
                </a:lnTo>
                <a:lnTo>
                  <a:pt x="509128" y="2033524"/>
                </a:lnTo>
                <a:lnTo>
                  <a:pt x="524120" y="1987399"/>
                </a:lnTo>
                <a:lnTo>
                  <a:pt x="537806" y="1942290"/>
                </a:lnTo>
                <a:lnTo>
                  <a:pt x="550163" y="1898141"/>
                </a:lnTo>
                <a:lnTo>
                  <a:pt x="569473" y="1851099"/>
                </a:lnTo>
                <a:lnTo>
                  <a:pt x="588192" y="1801994"/>
                </a:lnTo>
                <a:lnTo>
                  <a:pt x="606185" y="1751696"/>
                </a:lnTo>
                <a:lnTo>
                  <a:pt x="623311" y="1701079"/>
                </a:lnTo>
                <a:lnTo>
                  <a:pt x="639435" y="1651014"/>
                </a:lnTo>
                <a:lnTo>
                  <a:pt x="654416" y="1602373"/>
                </a:lnTo>
                <a:lnTo>
                  <a:pt x="668119" y="1556026"/>
                </a:lnTo>
                <a:lnTo>
                  <a:pt x="680404" y="1512848"/>
                </a:lnTo>
                <a:lnTo>
                  <a:pt x="691133" y="1473708"/>
                </a:lnTo>
                <a:lnTo>
                  <a:pt x="704900" y="1441910"/>
                </a:lnTo>
                <a:lnTo>
                  <a:pt x="712363" y="1424789"/>
                </a:lnTo>
                <a:lnTo>
                  <a:pt x="715348" y="1417827"/>
                </a:lnTo>
                <a:lnTo>
                  <a:pt x="715681" y="1416510"/>
                </a:lnTo>
                <a:lnTo>
                  <a:pt x="715185" y="1416322"/>
                </a:lnTo>
                <a:lnTo>
                  <a:pt x="715687" y="1412747"/>
                </a:lnTo>
                <a:lnTo>
                  <a:pt x="741426" y="1336547"/>
                </a:lnTo>
                <a:lnTo>
                  <a:pt x="758844" y="1288644"/>
                </a:lnTo>
                <a:lnTo>
                  <a:pt x="777049" y="1239643"/>
                </a:lnTo>
                <a:lnTo>
                  <a:pt x="795539" y="1190159"/>
                </a:lnTo>
                <a:lnTo>
                  <a:pt x="813815" y="1140809"/>
                </a:lnTo>
                <a:lnTo>
                  <a:pt x="831377" y="1092209"/>
                </a:lnTo>
                <a:lnTo>
                  <a:pt x="847724" y="1044975"/>
                </a:lnTo>
                <a:lnTo>
                  <a:pt x="862357" y="999724"/>
                </a:lnTo>
                <a:lnTo>
                  <a:pt x="874775" y="957071"/>
                </a:lnTo>
                <a:lnTo>
                  <a:pt x="893373" y="911697"/>
                </a:lnTo>
                <a:lnTo>
                  <a:pt x="916114" y="856392"/>
                </a:lnTo>
                <a:lnTo>
                  <a:pt x="937998" y="802659"/>
                </a:lnTo>
                <a:lnTo>
                  <a:pt x="954023" y="762000"/>
                </a:lnTo>
                <a:lnTo>
                  <a:pt x="971056" y="717068"/>
                </a:lnTo>
                <a:lnTo>
                  <a:pt x="992751" y="658552"/>
                </a:lnTo>
                <a:lnTo>
                  <a:pt x="1002433" y="628949"/>
                </a:lnTo>
                <a:lnTo>
                  <a:pt x="1001716" y="629208"/>
                </a:lnTo>
                <a:lnTo>
                  <a:pt x="999923" y="632285"/>
                </a:lnTo>
                <a:lnTo>
                  <a:pt x="997592" y="636834"/>
                </a:lnTo>
                <a:lnTo>
                  <a:pt x="995261" y="641510"/>
                </a:lnTo>
                <a:lnTo>
                  <a:pt x="993468" y="644964"/>
                </a:lnTo>
                <a:lnTo>
                  <a:pt x="1011398" y="596791"/>
                </a:lnTo>
                <a:lnTo>
                  <a:pt x="1046624" y="508620"/>
                </a:lnTo>
                <a:lnTo>
                  <a:pt x="1066687" y="457849"/>
                </a:lnTo>
                <a:lnTo>
                  <a:pt x="1084040" y="411099"/>
                </a:lnTo>
                <a:lnTo>
                  <a:pt x="1098408" y="367142"/>
                </a:lnTo>
                <a:lnTo>
                  <a:pt x="1109517" y="324753"/>
                </a:lnTo>
                <a:lnTo>
                  <a:pt x="1117091" y="282701"/>
                </a:lnTo>
                <a:lnTo>
                  <a:pt x="1130308" y="245503"/>
                </a:lnTo>
                <a:lnTo>
                  <a:pt x="1145286" y="179069"/>
                </a:lnTo>
                <a:lnTo>
                  <a:pt x="1155763" y="148589"/>
                </a:lnTo>
                <a:lnTo>
                  <a:pt x="1161359" y="133421"/>
                </a:lnTo>
                <a:lnTo>
                  <a:pt x="1165097" y="120395"/>
                </a:lnTo>
                <a:lnTo>
                  <a:pt x="1176492" y="66651"/>
                </a:lnTo>
                <a:lnTo>
                  <a:pt x="1179671" y="32194"/>
                </a:lnTo>
                <a:lnTo>
                  <a:pt x="1174420" y="11739"/>
                </a:lnTo>
                <a:lnTo>
                  <a:pt x="1160525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9375" y="2062352"/>
            <a:ext cx="961390" cy="970280"/>
          </a:xfrm>
          <a:custGeom>
            <a:avLst/>
            <a:gdLst/>
            <a:ahLst/>
            <a:cxnLst/>
            <a:rect l="l" t="t" r="r" b="b"/>
            <a:pathLst>
              <a:path w="961390" h="970280">
                <a:moveTo>
                  <a:pt x="960882" y="485394"/>
                </a:moveTo>
                <a:lnTo>
                  <a:pt x="958684" y="438624"/>
                </a:lnTo>
                <a:lnTo>
                  <a:pt x="952227" y="393117"/>
                </a:lnTo>
                <a:lnTo>
                  <a:pt x="941710" y="349075"/>
                </a:lnTo>
                <a:lnTo>
                  <a:pt x="927336" y="306702"/>
                </a:lnTo>
                <a:lnTo>
                  <a:pt x="909303" y="266201"/>
                </a:lnTo>
                <a:lnTo>
                  <a:pt x="887815" y="227774"/>
                </a:lnTo>
                <a:lnTo>
                  <a:pt x="863072" y="191624"/>
                </a:lnTo>
                <a:lnTo>
                  <a:pt x="835274" y="157954"/>
                </a:lnTo>
                <a:lnTo>
                  <a:pt x="804623" y="126967"/>
                </a:lnTo>
                <a:lnTo>
                  <a:pt x="771320" y="98866"/>
                </a:lnTo>
                <a:lnTo>
                  <a:pt x="735566" y="73853"/>
                </a:lnTo>
                <a:lnTo>
                  <a:pt x="697561" y="52132"/>
                </a:lnTo>
                <a:lnTo>
                  <a:pt x="657507" y="33905"/>
                </a:lnTo>
                <a:lnTo>
                  <a:pt x="615606" y="19376"/>
                </a:lnTo>
                <a:lnTo>
                  <a:pt x="572057" y="8746"/>
                </a:lnTo>
                <a:lnTo>
                  <a:pt x="527062" y="2220"/>
                </a:lnTo>
                <a:lnTo>
                  <a:pt x="480822" y="0"/>
                </a:lnTo>
                <a:lnTo>
                  <a:pt x="434574" y="2220"/>
                </a:lnTo>
                <a:lnTo>
                  <a:pt x="389557" y="8746"/>
                </a:lnTo>
                <a:lnTo>
                  <a:pt x="345974" y="19376"/>
                </a:lnTo>
                <a:lnTo>
                  <a:pt x="304029" y="33905"/>
                </a:lnTo>
                <a:lnTo>
                  <a:pt x="263923" y="52132"/>
                </a:lnTo>
                <a:lnTo>
                  <a:pt x="225860" y="73853"/>
                </a:lnTo>
                <a:lnTo>
                  <a:pt x="190042" y="98866"/>
                </a:lnTo>
                <a:lnTo>
                  <a:pt x="156673" y="126967"/>
                </a:lnTo>
                <a:lnTo>
                  <a:pt x="125955" y="157954"/>
                </a:lnTo>
                <a:lnTo>
                  <a:pt x="98091" y="191624"/>
                </a:lnTo>
                <a:lnTo>
                  <a:pt x="73284" y="227774"/>
                </a:lnTo>
                <a:lnTo>
                  <a:pt x="51737" y="266201"/>
                </a:lnTo>
                <a:lnTo>
                  <a:pt x="33652" y="306702"/>
                </a:lnTo>
                <a:lnTo>
                  <a:pt x="19233" y="349075"/>
                </a:lnTo>
                <a:lnTo>
                  <a:pt x="8683" y="393117"/>
                </a:lnTo>
                <a:lnTo>
                  <a:pt x="2204" y="438624"/>
                </a:lnTo>
                <a:lnTo>
                  <a:pt x="0" y="485394"/>
                </a:lnTo>
                <a:lnTo>
                  <a:pt x="2204" y="532037"/>
                </a:lnTo>
                <a:lnTo>
                  <a:pt x="8683" y="577432"/>
                </a:lnTo>
                <a:lnTo>
                  <a:pt x="19233" y="621375"/>
                </a:lnTo>
                <a:lnTo>
                  <a:pt x="33652" y="663663"/>
                </a:lnTo>
                <a:lnTo>
                  <a:pt x="51737" y="704092"/>
                </a:lnTo>
                <a:lnTo>
                  <a:pt x="73284" y="742458"/>
                </a:lnTo>
                <a:lnTo>
                  <a:pt x="98091" y="778556"/>
                </a:lnTo>
                <a:lnTo>
                  <a:pt x="125955" y="812184"/>
                </a:lnTo>
                <a:lnTo>
                  <a:pt x="156673" y="843137"/>
                </a:lnTo>
                <a:lnTo>
                  <a:pt x="190042" y="871212"/>
                </a:lnTo>
                <a:lnTo>
                  <a:pt x="225860" y="896205"/>
                </a:lnTo>
                <a:lnTo>
                  <a:pt x="263923" y="917912"/>
                </a:lnTo>
                <a:lnTo>
                  <a:pt x="304029" y="936130"/>
                </a:lnTo>
                <a:lnTo>
                  <a:pt x="345974" y="950653"/>
                </a:lnTo>
                <a:lnTo>
                  <a:pt x="389557" y="961280"/>
                </a:lnTo>
                <a:lnTo>
                  <a:pt x="434574" y="967805"/>
                </a:lnTo>
                <a:lnTo>
                  <a:pt x="480822" y="970026"/>
                </a:lnTo>
                <a:lnTo>
                  <a:pt x="529912" y="967521"/>
                </a:lnTo>
                <a:lnTo>
                  <a:pt x="577584" y="960172"/>
                </a:lnTo>
                <a:lnTo>
                  <a:pt x="623594" y="948221"/>
                </a:lnTo>
                <a:lnTo>
                  <a:pt x="667702" y="931914"/>
                </a:lnTo>
                <a:lnTo>
                  <a:pt x="709667" y="911494"/>
                </a:lnTo>
                <a:lnTo>
                  <a:pt x="749248" y="887207"/>
                </a:lnTo>
                <a:lnTo>
                  <a:pt x="786203" y="859297"/>
                </a:lnTo>
                <a:lnTo>
                  <a:pt x="820293" y="828008"/>
                </a:lnTo>
                <a:lnTo>
                  <a:pt x="851274" y="793584"/>
                </a:lnTo>
                <a:lnTo>
                  <a:pt x="878907" y="756271"/>
                </a:lnTo>
                <a:lnTo>
                  <a:pt x="902950" y="716312"/>
                </a:lnTo>
                <a:lnTo>
                  <a:pt x="923163" y="673953"/>
                </a:lnTo>
                <a:lnTo>
                  <a:pt x="939303" y="629437"/>
                </a:lnTo>
                <a:lnTo>
                  <a:pt x="951130" y="583008"/>
                </a:lnTo>
                <a:lnTo>
                  <a:pt x="958404" y="534913"/>
                </a:lnTo>
                <a:lnTo>
                  <a:pt x="960882" y="48539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29375" y="2062352"/>
            <a:ext cx="961390" cy="970280"/>
          </a:xfrm>
          <a:custGeom>
            <a:avLst/>
            <a:gdLst/>
            <a:ahLst/>
            <a:cxnLst/>
            <a:rect l="l" t="t" r="r" b="b"/>
            <a:pathLst>
              <a:path w="961390" h="970280">
                <a:moveTo>
                  <a:pt x="480822" y="0"/>
                </a:moveTo>
                <a:lnTo>
                  <a:pt x="434574" y="2220"/>
                </a:lnTo>
                <a:lnTo>
                  <a:pt x="389557" y="8746"/>
                </a:lnTo>
                <a:lnTo>
                  <a:pt x="345974" y="19376"/>
                </a:lnTo>
                <a:lnTo>
                  <a:pt x="304029" y="33905"/>
                </a:lnTo>
                <a:lnTo>
                  <a:pt x="263923" y="52132"/>
                </a:lnTo>
                <a:lnTo>
                  <a:pt x="225860" y="73853"/>
                </a:lnTo>
                <a:lnTo>
                  <a:pt x="190042" y="98866"/>
                </a:lnTo>
                <a:lnTo>
                  <a:pt x="156673" y="126967"/>
                </a:lnTo>
                <a:lnTo>
                  <a:pt x="125955" y="157954"/>
                </a:lnTo>
                <a:lnTo>
                  <a:pt x="98091" y="191624"/>
                </a:lnTo>
                <a:lnTo>
                  <a:pt x="73284" y="227774"/>
                </a:lnTo>
                <a:lnTo>
                  <a:pt x="51737" y="266201"/>
                </a:lnTo>
                <a:lnTo>
                  <a:pt x="33652" y="306702"/>
                </a:lnTo>
                <a:lnTo>
                  <a:pt x="19233" y="349075"/>
                </a:lnTo>
                <a:lnTo>
                  <a:pt x="8683" y="393117"/>
                </a:lnTo>
                <a:lnTo>
                  <a:pt x="2204" y="438624"/>
                </a:lnTo>
                <a:lnTo>
                  <a:pt x="0" y="485394"/>
                </a:lnTo>
                <a:lnTo>
                  <a:pt x="2204" y="532037"/>
                </a:lnTo>
                <a:lnTo>
                  <a:pt x="8683" y="577432"/>
                </a:lnTo>
                <a:lnTo>
                  <a:pt x="19233" y="621375"/>
                </a:lnTo>
                <a:lnTo>
                  <a:pt x="33652" y="663663"/>
                </a:lnTo>
                <a:lnTo>
                  <a:pt x="51737" y="704092"/>
                </a:lnTo>
                <a:lnTo>
                  <a:pt x="73284" y="742458"/>
                </a:lnTo>
                <a:lnTo>
                  <a:pt x="98091" y="778556"/>
                </a:lnTo>
                <a:lnTo>
                  <a:pt x="125955" y="812184"/>
                </a:lnTo>
                <a:lnTo>
                  <a:pt x="156673" y="843137"/>
                </a:lnTo>
                <a:lnTo>
                  <a:pt x="190042" y="871212"/>
                </a:lnTo>
                <a:lnTo>
                  <a:pt x="225860" y="896205"/>
                </a:lnTo>
                <a:lnTo>
                  <a:pt x="263923" y="917912"/>
                </a:lnTo>
                <a:lnTo>
                  <a:pt x="304029" y="936130"/>
                </a:lnTo>
                <a:lnTo>
                  <a:pt x="345974" y="950653"/>
                </a:lnTo>
                <a:lnTo>
                  <a:pt x="389557" y="961280"/>
                </a:lnTo>
                <a:lnTo>
                  <a:pt x="434574" y="967805"/>
                </a:lnTo>
                <a:lnTo>
                  <a:pt x="480822" y="970026"/>
                </a:lnTo>
                <a:lnTo>
                  <a:pt x="529912" y="967521"/>
                </a:lnTo>
                <a:lnTo>
                  <a:pt x="577584" y="960172"/>
                </a:lnTo>
                <a:lnTo>
                  <a:pt x="623594" y="948221"/>
                </a:lnTo>
                <a:lnTo>
                  <a:pt x="667702" y="931914"/>
                </a:lnTo>
                <a:lnTo>
                  <a:pt x="709667" y="911494"/>
                </a:lnTo>
                <a:lnTo>
                  <a:pt x="749248" y="887207"/>
                </a:lnTo>
                <a:lnTo>
                  <a:pt x="786203" y="859297"/>
                </a:lnTo>
                <a:lnTo>
                  <a:pt x="820293" y="828008"/>
                </a:lnTo>
                <a:lnTo>
                  <a:pt x="851274" y="793584"/>
                </a:lnTo>
                <a:lnTo>
                  <a:pt x="878907" y="756271"/>
                </a:lnTo>
                <a:lnTo>
                  <a:pt x="902950" y="716312"/>
                </a:lnTo>
                <a:lnTo>
                  <a:pt x="923163" y="673953"/>
                </a:lnTo>
                <a:lnTo>
                  <a:pt x="939303" y="629437"/>
                </a:lnTo>
                <a:lnTo>
                  <a:pt x="951130" y="583008"/>
                </a:lnTo>
                <a:lnTo>
                  <a:pt x="958404" y="534913"/>
                </a:lnTo>
                <a:lnTo>
                  <a:pt x="960882" y="485394"/>
                </a:lnTo>
                <a:lnTo>
                  <a:pt x="958684" y="438624"/>
                </a:lnTo>
                <a:lnTo>
                  <a:pt x="952227" y="393117"/>
                </a:lnTo>
                <a:lnTo>
                  <a:pt x="941710" y="349075"/>
                </a:lnTo>
                <a:lnTo>
                  <a:pt x="927336" y="306702"/>
                </a:lnTo>
                <a:lnTo>
                  <a:pt x="909303" y="266201"/>
                </a:lnTo>
                <a:lnTo>
                  <a:pt x="887815" y="227774"/>
                </a:lnTo>
                <a:lnTo>
                  <a:pt x="863072" y="191624"/>
                </a:lnTo>
                <a:lnTo>
                  <a:pt x="835274" y="157954"/>
                </a:lnTo>
                <a:lnTo>
                  <a:pt x="804623" y="126967"/>
                </a:lnTo>
                <a:lnTo>
                  <a:pt x="771320" y="98866"/>
                </a:lnTo>
                <a:lnTo>
                  <a:pt x="735566" y="73853"/>
                </a:lnTo>
                <a:lnTo>
                  <a:pt x="697561" y="52132"/>
                </a:lnTo>
                <a:lnTo>
                  <a:pt x="657507" y="33905"/>
                </a:lnTo>
                <a:lnTo>
                  <a:pt x="615606" y="19376"/>
                </a:lnTo>
                <a:lnTo>
                  <a:pt x="572057" y="8746"/>
                </a:lnTo>
                <a:lnTo>
                  <a:pt x="527062" y="2220"/>
                </a:lnTo>
                <a:lnTo>
                  <a:pt x="48082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4499" y="3139058"/>
            <a:ext cx="1532890" cy="1569720"/>
          </a:xfrm>
          <a:custGeom>
            <a:avLst/>
            <a:gdLst/>
            <a:ahLst/>
            <a:cxnLst/>
            <a:rect l="l" t="t" r="r" b="b"/>
            <a:pathLst>
              <a:path w="1532889" h="1569720">
                <a:moveTo>
                  <a:pt x="1532382" y="599693"/>
                </a:moveTo>
                <a:lnTo>
                  <a:pt x="766572" y="0"/>
                </a:lnTo>
                <a:lnTo>
                  <a:pt x="0" y="599694"/>
                </a:lnTo>
                <a:lnTo>
                  <a:pt x="297942" y="1569720"/>
                </a:lnTo>
                <a:lnTo>
                  <a:pt x="1234440" y="1569720"/>
                </a:lnTo>
                <a:lnTo>
                  <a:pt x="1532382" y="59969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4499" y="3139058"/>
            <a:ext cx="1532890" cy="1569720"/>
          </a:xfrm>
          <a:custGeom>
            <a:avLst/>
            <a:gdLst/>
            <a:ahLst/>
            <a:cxnLst/>
            <a:rect l="l" t="t" r="r" b="b"/>
            <a:pathLst>
              <a:path w="1532889" h="1569720">
                <a:moveTo>
                  <a:pt x="766572" y="0"/>
                </a:moveTo>
                <a:lnTo>
                  <a:pt x="0" y="599694"/>
                </a:lnTo>
                <a:lnTo>
                  <a:pt x="297942" y="1569720"/>
                </a:lnTo>
                <a:lnTo>
                  <a:pt x="1234440" y="1569720"/>
                </a:lnTo>
                <a:lnTo>
                  <a:pt x="1532382" y="599693"/>
                </a:lnTo>
                <a:lnTo>
                  <a:pt x="7665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443101" y="3682110"/>
            <a:ext cx="573087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205"/>
              </a:lnSpc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46%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05"/>
              </a:lnSpc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44%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256157" y="4711827"/>
            <a:ext cx="916305" cy="1570990"/>
          </a:xfrm>
          <a:custGeom>
            <a:avLst/>
            <a:gdLst/>
            <a:ahLst/>
            <a:cxnLst/>
            <a:rect l="l" t="t" r="r" b="b"/>
            <a:pathLst>
              <a:path w="916305" h="1570989">
                <a:moveTo>
                  <a:pt x="915924" y="0"/>
                </a:moveTo>
                <a:lnTo>
                  <a:pt x="0" y="0"/>
                </a:lnTo>
                <a:lnTo>
                  <a:pt x="228600" y="1570482"/>
                </a:lnTo>
                <a:lnTo>
                  <a:pt x="686562" y="1570482"/>
                </a:lnTo>
                <a:lnTo>
                  <a:pt x="915924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56157" y="4711827"/>
            <a:ext cx="916305" cy="1570990"/>
          </a:xfrm>
          <a:custGeom>
            <a:avLst/>
            <a:gdLst/>
            <a:ahLst/>
            <a:cxnLst/>
            <a:rect l="l" t="t" r="r" b="b"/>
            <a:pathLst>
              <a:path w="916305" h="1570989">
                <a:moveTo>
                  <a:pt x="0" y="0"/>
                </a:moveTo>
                <a:lnTo>
                  <a:pt x="228600" y="1570482"/>
                </a:lnTo>
                <a:lnTo>
                  <a:pt x="686562" y="1570482"/>
                </a:lnTo>
                <a:lnTo>
                  <a:pt x="91592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4499" y="6282309"/>
            <a:ext cx="1532890" cy="173355"/>
          </a:xfrm>
          <a:custGeom>
            <a:avLst/>
            <a:gdLst/>
            <a:ahLst/>
            <a:cxnLst/>
            <a:rect l="l" t="t" r="r" b="b"/>
            <a:pathLst>
              <a:path w="1532889" h="173354">
                <a:moveTo>
                  <a:pt x="1532382" y="172974"/>
                </a:moveTo>
                <a:lnTo>
                  <a:pt x="1223010" y="0"/>
                </a:lnTo>
                <a:lnTo>
                  <a:pt x="309372" y="0"/>
                </a:lnTo>
                <a:lnTo>
                  <a:pt x="0" y="172974"/>
                </a:lnTo>
                <a:lnTo>
                  <a:pt x="1532382" y="17297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4499" y="6282309"/>
            <a:ext cx="1532890" cy="173355"/>
          </a:xfrm>
          <a:custGeom>
            <a:avLst/>
            <a:gdLst/>
            <a:ahLst/>
            <a:cxnLst/>
            <a:rect l="l" t="t" r="r" b="b"/>
            <a:pathLst>
              <a:path w="1532889" h="173354">
                <a:moveTo>
                  <a:pt x="1532382" y="172974"/>
                </a:moveTo>
                <a:lnTo>
                  <a:pt x="0" y="172974"/>
                </a:lnTo>
                <a:lnTo>
                  <a:pt x="309372" y="0"/>
                </a:lnTo>
                <a:lnTo>
                  <a:pt x="1223010" y="0"/>
                </a:lnTo>
                <a:lnTo>
                  <a:pt x="1532382" y="1729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4499" y="4711827"/>
            <a:ext cx="303530" cy="524510"/>
          </a:xfrm>
          <a:custGeom>
            <a:avLst/>
            <a:gdLst/>
            <a:ahLst/>
            <a:cxnLst/>
            <a:rect l="l" t="t" r="r" b="b"/>
            <a:pathLst>
              <a:path w="303530" h="524510">
                <a:moveTo>
                  <a:pt x="303275" y="524255"/>
                </a:moveTo>
                <a:lnTo>
                  <a:pt x="303275" y="0"/>
                </a:lnTo>
                <a:lnTo>
                  <a:pt x="0" y="0"/>
                </a:lnTo>
                <a:lnTo>
                  <a:pt x="303275" y="52425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4499" y="4711827"/>
            <a:ext cx="303530" cy="524510"/>
          </a:xfrm>
          <a:custGeom>
            <a:avLst/>
            <a:gdLst/>
            <a:ahLst/>
            <a:cxnLst/>
            <a:rect l="l" t="t" r="r" b="b"/>
            <a:pathLst>
              <a:path w="303530" h="524510">
                <a:moveTo>
                  <a:pt x="303275" y="524255"/>
                </a:moveTo>
                <a:lnTo>
                  <a:pt x="303275" y="0"/>
                </a:lnTo>
                <a:lnTo>
                  <a:pt x="0" y="0"/>
                </a:lnTo>
                <a:lnTo>
                  <a:pt x="303275" y="5242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5317" y="4701921"/>
            <a:ext cx="350520" cy="557530"/>
          </a:xfrm>
          <a:custGeom>
            <a:avLst/>
            <a:gdLst/>
            <a:ahLst/>
            <a:cxnLst/>
            <a:rect l="l" t="t" r="r" b="b"/>
            <a:pathLst>
              <a:path w="350519" h="557529">
                <a:moveTo>
                  <a:pt x="350520" y="0"/>
                </a:moveTo>
                <a:lnTo>
                  <a:pt x="0" y="21336"/>
                </a:lnTo>
                <a:lnTo>
                  <a:pt x="33528" y="557022"/>
                </a:lnTo>
                <a:lnTo>
                  <a:pt x="35052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55317" y="4701921"/>
            <a:ext cx="350520" cy="557530"/>
          </a:xfrm>
          <a:custGeom>
            <a:avLst/>
            <a:gdLst/>
            <a:ahLst/>
            <a:cxnLst/>
            <a:rect l="l" t="t" r="r" b="b"/>
            <a:pathLst>
              <a:path w="350519" h="557529">
                <a:moveTo>
                  <a:pt x="33528" y="557022"/>
                </a:moveTo>
                <a:lnTo>
                  <a:pt x="0" y="21336"/>
                </a:lnTo>
                <a:lnTo>
                  <a:pt x="350520" y="0"/>
                </a:lnTo>
                <a:lnTo>
                  <a:pt x="33528" y="5570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32457" y="3514725"/>
            <a:ext cx="371475" cy="1220470"/>
          </a:xfrm>
          <a:custGeom>
            <a:avLst/>
            <a:gdLst/>
            <a:ahLst/>
            <a:cxnLst/>
            <a:rect l="l" t="t" r="r" b="b"/>
            <a:pathLst>
              <a:path w="371475" h="1220470">
                <a:moveTo>
                  <a:pt x="371094" y="1205483"/>
                </a:moveTo>
                <a:lnTo>
                  <a:pt x="316992" y="0"/>
                </a:lnTo>
                <a:lnTo>
                  <a:pt x="0" y="14477"/>
                </a:lnTo>
                <a:lnTo>
                  <a:pt x="54102" y="1219961"/>
                </a:lnTo>
                <a:lnTo>
                  <a:pt x="371094" y="120548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32457" y="3514725"/>
            <a:ext cx="371475" cy="1220470"/>
          </a:xfrm>
          <a:custGeom>
            <a:avLst/>
            <a:gdLst/>
            <a:ahLst/>
            <a:cxnLst/>
            <a:rect l="l" t="t" r="r" b="b"/>
            <a:pathLst>
              <a:path w="371475" h="1220470">
                <a:moveTo>
                  <a:pt x="0" y="14477"/>
                </a:moveTo>
                <a:lnTo>
                  <a:pt x="54102" y="1219961"/>
                </a:lnTo>
                <a:lnTo>
                  <a:pt x="371094" y="1205483"/>
                </a:lnTo>
                <a:lnTo>
                  <a:pt x="316992" y="0"/>
                </a:lnTo>
                <a:lnTo>
                  <a:pt x="0" y="144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2683" y="3498722"/>
            <a:ext cx="401320" cy="1228725"/>
          </a:xfrm>
          <a:custGeom>
            <a:avLst/>
            <a:gdLst/>
            <a:ahLst/>
            <a:cxnLst/>
            <a:rect l="l" t="t" r="r" b="b"/>
            <a:pathLst>
              <a:path w="401319" h="1228725">
                <a:moveTo>
                  <a:pt x="400811" y="23621"/>
                </a:moveTo>
                <a:lnTo>
                  <a:pt x="92201" y="0"/>
                </a:lnTo>
                <a:lnTo>
                  <a:pt x="0" y="1204722"/>
                </a:lnTo>
                <a:lnTo>
                  <a:pt x="308609" y="1228344"/>
                </a:lnTo>
                <a:lnTo>
                  <a:pt x="400811" y="2362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2683" y="3498722"/>
            <a:ext cx="401320" cy="1228725"/>
          </a:xfrm>
          <a:custGeom>
            <a:avLst/>
            <a:gdLst/>
            <a:ahLst/>
            <a:cxnLst/>
            <a:rect l="l" t="t" r="r" b="b"/>
            <a:pathLst>
              <a:path w="401319" h="1228725">
                <a:moveTo>
                  <a:pt x="92201" y="0"/>
                </a:moveTo>
                <a:lnTo>
                  <a:pt x="0" y="1204722"/>
                </a:lnTo>
                <a:lnTo>
                  <a:pt x="308609" y="1228344"/>
                </a:lnTo>
                <a:lnTo>
                  <a:pt x="400811" y="23621"/>
                </a:lnTo>
                <a:lnTo>
                  <a:pt x="9220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60551" y="3219830"/>
            <a:ext cx="635635" cy="239395"/>
          </a:xfrm>
          <a:custGeom>
            <a:avLst/>
            <a:gdLst/>
            <a:ahLst/>
            <a:cxnLst/>
            <a:rect l="l" t="t" r="r" b="b"/>
            <a:pathLst>
              <a:path w="635635" h="239395">
                <a:moveTo>
                  <a:pt x="635507" y="209550"/>
                </a:moveTo>
                <a:lnTo>
                  <a:pt x="635507" y="29717"/>
                </a:lnTo>
                <a:lnTo>
                  <a:pt x="627103" y="22793"/>
                </a:lnTo>
                <a:lnTo>
                  <a:pt x="565628" y="10983"/>
                </a:lnTo>
                <a:lnTo>
                  <a:pt x="516396" y="6418"/>
                </a:lnTo>
                <a:lnTo>
                  <a:pt x="457393" y="2959"/>
                </a:lnTo>
                <a:lnTo>
                  <a:pt x="390539" y="766"/>
                </a:lnTo>
                <a:lnTo>
                  <a:pt x="317753" y="0"/>
                </a:lnTo>
                <a:lnTo>
                  <a:pt x="244968" y="766"/>
                </a:lnTo>
                <a:lnTo>
                  <a:pt x="178114" y="2959"/>
                </a:lnTo>
                <a:lnTo>
                  <a:pt x="119111" y="6418"/>
                </a:lnTo>
                <a:lnTo>
                  <a:pt x="69879" y="10983"/>
                </a:lnTo>
                <a:lnTo>
                  <a:pt x="8404" y="22793"/>
                </a:lnTo>
                <a:lnTo>
                  <a:pt x="0" y="29718"/>
                </a:lnTo>
                <a:lnTo>
                  <a:pt x="0" y="209550"/>
                </a:lnTo>
                <a:lnTo>
                  <a:pt x="69879" y="228284"/>
                </a:lnTo>
                <a:lnTo>
                  <a:pt x="119111" y="232849"/>
                </a:lnTo>
                <a:lnTo>
                  <a:pt x="178114" y="236308"/>
                </a:lnTo>
                <a:lnTo>
                  <a:pt x="244968" y="238501"/>
                </a:lnTo>
                <a:lnTo>
                  <a:pt x="317753" y="239268"/>
                </a:lnTo>
                <a:lnTo>
                  <a:pt x="390539" y="238501"/>
                </a:lnTo>
                <a:lnTo>
                  <a:pt x="457393" y="236308"/>
                </a:lnTo>
                <a:lnTo>
                  <a:pt x="516396" y="232849"/>
                </a:lnTo>
                <a:lnTo>
                  <a:pt x="565628" y="228284"/>
                </a:lnTo>
                <a:lnTo>
                  <a:pt x="627103" y="216474"/>
                </a:lnTo>
                <a:lnTo>
                  <a:pt x="635507" y="20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60551" y="3219830"/>
            <a:ext cx="635635" cy="60325"/>
          </a:xfrm>
          <a:custGeom>
            <a:avLst/>
            <a:gdLst/>
            <a:ahLst/>
            <a:cxnLst/>
            <a:rect l="l" t="t" r="r" b="b"/>
            <a:pathLst>
              <a:path w="635635" h="60325">
                <a:moveTo>
                  <a:pt x="635508" y="29717"/>
                </a:moveTo>
                <a:lnTo>
                  <a:pt x="565628" y="10983"/>
                </a:lnTo>
                <a:lnTo>
                  <a:pt x="516396" y="6418"/>
                </a:lnTo>
                <a:lnTo>
                  <a:pt x="457393" y="2959"/>
                </a:lnTo>
                <a:lnTo>
                  <a:pt x="390539" y="766"/>
                </a:lnTo>
                <a:lnTo>
                  <a:pt x="317754" y="0"/>
                </a:lnTo>
                <a:lnTo>
                  <a:pt x="244968" y="766"/>
                </a:lnTo>
                <a:lnTo>
                  <a:pt x="178114" y="2959"/>
                </a:lnTo>
                <a:lnTo>
                  <a:pt x="119111" y="6418"/>
                </a:lnTo>
                <a:lnTo>
                  <a:pt x="69879" y="10983"/>
                </a:lnTo>
                <a:lnTo>
                  <a:pt x="8404" y="22793"/>
                </a:lnTo>
                <a:lnTo>
                  <a:pt x="0" y="29717"/>
                </a:lnTo>
                <a:lnTo>
                  <a:pt x="8404" y="36684"/>
                </a:lnTo>
                <a:lnTo>
                  <a:pt x="69879" y="48752"/>
                </a:lnTo>
                <a:lnTo>
                  <a:pt x="119111" y="53479"/>
                </a:lnTo>
                <a:lnTo>
                  <a:pt x="178114" y="57087"/>
                </a:lnTo>
                <a:lnTo>
                  <a:pt x="244968" y="59389"/>
                </a:lnTo>
                <a:lnTo>
                  <a:pt x="317754" y="60197"/>
                </a:lnTo>
                <a:lnTo>
                  <a:pt x="390539" y="59389"/>
                </a:lnTo>
                <a:lnTo>
                  <a:pt x="457393" y="57087"/>
                </a:lnTo>
                <a:lnTo>
                  <a:pt x="516396" y="53479"/>
                </a:lnTo>
                <a:lnTo>
                  <a:pt x="565628" y="48752"/>
                </a:lnTo>
                <a:lnTo>
                  <a:pt x="627103" y="36684"/>
                </a:lnTo>
                <a:lnTo>
                  <a:pt x="635508" y="29717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60551" y="3219830"/>
            <a:ext cx="635635" cy="239395"/>
          </a:xfrm>
          <a:custGeom>
            <a:avLst/>
            <a:gdLst/>
            <a:ahLst/>
            <a:cxnLst/>
            <a:rect l="l" t="t" r="r" b="b"/>
            <a:pathLst>
              <a:path w="635635" h="239395">
                <a:moveTo>
                  <a:pt x="317753" y="0"/>
                </a:moveTo>
                <a:lnTo>
                  <a:pt x="244968" y="766"/>
                </a:lnTo>
                <a:lnTo>
                  <a:pt x="178114" y="2959"/>
                </a:lnTo>
                <a:lnTo>
                  <a:pt x="119111" y="6418"/>
                </a:lnTo>
                <a:lnTo>
                  <a:pt x="69879" y="10983"/>
                </a:lnTo>
                <a:lnTo>
                  <a:pt x="8404" y="22793"/>
                </a:lnTo>
                <a:lnTo>
                  <a:pt x="0" y="29718"/>
                </a:lnTo>
                <a:lnTo>
                  <a:pt x="0" y="209550"/>
                </a:lnTo>
                <a:lnTo>
                  <a:pt x="69879" y="228284"/>
                </a:lnTo>
                <a:lnTo>
                  <a:pt x="119111" y="232849"/>
                </a:lnTo>
                <a:lnTo>
                  <a:pt x="178114" y="236308"/>
                </a:lnTo>
                <a:lnTo>
                  <a:pt x="244968" y="238501"/>
                </a:lnTo>
                <a:lnTo>
                  <a:pt x="317753" y="239268"/>
                </a:lnTo>
                <a:lnTo>
                  <a:pt x="390539" y="238501"/>
                </a:lnTo>
                <a:lnTo>
                  <a:pt x="457393" y="236308"/>
                </a:lnTo>
                <a:lnTo>
                  <a:pt x="516396" y="232849"/>
                </a:lnTo>
                <a:lnTo>
                  <a:pt x="565628" y="228284"/>
                </a:lnTo>
                <a:lnTo>
                  <a:pt x="627103" y="216474"/>
                </a:lnTo>
                <a:lnTo>
                  <a:pt x="635507" y="209550"/>
                </a:lnTo>
                <a:lnTo>
                  <a:pt x="635507" y="29717"/>
                </a:lnTo>
                <a:lnTo>
                  <a:pt x="565628" y="10983"/>
                </a:lnTo>
                <a:lnTo>
                  <a:pt x="516396" y="6418"/>
                </a:lnTo>
                <a:lnTo>
                  <a:pt x="457393" y="2959"/>
                </a:lnTo>
                <a:lnTo>
                  <a:pt x="390539" y="766"/>
                </a:lnTo>
                <a:lnTo>
                  <a:pt x="3177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60551" y="3249548"/>
            <a:ext cx="635635" cy="30480"/>
          </a:xfrm>
          <a:custGeom>
            <a:avLst/>
            <a:gdLst/>
            <a:ahLst/>
            <a:cxnLst/>
            <a:rect l="l" t="t" r="r" b="b"/>
            <a:pathLst>
              <a:path w="635635" h="30479">
                <a:moveTo>
                  <a:pt x="0" y="0"/>
                </a:moveTo>
                <a:lnTo>
                  <a:pt x="69879" y="19034"/>
                </a:lnTo>
                <a:lnTo>
                  <a:pt x="119111" y="23761"/>
                </a:lnTo>
                <a:lnTo>
                  <a:pt x="178114" y="27369"/>
                </a:lnTo>
                <a:lnTo>
                  <a:pt x="244968" y="29671"/>
                </a:lnTo>
                <a:lnTo>
                  <a:pt x="317754" y="30479"/>
                </a:lnTo>
                <a:lnTo>
                  <a:pt x="390539" y="29671"/>
                </a:lnTo>
                <a:lnTo>
                  <a:pt x="457393" y="27369"/>
                </a:lnTo>
                <a:lnTo>
                  <a:pt x="516396" y="23761"/>
                </a:lnTo>
                <a:lnTo>
                  <a:pt x="565628" y="19034"/>
                </a:lnTo>
                <a:lnTo>
                  <a:pt x="627103" y="6966"/>
                </a:lnTo>
                <a:lnTo>
                  <a:pt x="63550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749" y="3435477"/>
            <a:ext cx="1169670" cy="3013075"/>
          </a:xfrm>
          <a:custGeom>
            <a:avLst/>
            <a:gdLst/>
            <a:ahLst/>
            <a:cxnLst/>
            <a:rect l="l" t="t" r="r" b="b"/>
            <a:pathLst>
              <a:path w="1169670" h="3013075">
                <a:moveTo>
                  <a:pt x="0" y="3012948"/>
                </a:moveTo>
                <a:lnTo>
                  <a:pt x="20783" y="2965886"/>
                </a:lnTo>
                <a:lnTo>
                  <a:pt x="42597" y="2917271"/>
                </a:lnTo>
                <a:lnTo>
                  <a:pt x="65112" y="2867554"/>
                </a:lnTo>
                <a:lnTo>
                  <a:pt x="87998" y="2817184"/>
                </a:lnTo>
                <a:lnTo>
                  <a:pt x="110925" y="2766611"/>
                </a:lnTo>
                <a:lnTo>
                  <a:pt x="133563" y="2716286"/>
                </a:lnTo>
                <a:lnTo>
                  <a:pt x="155583" y="2666658"/>
                </a:lnTo>
                <a:lnTo>
                  <a:pt x="176655" y="2618178"/>
                </a:lnTo>
                <a:lnTo>
                  <a:pt x="196450" y="2571294"/>
                </a:lnTo>
                <a:lnTo>
                  <a:pt x="214636" y="2526458"/>
                </a:lnTo>
                <a:lnTo>
                  <a:pt x="230885" y="2484120"/>
                </a:lnTo>
                <a:lnTo>
                  <a:pt x="256367" y="2426677"/>
                </a:lnTo>
                <a:lnTo>
                  <a:pt x="276239" y="2380685"/>
                </a:lnTo>
                <a:lnTo>
                  <a:pt x="292512" y="2341340"/>
                </a:lnTo>
                <a:lnTo>
                  <a:pt x="307198" y="2303836"/>
                </a:lnTo>
                <a:lnTo>
                  <a:pt x="322308" y="2263369"/>
                </a:lnTo>
                <a:lnTo>
                  <a:pt x="339852" y="2215134"/>
                </a:lnTo>
                <a:lnTo>
                  <a:pt x="351627" y="2183677"/>
                </a:lnTo>
                <a:lnTo>
                  <a:pt x="364902" y="2148649"/>
                </a:lnTo>
                <a:lnTo>
                  <a:pt x="375749" y="2120193"/>
                </a:lnTo>
                <a:lnTo>
                  <a:pt x="380238" y="2108454"/>
                </a:lnTo>
                <a:lnTo>
                  <a:pt x="404421" y="2053612"/>
                </a:lnTo>
                <a:lnTo>
                  <a:pt x="427255" y="2000476"/>
                </a:lnTo>
                <a:lnTo>
                  <a:pt x="448751" y="1948965"/>
                </a:lnTo>
                <a:lnTo>
                  <a:pt x="468915" y="1898999"/>
                </a:lnTo>
                <a:lnTo>
                  <a:pt x="487758" y="1850497"/>
                </a:lnTo>
                <a:lnTo>
                  <a:pt x="505289" y="1803380"/>
                </a:lnTo>
                <a:lnTo>
                  <a:pt x="521516" y="1757566"/>
                </a:lnTo>
                <a:lnTo>
                  <a:pt x="536447" y="1712976"/>
                </a:lnTo>
                <a:lnTo>
                  <a:pt x="557008" y="1664658"/>
                </a:lnTo>
                <a:lnTo>
                  <a:pt x="577345" y="1614189"/>
                </a:lnTo>
                <a:lnTo>
                  <a:pt x="597165" y="1562702"/>
                </a:lnTo>
                <a:lnTo>
                  <a:pt x="616172" y="1511331"/>
                </a:lnTo>
                <a:lnTo>
                  <a:pt x="634071" y="1461210"/>
                </a:lnTo>
                <a:lnTo>
                  <a:pt x="650569" y="1413474"/>
                </a:lnTo>
                <a:lnTo>
                  <a:pt x="665370" y="1369255"/>
                </a:lnTo>
                <a:lnTo>
                  <a:pt x="678179" y="1329690"/>
                </a:lnTo>
                <a:lnTo>
                  <a:pt x="692528" y="1298067"/>
                </a:lnTo>
                <a:lnTo>
                  <a:pt x="699527" y="1282731"/>
                </a:lnTo>
                <a:lnTo>
                  <a:pt x="701687" y="1277826"/>
                </a:lnTo>
                <a:lnTo>
                  <a:pt x="701516" y="1277493"/>
                </a:lnTo>
                <a:lnTo>
                  <a:pt x="701523" y="1275873"/>
                </a:lnTo>
                <a:lnTo>
                  <a:pt x="727709" y="1204722"/>
                </a:lnTo>
                <a:lnTo>
                  <a:pt x="747570" y="1155136"/>
                </a:lnTo>
                <a:lnTo>
                  <a:pt x="768191" y="1104284"/>
                </a:lnTo>
                <a:lnTo>
                  <a:pt x="788932" y="1053046"/>
                </a:lnTo>
                <a:lnTo>
                  <a:pt x="809152" y="1002301"/>
                </a:lnTo>
                <a:lnTo>
                  <a:pt x="828214" y="952928"/>
                </a:lnTo>
                <a:lnTo>
                  <a:pt x="845475" y="905809"/>
                </a:lnTo>
                <a:lnTo>
                  <a:pt x="860297" y="861822"/>
                </a:lnTo>
                <a:lnTo>
                  <a:pt x="878538" y="820578"/>
                </a:lnTo>
                <a:lnTo>
                  <a:pt x="900493" y="770191"/>
                </a:lnTo>
                <a:lnTo>
                  <a:pt x="921591" y="721233"/>
                </a:lnTo>
                <a:lnTo>
                  <a:pt x="937259" y="684276"/>
                </a:lnTo>
                <a:lnTo>
                  <a:pt x="955724" y="638981"/>
                </a:lnTo>
                <a:lnTo>
                  <a:pt x="977682" y="584021"/>
                </a:lnTo>
                <a:lnTo>
                  <a:pt x="984701" y="564726"/>
                </a:lnTo>
                <a:lnTo>
                  <a:pt x="984491" y="564014"/>
                </a:lnTo>
                <a:lnTo>
                  <a:pt x="982806" y="566890"/>
                </a:lnTo>
                <a:lnTo>
                  <a:pt x="980399" y="571578"/>
                </a:lnTo>
                <a:lnTo>
                  <a:pt x="978023" y="576303"/>
                </a:lnTo>
                <a:lnTo>
                  <a:pt x="976432" y="579289"/>
                </a:lnTo>
                <a:lnTo>
                  <a:pt x="992973" y="538318"/>
                </a:lnTo>
                <a:lnTo>
                  <a:pt x="1032449" y="445410"/>
                </a:lnTo>
                <a:lnTo>
                  <a:pt x="1055004" y="391472"/>
                </a:lnTo>
                <a:lnTo>
                  <a:pt x="1074084" y="342363"/>
                </a:lnTo>
                <a:lnTo>
                  <a:pt x="1089507" y="296289"/>
                </a:lnTo>
                <a:lnTo>
                  <a:pt x="1101089" y="251460"/>
                </a:lnTo>
                <a:lnTo>
                  <a:pt x="1115354" y="214932"/>
                </a:lnTo>
                <a:lnTo>
                  <a:pt x="1122752" y="196133"/>
                </a:lnTo>
                <a:lnTo>
                  <a:pt x="1125050" y="190274"/>
                </a:lnTo>
                <a:lnTo>
                  <a:pt x="1124018" y="192561"/>
                </a:lnTo>
                <a:lnTo>
                  <a:pt x="1121425" y="198203"/>
                </a:lnTo>
                <a:lnTo>
                  <a:pt x="1119039" y="202409"/>
                </a:lnTo>
                <a:lnTo>
                  <a:pt x="1118628" y="200388"/>
                </a:lnTo>
                <a:lnTo>
                  <a:pt x="1121961" y="187347"/>
                </a:lnTo>
                <a:lnTo>
                  <a:pt x="1130808" y="158496"/>
                </a:lnTo>
                <a:lnTo>
                  <a:pt x="1135630" y="145018"/>
                </a:lnTo>
                <a:lnTo>
                  <a:pt x="1141380" y="130683"/>
                </a:lnTo>
                <a:lnTo>
                  <a:pt x="1146988" y="116919"/>
                </a:lnTo>
                <a:lnTo>
                  <a:pt x="1151381" y="105156"/>
                </a:lnTo>
                <a:lnTo>
                  <a:pt x="1164455" y="57221"/>
                </a:lnTo>
                <a:lnTo>
                  <a:pt x="1169669" y="26860"/>
                </a:lnTo>
                <a:lnTo>
                  <a:pt x="1167455" y="9358"/>
                </a:lnTo>
                <a:lnTo>
                  <a:pt x="1158239" y="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54633" y="2494407"/>
            <a:ext cx="917575" cy="875030"/>
          </a:xfrm>
          <a:custGeom>
            <a:avLst/>
            <a:gdLst/>
            <a:ahLst/>
            <a:cxnLst/>
            <a:rect l="l" t="t" r="r" b="b"/>
            <a:pathLst>
              <a:path w="917575" h="875029">
                <a:moveTo>
                  <a:pt x="917448" y="437388"/>
                </a:moveTo>
                <a:lnTo>
                  <a:pt x="914751" y="389731"/>
                </a:lnTo>
                <a:lnTo>
                  <a:pt x="906850" y="343560"/>
                </a:lnTo>
                <a:lnTo>
                  <a:pt x="894027" y="299142"/>
                </a:lnTo>
                <a:lnTo>
                  <a:pt x="876562" y="256745"/>
                </a:lnTo>
                <a:lnTo>
                  <a:pt x="854738" y="216633"/>
                </a:lnTo>
                <a:lnTo>
                  <a:pt x="828836" y="179076"/>
                </a:lnTo>
                <a:lnTo>
                  <a:pt x="799139" y="144338"/>
                </a:lnTo>
                <a:lnTo>
                  <a:pt x="765927" y="112688"/>
                </a:lnTo>
                <a:lnTo>
                  <a:pt x="729483" y="84393"/>
                </a:lnTo>
                <a:lnTo>
                  <a:pt x="690089" y="59718"/>
                </a:lnTo>
                <a:lnTo>
                  <a:pt x="648026" y="38931"/>
                </a:lnTo>
                <a:lnTo>
                  <a:pt x="603577" y="22299"/>
                </a:lnTo>
                <a:lnTo>
                  <a:pt x="557022" y="10088"/>
                </a:lnTo>
                <a:lnTo>
                  <a:pt x="508643" y="2566"/>
                </a:lnTo>
                <a:lnTo>
                  <a:pt x="458724" y="0"/>
                </a:lnTo>
                <a:lnTo>
                  <a:pt x="408671" y="2566"/>
                </a:lnTo>
                <a:lnTo>
                  <a:pt x="360196" y="10088"/>
                </a:lnTo>
                <a:lnTo>
                  <a:pt x="313578" y="22299"/>
                </a:lnTo>
                <a:lnTo>
                  <a:pt x="269093" y="38931"/>
                </a:lnTo>
                <a:lnTo>
                  <a:pt x="227019" y="59718"/>
                </a:lnTo>
                <a:lnTo>
                  <a:pt x="187634" y="84393"/>
                </a:lnTo>
                <a:lnTo>
                  <a:pt x="151216" y="112688"/>
                </a:lnTo>
                <a:lnTo>
                  <a:pt x="118043" y="144338"/>
                </a:lnTo>
                <a:lnTo>
                  <a:pt x="88392" y="179076"/>
                </a:lnTo>
                <a:lnTo>
                  <a:pt x="62540" y="216633"/>
                </a:lnTo>
                <a:lnTo>
                  <a:pt x="40766" y="256745"/>
                </a:lnTo>
                <a:lnTo>
                  <a:pt x="23347" y="299142"/>
                </a:lnTo>
                <a:lnTo>
                  <a:pt x="10561" y="343560"/>
                </a:lnTo>
                <a:lnTo>
                  <a:pt x="2686" y="389731"/>
                </a:lnTo>
                <a:lnTo>
                  <a:pt x="0" y="437388"/>
                </a:lnTo>
                <a:lnTo>
                  <a:pt x="2686" y="485044"/>
                </a:lnTo>
                <a:lnTo>
                  <a:pt x="10561" y="531215"/>
                </a:lnTo>
                <a:lnTo>
                  <a:pt x="23347" y="575633"/>
                </a:lnTo>
                <a:lnTo>
                  <a:pt x="40766" y="618030"/>
                </a:lnTo>
                <a:lnTo>
                  <a:pt x="62540" y="658142"/>
                </a:lnTo>
                <a:lnTo>
                  <a:pt x="88392" y="695699"/>
                </a:lnTo>
                <a:lnTo>
                  <a:pt x="118043" y="730437"/>
                </a:lnTo>
                <a:lnTo>
                  <a:pt x="151216" y="762087"/>
                </a:lnTo>
                <a:lnTo>
                  <a:pt x="187634" y="790382"/>
                </a:lnTo>
                <a:lnTo>
                  <a:pt x="227019" y="815057"/>
                </a:lnTo>
                <a:lnTo>
                  <a:pt x="269093" y="835844"/>
                </a:lnTo>
                <a:lnTo>
                  <a:pt x="313578" y="852476"/>
                </a:lnTo>
                <a:lnTo>
                  <a:pt x="360196" y="864687"/>
                </a:lnTo>
                <a:lnTo>
                  <a:pt x="408671" y="872209"/>
                </a:lnTo>
                <a:lnTo>
                  <a:pt x="458724" y="874776"/>
                </a:lnTo>
                <a:lnTo>
                  <a:pt x="508643" y="872209"/>
                </a:lnTo>
                <a:lnTo>
                  <a:pt x="557022" y="864687"/>
                </a:lnTo>
                <a:lnTo>
                  <a:pt x="603577" y="852476"/>
                </a:lnTo>
                <a:lnTo>
                  <a:pt x="648026" y="835844"/>
                </a:lnTo>
                <a:lnTo>
                  <a:pt x="690089" y="815057"/>
                </a:lnTo>
                <a:lnTo>
                  <a:pt x="729483" y="790382"/>
                </a:lnTo>
                <a:lnTo>
                  <a:pt x="765927" y="762087"/>
                </a:lnTo>
                <a:lnTo>
                  <a:pt x="799139" y="730437"/>
                </a:lnTo>
                <a:lnTo>
                  <a:pt x="828836" y="695699"/>
                </a:lnTo>
                <a:lnTo>
                  <a:pt x="854738" y="658142"/>
                </a:lnTo>
                <a:lnTo>
                  <a:pt x="876562" y="618030"/>
                </a:lnTo>
                <a:lnTo>
                  <a:pt x="894027" y="575633"/>
                </a:lnTo>
                <a:lnTo>
                  <a:pt x="906850" y="531215"/>
                </a:lnTo>
                <a:lnTo>
                  <a:pt x="914751" y="485044"/>
                </a:lnTo>
                <a:lnTo>
                  <a:pt x="917448" y="437388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4633" y="2494407"/>
            <a:ext cx="917575" cy="875030"/>
          </a:xfrm>
          <a:custGeom>
            <a:avLst/>
            <a:gdLst/>
            <a:ahLst/>
            <a:cxnLst/>
            <a:rect l="l" t="t" r="r" b="b"/>
            <a:pathLst>
              <a:path w="917575" h="875029">
                <a:moveTo>
                  <a:pt x="458724" y="0"/>
                </a:moveTo>
                <a:lnTo>
                  <a:pt x="408671" y="2566"/>
                </a:lnTo>
                <a:lnTo>
                  <a:pt x="360196" y="10088"/>
                </a:lnTo>
                <a:lnTo>
                  <a:pt x="313578" y="22299"/>
                </a:lnTo>
                <a:lnTo>
                  <a:pt x="269093" y="38931"/>
                </a:lnTo>
                <a:lnTo>
                  <a:pt x="227019" y="59718"/>
                </a:lnTo>
                <a:lnTo>
                  <a:pt x="187634" y="84393"/>
                </a:lnTo>
                <a:lnTo>
                  <a:pt x="151216" y="112688"/>
                </a:lnTo>
                <a:lnTo>
                  <a:pt x="118043" y="144338"/>
                </a:lnTo>
                <a:lnTo>
                  <a:pt x="88392" y="179076"/>
                </a:lnTo>
                <a:lnTo>
                  <a:pt x="62540" y="216633"/>
                </a:lnTo>
                <a:lnTo>
                  <a:pt x="40766" y="256745"/>
                </a:lnTo>
                <a:lnTo>
                  <a:pt x="23347" y="299142"/>
                </a:lnTo>
                <a:lnTo>
                  <a:pt x="10561" y="343560"/>
                </a:lnTo>
                <a:lnTo>
                  <a:pt x="2686" y="389731"/>
                </a:lnTo>
                <a:lnTo>
                  <a:pt x="0" y="437388"/>
                </a:lnTo>
                <a:lnTo>
                  <a:pt x="2686" y="485044"/>
                </a:lnTo>
                <a:lnTo>
                  <a:pt x="10561" y="531215"/>
                </a:lnTo>
                <a:lnTo>
                  <a:pt x="23347" y="575633"/>
                </a:lnTo>
                <a:lnTo>
                  <a:pt x="40766" y="618030"/>
                </a:lnTo>
                <a:lnTo>
                  <a:pt x="62540" y="658142"/>
                </a:lnTo>
                <a:lnTo>
                  <a:pt x="88392" y="695699"/>
                </a:lnTo>
                <a:lnTo>
                  <a:pt x="118043" y="730437"/>
                </a:lnTo>
                <a:lnTo>
                  <a:pt x="151216" y="762087"/>
                </a:lnTo>
                <a:lnTo>
                  <a:pt x="187634" y="790382"/>
                </a:lnTo>
                <a:lnTo>
                  <a:pt x="227019" y="815057"/>
                </a:lnTo>
                <a:lnTo>
                  <a:pt x="269093" y="835844"/>
                </a:lnTo>
                <a:lnTo>
                  <a:pt x="313578" y="852476"/>
                </a:lnTo>
                <a:lnTo>
                  <a:pt x="360196" y="864687"/>
                </a:lnTo>
                <a:lnTo>
                  <a:pt x="408671" y="872209"/>
                </a:lnTo>
                <a:lnTo>
                  <a:pt x="458724" y="874776"/>
                </a:lnTo>
                <a:lnTo>
                  <a:pt x="508643" y="872209"/>
                </a:lnTo>
                <a:lnTo>
                  <a:pt x="557022" y="864687"/>
                </a:lnTo>
                <a:lnTo>
                  <a:pt x="603577" y="852476"/>
                </a:lnTo>
                <a:lnTo>
                  <a:pt x="648026" y="835844"/>
                </a:lnTo>
                <a:lnTo>
                  <a:pt x="690089" y="815057"/>
                </a:lnTo>
                <a:lnTo>
                  <a:pt x="729483" y="790382"/>
                </a:lnTo>
                <a:lnTo>
                  <a:pt x="765927" y="762087"/>
                </a:lnTo>
                <a:lnTo>
                  <a:pt x="799139" y="730437"/>
                </a:lnTo>
                <a:lnTo>
                  <a:pt x="828836" y="695699"/>
                </a:lnTo>
                <a:lnTo>
                  <a:pt x="854738" y="658142"/>
                </a:lnTo>
                <a:lnTo>
                  <a:pt x="876562" y="618030"/>
                </a:lnTo>
                <a:lnTo>
                  <a:pt x="894027" y="575633"/>
                </a:lnTo>
                <a:lnTo>
                  <a:pt x="906850" y="531215"/>
                </a:lnTo>
                <a:lnTo>
                  <a:pt x="914751" y="485044"/>
                </a:lnTo>
                <a:lnTo>
                  <a:pt x="917448" y="437388"/>
                </a:lnTo>
                <a:lnTo>
                  <a:pt x="914751" y="389731"/>
                </a:lnTo>
                <a:lnTo>
                  <a:pt x="906850" y="343560"/>
                </a:lnTo>
                <a:lnTo>
                  <a:pt x="894027" y="299142"/>
                </a:lnTo>
                <a:lnTo>
                  <a:pt x="876562" y="256745"/>
                </a:lnTo>
                <a:lnTo>
                  <a:pt x="854738" y="216633"/>
                </a:lnTo>
                <a:lnTo>
                  <a:pt x="828836" y="179076"/>
                </a:lnTo>
                <a:lnTo>
                  <a:pt x="799139" y="144338"/>
                </a:lnTo>
                <a:lnTo>
                  <a:pt x="765927" y="112688"/>
                </a:lnTo>
                <a:lnTo>
                  <a:pt x="729483" y="84393"/>
                </a:lnTo>
                <a:lnTo>
                  <a:pt x="690089" y="59718"/>
                </a:lnTo>
                <a:lnTo>
                  <a:pt x="648026" y="38931"/>
                </a:lnTo>
                <a:lnTo>
                  <a:pt x="603577" y="22299"/>
                </a:lnTo>
                <a:lnTo>
                  <a:pt x="557022" y="10088"/>
                </a:lnTo>
                <a:lnTo>
                  <a:pt x="508643" y="2566"/>
                </a:lnTo>
                <a:lnTo>
                  <a:pt x="4587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30598" y="3497198"/>
            <a:ext cx="76200" cy="1805305"/>
          </a:xfrm>
          <a:custGeom>
            <a:avLst/>
            <a:gdLst/>
            <a:ahLst/>
            <a:cxnLst/>
            <a:rect l="l" t="t" r="r" b="b"/>
            <a:pathLst>
              <a:path w="76200" h="1805304">
                <a:moveTo>
                  <a:pt x="76200" y="1728978"/>
                </a:moveTo>
                <a:lnTo>
                  <a:pt x="0" y="1728978"/>
                </a:lnTo>
                <a:lnTo>
                  <a:pt x="33528" y="1796034"/>
                </a:lnTo>
                <a:lnTo>
                  <a:pt x="33528" y="1741932"/>
                </a:lnTo>
                <a:lnTo>
                  <a:pt x="35052" y="1744980"/>
                </a:lnTo>
                <a:lnTo>
                  <a:pt x="38100" y="1746504"/>
                </a:lnTo>
                <a:lnTo>
                  <a:pt x="41910" y="1744980"/>
                </a:lnTo>
                <a:lnTo>
                  <a:pt x="43434" y="1741932"/>
                </a:lnTo>
                <a:lnTo>
                  <a:pt x="43434" y="1794510"/>
                </a:lnTo>
                <a:lnTo>
                  <a:pt x="76200" y="1728978"/>
                </a:lnTo>
                <a:close/>
              </a:path>
              <a:path w="76200" h="1805304">
                <a:moveTo>
                  <a:pt x="43434" y="1728978"/>
                </a:moveTo>
                <a:lnTo>
                  <a:pt x="43434" y="5334"/>
                </a:lnTo>
                <a:lnTo>
                  <a:pt x="41910" y="1524"/>
                </a:lnTo>
                <a:lnTo>
                  <a:pt x="38100" y="0"/>
                </a:lnTo>
                <a:lnTo>
                  <a:pt x="35052" y="1524"/>
                </a:lnTo>
                <a:lnTo>
                  <a:pt x="33528" y="5334"/>
                </a:lnTo>
                <a:lnTo>
                  <a:pt x="33528" y="1728978"/>
                </a:lnTo>
                <a:lnTo>
                  <a:pt x="43434" y="1728978"/>
                </a:lnTo>
                <a:close/>
              </a:path>
              <a:path w="76200" h="1805304">
                <a:moveTo>
                  <a:pt x="43434" y="1794510"/>
                </a:moveTo>
                <a:lnTo>
                  <a:pt x="43434" y="1741932"/>
                </a:lnTo>
                <a:lnTo>
                  <a:pt x="41910" y="1744980"/>
                </a:lnTo>
                <a:lnTo>
                  <a:pt x="38100" y="1746504"/>
                </a:lnTo>
                <a:lnTo>
                  <a:pt x="35052" y="1744980"/>
                </a:lnTo>
                <a:lnTo>
                  <a:pt x="33528" y="1741932"/>
                </a:lnTo>
                <a:lnTo>
                  <a:pt x="33528" y="1796034"/>
                </a:lnTo>
                <a:lnTo>
                  <a:pt x="38100" y="1805178"/>
                </a:lnTo>
                <a:lnTo>
                  <a:pt x="43434" y="1794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29280" y="3065907"/>
            <a:ext cx="1012825" cy="441325"/>
          </a:xfrm>
          <a:custGeom>
            <a:avLst/>
            <a:gdLst/>
            <a:ahLst/>
            <a:cxnLst/>
            <a:rect l="l" t="t" r="r" b="b"/>
            <a:pathLst>
              <a:path w="1012825" h="441325">
                <a:moveTo>
                  <a:pt x="68228" y="401833"/>
                </a:moveTo>
                <a:lnTo>
                  <a:pt x="54863" y="371094"/>
                </a:lnTo>
                <a:lnTo>
                  <a:pt x="0" y="436626"/>
                </a:lnTo>
                <a:lnTo>
                  <a:pt x="54102" y="439524"/>
                </a:lnTo>
                <a:lnTo>
                  <a:pt x="54102" y="409956"/>
                </a:lnTo>
                <a:lnTo>
                  <a:pt x="56387" y="406908"/>
                </a:lnTo>
                <a:lnTo>
                  <a:pt x="68228" y="401833"/>
                </a:lnTo>
                <a:close/>
              </a:path>
              <a:path w="1012825" h="441325">
                <a:moveTo>
                  <a:pt x="72178" y="410917"/>
                </a:moveTo>
                <a:lnTo>
                  <a:pt x="68228" y="401833"/>
                </a:lnTo>
                <a:lnTo>
                  <a:pt x="56387" y="406908"/>
                </a:lnTo>
                <a:lnTo>
                  <a:pt x="54102" y="409956"/>
                </a:lnTo>
                <a:lnTo>
                  <a:pt x="54102" y="413004"/>
                </a:lnTo>
                <a:lnTo>
                  <a:pt x="56387" y="416052"/>
                </a:lnTo>
                <a:lnTo>
                  <a:pt x="60197" y="416052"/>
                </a:lnTo>
                <a:lnTo>
                  <a:pt x="72178" y="410917"/>
                </a:lnTo>
                <a:close/>
              </a:path>
              <a:path w="1012825" h="441325">
                <a:moveTo>
                  <a:pt x="85343" y="441198"/>
                </a:moveTo>
                <a:lnTo>
                  <a:pt x="72178" y="410917"/>
                </a:lnTo>
                <a:lnTo>
                  <a:pt x="60197" y="416052"/>
                </a:lnTo>
                <a:lnTo>
                  <a:pt x="56387" y="416052"/>
                </a:lnTo>
                <a:lnTo>
                  <a:pt x="54102" y="413004"/>
                </a:lnTo>
                <a:lnTo>
                  <a:pt x="54102" y="439524"/>
                </a:lnTo>
                <a:lnTo>
                  <a:pt x="85343" y="441198"/>
                </a:lnTo>
                <a:close/>
              </a:path>
              <a:path w="1012825" h="441325">
                <a:moveTo>
                  <a:pt x="1012697" y="6096"/>
                </a:moveTo>
                <a:lnTo>
                  <a:pt x="1012697" y="3048"/>
                </a:lnTo>
                <a:lnTo>
                  <a:pt x="1009650" y="0"/>
                </a:lnTo>
                <a:lnTo>
                  <a:pt x="1005840" y="0"/>
                </a:lnTo>
                <a:lnTo>
                  <a:pt x="68228" y="401833"/>
                </a:lnTo>
                <a:lnTo>
                  <a:pt x="72178" y="410917"/>
                </a:lnTo>
                <a:lnTo>
                  <a:pt x="1009650" y="9144"/>
                </a:lnTo>
                <a:lnTo>
                  <a:pt x="101269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53686" y="3641978"/>
            <a:ext cx="1588770" cy="453390"/>
          </a:xfrm>
          <a:custGeom>
            <a:avLst/>
            <a:gdLst/>
            <a:ahLst/>
            <a:cxnLst/>
            <a:rect l="l" t="t" r="r" b="b"/>
            <a:pathLst>
              <a:path w="1588770" h="453389">
                <a:moveTo>
                  <a:pt x="1516075" y="411883"/>
                </a:moveTo>
                <a:lnTo>
                  <a:pt x="5334" y="0"/>
                </a:lnTo>
                <a:lnTo>
                  <a:pt x="2286" y="762"/>
                </a:lnTo>
                <a:lnTo>
                  <a:pt x="0" y="3810"/>
                </a:lnTo>
                <a:lnTo>
                  <a:pt x="0" y="6858"/>
                </a:lnTo>
                <a:lnTo>
                  <a:pt x="3048" y="9144"/>
                </a:lnTo>
                <a:lnTo>
                  <a:pt x="1513635" y="420985"/>
                </a:lnTo>
                <a:lnTo>
                  <a:pt x="1516075" y="411883"/>
                </a:lnTo>
                <a:close/>
              </a:path>
              <a:path w="1588770" h="453389">
                <a:moveTo>
                  <a:pt x="1531620" y="448055"/>
                </a:moveTo>
                <a:lnTo>
                  <a:pt x="1531620" y="421385"/>
                </a:lnTo>
                <a:lnTo>
                  <a:pt x="1530096" y="424433"/>
                </a:lnTo>
                <a:lnTo>
                  <a:pt x="1526286" y="424433"/>
                </a:lnTo>
                <a:lnTo>
                  <a:pt x="1513635" y="420985"/>
                </a:lnTo>
                <a:lnTo>
                  <a:pt x="1504950" y="453389"/>
                </a:lnTo>
                <a:lnTo>
                  <a:pt x="1531620" y="448055"/>
                </a:lnTo>
                <a:close/>
              </a:path>
              <a:path w="1588770" h="453389">
                <a:moveTo>
                  <a:pt x="1531620" y="421385"/>
                </a:moveTo>
                <a:lnTo>
                  <a:pt x="1531620" y="417575"/>
                </a:lnTo>
                <a:lnTo>
                  <a:pt x="1528572" y="415289"/>
                </a:lnTo>
                <a:lnTo>
                  <a:pt x="1516075" y="411883"/>
                </a:lnTo>
                <a:lnTo>
                  <a:pt x="1513635" y="420985"/>
                </a:lnTo>
                <a:lnTo>
                  <a:pt x="1526286" y="424433"/>
                </a:lnTo>
                <a:lnTo>
                  <a:pt x="1530096" y="424433"/>
                </a:lnTo>
                <a:lnTo>
                  <a:pt x="1531620" y="421385"/>
                </a:lnTo>
                <a:close/>
              </a:path>
              <a:path w="1588770" h="453389">
                <a:moveTo>
                  <a:pt x="1588770" y="436625"/>
                </a:moveTo>
                <a:lnTo>
                  <a:pt x="1524762" y="379475"/>
                </a:lnTo>
                <a:lnTo>
                  <a:pt x="1516075" y="411883"/>
                </a:lnTo>
                <a:lnTo>
                  <a:pt x="1528572" y="415289"/>
                </a:lnTo>
                <a:lnTo>
                  <a:pt x="1531620" y="417575"/>
                </a:lnTo>
                <a:lnTo>
                  <a:pt x="1531620" y="448055"/>
                </a:lnTo>
                <a:lnTo>
                  <a:pt x="1588770" y="436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024501" y="4625975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marR="5080" indent="608330">
              <a:lnSpc>
                <a:spcPct val="100000"/>
              </a:lnSpc>
            </a:pPr>
            <a:r>
              <a:rPr dirty="0"/>
              <a:t>Captura de personas libres y envío a  Centroamérica y Caribe en Siglos XVI y</a:t>
            </a:r>
            <a:r>
              <a:rPr spc="-110" dirty="0"/>
              <a:t> </a:t>
            </a:r>
            <a:r>
              <a:rPr dirty="0"/>
              <a:t>XVII</a:t>
            </a:r>
          </a:p>
        </p:txBody>
      </p:sp>
      <p:sp>
        <p:nvSpPr>
          <p:cNvPr id="3" name="object 3"/>
          <p:cNvSpPr/>
          <p:nvPr/>
        </p:nvSpPr>
        <p:spPr>
          <a:xfrm>
            <a:off x="2342007" y="2854833"/>
            <a:ext cx="3943350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59475" y="5202046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5352" y="1918335"/>
            <a:ext cx="2305050" cy="502920"/>
          </a:xfrm>
          <a:custGeom>
            <a:avLst/>
            <a:gdLst/>
            <a:ahLst/>
            <a:cxnLst/>
            <a:rect l="l" t="t" r="r" b="b"/>
            <a:pathLst>
              <a:path w="2305050" h="502919">
                <a:moveTo>
                  <a:pt x="2305050" y="251459"/>
                </a:moveTo>
                <a:lnTo>
                  <a:pt x="2285053" y="204415"/>
                </a:lnTo>
                <a:lnTo>
                  <a:pt x="2250628" y="174655"/>
                </a:lnTo>
                <a:lnTo>
                  <a:pt x="2200588" y="146446"/>
                </a:lnTo>
                <a:lnTo>
                  <a:pt x="2136013" y="120019"/>
                </a:lnTo>
                <a:lnTo>
                  <a:pt x="2098612" y="107547"/>
                </a:lnTo>
                <a:lnTo>
                  <a:pt x="2057983" y="95606"/>
                </a:lnTo>
                <a:lnTo>
                  <a:pt x="2014260" y="84227"/>
                </a:lnTo>
                <a:lnTo>
                  <a:pt x="1967579" y="73437"/>
                </a:lnTo>
                <a:lnTo>
                  <a:pt x="1918074" y="63267"/>
                </a:lnTo>
                <a:lnTo>
                  <a:pt x="1865880" y="53744"/>
                </a:lnTo>
                <a:lnTo>
                  <a:pt x="1811132" y="44897"/>
                </a:lnTo>
                <a:lnTo>
                  <a:pt x="1753966" y="36757"/>
                </a:lnTo>
                <a:lnTo>
                  <a:pt x="1694516" y="29350"/>
                </a:lnTo>
                <a:lnTo>
                  <a:pt x="1632917" y="22707"/>
                </a:lnTo>
                <a:lnTo>
                  <a:pt x="1569305" y="16856"/>
                </a:lnTo>
                <a:lnTo>
                  <a:pt x="1503814" y="11826"/>
                </a:lnTo>
                <a:lnTo>
                  <a:pt x="1436580" y="7645"/>
                </a:lnTo>
                <a:lnTo>
                  <a:pt x="1367737" y="4343"/>
                </a:lnTo>
                <a:lnTo>
                  <a:pt x="1297420" y="1949"/>
                </a:lnTo>
                <a:lnTo>
                  <a:pt x="1225764" y="492"/>
                </a:lnTo>
                <a:lnTo>
                  <a:pt x="1152906" y="0"/>
                </a:lnTo>
                <a:lnTo>
                  <a:pt x="1079962" y="492"/>
                </a:lnTo>
                <a:lnTo>
                  <a:pt x="1008229" y="1949"/>
                </a:lnTo>
                <a:lnTo>
                  <a:pt x="937840" y="4343"/>
                </a:lnTo>
                <a:lnTo>
                  <a:pt x="868931" y="7645"/>
                </a:lnTo>
                <a:lnTo>
                  <a:pt x="801636" y="11826"/>
                </a:lnTo>
                <a:lnTo>
                  <a:pt x="736091" y="16856"/>
                </a:lnTo>
                <a:lnTo>
                  <a:pt x="672429" y="22707"/>
                </a:lnTo>
                <a:lnTo>
                  <a:pt x="610786" y="29350"/>
                </a:lnTo>
                <a:lnTo>
                  <a:pt x="551296" y="36757"/>
                </a:lnTo>
                <a:lnTo>
                  <a:pt x="494095" y="44897"/>
                </a:lnTo>
                <a:lnTo>
                  <a:pt x="439316" y="53744"/>
                </a:lnTo>
                <a:lnTo>
                  <a:pt x="387094" y="63267"/>
                </a:lnTo>
                <a:lnTo>
                  <a:pt x="337566" y="73437"/>
                </a:lnTo>
                <a:lnTo>
                  <a:pt x="290864" y="84227"/>
                </a:lnTo>
                <a:lnTo>
                  <a:pt x="247124" y="95606"/>
                </a:lnTo>
                <a:lnTo>
                  <a:pt x="206480" y="107547"/>
                </a:lnTo>
                <a:lnTo>
                  <a:pt x="169068" y="120019"/>
                </a:lnTo>
                <a:lnTo>
                  <a:pt x="104476" y="146446"/>
                </a:lnTo>
                <a:lnTo>
                  <a:pt x="54427" y="174655"/>
                </a:lnTo>
                <a:lnTo>
                  <a:pt x="19998" y="204415"/>
                </a:lnTo>
                <a:lnTo>
                  <a:pt x="0" y="251460"/>
                </a:lnTo>
                <a:lnTo>
                  <a:pt x="2266" y="267342"/>
                </a:lnTo>
                <a:lnTo>
                  <a:pt x="35192" y="313312"/>
                </a:lnTo>
                <a:lnTo>
                  <a:pt x="77566" y="342265"/>
                </a:lnTo>
                <a:lnTo>
                  <a:pt x="135022" y="369586"/>
                </a:lnTo>
                <a:lnTo>
                  <a:pt x="206480" y="395039"/>
                </a:lnTo>
                <a:lnTo>
                  <a:pt x="247124" y="406991"/>
                </a:lnTo>
                <a:lnTo>
                  <a:pt x="290864" y="418386"/>
                </a:lnTo>
                <a:lnTo>
                  <a:pt x="337566" y="429196"/>
                </a:lnTo>
                <a:lnTo>
                  <a:pt x="387094" y="439390"/>
                </a:lnTo>
                <a:lnTo>
                  <a:pt x="439316" y="448939"/>
                </a:lnTo>
                <a:lnTo>
                  <a:pt x="494095" y="457813"/>
                </a:lnTo>
                <a:lnTo>
                  <a:pt x="551296" y="465983"/>
                </a:lnTo>
                <a:lnTo>
                  <a:pt x="610786" y="473419"/>
                </a:lnTo>
                <a:lnTo>
                  <a:pt x="672429" y="480091"/>
                </a:lnTo>
                <a:lnTo>
                  <a:pt x="736091" y="485970"/>
                </a:lnTo>
                <a:lnTo>
                  <a:pt x="801636" y="491025"/>
                </a:lnTo>
                <a:lnTo>
                  <a:pt x="868931" y="495228"/>
                </a:lnTo>
                <a:lnTo>
                  <a:pt x="937840" y="498549"/>
                </a:lnTo>
                <a:lnTo>
                  <a:pt x="1008229" y="500957"/>
                </a:lnTo>
                <a:lnTo>
                  <a:pt x="1079962" y="502424"/>
                </a:lnTo>
                <a:lnTo>
                  <a:pt x="1152906" y="502920"/>
                </a:lnTo>
                <a:lnTo>
                  <a:pt x="1225764" y="502424"/>
                </a:lnTo>
                <a:lnTo>
                  <a:pt x="1297420" y="500957"/>
                </a:lnTo>
                <a:lnTo>
                  <a:pt x="1367737" y="498549"/>
                </a:lnTo>
                <a:lnTo>
                  <a:pt x="1436580" y="495228"/>
                </a:lnTo>
                <a:lnTo>
                  <a:pt x="1503814" y="491025"/>
                </a:lnTo>
                <a:lnTo>
                  <a:pt x="1569305" y="485970"/>
                </a:lnTo>
                <a:lnTo>
                  <a:pt x="1632917" y="480091"/>
                </a:lnTo>
                <a:lnTo>
                  <a:pt x="1694516" y="473419"/>
                </a:lnTo>
                <a:lnTo>
                  <a:pt x="1753966" y="465983"/>
                </a:lnTo>
                <a:lnTo>
                  <a:pt x="1811132" y="457813"/>
                </a:lnTo>
                <a:lnTo>
                  <a:pt x="1865880" y="448939"/>
                </a:lnTo>
                <a:lnTo>
                  <a:pt x="1918074" y="439390"/>
                </a:lnTo>
                <a:lnTo>
                  <a:pt x="1967579" y="429196"/>
                </a:lnTo>
                <a:lnTo>
                  <a:pt x="2014260" y="418386"/>
                </a:lnTo>
                <a:lnTo>
                  <a:pt x="2057983" y="406991"/>
                </a:lnTo>
                <a:lnTo>
                  <a:pt x="2098612" y="395039"/>
                </a:lnTo>
                <a:lnTo>
                  <a:pt x="2136013" y="382561"/>
                </a:lnTo>
                <a:lnTo>
                  <a:pt x="2200588" y="356144"/>
                </a:lnTo>
                <a:lnTo>
                  <a:pt x="2250628" y="327977"/>
                </a:lnTo>
                <a:lnTo>
                  <a:pt x="2285053" y="298297"/>
                </a:lnTo>
                <a:lnTo>
                  <a:pt x="2305050" y="2514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5352" y="1918335"/>
            <a:ext cx="2305050" cy="502920"/>
          </a:xfrm>
          <a:custGeom>
            <a:avLst/>
            <a:gdLst/>
            <a:ahLst/>
            <a:cxnLst/>
            <a:rect l="l" t="t" r="r" b="b"/>
            <a:pathLst>
              <a:path w="2305050" h="502919">
                <a:moveTo>
                  <a:pt x="1152906" y="0"/>
                </a:moveTo>
                <a:lnTo>
                  <a:pt x="1079962" y="492"/>
                </a:lnTo>
                <a:lnTo>
                  <a:pt x="1008229" y="1949"/>
                </a:lnTo>
                <a:lnTo>
                  <a:pt x="937840" y="4343"/>
                </a:lnTo>
                <a:lnTo>
                  <a:pt x="868931" y="7645"/>
                </a:lnTo>
                <a:lnTo>
                  <a:pt x="801636" y="11826"/>
                </a:lnTo>
                <a:lnTo>
                  <a:pt x="736091" y="16856"/>
                </a:lnTo>
                <a:lnTo>
                  <a:pt x="672429" y="22707"/>
                </a:lnTo>
                <a:lnTo>
                  <a:pt x="610786" y="29350"/>
                </a:lnTo>
                <a:lnTo>
                  <a:pt x="551296" y="36757"/>
                </a:lnTo>
                <a:lnTo>
                  <a:pt x="494095" y="44897"/>
                </a:lnTo>
                <a:lnTo>
                  <a:pt x="439316" y="53744"/>
                </a:lnTo>
                <a:lnTo>
                  <a:pt x="387094" y="63267"/>
                </a:lnTo>
                <a:lnTo>
                  <a:pt x="337566" y="73437"/>
                </a:lnTo>
                <a:lnTo>
                  <a:pt x="290864" y="84227"/>
                </a:lnTo>
                <a:lnTo>
                  <a:pt x="247124" y="95606"/>
                </a:lnTo>
                <a:lnTo>
                  <a:pt x="206480" y="107547"/>
                </a:lnTo>
                <a:lnTo>
                  <a:pt x="169068" y="120019"/>
                </a:lnTo>
                <a:lnTo>
                  <a:pt x="104476" y="146446"/>
                </a:lnTo>
                <a:lnTo>
                  <a:pt x="54427" y="174655"/>
                </a:lnTo>
                <a:lnTo>
                  <a:pt x="19998" y="204415"/>
                </a:lnTo>
                <a:lnTo>
                  <a:pt x="0" y="251460"/>
                </a:lnTo>
                <a:lnTo>
                  <a:pt x="2266" y="267342"/>
                </a:lnTo>
                <a:lnTo>
                  <a:pt x="35192" y="313312"/>
                </a:lnTo>
                <a:lnTo>
                  <a:pt x="77566" y="342265"/>
                </a:lnTo>
                <a:lnTo>
                  <a:pt x="135022" y="369586"/>
                </a:lnTo>
                <a:lnTo>
                  <a:pt x="206480" y="395039"/>
                </a:lnTo>
                <a:lnTo>
                  <a:pt x="247124" y="406991"/>
                </a:lnTo>
                <a:lnTo>
                  <a:pt x="290864" y="418386"/>
                </a:lnTo>
                <a:lnTo>
                  <a:pt x="337566" y="429196"/>
                </a:lnTo>
                <a:lnTo>
                  <a:pt x="387094" y="439390"/>
                </a:lnTo>
                <a:lnTo>
                  <a:pt x="439316" y="448939"/>
                </a:lnTo>
                <a:lnTo>
                  <a:pt x="494095" y="457813"/>
                </a:lnTo>
                <a:lnTo>
                  <a:pt x="551296" y="465983"/>
                </a:lnTo>
                <a:lnTo>
                  <a:pt x="610786" y="473419"/>
                </a:lnTo>
                <a:lnTo>
                  <a:pt x="672429" y="480091"/>
                </a:lnTo>
                <a:lnTo>
                  <a:pt x="736091" y="485970"/>
                </a:lnTo>
                <a:lnTo>
                  <a:pt x="801636" y="491025"/>
                </a:lnTo>
                <a:lnTo>
                  <a:pt x="868931" y="495228"/>
                </a:lnTo>
                <a:lnTo>
                  <a:pt x="937840" y="498549"/>
                </a:lnTo>
                <a:lnTo>
                  <a:pt x="1008229" y="500957"/>
                </a:lnTo>
                <a:lnTo>
                  <a:pt x="1079962" y="502424"/>
                </a:lnTo>
                <a:lnTo>
                  <a:pt x="1152906" y="502920"/>
                </a:lnTo>
                <a:lnTo>
                  <a:pt x="1225764" y="502424"/>
                </a:lnTo>
                <a:lnTo>
                  <a:pt x="1297420" y="500957"/>
                </a:lnTo>
                <a:lnTo>
                  <a:pt x="1367737" y="498549"/>
                </a:lnTo>
                <a:lnTo>
                  <a:pt x="1436580" y="495228"/>
                </a:lnTo>
                <a:lnTo>
                  <a:pt x="1503814" y="491025"/>
                </a:lnTo>
                <a:lnTo>
                  <a:pt x="1569305" y="485970"/>
                </a:lnTo>
                <a:lnTo>
                  <a:pt x="1632917" y="480091"/>
                </a:lnTo>
                <a:lnTo>
                  <a:pt x="1694516" y="473419"/>
                </a:lnTo>
                <a:lnTo>
                  <a:pt x="1753966" y="465983"/>
                </a:lnTo>
                <a:lnTo>
                  <a:pt x="1811132" y="457813"/>
                </a:lnTo>
                <a:lnTo>
                  <a:pt x="1865880" y="448939"/>
                </a:lnTo>
                <a:lnTo>
                  <a:pt x="1918074" y="439390"/>
                </a:lnTo>
                <a:lnTo>
                  <a:pt x="1967579" y="429196"/>
                </a:lnTo>
                <a:lnTo>
                  <a:pt x="2014260" y="418386"/>
                </a:lnTo>
                <a:lnTo>
                  <a:pt x="2057983" y="406991"/>
                </a:lnTo>
                <a:lnTo>
                  <a:pt x="2098612" y="395039"/>
                </a:lnTo>
                <a:lnTo>
                  <a:pt x="2136013" y="382561"/>
                </a:lnTo>
                <a:lnTo>
                  <a:pt x="2200588" y="356144"/>
                </a:lnTo>
                <a:lnTo>
                  <a:pt x="2250628" y="327977"/>
                </a:lnTo>
                <a:lnTo>
                  <a:pt x="2285053" y="298297"/>
                </a:lnTo>
                <a:lnTo>
                  <a:pt x="2305050" y="251459"/>
                </a:lnTo>
                <a:lnTo>
                  <a:pt x="2302783" y="235496"/>
                </a:lnTo>
                <a:lnTo>
                  <a:pt x="2269859" y="189356"/>
                </a:lnTo>
                <a:lnTo>
                  <a:pt x="2227492" y="160342"/>
                </a:lnTo>
                <a:lnTo>
                  <a:pt x="2170050" y="132995"/>
                </a:lnTo>
                <a:lnTo>
                  <a:pt x="2098612" y="107547"/>
                </a:lnTo>
                <a:lnTo>
                  <a:pt x="2057983" y="95606"/>
                </a:lnTo>
                <a:lnTo>
                  <a:pt x="2014260" y="84227"/>
                </a:lnTo>
                <a:lnTo>
                  <a:pt x="1967579" y="73437"/>
                </a:lnTo>
                <a:lnTo>
                  <a:pt x="1918074" y="63267"/>
                </a:lnTo>
                <a:lnTo>
                  <a:pt x="1865880" y="53744"/>
                </a:lnTo>
                <a:lnTo>
                  <a:pt x="1811132" y="44897"/>
                </a:lnTo>
                <a:lnTo>
                  <a:pt x="1753966" y="36757"/>
                </a:lnTo>
                <a:lnTo>
                  <a:pt x="1694516" y="29350"/>
                </a:lnTo>
                <a:lnTo>
                  <a:pt x="1632917" y="22707"/>
                </a:lnTo>
                <a:lnTo>
                  <a:pt x="1569305" y="16856"/>
                </a:lnTo>
                <a:lnTo>
                  <a:pt x="1503814" y="11826"/>
                </a:lnTo>
                <a:lnTo>
                  <a:pt x="1436580" y="7645"/>
                </a:lnTo>
                <a:lnTo>
                  <a:pt x="1367737" y="4343"/>
                </a:lnTo>
                <a:lnTo>
                  <a:pt x="1297420" y="1949"/>
                </a:lnTo>
                <a:lnTo>
                  <a:pt x="1225764" y="492"/>
                </a:lnTo>
                <a:lnTo>
                  <a:pt x="115290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1951" y="2025776"/>
            <a:ext cx="13728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Resultado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18529" y="2854833"/>
            <a:ext cx="2303780" cy="647700"/>
          </a:xfrm>
          <a:custGeom>
            <a:avLst/>
            <a:gdLst/>
            <a:ahLst/>
            <a:cxnLst/>
            <a:rect l="l" t="t" r="r" b="b"/>
            <a:pathLst>
              <a:path w="2303779" h="647700">
                <a:moveTo>
                  <a:pt x="2303526" y="323849"/>
                </a:moveTo>
                <a:lnTo>
                  <a:pt x="2295195" y="284666"/>
                </a:lnTo>
                <a:lnTo>
                  <a:pt x="2270847" y="246880"/>
                </a:lnTo>
                <a:lnTo>
                  <a:pt x="2231448" y="210762"/>
                </a:lnTo>
                <a:lnTo>
                  <a:pt x="2177965" y="176581"/>
                </a:lnTo>
                <a:lnTo>
                  <a:pt x="2111363" y="144607"/>
                </a:lnTo>
                <a:lnTo>
                  <a:pt x="2073444" y="129532"/>
                </a:lnTo>
                <a:lnTo>
                  <a:pt x="2032609" y="115110"/>
                </a:lnTo>
                <a:lnTo>
                  <a:pt x="1988977" y="101373"/>
                </a:lnTo>
                <a:lnTo>
                  <a:pt x="1942669" y="88357"/>
                </a:lnTo>
                <a:lnTo>
                  <a:pt x="1893807" y="76095"/>
                </a:lnTo>
                <a:lnTo>
                  <a:pt x="1842510" y="64620"/>
                </a:lnTo>
                <a:lnTo>
                  <a:pt x="1788900" y="53966"/>
                </a:lnTo>
                <a:lnTo>
                  <a:pt x="1733098" y="44167"/>
                </a:lnTo>
                <a:lnTo>
                  <a:pt x="1675224" y="35257"/>
                </a:lnTo>
                <a:lnTo>
                  <a:pt x="1615399" y="27268"/>
                </a:lnTo>
                <a:lnTo>
                  <a:pt x="1553744" y="20236"/>
                </a:lnTo>
                <a:lnTo>
                  <a:pt x="1490379" y="14193"/>
                </a:lnTo>
                <a:lnTo>
                  <a:pt x="1425426" y="9173"/>
                </a:lnTo>
                <a:lnTo>
                  <a:pt x="1359005" y="5210"/>
                </a:lnTo>
                <a:lnTo>
                  <a:pt x="1291237" y="2338"/>
                </a:lnTo>
                <a:lnTo>
                  <a:pt x="1222243" y="590"/>
                </a:lnTo>
                <a:lnTo>
                  <a:pt x="1152144" y="0"/>
                </a:lnTo>
                <a:lnTo>
                  <a:pt x="1081962" y="590"/>
                </a:lnTo>
                <a:lnTo>
                  <a:pt x="1012893" y="2338"/>
                </a:lnTo>
                <a:lnTo>
                  <a:pt x="945055" y="5210"/>
                </a:lnTo>
                <a:lnTo>
                  <a:pt x="878570" y="9173"/>
                </a:lnTo>
                <a:lnTo>
                  <a:pt x="813558" y="14193"/>
                </a:lnTo>
                <a:lnTo>
                  <a:pt x="750140" y="20236"/>
                </a:lnTo>
                <a:lnTo>
                  <a:pt x="688436" y="27268"/>
                </a:lnTo>
                <a:lnTo>
                  <a:pt x="628567" y="35257"/>
                </a:lnTo>
                <a:lnTo>
                  <a:pt x="570653" y="44167"/>
                </a:lnTo>
                <a:lnTo>
                  <a:pt x="514815" y="53966"/>
                </a:lnTo>
                <a:lnTo>
                  <a:pt x="461173" y="64620"/>
                </a:lnTo>
                <a:lnTo>
                  <a:pt x="409849" y="76095"/>
                </a:lnTo>
                <a:lnTo>
                  <a:pt x="360962" y="88357"/>
                </a:lnTo>
                <a:lnTo>
                  <a:pt x="314633" y="101373"/>
                </a:lnTo>
                <a:lnTo>
                  <a:pt x="270983" y="115110"/>
                </a:lnTo>
                <a:lnTo>
                  <a:pt x="230132" y="129532"/>
                </a:lnTo>
                <a:lnTo>
                  <a:pt x="192201" y="144607"/>
                </a:lnTo>
                <a:lnTo>
                  <a:pt x="157310" y="160302"/>
                </a:lnTo>
                <a:lnTo>
                  <a:pt x="97132" y="193413"/>
                </a:lnTo>
                <a:lnTo>
                  <a:pt x="50561" y="228596"/>
                </a:lnTo>
                <a:lnTo>
                  <a:pt x="18563" y="265581"/>
                </a:lnTo>
                <a:lnTo>
                  <a:pt x="2102" y="304100"/>
                </a:lnTo>
                <a:lnTo>
                  <a:pt x="0" y="323850"/>
                </a:lnTo>
                <a:lnTo>
                  <a:pt x="2102" y="343521"/>
                </a:lnTo>
                <a:lnTo>
                  <a:pt x="18563" y="381917"/>
                </a:lnTo>
                <a:lnTo>
                  <a:pt x="50561" y="418822"/>
                </a:lnTo>
                <a:lnTo>
                  <a:pt x="97132" y="453961"/>
                </a:lnTo>
                <a:lnTo>
                  <a:pt x="157310" y="487059"/>
                </a:lnTo>
                <a:lnTo>
                  <a:pt x="192201" y="502756"/>
                </a:lnTo>
                <a:lnTo>
                  <a:pt x="230132" y="517840"/>
                </a:lnTo>
                <a:lnTo>
                  <a:pt x="270983" y="532276"/>
                </a:lnTo>
                <a:lnTo>
                  <a:pt x="314633" y="546030"/>
                </a:lnTo>
                <a:lnTo>
                  <a:pt x="360962" y="559067"/>
                </a:lnTo>
                <a:lnTo>
                  <a:pt x="409849" y="571353"/>
                </a:lnTo>
                <a:lnTo>
                  <a:pt x="461173" y="582854"/>
                </a:lnTo>
                <a:lnTo>
                  <a:pt x="514815" y="593535"/>
                </a:lnTo>
                <a:lnTo>
                  <a:pt x="570653" y="603362"/>
                </a:lnTo>
                <a:lnTo>
                  <a:pt x="628567" y="612301"/>
                </a:lnTo>
                <a:lnTo>
                  <a:pt x="688436" y="620317"/>
                </a:lnTo>
                <a:lnTo>
                  <a:pt x="750140" y="627375"/>
                </a:lnTo>
                <a:lnTo>
                  <a:pt x="813558" y="633442"/>
                </a:lnTo>
                <a:lnTo>
                  <a:pt x="878570" y="638483"/>
                </a:lnTo>
                <a:lnTo>
                  <a:pt x="945055" y="642464"/>
                </a:lnTo>
                <a:lnTo>
                  <a:pt x="1012893" y="645350"/>
                </a:lnTo>
                <a:lnTo>
                  <a:pt x="1081962" y="647106"/>
                </a:lnTo>
                <a:lnTo>
                  <a:pt x="1152144" y="647700"/>
                </a:lnTo>
                <a:lnTo>
                  <a:pt x="1222243" y="647106"/>
                </a:lnTo>
                <a:lnTo>
                  <a:pt x="1291237" y="645350"/>
                </a:lnTo>
                <a:lnTo>
                  <a:pt x="1359005" y="642464"/>
                </a:lnTo>
                <a:lnTo>
                  <a:pt x="1425426" y="638483"/>
                </a:lnTo>
                <a:lnTo>
                  <a:pt x="1490379" y="633442"/>
                </a:lnTo>
                <a:lnTo>
                  <a:pt x="1553744" y="627375"/>
                </a:lnTo>
                <a:lnTo>
                  <a:pt x="1615399" y="620317"/>
                </a:lnTo>
                <a:lnTo>
                  <a:pt x="1675224" y="612301"/>
                </a:lnTo>
                <a:lnTo>
                  <a:pt x="1733098" y="603362"/>
                </a:lnTo>
                <a:lnTo>
                  <a:pt x="1788900" y="593535"/>
                </a:lnTo>
                <a:lnTo>
                  <a:pt x="1842510" y="582854"/>
                </a:lnTo>
                <a:lnTo>
                  <a:pt x="1893807" y="571353"/>
                </a:lnTo>
                <a:lnTo>
                  <a:pt x="1942669" y="559067"/>
                </a:lnTo>
                <a:lnTo>
                  <a:pt x="1988977" y="546030"/>
                </a:lnTo>
                <a:lnTo>
                  <a:pt x="2032609" y="532276"/>
                </a:lnTo>
                <a:lnTo>
                  <a:pt x="2073444" y="517840"/>
                </a:lnTo>
                <a:lnTo>
                  <a:pt x="2111363" y="502756"/>
                </a:lnTo>
                <a:lnTo>
                  <a:pt x="2146243" y="487059"/>
                </a:lnTo>
                <a:lnTo>
                  <a:pt x="2206406" y="453961"/>
                </a:lnTo>
                <a:lnTo>
                  <a:pt x="2252968" y="418822"/>
                </a:lnTo>
                <a:lnTo>
                  <a:pt x="2284963" y="381917"/>
                </a:lnTo>
                <a:lnTo>
                  <a:pt x="2301423" y="343521"/>
                </a:lnTo>
                <a:lnTo>
                  <a:pt x="2303526" y="32384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8529" y="2854833"/>
            <a:ext cx="2303780" cy="647700"/>
          </a:xfrm>
          <a:custGeom>
            <a:avLst/>
            <a:gdLst/>
            <a:ahLst/>
            <a:cxnLst/>
            <a:rect l="l" t="t" r="r" b="b"/>
            <a:pathLst>
              <a:path w="2303779" h="647700">
                <a:moveTo>
                  <a:pt x="1152144" y="0"/>
                </a:moveTo>
                <a:lnTo>
                  <a:pt x="1081962" y="590"/>
                </a:lnTo>
                <a:lnTo>
                  <a:pt x="1012893" y="2338"/>
                </a:lnTo>
                <a:lnTo>
                  <a:pt x="945055" y="5210"/>
                </a:lnTo>
                <a:lnTo>
                  <a:pt x="878570" y="9173"/>
                </a:lnTo>
                <a:lnTo>
                  <a:pt x="813558" y="14193"/>
                </a:lnTo>
                <a:lnTo>
                  <a:pt x="750140" y="20236"/>
                </a:lnTo>
                <a:lnTo>
                  <a:pt x="688436" y="27268"/>
                </a:lnTo>
                <a:lnTo>
                  <a:pt x="628567" y="35257"/>
                </a:lnTo>
                <a:lnTo>
                  <a:pt x="570653" y="44167"/>
                </a:lnTo>
                <a:lnTo>
                  <a:pt x="514815" y="53966"/>
                </a:lnTo>
                <a:lnTo>
                  <a:pt x="461173" y="64620"/>
                </a:lnTo>
                <a:lnTo>
                  <a:pt x="409849" y="76095"/>
                </a:lnTo>
                <a:lnTo>
                  <a:pt x="360962" y="88357"/>
                </a:lnTo>
                <a:lnTo>
                  <a:pt x="314633" y="101373"/>
                </a:lnTo>
                <a:lnTo>
                  <a:pt x="270983" y="115110"/>
                </a:lnTo>
                <a:lnTo>
                  <a:pt x="230132" y="129532"/>
                </a:lnTo>
                <a:lnTo>
                  <a:pt x="192201" y="144607"/>
                </a:lnTo>
                <a:lnTo>
                  <a:pt x="157310" y="160302"/>
                </a:lnTo>
                <a:lnTo>
                  <a:pt x="97132" y="193413"/>
                </a:lnTo>
                <a:lnTo>
                  <a:pt x="50561" y="228596"/>
                </a:lnTo>
                <a:lnTo>
                  <a:pt x="18563" y="265581"/>
                </a:lnTo>
                <a:lnTo>
                  <a:pt x="2102" y="304100"/>
                </a:lnTo>
                <a:lnTo>
                  <a:pt x="0" y="323850"/>
                </a:lnTo>
                <a:lnTo>
                  <a:pt x="2102" y="343521"/>
                </a:lnTo>
                <a:lnTo>
                  <a:pt x="18563" y="381917"/>
                </a:lnTo>
                <a:lnTo>
                  <a:pt x="50561" y="418822"/>
                </a:lnTo>
                <a:lnTo>
                  <a:pt x="97132" y="453961"/>
                </a:lnTo>
                <a:lnTo>
                  <a:pt x="157310" y="487059"/>
                </a:lnTo>
                <a:lnTo>
                  <a:pt x="192201" y="502756"/>
                </a:lnTo>
                <a:lnTo>
                  <a:pt x="230132" y="517840"/>
                </a:lnTo>
                <a:lnTo>
                  <a:pt x="270983" y="532276"/>
                </a:lnTo>
                <a:lnTo>
                  <a:pt x="314633" y="546030"/>
                </a:lnTo>
                <a:lnTo>
                  <a:pt x="360962" y="559067"/>
                </a:lnTo>
                <a:lnTo>
                  <a:pt x="409849" y="571353"/>
                </a:lnTo>
                <a:lnTo>
                  <a:pt x="461173" y="582854"/>
                </a:lnTo>
                <a:lnTo>
                  <a:pt x="514815" y="593535"/>
                </a:lnTo>
                <a:lnTo>
                  <a:pt x="570653" y="603362"/>
                </a:lnTo>
                <a:lnTo>
                  <a:pt x="628567" y="612301"/>
                </a:lnTo>
                <a:lnTo>
                  <a:pt x="688436" y="620317"/>
                </a:lnTo>
                <a:lnTo>
                  <a:pt x="750140" y="627375"/>
                </a:lnTo>
                <a:lnTo>
                  <a:pt x="813558" y="633442"/>
                </a:lnTo>
                <a:lnTo>
                  <a:pt x="878570" y="638483"/>
                </a:lnTo>
                <a:lnTo>
                  <a:pt x="945055" y="642464"/>
                </a:lnTo>
                <a:lnTo>
                  <a:pt x="1012893" y="645350"/>
                </a:lnTo>
                <a:lnTo>
                  <a:pt x="1081962" y="647106"/>
                </a:lnTo>
                <a:lnTo>
                  <a:pt x="1152144" y="647700"/>
                </a:lnTo>
                <a:lnTo>
                  <a:pt x="1222243" y="647106"/>
                </a:lnTo>
                <a:lnTo>
                  <a:pt x="1291237" y="645350"/>
                </a:lnTo>
                <a:lnTo>
                  <a:pt x="1359005" y="642464"/>
                </a:lnTo>
                <a:lnTo>
                  <a:pt x="1425426" y="638483"/>
                </a:lnTo>
                <a:lnTo>
                  <a:pt x="1490379" y="633442"/>
                </a:lnTo>
                <a:lnTo>
                  <a:pt x="1553744" y="627375"/>
                </a:lnTo>
                <a:lnTo>
                  <a:pt x="1615399" y="620317"/>
                </a:lnTo>
                <a:lnTo>
                  <a:pt x="1675224" y="612301"/>
                </a:lnTo>
                <a:lnTo>
                  <a:pt x="1733098" y="603362"/>
                </a:lnTo>
                <a:lnTo>
                  <a:pt x="1788900" y="593535"/>
                </a:lnTo>
                <a:lnTo>
                  <a:pt x="1842510" y="582854"/>
                </a:lnTo>
                <a:lnTo>
                  <a:pt x="1893807" y="571353"/>
                </a:lnTo>
                <a:lnTo>
                  <a:pt x="1942669" y="559067"/>
                </a:lnTo>
                <a:lnTo>
                  <a:pt x="1988977" y="546030"/>
                </a:lnTo>
                <a:lnTo>
                  <a:pt x="2032609" y="532276"/>
                </a:lnTo>
                <a:lnTo>
                  <a:pt x="2073444" y="517840"/>
                </a:lnTo>
                <a:lnTo>
                  <a:pt x="2111363" y="502756"/>
                </a:lnTo>
                <a:lnTo>
                  <a:pt x="2146243" y="487059"/>
                </a:lnTo>
                <a:lnTo>
                  <a:pt x="2206406" y="453961"/>
                </a:lnTo>
                <a:lnTo>
                  <a:pt x="2252968" y="418822"/>
                </a:lnTo>
                <a:lnTo>
                  <a:pt x="2284963" y="381917"/>
                </a:lnTo>
                <a:lnTo>
                  <a:pt x="2301423" y="343521"/>
                </a:lnTo>
                <a:lnTo>
                  <a:pt x="2303526" y="323849"/>
                </a:lnTo>
                <a:lnTo>
                  <a:pt x="2301423" y="304100"/>
                </a:lnTo>
                <a:lnTo>
                  <a:pt x="2284963" y="265581"/>
                </a:lnTo>
                <a:lnTo>
                  <a:pt x="2252968" y="228596"/>
                </a:lnTo>
                <a:lnTo>
                  <a:pt x="2206406" y="193413"/>
                </a:lnTo>
                <a:lnTo>
                  <a:pt x="2146243" y="160302"/>
                </a:lnTo>
                <a:lnTo>
                  <a:pt x="2111363" y="144607"/>
                </a:lnTo>
                <a:lnTo>
                  <a:pt x="2073444" y="129532"/>
                </a:lnTo>
                <a:lnTo>
                  <a:pt x="2032609" y="115110"/>
                </a:lnTo>
                <a:lnTo>
                  <a:pt x="1988977" y="101373"/>
                </a:lnTo>
                <a:lnTo>
                  <a:pt x="1942669" y="88357"/>
                </a:lnTo>
                <a:lnTo>
                  <a:pt x="1893807" y="76095"/>
                </a:lnTo>
                <a:lnTo>
                  <a:pt x="1842510" y="64620"/>
                </a:lnTo>
                <a:lnTo>
                  <a:pt x="1788900" y="53966"/>
                </a:lnTo>
                <a:lnTo>
                  <a:pt x="1733098" y="44167"/>
                </a:lnTo>
                <a:lnTo>
                  <a:pt x="1675224" y="35257"/>
                </a:lnTo>
                <a:lnTo>
                  <a:pt x="1615399" y="27268"/>
                </a:lnTo>
                <a:lnTo>
                  <a:pt x="1553744" y="20236"/>
                </a:lnTo>
                <a:lnTo>
                  <a:pt x="1490379" y="14193"/>
                </a:lnTo>
                <a:lnTo>
                  <a:pt x="1425426" y="9173"/>
                </a:lnTo>
                <a:lnTo>
                  <a:pt x="1359005" y="5210"/>
                </a:lnTo>
                <a:lnTo>
                  <a:pt x="1291237" y="2338"/>
                </a:lnTo>
                <a:lnTo>
                  <a:pt x="1222243" y="590"/>
                </a:lnTo>
                <a:lnTo>
                  <a:pt x="11521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20661" y="2899028"/>
            <a:ext cx="9010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Pago </a:t>
            </a:r>
            <a:r>
              <a:rPr sz="1800" spc="-10" dirty="0">
                <a:latin typeface="Arial"/>
                <a:cs typeface="Arial"/>
              </a:rPr>
              <a:t>de  condena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8529" y="4439030"/>
            <a:ext cx="2305050" cy="502920"/>
          </a:xfrm>
          <a:custGeom>
            <a:avLst/>
            <a:gdLst/>
            <a:ahLst/>
            <a:cxnLst/>
            <a:rect l="l" t="t" r="r" b="b"/>
            <a:pathLst>
              <a:path w="2305050" h="502920">
                <a:moveTo>
                  <a:pt x="2305049" y="251459"/>
                </a:moveTo>
                <a:lnTo>
                  <a:pt x="2285053" y="204622"/>
                </a:lnTo>
                <a:lnTo>
                  <a:pt x="2250628" y="174942"/>
                </a:lnTo>
                <a:lnTo>
                  <a:pt x="2200588" y="146775"/>
                </a:lnTo>
                <a:lnTo>
                  <a:pt x="2136013" y="120358"/>
                </a:lnTo>
                <a:lnTo>
                  <a:pt x="2098612" y="107880"/>
                </a:lnTo>
                <a:lnTo>
                  <a:pt x="2057983" y="95928"/>
                </a:lnTo>
                <a:lnTo>
                  <a:pt x="2014260" y="84533"/>
                </a:lnTo>
                <a:lnTo>
                  <a:pt x="1967579" y="73723"/>
                </a:lnTo>
                <a:lnTo>
                  <a:pt x="1918074" y="63529"/>
                </a:lnTo>
                <a:lnTo>
                  <a:pt x="1865880" y="53980"/>
                </a:lnTo>
                <a:lnTo>
                  <a:pt x="1811132" y="45106"/>
                </a:lnTo>
                <a:lnTo>
                  <a:pt x="1753966" y="36936"/>
                </a:lnTo>
                <a:lnTo>
                  <a:pt x="1694516" y="29500"/>
                </a:lnTo>
                <a:lnTo>
                  <a:pt x="1632917" y="22828"/>
                </a:lnTo>
                <a:lnTo>
                  <a:pt x="1569305" y="16949"/>
                </a:lnTo>
                <a:lnTo>
                  <a:pt x="1503814" y="11894"/>
                </a:lnTo>
                <a:lnTo>
                  <a:pt x="1436580" y="7691"/>
                </a:lnTo>
                <a:lnTo>
                  <a:pt x="1367737" y="4370"/>
                </a:lnTo>
                <a:lnTo>
                  <a:pt x="1297420" y="1962"/>
                </a:lnTo>
                <a:lnTo>
                  <a:pt x="1225764" y="495"/>
                </a:lnTo>
                <a:lnTo>
                  <a:pt x="1152905" y="0"/>
                </a:lnTo>
                <a:lnTo>
                  <a:pt x="1079962" y="495"/>
                </a:lnTo>
                <a:lnTo>
                  <a:pt x="1008229" y="1962"/>
                </a:lnTo>
                <a:lnTo>
                  <a:pt x="937840" y="4370"/>
                </a:lnTo>
                <a:lnTo>
                  <a:pt x="868931" y="7691"/>
                </a:lnTo>
                <a:lnTo>
                  <a:pt x="801636" y="11894"/>
                </a:lnTo>
                <a:lnTo>
                  <a:pt x="736091" y="16949"/>
                </a:lnTo>
                <a:lnTo>
                  <a:pt x="672429" y="22828"/>
                </a:lnTo>
                <a:lnTo>
                  <a:pt x="610786" y="29500"/>
                </a:lnTo>
                <a:lnTo>
                  <a:pt x="551296" y="36936"/>
                </a:lnTo>
                <a:lnTo>
                  <a:pt x="494095" y="45106"/>
                </a:lnTo>
                <a:lnTo>
                  <a:pt x="439316" y="53980"/>
                </a:lnTo>
                <a:lnTo>
                  <a:pt x="387094" y="63529"/>
                </a:lnTo>
                <a:lnTo>
                  <a:pt x="337565" y="73723"/>
                </a:lnTo>
                <a:lnTo>
                  <a:pt x="290864" y="84533"/>
                </a:lnTo>
                <a:lnTo>
                  <a:pt x="247124" y="95928"/>
                </a:lnTo>
                <a:lnTo>
                  <a:pt x="206480" y="107880"/>
                </a:lnTo>
                <a:lnTo>
                  <a:pt x="169068" y="120358"/>
                </a:lnTo>
                <a:lnTo>
                  <a:pt x="104476" y="146775"/>
                </a:lnTo>
                <a:lnTo>
                  <a:pt x="54427" y="174942"/>
                </a:lnTo>
                <a:lnTo>
                  <a:pt x="19998" y="204622"/>
                </a:lnTo>
                <a:lnTo>
                  <a:pt x="0" y="251460"/>
                </a:lnTo>
                <a:lnTo>
                  <a:pt x="2266" y="267342"/>
                </a:lnTo>
                <a:lnTo>
                  <a:pt x="35192" y="313312"/>
                </a:lnTo>
                <a:lnTo>
                  <a:pt x="77566" y="342265"/>
                </a:lnTo>
                <a:lnTo>
                  <a:pt x="135022" y="369586"/>
                </a:lnTo>
                <a:lnTo>
                  <a:pt x="206480" y="395039"/>
                </a:lnTo>
                <a:lnTo>
                  <a:pt x="247124" y="406991"/>
                </a:lnTo>
                <a:lnTo>
                  <a:pt x="290864" y="418386"/>
                </a:lnTo>
                <a:lnTo>
                  <a:pt x="337565" y="429196"/>
                </a:lnTo>
                <a:lnTo>
                  <a:pt x="387094" y="439390"/>
                </a:lnTo>
                <a:lnTo>
                  <a:pt x="439316" y="448939"/>
                </a:lnTo>
                <a:lnTo>
                  <a:pt x="494095" y="457813"/>
                </a:lnTo>
                <a:lnTo>
                  <a:pt x="551296" y="465983"/>
                </a:lnTo>
                <a:lnTo>
                  <a:pt x="610786" y="473419"/>
                </a:lnTo>
                <a:lnTo>
                  <a:pt x="672429" y="480091"/>
                </a:lnTo>
                <a:lnTo>
                  <a:pt x="736091" y="485970"/>
                </a:lnTo>
                <a:lnTo>
                  <a:pt x="801636" y="491025"/>
                </a:lnTo>
                <a:lnTo>
                  <a:pt x="868931" y="495228"/>
                </a:lnTo>
                <a:lnTo>
                  <a:pt x="937840" y="498549"/>
                </a:lnTo>
                <a:lnTo>
                  <a:pt x="1008229" y="500957"/>
                </a:lnTo>
                <a:lnTo>
                  <a:pt x="1079962" y="502424"/>
                </a:lnTo>
                <a:lnTo>
                  <a:pt x="1152905" y="502920"/>
                </a:lnTo>
                <a:lnTo>
                  <a:pt x="1225764" y="502424"/>
                </a:lnTo>
                <a:lnTo>
                  <a:pt x="1297420" y="500957"/>
                </a:lnTo>
                <a:lnTo>
                  <a:pt x="1367737" y="498549"/>
                </a:lnTo>
                <a:lnTo>
                  <a:pt x="1436580" y="495228"/>
                </a:lnTo>
                <a:lnTo>
                  <a:pt x="1503814" y="491025"/>
                </a:lnTo>
                <a:lnTo>
                  <a:pt x="1569305" y="485970"/>
                </a:lnTo>
                <a:lnTo>
                  <a:pt x="1632917" y="480091"/>
                </a:lnTo>
                <a:lnTo>
                  <a:pt x="1694516" y="473419"/>
                </a:lnTo>
                <a:lnTo>
                  <a:pt x="1753966" y="465983"/>
                </a:lnTo>
                <a:lnTo>
                  <a:pt x="1811132" y="457813"/>
                </a:lnTo>
                <a:lnTo>
                  <a:pt x="1865880" y="448939"/>
                </a:lnTo>
                <a:lnTo>
                  <a:pt x="1918074" y="439390"/>
                </a:lnTo>
                <a:lnTo>
                  <a:pt x="1967579" y="429196"/>
                </a:lnTo>
                <a:lnTo>
                  <a:pt x="2014260" y="418386"/>
                </a:lnTo>
                <a:lnTo>
                  <a:pt x="2057983" y="406991"/>
                </a:lnTo>
                <a:lnTo>
                  <a:pt x="2098612" y="395039"/>
                </a:lnTo>
                <a:lnTo>
                  <a:pt x="2136013" y="382561"/>
                </a:lnTo>
                <a:lnTo>
                  <a:pt x="2200588" y="356144"/>
                </a:lnTo>
                <a:lnTo>
                  <a:pt x="2250628" y="327977"/>
                </a:lnTo>
                <a:lnTo>
                  <a:pt x="2285053" y="298297"/>
                </a:lnTo>
                <a:lnTo>
                  <a:pt x="2305049" y="25145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8529" y="4439030"/>
            <a:ext cx="2305050" cy="502920"/>
          </a:xfrm>
          <a:custGeom>
            <a:avLst/>
            <a:gdLst/>
            <a:ahLst/>
            <a:cxnLst/>
            <a:rect l="l" t="t" r="r" b="b"/>
            <a:pathLst>
              <a:path w="2305050" h="502920">
                <a:moveTo>
                  <a:pt x="1152905" y="0"/>
                </a:moveTo>
                <a:lnTo>
                  <a:pt x="1079962" y="495"/>
                </a:lnTo>
                <a:lnTo>
                  <a:pt x="1008229" y="1962"/>
                </a:lnTo>
                <a:lnTo>
                  <a:pt x="937840" y="4370"/>
                </a:lnTo>
                <a:lnTo>
                  <a:pt x="868931" y="7691"/>
                </a:lnTo>
                <a:lnTo>
                  <a:pt x="801636" y="11894"/>
                </a:lnTo>
                <a:lnTo>
                  <a:pt x="736091" y="16949"/>
                </a:lnTo>
                <a:lnTo>
                  <a:pt x="672429" y="22828"/>
                </a:lnTo>
                <a:lnTo>
                  <a:pt x="610786" y="29500"/>
                </a:lnTo>
                <a:lnTo>
                  <a:pt x="551296" y="36936"/>
                </a:lnTo>
                <a:lnTo>
                  <a:pt x="494095" y="45106"/>
                </a:lnTo>
                <a:lnTo>
                  <a:pt x="439316" y="53980"/>
                </a:lnTo>
                <a:lnTo>
                  <a:pt x="387094" y="63529"/>
                </a:lnTo>
                <a:lnTo>
                  <a:pt x="337565" y="73723"/>
                </a:lnTo>
                <a:lnTo>
                  <a:pt x="290864" y="84533"/>
                </a:lnTo>
                <a:lnTo>
                  <a:pt x="247124" y="95928"/>
                </a:lnTo>
                <a:lnTo>
                  <a:pt x="206480" y="107880"/>
                </a:lnTo>
                <a:lnTo>
                  <a:pt x="169068" y="120358"/>
                </a:lnTo>
                <a:lnTo>
                  <a:pt x="104476" y="146775"/>
                </a:lnTo>
                <a:lnTo>
                  <a:pt x="54427" y="174942"/>
                </a:lnTo>
                <a:lnTo>
                  <a:pt x="19998" y="204622"/>
                </a:lnTo>
                <a:lnTo>
                  <a:pt x="0" y="251460"/>
                </a:lnTo>
                <a:lnTo>
                  <a:pt x="2266" y="267342"/>
                </a:lnTo>
                <a:lnTo>
                  <a:pt x="35192" y="313312"/>
                </a:lnTo>
                <a:lnTo>
                  <a:pt x="77566" y="342265"/>
                </a:lnTo>
                <a:lnTo>
                  <a:pt x="135022" y="369586"/>
                </a:lnTo>
                <a:lnTo>
                  <a:pt x="206480" y="395039"/>
                </a:lnTo>
                <a:lnTo>
                  <a:pt x="247124" y="406991"/>
                </a:lnTo>
                <a:lnTo>
                  <a:pt x="290864" y="418386"/>
                </a:lnTo>
                <a:lnTo>
                  <a:pt x="337565" y="429196"/>
                </a:lnTo>
                <a:lnTo>
                  <a:pt x="387094" y="439390"/>
                </a:lnTo>
                <a:lnTo>
                  <a:pt x="439316" y="448939"/>
                </a:lnTo>
                <a:lnTo>
                  <a:pt x="494095" y="457813"/>
                </a:lnTo>
                <a:lnTo>
                  <a:pt x="551296" y="465983"/>
                </a:lnTo>
                <a:lnTo>
                  <a:pt x="610786" y="473419"/>
                </a:lnTo>
                <a:lnTo>
                  <a:pt x="672429" y="480091"/>
                </a:lnTo>
                <a:lnTo>
                  <a:pt x="736091" y="485970"/>
                </a:lnTo>
                <a:lnTo>
                  <a:pt x="801636" y="491025"/>
                </a:lnTo>
                <a:lnTo>
                  <a:pt x="868931" y="495228"/>
                </a:lnTo>
                <a:lnTo>
                  <a:pt x="937840" y="498549"/>
                </a:lnTo>
                <a:lnTo>
                  <a:pt x="1008229" y="500957"/>
                </a:lnTo>
                <a:lnTo>
                  <a:pt x="1079962" y="502424"/>
                </a:lnTo>
                <a:lnTo>
                  <a:pt x="1152905" y="502920"/>
                </a:lnTo>
                <a:lnTo>
                  <a:pt x="1225764" y="502424"/>
                </a:lnTo>
                <a:lnTo>
                  <a:pt x="1297420" y="500957"/>
                </a:lnTo>
                <a:lnTo>
                  <a:pt x="1367737" y="498549"/>
                </a:lnTo>
                <a:lnTo>
                  <a:pt x="1436580" y="495228"/>
                </a:lnTo>
                <a:lnTo>
                  <a:pt x="1503814" y="491025"/>
                </a:lnTo>
                <a:lnTo>
                  <a:pt x="1569305" y="485970"/>
                </a:lnTo>
                <a:lnTo>
                  <a:pt x="1632917" y="480091"/>
                </a:lnTo>
                <a:lnTo>
                  <a:pt x="1694516" y="473419"/>
                </a:lnTo>
                <a:lnTo>
                  <a:pt x="1753966" y="465983"/>
                </a:lnTo>
                <a:lnTo>
                  <a:pt x="1811132" y="457813"/>
                </a:lnTo>
                <a:lnTo>
                  <a:pt x="1865880" y="448939"/>
                </a:lnTo>
                <a:lnTo>
                  <a:pt x="1918074" y="439390"/>
                </a:lnTo>
                <a:lnTo>
                  <a:pt x="1967579" y="429196"/>
                </a:lnTo>
                <a:lnTo>
                  <a:pt x="2014260" y="418386"/>
                </a:lnTo>
                <a:lnTo>
                  <a:pt x="2057983" y="406991"/>
                </a:lnTo>
                <a:lnTo>
                  <a:pt x="2098612" y="395039"/>
                </a:lnTo>
                <a:lnTo>
                  <a:pt x="2136013" y="382561"/>
                </a:lnTo>
                <a:lnTo>
                  <a:pt x="2200588" y="356144"/>
                </a:lnTo>
                <a:lnTo>
                  <a:pt x="2250628" y="327977"/>
                </a:lnTo>
                <a:lnTo>
                  <a:pt x="2285053" y="298297"/>
                </a:lnTo>
                <a:lnTo>
                  <a:pt x="2305049" y="251459"/>
                </a:lnTo>
                <a:lnTo>
                  <a:pt x="2302783" y="235577"/>
                </a:lnTo>
                <a:lnTo>
                  <a:pt x="2269859" y="189607"/>
                </a:lnTo>
                <a:lnTo>
                  <a:pt x="2227492" y="160654"/>
                </a:lnTo>
                <a:lnTo>
                  <a:pt x="2170050" y="133333"/>
                </a:lnTo>
                <a:lnTo>
                  <a:pt x="2098612" y="107880"/>
                </a:lnTo>
                <a:lnTo>
                  <a:pt x="2057983" y="95928"/>
                </a:lnTo>
                <a:lnTo>
                  <a:pt x="2014260" y="84533"/>
                </a:lnTo>
                <a:lnTo>
                  <a:pt x="1967579" y="73723"/>
                </a:lnTo>
                <a:lnTo>
                  <a:pt x="1918074" y="63529"/>
                </a:lnTo>
                <a:lnTo>
                  <a:pt x="1865880" y="53980"/>
                </a:lnTo>
                <a:lnTo>
                  <a:pt x="1811132" y="45106"/>
                </a:lnTo>
                <a:lnTo>
                  <a:pt x="1753966" y="36936"/>
                </a:lnTo>
                <a:lnTo>
                  <a:pt x="1694516" y="29500"/>
                </a:lnTo>
                <a:lnTo>
                  <a:pt x="1632917" y="22828"/>
                </a:lnTo>
                <a:lnTo>
                  <a:pt x="1569305" y="16949"/>
                </a:lnTo>
                <a:lnTo>
                  <a:pt x="1503814" y="11894"/>
                </a:lnTo>
                <a:lnTo>
                  <a:pt x="1436580" y="7691"/>
                </a:lnTo>
                <a:lnTo>
                  <a:pt x="1367737" y="4370"/>
                </a:lnTo>
                <a:lnTo>
                  <a:pt x="1297420" y="1962"/>
                </a:lnTo>
                <a:lnTo>
                  <a:pt x="1225764" y="495"/>
                </a:lnTo>
                <a:lnTo>
                  <a:pt x="115290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3298" y="5662803"/>
            <a:ext cx="3313429" cy="981710"/>
          </a:xfrm>
          <a:custGeom>
            <a:avLst/>
            <a:gdLst/>
            <a:ahLst/>
            <a:cxnLst/>
            <a:rect l="l" t="t" r="r" b="b"/>
            <a:pathLst>
              <a:path w="3313429" h="981709">
                <a:moveTo>
                  <a:pt x="3313176" y="490727"/>
                </a:moveTo>
                <a:lnTo>
                  <a:pt x="3307403" y="449425"/>
                </a:lnTo>
                <a:lnTo>
                  <a:pt x="3290390" y="409075"/>
                </a:lnTo>
                <a:lnTo>
                  <a:pt x="3262597" y="369815"/>
                </a:lnTo>
                <a:lnTo>
                  <a:pt x="3224483" y="331779"/>
                </a:lnTo>
                <a:lnTo>
                  <a:pt x="3176508" y="295103"/>
                </a:lnTo>
                <a:lnTo>
                  <a:pt x="3119130" y="259923"/>
                </a:lnTo>
                <a:lnTo>
                  <a:pt x="3052810" y="226375"/>
                </a:lnTo>
                <a:lnTo>
                  <a:pt x="3016439" y="210255"/>
                </a:lnTo>
                <a:lnTo>
                  <a:pt x="2978006" y="194593"/>
                </a:lnTo>
                <a:lnTo>
                  <a:pt x="2937566" y="179408"/>
                </a:lnTo>
                <a:lnTo>
                  <a:pt x="2895178" y="164715"/>
                </a:lnTo>
                <a:lnTo>
                  <a:pt x="2850898" y="150532"/>
                </a:lnTo>
                <a:lnTo>
                  <a:pt x="2804785" y="136875"/>
                </a:lnTo>
                <a:lnTo>
                  <a:pt x="2756895" y="123762"/>
                </a:lnTo>
                <a:lnTo>
                  <a:pt x="2707287" y="111209"/>
                </a:lnTo>
                <a:lnTo>
                  <a:pt x="2656017" y="99234"/>
                </a:lnTo>
                <a:lnTo>
                  <a:pt x="2603143" y="87853"/>
                </a:lnTo>
                <a:lnTo>
                  <a:pt x="2548722" y="77084"/>
                </a:lnTo>
                <a:lnTo>
                  <a:pt x="2492812" y="66943"/>
                </a:lnTo>
                <a:lnTo>
                  <a:pt x="2435470" y="57447"/>
                </a:lnTo>
                <a:lnTo>
                  <a:pt x="2376754" y="48613"/>
                </a:lnTo>
                <a:lnTo>
                  <a:pt x="2316721" y="40459"/>
                </a:lnTo>
                <a:lnTo>
                  <a:pt x="2255428" y="33000"/>
                </a:lnTo>
                <a:lnTo>
                  <a:pt x="2192933" y="26255"/>
                </a:lnTo>
                <a:lnTo>
                  <a:pt x="2129293" y="20240"/>
                </a:lnTo>
                <a:lnTo>
                  <a:pt x="2064567" y="14972"/>
                </a:lnTo>
                <a:lnTo>
                  <a:pt x="1998810" y="10468"/>
                </a:lnTo>
                <a:lnTo>
                  <a:pt x="1932081" y="6744"/>
                </a:lnTo>
                <a:lnTo>
                  <a:pt x="1864436" y="3819"/>
                </a:lnTo>
                <a:lnTo>
                  <a:pt x="1795934" y="1708"/>
                </a:lnTo>
                <a:lnTo>
                  <a:pt x="1726632" y="430"/>
                </a:lnTo>
                <a:lnTo>
                  <a:pt x="1656588" y="0"/>
                </a:lnTo>
                <a:lnTo>
                  <a:pt x="1586598" y="430"/>
                </a:lnTo>
                <a:lnTo>
                  <a:pt x="1517346" y="1708"/>
                </a:lnTo>
                <a:lnTo>
                  <a:pt x="1448889" y="3819"/>
                </a:lnTo>
                <a:lnTo>
                  <a:pt x="1381283" y="6744"/>
                </a:lnTo>
                <a:lnTo>
                  <a:pt x="1314588" y="10468"/>
                </a:lnTo>
                <a:lnTo>
                  <a:pt x="1248860" y="14972"/>
                </a:lnTo>
                <a:lnTo>
                  <a:pt x="1184158" y="20240"/>
                </a:lnTo>
                <a:lnTo>
                  <a:pt x="1120538" y="26255"/>
                </a:lnTo>
                <a:lnTo>
                  <a:pt x="1058059" y="33000"/>
                </a:lnTo>
                <a:lnTo>
                  <a:pt x="996778" y="40459"/>
                </a:lnTo>
                <a:lnTo>
                  <a:pt x="936753" y="48613"/>
                </a:lnTo>
                <a:lnTo>
                  <a:pt x="878042" y="57447"/>
                </a:lnTo>
                <a:lnTo>
                  <a:pt x="820702" y="66943"/>
                </a:lnTo>
                <a:lnTo>
                  <a:pt x="764790" y="77084"/>
                </a:lnTo>
                <a:lnTo>
                  <a:pt x="710365" y="87853"/>
                </a:lnTo>
                <a:lnTo>
                  <a:pt x="657484" y="99234"/>
                </a:lnTo>
                <a:lnTo>
                  <a:pt x="606205" y="111209"/>
                </a:lnTo>
                <a:lnTo>
                  <a:pt x="556586" y="123762"/>
                </a:lnTo>
                <a:lnTo>
                  <a:pt x="508683" y="136875"/>
                </a:lnTo>
                <a:lnTo>
                  <a:pt x="462555" y="150532"/>
                </a:lnTo>
                <a:lnTo>
                  <a:pt x="418259" y="164715"/>
                </a:lnTo>
                <a:lnTo>
                  <a:pt x="375854" y="179408"/>
                </a:lnTo>
                <a:lnTo>
                  <a:pt x="335396" y="194593"/>
                </a:lnTo>
                <a:lnTo>
                  <a:pt x="296944" y="210255"/>
                </a:lnTo>
                <a:lnTo>
                  <a:pt x="260554" y="226375"/>
                </a:lnTo>
                <a:lnTo>
                  <a:pt x="194195" y="259923"/>
                </a:lnTo>
                <a:lnTo>
                  <a:pt x="136779" y="295103"/>
                </a:lnTo>
                <a:lnTo>
                  <a:pt x="88768" y="331779"/>
                </a:lnTo>
                <a:lnTo>
                  <a:pt x="50624" y="369815"/>
                </a:lnTo>
                <a:lnTo>
                  <a:pt x="22807" y="409075"/>
                </a:lnTo>
                <a:lnTo>
                  <a:pt x="5778" y="449425"/>
                </a:lnTo>
                <a:lnTo>
                  <a:pt x="0" y="490728"/>
                </a:lnTo>
                <a:lnTo>
                  <a:pt x="1454" y="511434"/>
                </a:lnTo>
                <a:lnTo>
                  <a:pt x="12915" y="552183"/>
                </a:lnTo>
                <a:lnTo>
                  <a:pt x="35395" y="591932"/>
                </a:lnTo>
                <a:lnTo>
                  <a:pt x="68434" y="630544"/>
                </a:lnTo>
                <a:lnTo>
                  <a:pt x="111569" y="667881"/>
                </a:lnTo>
                <a:lnTo>
                  <a:pt x="164340" y="703805"/>
                </a:lnTo>
                <a:lnTo>
                  <a:pt x="226285" y="738180"/>
                </a:lnTo>
                <a:lnTo>
                  <a:pt x="296944" y="770867"/>
                </a:lnTo>
                <a:lnTo>
                  <a:pt x="335396" y="786535"/>
                </a:lnTo>
                <a:lnTo>
                  <a:pt x="375854" y="801730"/>
                </a:lnTo>
                <a:lnTo>
                  <a:pt x="418259" y="816434"/>
                </a:lnTo>
                <a:lnTo>
                  <a:pt x="462555" y="830630"/>
                </a:lnTo>
                <a:lnTo>
                  <a:pt x="508683" y="844302"/>
                </a:lnTo>
                <a:lnTo>
                  <a:pt x="556586" y="857431"/>
                </a:lnTo>
                <a:lnTo>
                  <a:pt x="606205" y="870001"/>
                </a:lnTo>
                <a:lnTo>
                  <a:pt x="657484" y="881994"/>
                </a:lnTo>
                <a:lnTo>
                  <a:pt x="710365" y="893394"/>
                </a:lnTo>
                <a:lnTo>
                  <a:pt x="764790" y="904182"/>
                </a:lnTo>
                <a:lnTo>
                  <a:pt x="820702" y="914343"/>
                </a:lnTo>
                <a:lnTo>
                  <a:pt x="878042" y="923858"/>
                </a:lnTo>
                <a:lnTo>
                  <a:pt x="936753" y="932711"/>
                </a:lnTo>
                <a:lnTo>
                  <a:pt x="996778" y="940885"/>
                </a:lnTo>
                <a:lnTo>
                  <a:pt x="1058059" y="948361"/>
                </a:lnTo>
                <a:lnTo>
                  <a:pt x="1120538" y="955123"/>
                </a:lnTo>
                <a:lnTo>
                  <a:pt x="1184158" y="961155"/>
                </a:lnTo>
                <a:lnTo>
                  <a:pt x="1248860" y="966437"/>
                </a:lnTo>
                <a:lnTo>
                  <a:pt x="1314588" y="970955"/>
                </a:lnTo>
                <a:lnTo>
                  <a:pt x="1381283" y="974689"/>
                </a:lnTo>
                <a:lnTo>
                  <a:pt x="1448889" y="977624"/>
                </a:lnTo>
                <a:lnTo>
                  <a:pt x="1517346" y="979741"/>
                </a:lnTo>
                <a:lnTo>
                  <a:pt x="1586598" y="981024"/>
                </a:lnTo>
                <a:lnTo>
                  <a:pt x="1656588" y="981456"/>
                </a:lnTo>
                <a:lnTo>
                  <a:pt x="1726632" y="981024"/>
                </a:lnTo>
                <a:lnTo>
                  <a:pt x="1795934" y="979741"/>
                </a:lnTo>
                <a:lnTo>
                  <a:pt x="1864436" y="977624"/>
                </a:lnTo>
                <a:lnTo>
                  <a:pt x="1932081" y="974689"/>
                </a:lnTo>
                <a:lnTo>
                  <a:pt x="1998810" y="970955"/>
                </a:lnTo>
                <a:lnTo>
                  <a:pt x="2064567" y="966437"/>
                </a:lnTo>
                <a:lnTo>
                  <a:pt x="2129293" y="961155"/>
                </a:lnTo>
                <a:lnTo>
                  <a:pt x="2192933" y="955123"/>
                </a:lnTo>
                <a:lnTo>
                  <a:pt x="2255428" y="948361"/>
                </a:lnTo>
                <a:lnTo>
                  <a:pt x="2316721" y="940885"/>
                </a:lnTo>
                <a:lnTo>
                  <a:pt x="2376754" y="932711"/>
                </a:lnTo>
                <a:lnTo>
                  <a:pt x="2435470" y="923858"/>
                </a:lnTo>
                <a:lnTo>
                  <a:pt x="2492812" y="914343"/>
                </a:lnTo>
                <a:lnTo>
                  <a:pt x="2548722" y="904182"/>
                </a:lnTo>
                <a:lnTo>
                  <a:pt x="2603143" y="893394"/>
                </a:lnTo>
                <a:lnTo>
                  <a:pt x="2656017" y="881994"/>
                </a:lnTo>
                <a:lnTo>
                  <a:pt x="2707287" y="870001"/>
                </a:lnTo>
                <a:lnTo>
                  <a:pt x="2756895" y="857431"/>
                </a:lnTo>
                <a:lnTo>
                  <a:pt x="2804785" y="844302"/>
                </a:lnTo>
                <a:lnTo>
                  <a:pt x="2850898" y="830630"/>
                </a:lnTo>
                <a:lnTo>
                  <a:pt x="2895178" y="816434"/>
                </a:lnTo>
                <a:lnTo>
                  <a:pt x="2937566" y="801730"/>
                </a:lnTo>
                <a:lnTo>
                  <a:pt x="2978006" y="786535"/>
                </a:lnTo>
                <a:lnTo>
                  <a:pt x="3016439" y="770867"/>
                </a:lnTo>
                <a:lnTo>
                  <a:pt x="3052810" y="754743"/>
                </a:lnTo>
                <a:lnTo>
                  <a:pt x="3119130" y="721195"/>
                </a:lnTo>
                <a:lnTo>
                  <a:pt x="3176508" y="686028"/>
                </a:lnTo>
                <a:lnTo>
                  <a:pt x="3224483" y="649380"/>
                </a:lnTo>
                <a:lnTo>
                  <a:pt x="3262597" y="611388"/>
                </a:lnTo>
                <a:lnTo>
                  <a:pt x="3290390" y="572191"/>
                </a:lnTo>
                <a:lnTo>
                  <a:pt x="3307403" y="531925"/>
                </a:lnTo>
                <a:lnTo>
                  <a:pt x="3313176" y="490727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3298" y="5662803"/>
            <a:ext cx="3313429" cy="981710"/>
          </a:xfrm>
          <a:custGeom>
            <a:avLst/>
            <a:gdLst/>
            <a:ahLst/>
            <a:cxnLst/>
            <a:rect l="l" t="t" r="r" b="b"/>
            <a:pathLst>
              <a:path w="3313429" h="981709">
                <a:moveTo>
                  <a:pt x="1656588" y="0"/>
                </a:moveTo>
                <a:lnTo>
                  <a:pt x="1586598" y="430"/>
                </a:lnTo>
                <a:lnTo>
                  <a:pt x="1517346" y="1708"/>
                </a:lnTo>
                <a:lnTo>
                  <a:pt x="1448889" y="3819"/>
                </a:lnTo>
                <a:lnTo>
                  <a:pt x="1381283" y="6744"/>
                </a:lnTo>
                <a:lnTo>
                  <a:pt x="1314588" y="10468"/>
                </a:lnTo>
                <a:lnTo>
                  <a:pt x="1248860" y="14972"/>
                </a:lnTo>
                <a:lnTo>
                  <a:pt x="1184158" y="20240"/>
                </a:lnTo>
                <a:lnTo>
                  <a:pt x="1120538" y="26255"/>
                </a:lnTo>
                <a:lnTo>
                  <a:pt x="1058059" y="33000"/>
                </a:lnTo>
                <a:lnTo>
                  <a:pt x="996778" y="40459"/>
                </a:lnTo>
                <a:lnTo>
                  <a:pt x="936753" y="48613"/>
                </a:lnTo>
                <a:lnTo>
                  <a:pt x="878042" y="57447"/>
                </a:lnTo>
                <a:lnTo>
                  <a:pt x="820702" y="66943"/>
                </a:lnTo>
                <a:lnTo>
                  <a:pt x="764790" y="77084"/>
                </a:lnTo>
                <a:lnTo>
                  <a:pt x="710365" y="87853"/>
                </a:lnTo>
                <a:lnTo>
                  <a:pt x="657484" y="99234"/>
                </a:lnTo>
                <a:lnTo>
                  <a:pt x="606205" y="111209"/>
                </a:lnTo>
                <a:lnTo>
                  <a:pt x="556586" y="123762"/>
                </a:lnTo>
                <a:lnTo>
                  <a:pt x="508683" y="136875"/>
                </a:lnTo>
                <a:lnTo>
                  <a:pt x="462555" y="150532"/>
                </a:lnTo>
                <a:lnTo>
                  <a:pt x="418259" y="164715"/>
                </a:lnTo>
                <a:lnTo>
                  <a:pt x="375854" y="179408"/>
                </a:lnTo>
                <a:lnTo>
                  <a:pt x="335396" y="194593"/>
                </a:lnTo>
                <a:lnTo>
                  <a:pt x="296944" y="210255"/>
                </a:lnTo>
                <a:lnTo>
                  <a:pt x="260554" y="226375"/>
                </a:lnTo>
                <a:lnTo>
                  <a:pt x="194195" y="259923"/>
                </a:lnTo>
                <a:lnTo>
                  <a:pt x="136779" y="295103"/>
                </a:lnTo>
                <a:lnTo>
                  <a:pt x="88768" y="331779"/>
                </a:lnTo>
                <a:lnTo>
                  <a:pt x="50624" y="369815"/>
                </a:lnTo>
                <a:lnTo>
                  <a:pt x="22807" y="409075"/>
                </a:lnTo>
                <a:lnTo>
                  <a:pt x="5778" y="449425"/>
                </a:lnTo>
                <a:lnTo>
                  <a:pt x="0" y="490728"/>
                </a:lnTo>
                <a:lnTo>
                  <a:pt x="1454" y="511434"/>
                </a:lnTo>
                <a:lnTo>
                  <a:pt x="12915" y="552183"/>
                </a:lnTo>
                <a:lnTo>
                  <a:pt x="35395" y="591932"/>
                </a:lnTo>
                <a:lnTo>
                  <a:pt x="68434" y="630544"/>
                </a:lnTo>
                <a:lnTo>
                  <a:pt x="111569" y="667881"/>
                </a:lnTo>
                <a:lnTo>
                  <a:pt x="164340" y="703805"/>
                </a:lnTo>
                <a:lnTo>
                  <a:pt x="226285" y="738180"/>
                </a:lnTo>
                <a:lnTo>
                  <a:pt x="296944" y="770867"/>
                </a:lnTo>
                <a:lnTo>
                  <a:pt x="335396" y="786535"/>
                </a:lnTo>
                <a:lnTo>
                  <a:pt x="375854" y="801730"/>
                </a:lnTo>
                <a:lnTo>
                  <a:pt x="418259" y="816434"/>
                </a:lnTo>
                <a:lnTo>
                  <a:pt x="462555" y="830630"/>
                </a:lnTo>
                <a:lnTo>
                  <a:pt x="508683" y="844302"/>
                </a:lnTo>
                <a:lnTo>
                  <a:pt x="556586" y="857431"/>
                </a:lnTo>
                <a:lnTo>
                  <a:pt x="606205" y="870001"/>
                </a:lnTo>
                <a:lnTo>
                  <a:pt x="657484" y="881994"/>
                </a:lnTo>
                <a:lnTo>
                  <a:pt x="710365" y="893394"/>
                </a:lnTo>
                <a:lnTo>
                  <a:pt x="764790" y="904182"/>
                </a:lnTo>
                <a:lnTo>
                  <a:pt x="820702" y="914343"/>
                </a:lnTo>
                <a:lnTo>
                  <a:pt x="878042" y="923858"/>
                </a:lnTo>
                <a:lnTo>
                  <a:pt x="936753" y="932711"/>
                </a:lnTo>
                <a:lnTo>
                  <a:pt x="996778" y="940885"/>
                </a:lnTo>
                <a:lnTo>
                  <a:pt x="1058059" y="948361"/>
                </a:lnTo>
                <a:lnTo>
                  <a:pt x="1120538" y="955123"/>
                </a:lnTo>
                <a:lnTo>
                  <a:pt x="1184158" y="961155"/>
                </a:lnTo>
                <a:lnTo>
                  <a:pt x="1248860" y="966437"/>
                </a:lnTo>
                <a:lnTo>
                  <a:pt x="1314588" y="970955"/>
                </a:lnTo>
                <a:lnTo>
                  <a:pt x="1381283" y="974689"/>
                </a:lnTo>
                <a:lnTo>
                  <a:pt x="1448889" y="977624"/>
                </a:lnTo>
                <a:lnTo>
                  <a:pt x="1517346" y="979741"/>
                </a:lnTo>
                <a:lnTo>
                  <a:pt x="1586598" y="981024"/>
                </a:lnTo>
                <a:lnTo>
                  <a:pt x="1656588" y="981456"/>
                </a:lnTo>
                <a:lnTo>
                  <a:pt x="1726632" y="981024"/>
                </a:lnTo>
                <a:lnTo>
                  <a:pt x="1795934" y="979741"/>
                </a:lnTo>
                <a:lnTo>
                  <a:pt x="1864436" y="977624"/>
                </a:lnTo>
                <a:lnTo>
                  <a:pt x="1932081" y="974689"/>
                </a:lnTo>
                <a:lnTo>
                  <a:pt x="1998810" y="970955"/>
                </a:lnTo>
                <a:lnTo>
                  <a:pt x="2064567" y="966437"/>
                </a:lnTo>
                <a:lnTo>
                  <a:pt x="2129293" y="961155"/>
                </a:lnTo>
                <a:lnTo>
                  <a:pt x="2192933" y="955123"/>
                </a:lnTo>
                <a:lnTo>
                  <a:pt x="2255428" y="948361"/>
                </a:lnTo>
                <a:lnTo>
                  <a:pt x="2316721" y="940885"/>
                </a:lnTo>
                <a:lnTo>
                  <a:pt x="2376754" y="932711"/>
                </a:lnTo>
                <a:lnTo>
                  <a:pt x="2435470" y="923858"/>
                </a:lnTo>
                <a:lnTo>
                  <a:pt x="2492812" y="914343"/>
                </a:lnTo>
                <a:lnTo>
                  <a:pt x="2548722" y="904182"/>
                </a:lnTo>
                <a:lnTo>
                  <a:pt x="2603143" y="893394"/>
                </a:lnTo>
                <a:lnTo>
                  <a:pt x="2656017" y="881994"/>
                </a:lnTo>
                <a:lnTo>
                  <a:pt x="2707287" y="870001"/>
                </a:lnTo>
                <a:lnTo>
                  <a:pt x="2756895" y="857431"/>
                </a:lnTo>
                <a:lnTo>
                  <a:pt x="2804785" y="844302"/>
                </a:lnTo>
                <a:lnTo>
                  <a:pt x="2850898" y="830630"/>
                </a:lnTo>
                <a:lnTo>
                  <a:pt x="2895178" y="816434"/>
                </a:lnTo>
                <a:lnTo>
                  <a:pt x="2937566" y="801730"/>
                </a:lnTo>
                <a:lnTo>
                  <a:pt x="2978006" y="786535"/>
                </a:lnTo>
                <a:lnTo>
                  <a:pt x="3016439" y="770867"/>
                </a:lnTo>
                <a:lnTo>
                  <a:pt x="3052810" y="754743"/>
                </a:lnTo>
                <a:lnTo>
                  <a:pt x="3119130" y="721195"/>
                </a:lnTo>
                <a:lnTo>
                  <a:pt x="3176508" y="686028"/>
                </a:lnTo>
                <a:lnTo>
                  <a:pt x="3224483" y="649380"/>
                </a:lnTo>
                <a:lnTo>
                  <a:pt x="3262597" y="611388"/>
                </a:lnTo>
                <a:lnTo>
                  <a:pt x="3290390" y="572191"/>
                </a:lnTo>
                <a:lnTo>
                  <a:pt x="3307403" y="531925"/>
                </a:lnTo>
                <a:lnTo>
                  <a:pt x="3313176" y="490727"/>
                </a:lnTo>
                <a:lnTo>
                  <a:pt x="3311723" y="469965"/>
                </a:lnTo>
                <a:lnTo>
                  <a:pt x="3300272" y="429122"/>
                </a:lnTo>
                <a:lnTo>
                  <a:pt x="3277812" y="389300"/>
                </a:lnTo>
                <a:lnTo>
                  <a:pt x="3244801" y="350635"/>
                </a:lnTo>
                <a:lnTo>
                  <a:pt x="3201699" y="313262"/>
                </a:lnTo>
                <a:lnTo>
                  <a:pt x="3148966" y="277318"/>
                </a:lnTo>
                <a:lnTo>
                  <a:pt x="3087059" y="242936"/>
                </a:lnTo>
                <a:lnTo>
                  <a:pt x="3016439" y="210255"/>
                </a:lnTo>
                <a:lnTo>
                  <a:pt x="2978006" y="194593"/>
                </a:lnTo>
                <a:lnTo>
                  <a:pt x="2937566" y="179408"/>
                </a:lnTo>
                <a:lnTo>
                  <a:pt x="2895178" y="164715"/>
                </a:lnTo>
                <a:lnTo>
                  <a:pt x="2850898" y="150532"/>
                </a:lnTo>
                <a:lnTo>
                  <a:pt x="2804785" y="136875"/>
                </a:lnTo>
                <a:lnTo>
                  <a:pt x="2756895" y="123762"/>
                </a:lnTo>
                <a:lnTo>
                  <a:pt x="2707287" y="111209"/>
                </a:lnTo>
                <a:lnTo>
                  <a:pt x="2656017" y="99234"/>
                </a:lnTo>
                <a:lnTo>
                  <a:pt x="2603143" y="87853"/>
                </a:lnTo>
                <a:lnTo>
                  <a:pt x="2548722" y="77084"/>
                </a:lnTo>
                <a:lnTo>
                  <a:pt x="2492812" y="66943"/>
                </a:lnTo>
                <a:lnTo>
                  <a:pt x="2435470" y="57447"/>
                </a:lnTo>
                <a:lnTo>
                  <a:pt x="2376754" y="48613"/>
                </a:lnTo>
                <a:lnTo>
                  <a:pt x="2316721" y="40459"/>
                </a:lnTo>
                <a:lnTo>
                  <a:pt x="2255428" y="33000"/>
                </a:lnTo>
                <a:lnTo>
                  <a:pt x="2192933" y="26255"/>
                </a:lnTo>
                <a:lnTo>
                  <a:pt x="2129293" y="20240"/>
                </a:lnTo>
                <a:lnTo>
                  <a:pt x="2064567" y="14972"/>
                </a:lnTo>
                <a:lnTo>
                  <a:pt x="1998810" y="10468"/>
                </a:lnTo>
                <a:lnTo>
                  <a:pt x="1932081" y="6744"/>
                </a:lnTo>
                <a:lnTo>
                  <a:pt x="1864436" y="3819"/>
                </a:lnTo>
                <a:lnTo>
                  <a:pt x="1795934" y="1708"/>
                </a:lnTo>
                <a:lnTo>
                  <a:pt x="1726632" y="430"/>
                </a:lnTo>
                <a:lnTo>
                  <a:pt x="165658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68853" y="5872353"/>
            <a:ext cx="23228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265" marR="5080" indent="-3302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Incriminados por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actos  no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comprobados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2603" y="4727828"/>
            <a:ext cx="1908175" cy="502920"/>
          </a:xfrm>
          <a:custGeom>
            <a:avLst/>
            <a:gdLst/>
            <a:ahLst/>
            <a:cxnLst/>
            <a:rect l="l" t="t" r="r" b="b"/>
            <a:pathLst>
              <a:path w="1908175" h="502920">
                <a:moveTo>
                  <a:pt x="1908048" y="251459"/>
                </a:moveTo>
                <a:lnTo>
                  <a:pt x="1897713" y="214344"/>
                </a:lnTo>
                <a:lnTo>
                  <a:pt x="1867688" y="178905"/>
                </a:lnTo>
                <a:lnTo>
                  <a:pt x="1819445" y="145534"/>
                </a:lnTo>
                <a:lnTo>
                  <a:pt x="1754452" y="114622"/>
                </a:lnTo>
                <a:lnTo>
                  <a:pt x="1716134" y="100211"/>
                </a:lnTo>
                <a:lnTo>
                  <a:pt x="1674180" y="86562"/>
                </a:lnTo>
                <a:lnTo>
                  <a:pt x="1628775" y="73723"/>
                </a:lnTo>
                <a:lnTo>
                  <a:pt x="1580100" y="61744"/>
                </a:lnTo>
                <a:lnTo>
                  <a:pt x="1528341" y="50673"/>
                </a:lnTo>
                <a:lnTo>
                  <a:pt x="1473681" y="40560"/>
                </a:lnTo>
                <a:lnTo>
                  <a:pt x="1416304" y="31453"/>
                </a:lnTo>
                <a:lnTo>
                  <a:pt x="1356394" y="23402"/>
                </a:lnTo>
                <a:lnTo>
                  <a:pt x="1294134" y="16455"/>
                </a:lnTo>
                <a:lnTo>
                  <a:pt x="1229708" y="10662"/>
                </a:lnTo>
                <a:lnTo>
                  <a:pt x="1163301" y="6070"/>
                </a:lnTo>
                <a:lnTo>
                  <a:pt x="1095095" y="2730"/>
                </a:lnTo>
                <a:lnTo>
                  <a:pt x="1025275" y="690"/>
                </a:lnTo>
                <a:lnTo>
                  <a:pt x="954024" y="0"/>
                </a:lnTo>
                <a:lnTo>
                  <a:pt x="882867" y="690"/>
                </a:lnTo>
                <a:lnTo>
                  <a:pt x="813124" y="2730"/>
                </a:lnTo>
                <a:lnTo>
                  <a:pt x="744979" y="6070"/>
                </a:lnTo>
                <a:lnTo>
                  <a:pt x="678617" y="10662"/>
                </a:lnTo>
                <a:lnTo>
                  <a:pt x="614223" y="16455"/>
                </a:lnTo>
                <a:lnTo>
                  <a:pt x="551983" y="23402"/>
                </a:lnTo>
                <a:lnTo>
                  <a:pt x="492081" y="31453"/>
                </a:lnTo>
                <a:lnTo>
                  <a:pt x="434702" y="40560"/>
                </a:lnTo>
                <a:lnTo>
                  <a:pt x="380032" y="50673"/>
                </a:lnTo>
                <a:lnTo>
                  <a:pt x="328256" y="61744"/>
                </a:lnTo>
                <a:lnTo>
                  <a:pt x="279558" y="73723"/>
                </a:lnTo>
                <a:lnTo>
                  <a:pt x="234124" y="86562"/>
                </a:lnTo>
                <a:lnTo>
                  <a:pt x="192139" y="100211"/>
                </a:lnTo>
                <a:lnTo>
                  <a:pt x="153787" y="114622"/>
                </a:lnTo>
                <a:lnTo>
                  <a:pt x="88726" y="145534"/>
                </a:lnTo>
                <a:lnTo>
                  <a:pt x="40420" y="178905"/>
                </a:lnTo>
                <a:lnTo>
                  <a:pt x="10351" y="214344"/>
                </a:lnTo>
                <a:lnTo>
                  <a:pt x="0" y="251460"/>
                </a:lnTo>
                <a:lnTo>
                  <a:pt x="2618" y="270297"/>
                </a:lnTo>
                <a:lnTo>
                  <a:pt x="23014" y="306761"/>
                </a:lnTo>
                <a:lnTo>
                  <a:pt x="62386" y="341293"/>
                </a:lnTo>
                <a:lnTo>
                  <a:pt x="119255" y="373511"/>
                </a:lnTo>
                <a:lnTo>
                  <a:pt x="192139" y="403034"/>
                </a:lnTo>
                <a:lnTo>
                  <a:pt x="234124" y="416666"/>
                </a:lnTo>
                <a:lnTo>
                  <a:pt x="279558" y="429482"/>
                </a:lnTo>
                <a:lnTo>
                  <a:pt x="328256" y="441433"/>
                </a:lnTo>
                <a:lnTo>
                  <a:pt x="380032" y="452472"/>
                </a:lnTo>
                <a:lnTo>
                  <a:pt x="434702" y="462551"/>
                </a:lnTo>
                <a:lnTo>
                  <a:pt x="492081" y="471623"/>
                </a:lnTo>
                <a:lnTo>
                  <a:pt x="551983" y="479640"/>
                </a:lnTo>
                <a:lnTo>
                  <a:pt x="614223" y="486555"/>
                </a:lnTo>
                <a:lnTo>
                  <a:pt x="678617" y="492319"/>
                </a:lnTo>
                <a:lnTo>
                  <a:pt x="744979" y="496885"/>
                </a:lnTo>
                <a:lnTo>
                  <a:pt x="813124" y="500206"/>
                </a:lnTo>
                <a:lnTo>
                  <a:pt x="882867" y="502233"/>
                </a:lnTo>
                <a:lnTo>
                  <a:pt x="954024" y="502920"/>
                </a:lnTo>
                <a:lnTo>
                  <a:pt x="1025275" y="502233"/>
                </a:lnTo>
                <a:lnTo>
                  <a:pt x="1095095" y="500206"/>
                </a:lnTo>
                <a:lnTo>
                  <a:pt x="1163301" y="496885"/>
                </a:lnTo>
                <a:lnTo>
                  <a:pt x="1229708" y="492319"/>
                </a:lnTo>
                <a:lnTo>
                  <a:pt x="1294134" y="486555"/>
                </a:lnTo>
                <a:lnTo>
                  <a:pt x="1356394" y="479640"/>
                </a:lnTo>
                <a:lnTo>
                  <a:pt x="1416304" y="471623"/>
                </a:lnTo>
                <a:lnTo>
                  <a:pt x="1473681" y="462551"/>
                </a:lnTo>
                <a:lnTo>
                  <a:pt x="1528341" y="452472"/>
                </a:lnTo>
                <a:lnTo>
                  <a:pt x="1580100" y="441433"/>
                </a:lnTo>
                <a:lnTo>
                  <a:pt x="1628775" y="429482"/>
                </a:lnTo>
                <a:lnTo>
                  <a:pt x="1674180" y="416666"/>
                </a:lnTo>
                <a:lnTo>
                  <a:pt x="1716134" y="403034"/>
                </a:lnTo>
                <a:lnTo>
                  <a:pt x="1754452" y="388633"/>
                </a:lnTo>
                <a:lnTo>
                  <a:pt x="1819445" y="357715"/>
                </a:lnTo>
                <a:lnTo>
                  <a:pt x="1867688" y="324292"/>
                </a:lnTo>
                <a:lnTo>
                  <a:pt x="1897713" y="288747"/>
                </a:lnTo>
                <a:lnTo>
                  <a:pt x="1908048" y="25145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603" y="4727828"/>
            <a:ext cx="1908175" cy="502920"/>
          </a:xfrm>
          <a:custGeom>
            <a:avLst/>
            <a:gdLst/>
            <a:ahLst/>
            <a:cxnLst/>
            <a:rect l="l" t="t" r="r" b="b"/>
            <a:pathLst>
              <a:path w="1908175" h="502920">
                <a:moveTo>
                  <a:pt x="954024" y="0"/>
                </a:moveTo>
                <a:lnTo>
                  <a:pt x="882867" y="690"/>
                </a:lnTo>
                <a:lnTo>
                  <a:pt x="813124" y="2730"/>
                </a:lnTo>
                <a:lnTo>
                  <a:pt x="744979" y="6070"/>
                </a:lnTo>
                <a:lnTo>
                  <a:pt x="678617" y="10662"/>
                </a:lnTo>
                <a:lnTo>
                  <a:pt x="614223" y="16455"/>
                </a:lnTo>
                <a:lnTo>
                  <a:pt x="551983" y="23402"/>
                </a:lnTo>
                <a:lnTo>
                  <a:pt x="492081" y="31453"/>
                </a:lnTo>
                <a:lnTo>
                  <a:pt x="434702" y="40560"/>
                </a:lnTo>
                <a:lnTo>
                  <a:pt x="380032" y="50673"/>
                </a:lnTo>
                <a:lnTo>
                  <a:pt x="328256" y="61744"/>
                </a:lnTo>
                <a:lnTo>
                  <a:pt x="279558" y="73723"/>
                </a:lnTo>
                <a:lnTo>
                  <a:pt x="234124" y="86562"/>
                </a:lnTo>
                <a:lnTo>
                  <a:pt x="192139" y="100211"/>
                </a:lnTo>
                <a:lnTo>
                  <a:pt x="153787" y="114622"/>
                </a:lnTo>
                <a:lnTo>
                  <a:pt x="88726" y="145534"/>
                </a:lnTo>
                <a:lnTo>
                  <a:pt x="40420" y="178905"/>
                </a:lnTo>
                <a:lnTo>
                  <a:pt x="10351" y="214344"/>
                </a:lnTo>
                <a:lnTo>
                  <a:pt x="0" y="251460"/>
                </a:lnTo>
                <a:lnTo>
                  <a:pt x="2618" y="270297"/>
                </a:lnTo>
                <a:lnTo>
                  <a:pt x="23014" y="306761"/>
                </a:lnTo>
                <a:lnTo>
                  <a:pt x="62386" y="341293"/>
                </a:lnTo>
                <a:lnTo>
                  <a:pt x="119255" y="373511"/>
                </a:lnTo>
                <a:lnTo>
                  <a:pt x="192139" y="403034"/>
                </a:lnTo>
                <a:lnTo>
                  <a:pt x="234124" y="416666"/>
                </a:lnTo>
                <a:lnTo>
                  <a:pt x="279558" y="429482"/>
                </a:lnTo>
                <a:lnTo>
                  <a:pt x="328256" y="441433"/>
                </a:lnTo>
                <a:lnTo>
                  <a:pt x="380032" y="452472"/>
                </a:lnTo>
                <a:lnTo>
                  <a:pt x="434702" y="462551"/>
                </a:lnTo>
                <a:lnTo>
                  <a:pt x="492081" y="471623"/>
                </a:lnTo>
                <a:lnTo>
                  <a:pt x="551983" y="479640"/>
                </a:lnTo>
                <a:lnTo>
                  <a:pt x="614223" y="486555"/>
                </a:lnTo>
                <a:lnTo>
                  <a:pt x="678617" y="492319"/>
                </a:lnTo>
                <a:lnTo>
                  <a:pt x="744979" y="496885"/>
                </a:lnTo>
                <a:lnTo>
                  <a:pt x="813124" y="500206"/>
                </a:lnTo>
                <a:lnTo>
                  <a:pt x="882867" y="502233"/>
                </a:lnTo>
                <a:lnTo>
                  <a:pt x="954024" y="502920"/>
                </a:lnTo>
                <a:lnTo>
                  <a:pt x="1025275" y="502233"/>
                </a:lnTo>
                <a:lnTo>
                  <a:pt x="1095095" y="500206"/>
                </a:lnTo>
                <a:lnTo>
                  <a:pt x="1163301" y="496885"/>
                </a:lnTo>
                <a:lnTo>
                  <a:pt x="1229708" y="492319"/>
                </a:lnTo>
                <a:lnTo>
                  <a:pt x="1294134" y="486555"/>
                </a:lnTo>
                <a:lnTo>
                  <a:pt x="1356394" y="479640"/>
                </a:lnTo>
                <a:lnTo>
                  <a:pt x="1416304" y="471623"/>
                </a:lnTo>
                <a:lnTo>
                  <a:pt x="1473681" y="462551"/>
                </a:lnTo>
                <a:lnTo>
                  <a:pt x="1528341" y="452472"/>
                </a:lnTo>
                <a:lnTo>
                  <a:pt x="1580100" y="441433"/>
                </a:lnTo>
                <a:lnTo>
                  <a:pt x="1628775" y="429482"/>
                </a:lnTo>
                <a:lnTo>
                  <a:pt x="1674180" y="416666"/>
                </a:lnTo>
                <a:lnTo>
                  <a:pt x="1716134" y="403034"/>
                </a:lnTo>
                <a:lnTo>
                  <a:pt x="1754452" y="388633"/>
                </a:lnTo>
                <a:lnTo>
                  <a:pt x="1819445" y="357715"/>
                </a:lnTo>
                <a:lnTo>
                  <a:pt x="1867688" y="324292"/>
                </a:lnTo>
                <a:lnTo>
                  <a:pt x="1897713" y="288747"/>
                </a:lnTo>
                <a:lnTo>
                  <a:pt x="1908048" y="251459"/>
                </a:lnTo>
                <a:lnTo>
                  <a:pt x="1905433" y="232717"/>
                </a:lnTo>
                <a:lnTo>
                  <a:pt x="1885070" y="196391"/>
                </a:lnTo>
                <a:lnTo>
                  <a:pt x="1845752" y="161937"/>
                </a:lnTo>
                <a:lnTo>
                  <a:pt x="1788950" y="129746"/>
                </a:lnTo>
                <a:lnTo>
                  <a:pt x="1716134" y="100211"/>
                </a:lnTo>
                <a:lnTo>
                  <a:pt x="1674180" y="86562"/>
                </a:lnTo>
                <a:lnTo>
                  <a:pt x="1628775" y="73723"/>
                </a:lnTo>
                <a:lnTo>
                  <a:pt x="1580100" y="61744"/>
                </a:lnTo>
                <a:lnTo>
                  <a:pt x="1528341" y="50673"/>
                </a:lnTo>
                <a:lnTo>
                  <a:pt x="1473681" y="40560"/>
                </a:lnTo>
                <a:lnTo>
                  <a:pt x="1416304" y="31453"/>
                </a:lnTo>
                <a:lnTo>
                  <a:pt x="1356394" y="23402"/>
                </a:lnTo>
                <a:lnTo>
                  <a:pt x="1294134" y="16455"/>
                </a:lnTo>
                <a:lnTo>
                  <a:pt x="1229708" y="10662"/>
                </a:lnTo>
                <a:lnTo>
                  <a:pt x="1163301" y="6070"/>
                </a:lnTo>
                <a:lnTo>
                  <a:pt x="1095095" y="2730"/>
                </a:lnTo>
                <a:lnTo>
                  <a:pt x="1025275" y="690"/>
                </a:lnTo>
                <a:lnTo>
                  <a:pt x="9540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1685" y="4546472"/>
            <a:ext cx="786130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302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Acusados por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robo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5" dirty="0">
                <a:latin typeface="Arial"/>
                <a:cs typeface="Arial"/>
              </a:rPr>
              <a:t>Guerras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2603" y="3143630"/>
            <a:ext cx="1908175" cy="502920"/>
          </a:xfrm>
          <a:custGeom>
            <a:avLst/>
            <a:gdLst/>
            <a:ahLst/>
            <a:cxnLst/>
            <a:rect l="l" t="t" r="r" b="b"/>
            <a:pathLst>
              <a:path w="1908175" h="502920">
                <a:moveTo>
                  <a:pt x="1908048" y="251459"/>
                </a:moveTo>
                <a:lnTo>
                  <a:pt x="1897713" y="214344"/>
                </a:lnTo>
                <a:lnTo>
                  <a:pt x="1867688" y="178905"/>
                </a:lnTo>
                <a:lnTo>
                  <a:pt x="1819445" y="145534"/>
                </a:lnTo>
                <a:lnTo>
                  <a:pt x="1754452" y="114622"/>
                </a:lnTo>
                <a:lnTo>
                  <a:pt x="1716134" y="100211"/>
                </a:lnTo>
                <a:lnTo>
                  <a:pt x="1674180" y="86562"/>
                </a:lnTo>
                <a:lnTo>
                  <a:pt x="1628775" y="73723"/>
                </a:lnTo>
                <a:lnTo>
                  <a:pt x="1580100" y="61744"/>
                </a:lnTo>
                <a:lnTo>
                  <a:pt x="1528341" y="50673"/>
                </a:lnTo>
                <a:lnTo>
                  <a:pt x="1473681" y="40560"/>
                </a:lnTo>
                <a:lnTo>
                  <a:pt x="1416304" y="31453"/>
                </a:lnTo>
                <a:lnTo>
                  <a:pt x="1356394" y="23402"/>
                </a:lnTo>
                <a:lnTo>
                  <a:pt x="1294134" y="16455"/>
                </a:lnTo>
                <a:lnTo>
                  <a:pt x="1229708" y="10662"/>
                </a:lnTo>
                <a:lnTo>
                  <a:pt x="1163301" y="6070"/>
                </a:lnTo>
                <a:lnTo>
                  <a:pt x="1095095" y="2730"/>
                </a:lnTo>
                <a:lnTo>
                  <a:pt x="1025275" y="690"/>
                </a:lnTo>
                <a:lnTo>
                  <a:pt x="954024" y="0"/>
                </a:lnTo>
                <a:lnTo>
                  <a:pt x="882867" y="690"/>
                </a:lnTo>
                <a:lnTo>
                  <a:pt x="813124" y="2730"/>
                </a:lnTo>
                <a:lnTo>
                  <a:pt x="744979" y="6070"/>
                </a:lnTo>
                <a:lnTo>
                  <a:pt x="678617" y="10662"/>
                </a:lnTo>
                <a:lnTo>
                  <a:pt x="614223" y="16455"/>
                </a:lnTo>
                <a:lnTo>
                  <a:pt x="551983" y="23402"/>
                </a:lnTo>
                <a:lnTo>
                  <a:pt x="492081" y="31453"/>
                </a:lnTo>
                <a:lnTo>
                  <a:pt x="434702" y="40560"/>
                </a:lnTo>
                <a:lnTo>
                  <a:pt x="380032" y="50673"/>
                </a:lnTo>
                <a:lnTo>
                  <a:pt x="328256" y="61744"/>
                </a:lnTo>
                <a:lnTo>
                  <a:pt x="279558" y="73723"/>
                </a:lnTo>
                <a:lnTo>
                  <a:pt x="234124" y="86562"/>
                </a:lnTo>
                <a:lnTo>
                  <a:pt x="192139" y="100211"/>
                </a:lnTo>
                <a:lnTo>
                  <a:pt x="153787" y="114622"/>
                </a:lnTo>
                <a:lnTo>
                  <a:pt x="88726" y="145534"/>
                </a:lnTo>
                <a:lnTo>
                  <a:pt x="40420" y="178905"/>
                </a:lnTo>
                <a:lnTo>
                  <a:pt x="10351" y="214344"/>
                </a:lnTo>
                <a:lnTo>
                  <a:pt x="0" y="251460"/>
                </a:lnTo>
                <a:lnTo>
                  <a:pt x="2618" y="270202"/>
                </a:lnTo>
                <a:lnTo>
                  <a:pt x="23014" y="306528"/>
                </a:lnTo>
                <a:lnTo>
                  <a:pt x="62386" y="340982"/>
                </a:lnTo>
                <a:lnTo>
                  <a:pt x="119255" y="373173"/>
                </a:lnTo>
                <a:lnTo>
                  <a:pt x="192139" y="402708"/>
                </a:lnTo>
                <a:lnTo>
                  <a:pt x="234124" y="416357"/>
                </a:lnTo>
                <a:lnTo>
                  <a:pt x="279558" y="429196"/>
                </a:lnTo>
                <a:lnTo>
                  <a:pt x="328256" y="441175"/>
                </a:lnTo>
                <a:lnTo>
                  <a:pt x="380032" y="452246"/>
                </a:lnTo>
                <a:lnTo>
                  <a:pt x="434702" y="462359"/>
                </a:lnTo>
                <a:lnTo>
                  <a:pt x="492081" y="471466"/>
                </a:lnTo>
                <a:lnTo>
                  <a:pt x="551983" y="479517"/>
                </a:lnTo>
                <a:lnTo>
                  <a:pt x="614223" y="486464"/>
                </a:lnTo>
                <a:lnTo>
                  <a:pt x="678617" y="492257"/>
                </a:lnTo>
                <a:lnTo>
                  <a:pt x="744979" y="496849"/>
                </a:lnTo>
                <a:lnTo>
                  <a:pt x="813124" y="500189"/>
                </a:lnTo>
                <a:lnTo>
                  <a:pt x="882867" y="502229"/>
                </a:lnTo>
                <a:lnTo>
                  <a:pt x="954024" y="502920"/>
                </a:lnTo>
                <a:lnTo>
                  <a:pt x="1025275" y="502229"/>
                </a:lnTo>
                <a:lnTo>
                  <a:pt x="1095095" y="500189"/>
                </a:lnTo>
                <a:lnTo>
                  <a:pt x="1163301" y="496849"/>
                </a:lnTo>
                <a:lnTo>
                  <a:pt x="1229708" y="492257"/>
                </a:lnTo>
                <a:lnTo>
                  <a:pt x="1294134" y="486464"/>
                </a:lnTo>
                <a:lnTo>
                  <a:pt x="1356394" y="479517"/>
                </a:lnTo>
                <a:lnTo>
                  <a:pt x="1416304" y="471466"/>
                </a:lnTo>
                <a:lnTo>
                  <a:pt x="1473681" y="462359"/>
                </a:lnTo>
                <a:lnTo>
                  <a:pt x="1528341" y="452246"/>
                </a:lnTo>
                <a:lnTo>
                  <a:pt x="1580100" y="441175"/>
                </a:lnTo>
                <a:lnTo>
                  <a:pt x="1628775" y="429196"/>
                </a:lnTo>
                <a:lnTo>
                  <a:pt x="1674180" y="416357"/>
                </a:lnTo>
                <a:lnTo>
                  <a:pt x="1716134" y="402708"/>
                </a:lnTo>
                <a:lnTo>
                  <a:pt x="1754452" y="388297"/>
                </a:lnTo>
                <a:lnTo>
                  <a:pt x="1819445" y="357385"/>
                </a:lnTo>
                <a:lnTo>
                  <a:pt x="1867688" y="324014"/>
                </a:lnTo>
                <a:lnTo>
                  <a:pt x="1897713" y="288575"/>
                </a:lnTo>
                <a:lnTo>
                  <a:pt x="1908048" y="25145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603" y="3143630"/>
            <a:ext cx="1908175" cy="502920"/>
          </a:xfrm>
          <a:custGeom>
            <a:avLst/>
            <a:gdLst/>
            <a:ahLst/>
            <a:cxnLst/>
            <a:rect l="l" t="t" r="r" b="b"/>
            <a:pathLst>
              <a:path w="1908175" h="502920">
                <a:moveTo>
                  <a:pt x="954024" y="0"/>
                </a:moveTo>
                <a:lnTo>
                  <a:pt x="882867" y="690"/>
                </a:lnTo>
                <a:lnTo>
                  <a:pt x="813124" y="2730"/>
                </a:lnTo>
                <a:lnTo>
                  <a:pt x="744979" y="6070"/>
                </a:lnTo>
                <a:lnTo>
                  <a:pt x="678617" y="10662"/>
                </a:lnTo>
                <a:lnTo>
                  <a:pt x="614223" y="16455"/>
                </a:lnTo>
                <a:lnTo>
                  <a:pt x="551983" y="23402"/>
                </a:lnTo>
                <a:lnTo>
                  <a:pt x="492081" y="31453"/>
                </a:lnTo>
                <a:lnTo>
                  <a:pt x="434702" y="40560"/>
                </a:lnTo>
                <a:lnTo>
                  <a:pt x="380032" y="50673"/>
                </a:lnTo>
                <a:lnTo>
                  <a:pt x="328256" y="61744"/>
                </a:lnTo>
                <a:lnTo>
                  <a:pt x="279558" y="73723"/>
                </a:lnTo>
                <a:lnTo>
                  <a:pt x="234124" y="86562"/>
                </a:lnTo>
                <a:lnTo>
                  <a:pt x="192139" y="100211"/>
                </a:lnTo>
                <a:lnTo>
                  <a:pt x="153787" y="114622"/>
                </a:lnTo>
                <a:lnTo>
                  <a:pt x="88726" y="145534"/>
                </a:lnTo>
                <a:lnTo>
                  <a:pt x="40420" y="178905"/>
                </a:lnTo>
                <a:lnTo>
                  <a:pt x="10351" y="214344"/>
                </a:lnTo>
                <a:lnTo>
                  <a:pt x="0" y="251460"/>
                </a:lnTo>
                <a:lnTo>
                  <a:pt x="2618" y="270202"/>
                </a:lnTo>
                <a:lnTo>
                  <a:pt x="23014" y="306528"/>
                </a:lnTo>
                <a:lnTo>
                  <a:pt x="62386" y="340982"/>
                </a:lnTo>
                <a:lnTo>
                  <a:pt x="119255" y="373173"/>
                </a:lnTo>
                <a:lnTo>
                  <a:pt x="192139" y="402708"/>
                </a:lnTo>
                <a:lnTo>
                  <a:pt x="234124" y="416357"/>
                </a:lnTo>
                <a:lnTo>
                  <a:pt x="279558" y="429196"/>
                </a:lnTo>
                <a:lnTo>
                  <a:pt x="328256" y="441175"/>
                </a:lnTo>
                <a:lnTo>
                  <a:pt x="380032" y="452246"/>
                </a:lnTo>
                <a:lnTo>
                  <a:pt x="434702" y="462359"/>
                </a:lnTo>
                <a:lnTo>
                  <a:pt x="492081" y="471466"/>
                </a:lnTo>
                <a:lnTo>
                  <a:pt x="551983" y="479517"/>
                </a:lnTo>
                <a:lnTo>
                  <a:pt x="614223" y="486464"/>
                </a:lnTo>
                <a:lnTo>
                  <a:pt x="678617" y="492257"/>
                </a:lnTo>
                <a:lnTo>
                  <a:pt x="744979" y="496849"/>
                </a:lnTo>
                <a:lnTo>
                  <a:pt x="813124" y="500189"/>
                </a:lnTo>
                <a:lnTo>
                  <a:pt x="882867" y="502229"/>
                </a:lnTo>
                <a:lnTo>
                  <a:pt x="954024" y="502920"/>
                </a:lnTo>
                <a:lnTo>
                  <a:pt x="1025275" y="502229"/>
                </a:lnTo>
                <a:lnTo>
                  <a:pt x="1095095" y="500189"/>
                </a:lnTo>
                <a:lnTo>
                  <a:pt x="1163301" y="496849"/>
                </a:lnTo>
                <a:lnTo>
                  <a:pt x="1229708" y="492257"/>
                </a:lnTo>
                <a:lnTo>
                  <a:pt x="1294134" y="486464"/>
                </a:lnTo>
                <a:lnTo>
                  <a:pt x="1356394" y="479517"/>
                </a:lnTo>
                <a:lnTo>
                  <a:pt x="1416304" y="471466"/>
                </a:lnTo>
                <a:lnTo>
                  <a:pt x="1473681" y="462359"/>
                </a:lnTo>
                <a:lnTo>
                  <a:pt x="1528341" y="452246"/>
                </a:lnTo>
                <a:lnTo>
                  <a:pt x="1580100" y="441175"/>
                </a:lnTo>
                <a:lnTo>
                  <a:pt x="1628775" y="429196"/>
                </a:lnTo>
                <a:lnTo>
                  <a:pt x="1674180" y="416357"/>
                </a:lnTo>
                <a:lnTo>
                  <a:pt x="1716134" y="402708"/>
                </a:lnTo>
                <a:lnTo>
                  <a:pt x="1754452" y="388297"/>
                </a:lnTo>
                <a:lnTo>
                  <a:pt x="1819445" y="357385"/>
                </a:lnTo>
                <a:lnTo>
                  <a:pt x="1867688" y="324014"/>
                </a:lnTo>
                <a:lnTo>
                  <a:pt x="1897713" y="288575"/>
                </a:lnTo>
                <a:lnTo>
                  <a:pt x="1908048" y="251459"/>
                </a:lnTo>
                <a:lnTo>
                  <a:pt x="1905433" y="232717"/>
                </a:lnTo>
                <a:lnTo>
                  <a:pt x="1885070" y="196391"/>
                </a:lnTo>
                <a:lnTo>
                  <a:pt x="1845752" y="161937"/>
                </a:lnTo>
                <a:lnTo>
                  <a:pt x="1788950" y="129746"/>
                </a:lnTo>
                <a:lnTo>
                  <a:pt x="1716134" y="100211"/>
                </a:lnTo>
                <a:lnTo>
                  <a:pt x="1674180" y="86562"/>
                </a:lnTo>
                <a:lnTo>
                  <a:pt x="1628775" y="73723"/>
                </a:lnTo>
                <a:lnTo>
                  <a:pt x="1580100" y="61744"/>
                </a:lnTo>
                <a:lnTo>
                  <a:pt x="1528341" y="50673"/>
                </a:lnTo>
                <a:lnTo>
                  <a:pt x="1473681" y="40560"/>
                </a:lnTo>
                <a:lnTo>
                  <a:pt x="1416304" y="31453"/>
                </a:lnTo>
                <a:lnTo>
                  <a:pt x="1356394" y="23402"/>
                </a:lnTo>
                <a:lnTo>
                  <a:pt x="1294134" y="16455"/>
                </a:lnTo>
                <a:lnTo>
                  <a:pt x="1229708" y="10662"/>
                </a:lnTo>
                <a:lnTo>
                  <a:pt x="1163301" y="6070"/>
                </a:lnTo>
                <a:lnTo>
                  <a:pt x="1095095" y="2730"/>
                </a:lnTo>
                <a:lnTo>
                  <a:pt x="1025275" y="690"/>
                </a:lnTo>
                <a:lnTo>
                  <a:pt x="9540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9577" y="3251072"/>
            <a:ext cx="10553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Cautiverio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762000">
              <a:lnSpc>
                <a:spcPct val="100000"/>
              </a:lnSpc>
            </a:pPr>
            <a:r>
              <a:rPr dirty="0" err="1"/>
              <a:t>Situación</a:t>
            </a:r>
            <a:r>
              <a:rPr dirty="0"/>
              <a:t> </a:t>
            </a:r>
            <a:r>
              <a:rPr lang="es-PA" dirty="0" smtClean="0"/>
              <a:t>C</a:t>
            </a:r>
            <a:r>
              <a:rPr dirty="0" err="1" smtClean="0"/>
              <a:t>ompleja</a:t>
            </a:r>
            <a:r>
              <a:rPr dirty="0" smtClean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lang="es-PA" dirty="0" smtClean="0"/>
              <a:t>R</a:t>
            </a:r>
            <a:r>
              <a:rPr dirty="0" err="1" smtClean="0"/>
              <a:t>egión</a:t>
            </a:r>
            <a:r>
              <a:rPr spc="-80" dirty="0" smtClean="0"/>
              <a:t> </a:t>
            </a:r>
            <a:r>
              <a:rPr lang="es-PA" dirty="0"/>
              <a:t>M</a:t>
            </a:r>
            <a:r>
              <a:rPr dirty="0" err="1" smtClean="0"/>
              <a:t>andinga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7383" y="2351151"/>
            <a:ext cx="8405621" cy="389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2433" y="1343025"/>
            <a:ext cx="1800225" cy="647700"/>
          </a:xfrm>
          <a:custGeom>
            <a:avLst/>
            <a:gdLst/>
            <a:ahLst/>
            <a:cxnLst/>
            <a:rect l="l" t="t" r="r" b="b"/>
            <a:pathLst>
              <a:path w="1800225" h="647700">
                <a:moveTo>
                  <a:pt x="1799844" y="323849"/>
                </a:moveTo>
                <a:lnTo>
                  <a:pt x="1790082" y="276117"/>
                </a:lnTo>
                <a:lnTo>
                  <a:pt x="1761726" y="230518"/>
                </a:lnTo>
                <a:lnTo>
                  <a:pt x="1716172" y="187560"/>
                </a:lnTo>
                <a:lnTo>
                  <a:pt x="1654813" y="147753"/>
                </a:lnTo>
                <a:lnTo>
                  <a:pt x="1618642" y="129189"/>
                </a:lnTo>
                <a:lnTo>
                  <a:pt x="1579044" y="111603"/>
                </a:lnTo>
                <a:lnTo>
                  <a:pt x="1536192" y="95059"/>
                </a:lnTo>
                <a:lnTo>
                  <a:pt x="1490260" y="79620"/>
                </a:lnTo>
                <a:lnTo>
                  <a:pt x="1441423" y="65350"/>
                </a:lnTo>
                <a:lnTo>
                  <a:pt x="1389855" y="52312"/>
                </a:lnTo>
                <a:lnTo>
                  <a:pt x="1335731" y="40571"/>
                </a:lnTo>
                <a:lnTo>
                  <a:pt x="1279224" y="30188"/>
                </a:lnTo>
                <a:lnTo>
                  <a:pt x="1220510" y="21229"/>
                </a:lnTo>
                <a:lnTo>
                  <a:pt x="1159762" y="13756"/>
                </a:lnTo>
                <a:lnTo>
                  <a:pt x="1097155" y="7833"/>
                </a:lnTo>
                <a:lnTo>
                  <a:pt x="1032863" y="3523"/>
                </a:lnTo>
                <a:lnTo>
                  <a:pt x="967060" y="891"/>
                </a:lnTo>
                <a:lnTo>
                  <a:pt x="899922" y="0"/>
                </a:lnTo>
                <a:lnTo>
                  <a:pt x="832783" y="891"/>
                </a:lnTo>
                <a:lnTo>
                  <a:pt x="766980" y="3523"/>
                </a:lnTo>
                <a:lnTo>
                  <a:pt x="702688" y="7833"/>
                </a:lnTo>
                <a:lnTo>
                  <a:pt x="640081" y="13756"/>
                </a:lnTo>
                <a:lnTo>
                  <a:pt x="579333" y="21229"/>
                </a:lnTo>
                <a:lnTo>
                  <a:pt x="520619" y="30188"/>
                </a:lnTo>
                <a:lnTo>
                  <a:pt x="464112" y="40571"/>
                </a:lnTo>
                <a:lnTo>
                  <a:pt x="409988" y="52312"/>
                </a:lnTo>
                <a:lnTo>
                  <a:pt x="358420" y="65350"/>
                </a:lnTo>
                <a:lnTo>
                  <a:pt x="309583" y="79620"/>
                </a:lnTo>
                <a:lnTo>
                  <a:pt x="263652" y="95059"/>
                </a:lnTo>
                <a:lnTo>
                  <a:pt x="220799" y="111603"/>
                </a:lnTo>
                <a:lnTo>
                  <a:pt x="181201" y="129189"/>
                </a:lnTo>
                <a:lnTo>
                  <a:pt x="145030" y="147753"/>
                </a:lnTo>
                <a:lnTo>
                  <a:pt x="83671" y="187560"/>
                </a:lnTo>
                <a:lnTo>
                  <a:pt x="38117" y="230518"/>
                </a:lnTo>
                <a:lnTo>
                  <a:pt x="9761" y="276117"/>
                </a:lnTo>
                <a:lnTo>
                  <a:pt x="0" y="323850"/>
                </a:lnTo>
                <a:lnTo>
                  <a:pt x="2469" y="348045"/>
                </a:lnTo>
                <a:lnTo>
                  <a:pt x="21702" y="394912"/>
                </a:lnTo>
                <a:lnTo>
                  <a:pt x="58831" y="439332"/>
                </a:lnTo>
                <a:lnTo>
                  <a:pt x="112462" y="480806"/>
                </a:lnTo>
                <a:lnTo>
                  <a:pt x="181201" y="518837"/>
                </a:lnTo>
                <a:lnTo>
                  <a:pt x="220799" y="536405"/>
                </a:lnTo>
                <a:lnTo>
                  <a:pt x="263652" y="552926"/>
                </a:lnTo>
                <a:lnTo>
                  <a:pt x="309583" y="568336"/>
                </a:lnTo>
                <a:lnTo>
                  <a:pt x="358420" y="582575"/>
                </a:lnTo>
                <a:lnTo>
                  <a:pt x="409988" y="595579"/>
                </a:lnTo>
                <a:lnTo>
                  <a:pt x="464112" y="607286"/>
                </a:lnTo>
                <a:lnTo>
                  <a:pt x="520619" y="617635"/>
                </a:lnTo>
                <a:lnTo>
                  <a:pt x="579333" y="626562"/>
                </a:lnTo>
                <a:lnTo>
                  <a:pt x="640081" y="634005"/>
                </a:lnTo>
                <a:lnTo>
                  <a:pt x="702688" y="639903"/>
                </a:lnTo>
                <a:lnTo>
                  <a:pt x="766980" y="644193"/>
                </a:lnTo>
                <a:lnTo>
                  <a:pt x="832783" y="646812"/>
                </a:lnTo>
                <a:lnTo>
                  <a:pt x="899922" y="647700"/>
                </a:lnTo>
                <a:lnTo>
                  <a:pt x="967060" y="646812"/>
                </a:lnTo>
                <a:lnTo>
                  <a:pt x="1032863" y="644193"/>
                </a:lnTo>
                <a:lnTo>
                  <a:pt x="1097155" y="639903"/>
                </a:lnTo>
                <a:lnTo>
                  <a:pt x="1159762" y="634005"/>
                </a:lnTo>
                <a:lnTo>
                  <a:pt x="1220510" y="626562"/>
                </a:lnTo>
                <a:lnTo>
                  <a:pt x="1279224" y="617635"/>
                </a:lnTo>
                <a:lnTo>
                  <a:pt x="1335731" y="607286"/>
                </a:lnTo>
                <a:lnTo>
                  <a:pt x="1389855" y="595579"/>
                </a:lnTo>
                <a:lnTo>
                  <a:pt x="1441423" y="582575"/>
                </a:lnTo>
                <a:lnTo>
                  <a:pt x="1490260" y="568336"/>
                </a:lnTo>
                <a:lnTo>
                  <a:pt x="1536192" y="552926"/>
                </a:lnTo>
                <a:lnTo>
                  <a:pt x="1579044" y="536405"/>
                </a:lnTo>
                <a:lnTo>
                  <a:pt x="1618642" y="518837"/>
                </a:lnTo>
                <a:lnTo>
                  <a:pt x="1654813" y="500283"/>
                </a:lnTo>
                <a:lnTo>
                  <a:pt x="1716172" y="460468"/>
                </a:lnTo>
                <a:lnTo>
                  <a:pt x="1761726" y="417459"/>
                </a:lnTo>
                <a:lnTo>
                  <a:pt x="1790082" y="371754"/>
                </a:lnTo>
                <a:lnTo>
                  <a:pt x="1799844" y="32384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2433" y="1343025"/>
            <a:ext cx="1800225" cy="647700"/>
          </a:xfrm>
          <a:custGeom>
            <a:avLst/>
            <a:gdLst/>
            <a:ahLst/>
            <a:cxnLst/>
            <a:rect l="l" t="t" r="r" b="b"/>
            <a:pathLst>
              <a:path w="1800225" h="647700">
                <a:moveTo>
                  <a:pt x="899922" y="0"/>
                </a:moveTo>
                <a:lnTo>
                  <a:pt x="832783" y="891"/>
                </a:lnTo>
                <a:lnTo>
                  <a:pt x="766980" y="3523"/>
                </a:lnTo>
                <a:lnTo>
                  <a:pt x="702688" y="7833"/>
                </a:lnTo>
                <a:lnTo>
                  <a:pt x="640081" y="13756"/>
                </a:lnTo>
                <a:lnTo>
                  <a:pt x="579333" y="21229"/>
                </a:lnTo>
                <a:lnTo>
                  <a:pt x="520619" y="30188"/>
                </a:lnTo>
                <a:lnTo>
                  <a:pt x="464112" y="40571"/>
                </a:lnTo>
                <a:lnTo>
                  <a:pt x="409988" y="52312"/>
                </a:lnTo>
                <a:lnTo>
                  <a:pt x="358420" y="65350"/>
                </a:lnTo>
                <a:lnTo>
                  <a:pt x="309583" y="79620"/>
                </a:lnTo>
                <a:lnTo>
                  <a:pt x="263652" y="95059"/>
                </a:lnTo>
                <a:lnTo>
                  <a:pt x="220799" y="111603"/>
                </a:lnTo>
                <a:lnTo>
                  <a:pt x="181201" y="129189"/>
                </a:lnTo>
                <a:lnTo>
                  <a:pt x="145030" y="147753"/>
                </a:lnTo>
                <a:lnTo>
                  <a:pt x="83671" y="187560"/>
                </a:lnTo>
                <a:lnTo>
                  <a:pt x="38117" y="230518"/>
                </a:lnTo>
                <a:lnTo>
                  <a:pt x="9761" y="276117"/>
                </a:lnTo>
                <a:lnTo>
                  <a:pt x="0" y="323850"/>
                </a:lnTo>
                <a:lnTo>
                  <a:pt x="2469" y="348045"/>
                </a:lnTo>
                <a:lnTo>
                  <a:pt x="21702" y="394912"/>
                </a:lnTo>
                <a:lnTo>
                  <a:pt x="58831" y="439332"/>
                </a:lnTo>
                <a:lnTo>
                  <a:pt x="112462" y="480806"/>
                </a:lnTo>
                <a:lnTo>
                  <a:pt x="181201" y="518837"/>
                </a:lnTo>
                <a:lnTo>
                  <a:pt x="220799" y="536405"/>
                </a:lnTo>
                <a:lnTo>
                  <a:pt x="263652" y="552926"/>
                </a:lnTo>
                <a:lnTo>
                  <a:pt x="309583" y="568336"/>
                </a:lnTo>
                <a:lnTo>
                  <a:pt x="358420" y="582575"/>
                </a:lnTo>
                <a:lnTo>
                  <a:pt x="409988" y="595579"/>
                </a:lnTo>
                <a:lnTo>
                  <a:pt x="464112" y="607286"/>
                </a:lnTo>
                <a:lnTo>
                  <a:pt x="520619" y="617635"/>
                </a:lnTo>
                <a:lnTo>
                  <a:pt x="579333" y="626562"/>
                </a:lnTo>
                <a:lnTo>
                  <a:pt x="640081" y="634005"/>
                </a:lnTo>
                <a:lnTo>
                  <a:pt x="702688" y="639903"/>
                </a:lnTo>
                <a:lnTo>
                  <a:pt x="766980" y="644193"/>
                </a:lnTo>
                <a:lnTo>
                  <a:pt x="832783" y="646812"/>
                </a:lnTo>
                <a:lnTo>
                  <a:pt x="899922" y="647700"/>
                </a:lnTo>
                <a:lnTo>
                  <a:pt x="967060" y="646812"/>
                </a:lnTo>
                <a:lnTo>
                  <a:pt x="1032863" y="644193"/>
                </a:lnTo>
                <a:lnTo>
                  <a:pt x="1097155" y="639903"/>
                </a:lnTo>
                <a:lnTo>
                  <a:pt x="1159762" y="634005"/>
                </a:lnTo>
                <a:lnTo>
                  <a:pt x="1220510" y="626562"/>
                </a:lnTo>
                <a:lnTo>
                  <a:pt x="1279224" y="617635"/>
                </a:lnTo>
                <a:lnTo>
                  <a:pt x="1335731" y="607286"/>
                </a:lnTo>
                <a:lnTo>
                  <a:pt x="1389855" y="595579"/>
                </a:lnTo>
                <a:lnTo>
                  <a:pt x="1441423" y="582575"/>
                </a:lnTo>
                <a:lnTo>
                  <a:pt x="1490260" y="568336"/>
                </a:lnTo>
                <a:lnTo>
                  <a:pt x="1536192" y="552926"/>
                </a:lnTo>
                <a:lnTo>
                  <a:pt x="1579044" y="536405"/>
                </a:lnTo>
                <a:lnTo>
                  <a:pt x="1618642" y="518837"/>
                </a:lnTo>
                <a:lnTo>
                  <a:pt x="1654813" y="500283"/>
                </a:lnTo>
                <a:lnTo>
                  <a:pt x="1716172" y="460468"/>
                </a:lnTo>
                <a:lnTo>
                  <a:pt x="1761726" y="417459"/>
                </a:lnTo>
                <a:lnTo>
                  <a:pt x="1790082" y="371754"/>
                </a:lnTo>
                <a:lnTo>
                  <a:pt x="1799844" y="323849"/>
                </a:lnTo>
                <a:lnTo>
                  <a:pt x="1797374" y="299748"/>
                </a:lnTo>
                <a:lnTo>
                  <a:pt x="1778141" y="253019"/>
                </a:lnTo>
                <a:lnTo>
                  <a:pt x="1741012" y="208677"/>
                </a:lnTo>
                <a:lnTo>
                  <a:pt x="1687381" y="167231"/>
                </a:lnTo>
                <a:lnTo>
                  <a:pt x="1618642" y="129189"/>
                </a:lnTo>
                <a:lnTo>
                  <a:pt x="1579044" y="111603"/>
                </a:lnTo>
                <a:lnTo>
                  <a:pt x="1536192" y="95059"/>
                </a:lnTo>
                <a:lnTo>
                  <a:pt x="1490260" y="79620"/>
                </a:lnTo>
                <a:lnTo>
                  <a:pt x="1441423" y="65350"/>
                </a:lnTo>
                <a:lnTo>
                  <a:pt x="1389855" y="52312"/>
                </a:lnTo>
                <a:lnTo>
                  <a:pt x="1335731" y="40571"/>
                </a:lnTo>
                <a:lnTo>
                  <a:pt x="1279224" y="30188"/>
                </a:lnTo>
                <a:lnTo>
                  <a:pt x="1220510" y="21229"/>
                </a:lnTo>
                <a:lnTo>
                  <a:pt x="1159762" y="13756"/>
                </a:lnTo>
                <a:lnTo>
                  <a:pt x="1097155" y="7833"/>
                </a:lnTo>
                <a:lnTo>
                  <a:pt x="1032863" y="3523"/>
                </a:lnTo>
                <a:lnTo>
                  <a:pt x="967060" y="891"/>
                </a:lnTo>
                <a:lnTo>
                  <a:pt x="89992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0158" y="1524381"/>
            <a:ext cx="1105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Marruecos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9" y="1688211"/>
            <a:ext cx="2155190" cy="1404620"/>
          </a:xfrm>
          <a:custGeom>
            <a:avLst/>
            <a:gdLst/>
            <a:ahLst/>
            <a:cxnLst/>
            <a:rect l="l" t="t" r="r" b="b"/>
            <a:pathLst>
              <a:path w="2155190" h="1404620">
                <a:moveTo>
                  <a:pt x="392430" y="1187815"/>
                </a:moveTo>
                <a:lnTo>
                  <a:pt x="392429" y="773430"/>
                </a:lnTo>
                <a:lnTo>
                  <a:pt x="0" y="868680"/>
                </a:lnTo>
                <a:lnTo>
                  <a:pt x="339851" y="1014984"/>
                </a:lnTo>
                <a:lnTo>
                  <a:pt x="339852" y="1185780"/>
                </a:lnTo>
                <a:lnTo>
                  <a:pt x="392430" y="1187815"/>
                </a:lnTo>
                <a:close/>
              </a:path>
              <a:path w="2155190" h="1404620">
                <a:moveTo>
                  <a:pt x="528066" y="1390631"/>
                </a:moveTo>
                <a:lnTo>
                  <a:pt x="528065" y="528828"/>
                </a:lnTo>
                <a:lnTo>
                  <a:pt x="107441" y="572262"/>
                </a:lnTo>
                <a:lnTo>
                  <a:pt x="392429" y="773430"/>
                </a:lnTo>
                <a:lnTo>
                  <a:pt x="392430" y="1187815"/>
                </a:lnTo>
                <a:lnTo>
                  <a:pt x="494538" y="1191768"/>
                </a:lnTo>
                <a:lnTo>
                  <a:pt x="512826" y="1404366"/>
                </a:lnTo>
                <a:lnTo>
                  <a:pt x="528066" y="1390631"/>
                </a:lnTo>
                <a:close/>
              </a:path>
              <a:path w="2155190" h="1404620">
                <a:moveTo>
                  <a:pt x="339852" y="1185780"/>
                </a:moveTo>
                <a:lnTo>
                  <a:pt x="339851" y="1014984"/>
                </a:lnTo>
                <a:lnTo>
                  <a:pt x="140207" y="1178052"/>
                </a:lnTo>
                <a:lnTo>
                  <a:pt x="339852" y="1185780"/>
                </a:lnTo>
                <a:close/>
              </a:path>
              <a:path w="2155190" h="1404620">
                <a:moveTo>
                  <a:pt x="1456182" y="0"/>
                </a:moveTo>
                <a:lnTo>
                  <a:pt x="1131570" y="287274"/>
                </a:lnTo>
                <a:lnTo>
                  <a:pt x="951738" y="137922"/>
                </a:lnTo>
                <a:lnTo>
                  <a:pt x="844295" y="426720"/>
                </a:lnTo>
                <a:lnTo>
                  <a:pt x="431291" y="266700"/>
                </a:lnTo>
                <a:lnTo>
                  <a:pt x="528065" y="528828"/>
                </a:lnTo>
                <a:lnTo>
                  <a:pt x="528066" y="1390631"/>
                </a:lnTo>
                <a:lnTo>
                  <a:pt x="767334" y="1175004"/>
                </a:lnTo>
                <a:lnTo>
                  <a:pt x="888491" y="1271016"/>
                </a:lnTo>
                <a:lnTo>
                  <a:pt x="1001268" y="1118616"/>
                </a:lnTo>
                <a:lnTo>
                  <a:pt x="1178814" y="1205484"/>
                </a:lnTo>
                <a:lnTo>
                  <a:pt x="1229868" y="1019556"/>
                </a:lnTo>
                <a:lnTo>
                  <a:pt x="1442466" y="1080793"/>
                </a:lnTo>
                <a:lnTo>
                  <a:pt x="1442466" y="367284"/>
                </a:lnTo>
                <a:lnTo>
                  <a:pt x="1456182" y="0"/>
                </a:lnTo>
                <a:close/>
              </a:path>
              <a:path w="2155190" h="1404620">
                <a:moveTo>
                  <a:pt x="1786127" y="189738"/>
                </a:moveTo>
                <a:lnTo>
                  <a:pt x="1442466" y="367284"/>
                </a:lnTo>
                <a:lnTo>
                  <a:pt x="1442466" y="1080793"/>
                </a:lnTo>
                <a:lnTo>
                  <a:pt x="1472945" y="1089573"/>
                </a:lnTo>
                <a:lnTo>
                  <a:pt x="1472945" y="910590"/>
                </a:lnTo>
                <a:lnTo>
                  <a:pt x="1630679" y="935007"/>
                </a:lnTo>
                <a:lnTo>
                  <a:pt x="1630679" y="408432"/>
                </a:lnTo>
                <a:lnTo>
                  <a:pt x="1786127" y="189738"/>
                </a:lnTo>
                <a:close/>
              </a:path>
              <a:path w="2155190" h="1404620">
                <a:moveTo>
                  <a:pt x="1510284" y="1100328"/>
                </a:moveTo>
                <a:lnTo>
                  <a:pt x="1472945" y="910590"/>
                </a:lnTo>
                <a:lnTo>
                  <a:pt x="1472945" y="1089573"/>
                </a:lnTo>
                <a:lnTo>
                  <a:pt x="1510284" y="1100328"/>
                </a:lnTo>
                <a:close/>
              </a:path>
              <a:path w="2155190" h="1404620">
                <a:moveTo>
                  <a:pt x="2154936" y="397002"/>
                </a:moveTo>
                <a:lnTo>
                  <a:pt x="1630679" y="408432"/>
                </a:lnTo>
                <a:lnTo>
                  <a:pt x="1630679" y="935007"/>
                </a:lnTo>
                <a:lnTo>
                  <a:pt x="1643633" y="937013"/>
                </a:lnTo>
                <a:lnTo>
                  <a:pt x="1643633" y="774954"/>
                </a:lnTo>
                <a:lnTo>
                  <a:pt x="1697736" y="754280"/>
                </a:lnTo>
                <a:lnTo>
                  <a:pt x="1697736" y="588264"/>
                </a:lnTo>
                <a:lnTo>
                  <a:pt x="2154936" y="397002"/>
                </a:lnTo>
                <a:close/>
              </a:path>
              <a:path w="2155190" h="1404620">
                <a:moveTo>
                  <a:pt x="1901189" y="976883"/>
                </a:moveTo>
                <a:lnTo>
                  <a:pt x="1643633" y="774954"/>
                </a:lnTo>
                <a:lnTo>
                  <a:pt x="1643633" y="937013"/>
                </a:lnTo>
                <a:lnTo>
                  <a:pt x="1901189" y="976883"/>
                </a:lnTo>
                <a:close/>
              </a:path>
              <a:path w="2155190" h="1404620">
                <a:moveTo>
                  <a:pt x="1831086" y="703326"/>
                </a:moveTo>
                <a:lnTo>
                  <a:pt x="1697736" y="588264"/>
                </a:lnTo>
                <a:lnTo>
                  <a:pt x="1697736" y="754280"/>
                </a:lnTo>
                <a:lnTo>
                  <a:pt x="1831086" y="7033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1540000">
            <a:off x="670535" y="2120838"/>
            <a:ext cx="6301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100" b="1" spc="-44" baseline="1984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1540000">
            <a:off x="596179" y="2333483"/>
            <a:ext cx="79174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37" baseline="1984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100" b="1" spc="-37" baseline="3968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21540000">
            <a:off x="731995" y="2546155"/>
            <a:ext cx="5358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37" baseline="1984" dirty="0">
                <a:solidFill>
                  <a:srgbClr val="FFFFFF"/>
                </a:solidFill>
                <a:latin typeface="Arial"/>
                <a:cs typeface="Arial"/>
              </a:rPr>
              <a:t>sal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5598" y="2351151"/>
            <a:ext cx="864235" cy="287655"/>
          </a:xfrm>
          <a:custGeom>
            <a:avLst/>
            <a:gdLst/>
            <a:ahLst/>
            <a:cxnLst/>
            <a:rect l="l" t="t" r="r" b="b"/>
            <a:pathLst>
              <a:path w="864235" h="287655">
                <a:moveTo>
                  <a:pt x="432054" y="0"/>
                </a:moveTo>
                <a:lnTo>
                  <a:pt x="361999" y="1892"/>
                </a:lnTo>
                <a:lnTo>
                  <a:pt x="295534" y="7370"/>
                </a:lnTo>
                <a:lnTo>
                  <a:pt x="233549" y="16130"/>
                </a:lnTo>
                <a:lnTo>
                  <a:pt x="176936" y="27870"/>
                </a:lnTo>
                <a:lnTo>
                  <a:pt x="126587" y="42291"/>
                </a:lnTo>
                <a:lnTo>
                  <a:pt x="83393" y="59088"/>
                </a:lnTo>
                <a:lnTo>
                  <a:pt x="48246" y="77961"/>
                </a:lnTo>
                <a:lnTo>
                  <a:pt x="5657" y="120728"/>
                </a:lnTo>
                <a:lnTo>
                  <a:pt x="0" y="144018"/>
                </a:lnTo>
                <a:lnTo>
                  <a:pt x="5657" y="167286"/>
                </a:lnTo>
                <a:lnTo>
                  <a:pt x="48246" y="209909"/>
                </a:lnTo>
                <a:lnTo>
                  <a:pt x="83393" y="228679"/>
                </a:lnTo>
                <a:lnTo>
                  <a:pt x="126587" y="245364"/>
                </a:lnTo>
                <a:lnTo>
                  <a:pt x="176936" y="259671"/>
                </a:lnTo>
                <a:lnTo>
                  <a:pt x="233549" y="271308"/>
                </a:lnTo>
                <a:lnTo>
                  <a:pt x="295534" y="279983"/>
                </a:lnTo>
                <a:lnTo>
                  <a:pt x="361999" y="285402"/>
                </a:lnTo>
                <a:lnTo>
                  <a:pt x="432054" y="287274"/>
                </a:lnTo>
                <a:lnTo>
                  <a:pt x="502108" y="285402"/>
                </a:lnTo>
                <a:lnTo>
                  <a:pt x="568573" y="279983"/>
                </a:lnTo>
                <a:lnTo>
                  <a:pt x="630558" y="271308"/>
                </a:lnTo>
                <a:lnTo>
                  <a:pt x="687171" y="259671"/>
                </a:lnTo>
                <a:lnTo>
                  <a:pt x="737520" y="245364"/>
                </a:lnTo>
                <a:lnTo>
                  <a:pt x="780714" y="228679"/>
                </a:lnTo>
                <a:lnTo>
                  <a:pt x="815861" y="209909"/>
                </a:lnTo>
                <a:lnTo>
                  <a:pt x="858450" y="167286"/>
                </a:lnTo>
                <a:lnTo>
                  <a:pt x="864108" y="144017"/>
                </a:lnTo>
                <a:lnTo>
                  <a:pt x="858450" y="120728"/>
                </a:lnTo>
                <a:lnTo>
                  <a:pt x="815861" y="77961"/>
                </a:lnTo>
                <a:lnTo>
                  <a:pt x="780714" y="59088"/>
                </a:lnTo>
                <a:lnTo>
                  <a:pt x="737520" y="42290"/>
                </a:lnTo>
                <a:lnTo>
                  <a:pt x="687171" y="27870"/>
                </a:lnTo>
                <a:lnTo>
                  <a:pt x="630558" y="16130"/>
                </a:lnTo>
                <a:lnTo>
                  <a:pt x="568573" y="7370"/>
                </a:lnTo>
                <a:lnTo>
                  <a:pt x="502108" y="1892"/>
                </a:lnTo>
                <a:lnTo>
                  <a:pt x="432054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9152" y="2135504"/>
            <a:ext cx="294640" cy="367030"/>
          </a:xfrm>
          <a:custGeom>
            <a:avLst/>
            <a:gdLst/>
            <a:ahLst/>
            <a:cxnLst/>
            <a:rect l="l" t="t" r="r" b="b"/>
            <a:pathLst>
              <a:path w="294639" h="367030">
                <a:moveTo>
                  <a:pt x="249773" y="62335"/>
                </a:moveTo>
                <a:lnTo>
                  <a:pt x="242601" y="56634"/>
                </a:lnTo>
                <a:lnTo>
                  <a:pt x="1524" y="358901"/>
                </a:lnTo>
                <a:lnTo>
                  <a:pt x="0" y="362711"/>
                </a:lnTo>
                <a:lnTo>
                  <a:pt x="2286" y="365759"/>
                </a:lnTo>
                <a:lnTo>
                  <a:pt x="5334" y="366521"/>
                </a:lnTo>
                <a:lnTo>
                  <a:pt x="8382" y="364997"/>
                </a:lnTo>
                <a:lnTo>
                  <a:pt x="249773" y="62335"/>
                </a:lnTo>
                <a:close/>
              </a:path>
              <a:path w="294639" h="367030">
                <a:moveTo>
                  <a:pt x="294132" y="0"/>
                </a:moveTo>
                <a:lnTo>
                  <a:pt x="216408" y="35813"/>
                </a:lnTo>
                <a:lnTo>
                  <a:pt x="242601" y="56634"/>
                </a:lnTo>
                <a:lnTo>
                  <a:pt x="250698" y="46481"/>
                </a:lnTo>
                <a:lnTo>
                  <a:pt x="253746" y="44957"/>
                </a:lnTo>
                <a:lnTo>
                  <a:pt x="256794" y="45719"/>
                </a:lnTo>
                <a:lnTo>
                  <a:pt x="259080" y="48767"/>
                </a:lnTo>
                <a:lnTo>
                  <a:pt x="259080" y="69732"/>
                </a:lnTo>
                <a:lnTo>
                  <a:pt x="275844" y="83057"/>
                </a:lnTo>
                <a:lnTo>
                  <a:pt x="294132" y="0"/>
                </a:lnTo>
                <a:close/>
              </a:path>
              <a:path w="294639" h="367030">
                <a:moveTo>
                  <a:pt x="259080" y="48767"/>
                </a:moveTo>
                <a:lnTo>
                  <a:pt x="256794" y="45719"/>
                </a:lnTo>
                <a:lnTo>
                  <a:pt x="253746" y="44957"/>
                </a:lnTo>
                <a:lnTo>
                  <a:pt x="250698" y="46481"/>
                </a:lnTo>
                <a:lnTo>
                  <a:pt x="242601" y="56634"/>
                </a:lnTo>
                <a:lnTo>
                  <a:pt x="249773" y="62335"/>
                </a:lnTo>
                <a:lnTo>
                  <a:pt x="257556" y="52577"/>
                </a:lnTo>
                <a:lnTo>
                  <a:pt x="259080" y="48767"/>
                </a:lnTo>
                <a:close/>
              </a:path>
              <a:path w="294639" h="367030">
                <a:moveTo>
                  <a:pt x="259080" y="69732"/>
                </a:moveTo>
                <a:lnTo>
                  <a:pt x="259080" y="48767"/>
                </a:lnTo>
                <a:lnTo>
                  <a:pt x="257556" y="52577"/>
                </a:lnTo>
                <a:lnTo>
                  <a:pt x="249773" y="62335"/>
                </a:lnTo>
                <a:lnTo>
                  <a:pt x="259080" y="69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3725" y="2135504"/>
            <a:ext cx="237490" cy="365125"/>
          </a:xfrm>
          <a:custGeom>
            <a:avLst/>
            <a:gdLst/>
            <a:ahLst/>
            <a:cxnLst/>
            <a:rect l="l" t="t" r="r" b="b"/>
            <a:pathLst>
              <a:path w="237489" h="365125">
                <a:moveTo>
                  <a:pt x="73913" y="43434"/>
                </a:moveTo>
                <a:lnTo>
                  <a:pt x="0" y="0"/>
                </a:lnTo>
                <a:lnTo>
                  <a:pt x="9143" y="84582"/>
                </a:lnTo>
                <a:lnTo>
                  <a:pt x="29717" y="71511"/>
                </a:lnTo>
                <a:lnTo>
                  <a:pt x="29717" y="52578"/>
                </a:lnTo>
                <a:lnTo>
                  <a:pt x="32003" y="49530"/>
                </a:lnTo>
                <a:lnTo>
                  <a:pt x="35813" y="48768"/>
                </a:lnTo>
                <a:lnTo>
                  <a:pt x="38861" y="51054"/>
                </a:lnTo>
                <a:lnTo>
                  <a:pt x="45546" y="61455"/>
                </a:lnTo>
                <a:lnTo>
                  <a:pt x="73913" y="43434"/>
                </a:lnTo>
                <a:close/>
              </a:path>
              <a:path w="237489" h="365125">
                <a:moveTo>
                  <a:pt x="45546" y="61455"/>
                </a:moveTo>
                <a:lnTo>
                  <a:pt x="38861" y="51054"/>
                </a:lnTo>
                <a:lnTo>
                  <a:pt x="35813" y="48768"/>
                </a:lnTo>
                <a:lnTo>
                  <a:pt x="32003" y="49530"/>
                </a:lnTo>
                <a:lnTo>
                  <a:pt x="29717" y="52578"/>
                </a:lnTo>
                <a:lnTo>
                  <a:pt x="30479" y="55626"/>
                </a:lnTo>
                <a:lnTo>
                  <a:pt x="37508" y="66562"/>
                </a:lnTo>
                <a:lnTo>
                  <a:pt x="45546" y="61455"/>
                </a:lnTo>
                <a:close/>
              </a:path>
              <a:path w="237489" h="365125">
                <a:moveTo>
                  <a:pt x="37508" y="66562"/>
                </a:moveTo>
                <a:lnTo>
                  <a:pt x="30479" y="55626"/>
                </a:lnTo>
                <a:lnTo>
                  <a:pt x="29717" y="52578"/>
                </a:lnTo>
                <a:lnTo>
                  <a:pt x="29717" y="71511"/>
                </a:lnTo>
                <a:lnTo>
                  <a:pt x="37508" y="66562"/>
                </a:lnTo>
                <a:close/>
              </a:path>
              <a:path w="237489" h="365125">
                <a:moveTo>
                  <a:pt x="236981" y="361188"/>
                </a:moveTo>
                <a:lnTo>
                  <a:pt x="236219" y="358140"/>
                </a:lnTo>
                <a:lnTo>
                  <a:pt x="45546" y="61455"/>
                </a:lnTo>
                <a:lnTo>
                  <a:pt x="37508" y="66562"/>
                </a:lnTo>
                <a:lnTo>
                  <a:pt x="227837" y="362712"/>
                </a:lnTo>
                <a:lnTo>
                  <a:pt x="230885" y="364998"/>
                </a:lnTo>
                <a:lnTo>
                  <a:pt x="234695" y="364236"/>
                </a:lnTo>
                <a:lnTo>
                  <a:pt x="236981" y="361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08543" y="628180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155" y="2207133"/>
            <a:ext cx="5397500" cy="2519680"/>
          </a:xfrm>
          <a:custGeom>
            <a:avLst/>
            <a:gdLst/>
            <a:ahLst/>
            <a:cxnLst/>
            <a:rect l="l" t="t" r="r" b="b"/>
            <a:pathLst>
              <a:path w="5397500" h="2519679">
                <a:moveTo>
                  <a:pt x="25400" y="1437800"/>
                </a:moveTo>
                <a:lnTo>
                  <a:pt x="25400" y="1081371"/>
                </a:lnTo>
                <a:lnTo>
                  <a:pt x="0" y="1140006"/>
                </a:lnTo>
                <a:lnTo>
                  <a:pt x="0" y="1379165"/>
                </a:lnTo>
                <a:lnTo>
                  <a:pt x="25400" y="1437800"/>
                </a:lnTo>
                <a:close/>
              </a:path>
              <a:path w="5397500" h="2519679">
                <a:moveTo>
                  <a:pt x="5372100" y="1437800"/>
                </a:moveTo>
                <a:lnTo>
                  <a:pt x="5372100" y="1081371"/>
                </a:lnTo>
                <a:lnTo>
                  <a:pt x="5308600" y="938658"/>
                </a:lnTo>
                <a:lnTo>
                  <a:pt x="5283200" y="910843"/>
                </a:lnTo>
                <a:lnTo>
                  <a:pt x="5257800" y="856002"/>
                </a:lnTo>
                <a:lnTo>
                  <a:pt x="5232400" y="828993"/>
                </a:lnTo>
                <a:lnTo>
                  <a:pt x="5207000" y="802268"/>
                </a:lnTo>
                <a:lnTo>
                  <a:pt x="5181600" y="775836"/>
                </a:lnTo>
                <a:lnTo>
                  <a:pt x="5168900" y="749704"/>
                </a:lnTo>
                <a:lnTo>
                  <a:pt x="5143500" y="723880"/>
                </a:lnTo>
                <a:lnTo>
                  <a:pt x="5118100" y="698372"/>
                </a:lnTo>
                <a:lnTo>
                  <a:pt x="5080000" y="673188"/>
                </a:lnTo>
                <a:lnTo>
                  <a:pt x="5054600" y="648336"/>
                </a:lnTo>
                <a:lnTo>
                  <a:pt x="5029200" y="623823"/>
                </a:lnTo>
                <a:lnTo>
                  <a:pt x="4991100" y="599659"/>
                </a:lnTo>
                <a:lnTo>
                  <a:pt x="4965700" y="575850"/>
                </a:lnTo>
                <a:lnTo>
                  <a:pt x="4927600" y="552404"/>
                </a:lnTo>
                <a:lnTo>
                  <a:pt x="4889500" y="529329"/>
                </a:lnTo>
                <a:lnTo>
                  <a:pt x="4864100" y="506634"/>
                </a:lnTo>
                <a:lnTo>
                  <a:pt x="4826000" y="484326"/>
                </a:lnTo>
                <a:lnTo>
                  <a:pt x="4787900" y="462413"/>
                </a:lnTo>
                <a:lnTo>
                  <a:pt x="4749800" y="440902"/>
                </a:lnTo>
                <a:lnTo>
                  <a:pt x="4711700" y="419803"/>
                </a:lnTo>
                <a:lnTo>
                  <a:pt x="4660900" y="399122"/>
                </a:lnTo>
                <a:lnTo>
                  <a:pt x="4622800" y="378868"/>
                </a:lnTo>
                <a:lnTo>
                  <a:pt x="4584700" y="359048"/>
                </a:lnTo>
                <a:lnTo>
                  <a:pt x="4533900" y="339670"/>
                </a:lnTo>
                <a:lnTo>
                  <a:pt x="4495800" y="320743"/>
                </a:lnTo>
                <a:lnTo>
                  <a:pt x="4445000" y="302273"/>
                </a:lnTo>
                <a:lnTo>
                  <a:pt x="4406900" y="284270"/>
                </a:lnTo>
                <a:lnTo>
                  <a:pt x="4356100" y="266740"/>
                </a:lnTo>
                <a:lnTo>
                  <a:pt x="4305300" y="249693"/>
                </a:lnTo>
                <a:lnTo>
                  <a:pt x="4254500" y="233135"/>
                </a:lnTo>
                <a:lnTo>
                  <a:pt x="4203700" y="217074"/>
                </a:lnTo>
                <a:lnTo>
                  <a:pt x="4165600" y="201519"/>
                </a:lnTo>
                <a:lnTo>
                  <a:pt x="4114800" y="186478"/>
                </a:lnTo>
                <a:lnTo>
                  <a:pt x="4051300" y="171957"/>
                </a:lnTo>
                <a:lnTo>
                  <a:pt x="4000500" y="157966"/>
                </a:lnTo>
                <a:lnTo>
                  <a:pt x="3949700" y="144512"/>
                </a:lnTo>
                <a:lnTo>
                  <a:pt x="3898900" y="131603"/>
                </a:lnTo>
                <a:lnTo>
                  <a:pt x="3848100" y="119246"/>
                </a:lnTo>
                <a:lnTo>
                  <a:pt x="3784600" y="107450"/>
                </a:lnTo>
                <a:lnTo>
                  <a:pt x="3733800" y="96223"/>
                </a:lnTo>
                <a:lnTo>
                  <a:pt x="3670300" y="85572"/>
                </a:lnTo>
                <a:lnTo>
                  <a:pt x="3619500" y="75506"/>
                </a:lnTo>
                <a:lnTo>
                  <a:pt x="3556000" y="66032"/>
                </a:lnTo>
                <a:lnTo>
                  <a:pt x="3505200" y="57158"/>
                </a:lnTo>
                <a:lnTo>
                  <a:pt x="3441700" y="48892"/>
                </a:lnTo>
                <a:lnTo>
                  <a:pt x="3378200" y="41242"/>
                </a:lnTo>
                <a:lnTo>
                  <a:pt x="3327400" y="34215"/>
                </a:lnTo>
                <a:lnTo>
                  <a:pt x="3263900" y="27821"/>
                </a:lnTo>
                <a:lnTo>
                  <a:pt x="3200400" y="22066"/>
                </a:lnTo>
                <a:lnTo>
                  <a:pt x="3136900" y="16959"/>
                </a:lnTo>
                <a:lnTo>
                  <a:pt x="3073400" y="12507"/>
                </a:lnTo>
                <a:lnTo>
                  <a:pt x="3009900" y="8718"/>
                </a:lnTo>
                <a:lnTo>
                  <a:pt x="2946400" y="5600"/>
                </a:lnTo>
                <a:lnTo>
                  <a:pt x="2882900" y="3162"/>
                </a:lnTo>
                <a:lnTo>
                  <a:pt x="2819400" y="1410"/>
                </a:lnTo>
                <a:lnTo>
                  <a:pt x="2755900" y="353"/>
                </a:lnTo>
                <a:lnTo>
                  <a:pt x="2692400" y="0"/>
                </a:lnTo>
                <a:lnTo>
                  <a:pt x="2628900" y="353"/>
                </a:lnTo>
                <a:lnTo>
                  <a:pt x="2565400" y="1410"/>
                </a:lnTo>
                <a:lnTo>
                  <a:pt x="2501900" y="3162"/>
                </a:lnTo>
                <a:lnTo>
                  <a:pt x="2438400" y="5600"/>
                </a:lnTo>
                <a:lnTo>
                  <a:pt x="2374900" y="8718"/>
                </a:lnTo>
                <a:lnTo>
                  <a:pt x="2311400" y="12507"/>
                </a:lnTo>
                <a:lnTo>
                  <a:pt x="2247900" y="16959"/>
                </a:lnTo>
                <a:lnTo>
                  <a:pt x="2184400" y="22066"/>
                </a:lnTo>
                <a:lnTo>
                  <a:pt x="2120900" y="27821"/>
                </a:lnTo>
                <a:lnTo>
                  <a:pt x="2070100" y="34215"/>
                </a:lnTo>
                <a:lnTo>
                  <a:pt x="2006600" y="41242"/>
                </a:lnTo>
                <a:lnTo>
                  <a:pt x="1943100" y="48892"/>
                </a:lnTo>
                <a:lnTo>
                  <a:pt x="1892300" y="57158"/>
                </a:lnTo>
                <a:lnTo>
                  <a:pt x="1828800" y="66032"/>
                </a:lnTo>
                <a:lnTo>
                  <a:pt x="1765300" y="75506"/>
                </a:lnTo>
                <a:lnTo>
                  <a:pt x="1714500" y="85572"/>
                </a:lnTo>
                <a:lnTo>
                  <a:pt x="1651000" y="96223"/>
                </a:lnTo>
                <a:lnTo>
                  <a:pt x="1600200" y="107450"/>
                </a:lnTo>
                <a:lnTo>
                  <a:pt x="1549400" y="119246"/>
                </a:lnTo>
                <a:lnTo>
                  <a:pt x="1485900" y="131603"/>
                </a:lnTo>
                <a:lnTo>
                  <a:pt x="1435100" y="144512"/>
                </a:lnTo>
                <a:lnTo>
                  <a:pt x="1384300" y="157966"/>
                </a:lnTo>
                <a:lnTo>
                  <a:pt x="1333500" y="171958"/>
                </a:lnTo>
                <a:lnTo>
                  <a:pt x="1282700" y="186478"/>
                </a:lnTo>
                <a:lnTo>
                  <a:pt x="1231900" y="201519"/>
                </a:lnTo>
                <a:lnTo>
                  <a:pt x="1181100" y="217074"/>
                </a:lnTo>
                <a:lnTo>
                  <a:pt x="1130300" y="233135"/>
                </a:lnTo>
                <a:lnTo>
                  <a:pt x="1079500" y="249693"/>
                </a:lnTo>
                <a:lnTo>
                  <a:pt x="1028700" y="266740"/>
                </a:lnTo>
                <a:lnTo>
                  <a:pt x="990600" y="284270"/>
                </a:lnTo>
                <a:lnTo>
                  <a:pt x="939800" y="302273"/>
                </a:lnTo>
                <a:lnTo>
                  <a:pt x="889000" y="320743"/>
                </a:lnTo>
                <a:lnTo>
                  <a:pt x="850900" y="339670"/>
                </a:lnTo>
                <a:lnTo>
                  <a:pt x="800100" y="359048"/>
                </a:lnTo>
                <a:lnTo>
                  <a:pt x="762000" y="378868"/>
                </a:lnTo>
                <a:lnTo>
                  <a:pt x="723900" y="399122"/>
                </a:lnTo>
                <a:lnTo>
                  <a:pt x="685800" y="419803"/>
                </a:lnTo>
                <a:lnTo>
                  <a:pt x="647700" y="440902"/>
                </a:lnTo>
                <a:lnTo>
                  <a:pt x="596900" y="462413"/>
                </a:lnTo>
                <a:lnTo>
                  <a:pt x="571500" y="484326"/>
                </a:lnTo>
                <a:lnTo>
                  <a:pt x="533400" y="506634"/>
                </a:lnTo>
                <a:lnTo>
                  <a:pt x="495300" y="529329"/>
                </a:lnTo>
                <a:lnTo>
                  <a:pt x="457200" y="552404"/>
                </a:lnTo>
                <a:lnTo>
                  <a:pt x="431800" y="575850"/>
                </a:lnTo>
                <a:lnTo>
                  <a:pt x="393700" y="599659"/>
                </a:lnTo>
                <a:lnTo>
                  <a:pt x="368300" y="623823"/>
                </a:lnTo>
                <a:lnTo>
                  <a:pt x="330200" y="648336"/>
                </a:lnTo>
                <a:lnTo>
                  <a:pt x="304800" y="673188"/>
                </a:lnTo>
                <a:lnTo>
                  <a:pt x="254000" y="723880"/>
                </a:lnTo>
                <a:lnTo>
                  <a:pt x="203200" y="775836"/>
                </a:lnTo>
                <a:lnTo>
                  <a:pt x="152400" y="828993"/>
                </a:lnTo>
                <a:lnTo>
                  <a:pt x="139700" y="856002"/>
                </a:lnTo>
                <a:lnTo>
                  <a:pt x="114300" y="883288"/>
                </a:lnTo>
                <a:lnTo>
                  <a:pt x="101600" y="910843"/>
                </a:lnTo>
                <a:lnTo>
                  <a:pt x="76200" y="938658"/>
                </a:lnTo>
                <a:lnTo>
                  <a:pt x="25400" y="1052370"/>
                </a:lnTo>
                <a:lnTo>
                  <a:pt x="25400" y="1466801"/>
                </a:lnTo>
                <a:lnTo>
                  <a:pt x="76200" y="1580513"/>
                </a:lnTo>
                <a:lnTo>
                  <a:pt x="101600" y="1608328"/>
                </a:lnTo>
                <a:lnTo>
                  <a:pt x="114300" y="1635883"/>
                </a:lnTo>
                <a:lnTo>
                  <a:pt x="139700" y="1663169"/>
                </a:lnTo>
                <a:lnTo>
                  <a:pt x="152400" y="1690178"/>
                </a:lnTo>
                <a:lnTo>
                  <a:pt x="177800" y="1716903"/>
                </a:lnTo>
                <a:lnTo>
                  <a:pt x="228600" y="1769467"/>
                </a:lnTo>
                <a:lnTo>
                  <a:pt x="279400" y="1820799"/>
                </a:lnTo>
                <a:lnTo>
                  <a:pt x="330200" y="1870835"/>
                </a:lnTo>
                <a:lnTo>
                  <a:pt x="368300" y="1895348"/>
                </a:lnTo>
                <a:lnTo>
                  <a:pt x="393700" y="1919512"/>
                </a:lnTo>
                <a:lnTo>
                  <a:pt x="431800" y="1943321"/>
                </a:lnTo>
                <a:lnTo>
                  <a:pt x="457200" y="1966767"/>
                </a:lnTo>
                <a:lnTo>
                  <a:pt x="495300" y="1989842"/>
                </a:lnTo>
                <a:lnTo>
                  <a:pt x="533400" y="2012537"/>
                </a:lnTo>
                <a:lnTo>
                  <a:pt x="571500" y="2034845"/>
                </a:lnTo>
                <a:lnTo>
                  <a:pt x="596900" y="2056758"/>
                </a:lnTo>
                <a:lnTo>
                  <a:pt x="647700" y="2078269"/>
                </a:lnTo>
                <a:lnTo>
                  <a:pt x="685800" y="2099368"/>
                </a:lnTo>
                <a:lnTo>
                  <a:pt x="723900" y="2120049"/>
                </a:lnTo>
                <a:lnTo>
                  <a:pt x="762000" y="2140303"/>
                </a:lnTo>
                <a:lnTo>
                  <a:pt x="800100" y="2160123"/>
                </a:lnTo>
                <a:lnTo>
                  <a:pt x="850900" y="2179501"/>
                </a:lnTo>
                <a:lnTo>
                  <a:pt x="889000" y="2198428"/>
                </a:lnTo>
                <a:lnTo>
                  <a:pt x="939800" y="2216898"/>
                </a:lnTo>
                <a:lnTo>
                  <a:pt x="990600" y="2234901"/>
                </a:lnTo>
                <a:lnTo>
                  <a:pt x="1028700" y="2252431"/>
                </a:lnTo>
                <a:lnTo>
                  <a:pt x="1079500" y="2269478"/>
                </a:lnTo>
                <a:lnTo>
                  <a:pt x="1130300" y="2286036"/>
                </a:lnTo>
                <a:lnTo>
                  <a:pt x="1181100" y="2302097"/>
                </a:lnTo>
                <a:lnTo>
                  <a:pt x="1231900" y="2317652"/>
                </a:lnTo>
                <a:lnTo>
                  <a:pt x="1282700" y="2332693"/>
                </a:lnTo>
                <a:lnTo>
                  <a:pt x="1333500" y="2347213"/>
                </a:lnTo>
                <a:lnTo>
                  <a:pt x="1384300" y="2361205"/>
                </a:lnTo>
                <a:lnTo>
                  <a:pt x="1435100" y="2374659"/>
                </a:lnTo>
                <a:lnTo>
                  <a:pt x="1485900" y="2387568"/>
                </a:lnTo>
                <a:lnTo>
                  <a:pt x="1549400" y="2399925"/>
                </a:lnTo>
                <a:lnTo>
                  <a:pt x="1600200" y="2411721"/>
                </a:lnTo>
                <a:lnTo>
                  <a:pt x="1651000" y="2422948"/>
                </a:lnTo>
                <a:lnTo>
                  <a:pt x="1714500" y="2433599"/>
                </a:lnTo>
                <a:lnTo>
                  <a:pt x="1765300" y="2443665"/>
                </a:lnTo>
                <a:lnTo>
                  <a:pt x="1828800" y="2453139"/>
                </a:lnTo>
                <a:lnTo>
                  <a:pt x="1892300" y="2462013"/>
                </a:lnTo>
                <a:lnTo>
                  <a:pt x="1943100" y="2470279"/>
                </a:lnTo>
                <a:lnTo>
                  <a:pt x="2006600" y="2477929"/>
                </a:lnTo>
                <a:lnTo>
                  <a:pt x="2070100" y="2484956"/>
                </a:lnTo>
                <a:lnTo>
                  <a:pt x="2120900" y="2491350"/>
                </a:lnTo>
                <a:lnTo>
                  <a:pt x="2184400" y="2497105"/>
                </a:lnTo>
                <a:lnTo>
                  <a:pt x="2247900" y="2502212"/>
                </a:lnTo>
                <a:lnTo>
                  <a:pt x="2311400" y="2506664"/>
                </a:lnTo>
                <a:lnTo>
                  <a:pt x="2374900" y="2510453"/>
                </a:lnTo>
                <a:lnTo>
                  <a:pt x="2438400" y="2513571"/>
                </a:lnTo>
                <a:lnTo>
                  <a:pt x="2501900" y="2516009"/>
                </a:lnTo>
                <a:lnTo>
                  <a:pt x="2565400" y="2517761"/>
                </a:lnTo>
                <a:lnTo>
                  <a:pt x="2628900" y="2518818"/>
                </a:lnTo>
                <a:lnTo>
                  <a:pt x="2692400" y="2519172"/>
                </a:lnTo>
                <a:lnTo>
                  <a:pt x="2755900" y="2518818"/>
                </a:lnTo>
                <a:lnTo>
                  <a:pt x="2819400" y="2517761"/>
                </a:lnTo>
                <a:lnTo>
                  <a:pt x="2882900" y="2516009"/>
                </a:lnTo>
                <a:lnTo>
                  <a:pt x="2946400" y="2513571"/>
                </a:lnTo>
                <a:lnTo>
                  <a:pt x="3009900" y="2510453"/>
                </a:lnTo>
                <a:lnTo>
                  <a:pt x="3073400" y="2506664"/>
                </a:lnTo>
                <a:lnTo>
                  <a:pt x="3136900" y="2502212"/>
                </a:lnTo>
                <a:lnTo>
                  <a:pt x="3200400" y="2497105"/>
                </a:lnTo>
                <a:lnTo>
                  <a:pt x="3263900" y="2491350"/>
                </a:lnTo>
                <a:lnTo>
                  <a:pt x="3327400" y="2484956"/>
                </a:lnTo>
                <a:lnTo>
                  <a:pt x="3378200" y="2477929"/>
                </a:lnTo>
                <a:lnTo>
                  <a:pt x="3441700" y="2470279"/>
                </a:lnTo>
                <a:lnTo>
                  <a:pt x="3505200" y="2462013"/>
                </a:lnTo>
                <a:lnTo>
                  <a:pt x="3556000" y="2453139"/>
                </a:lnTo>
                <a:lnTo>
                  <a:pt x="3619500" y="2443665"/>
                </a:lnTo>
                <a:lnTo>
                  <a:pt x="3670300" y="2433599"/>
                </a:lnTo>
                <a:lnTo>
                  <a:pt x="3733800" y="2422948"/>
                </a:lnTo>
                <a:lnTo>
                  <a:pt x="3784600" y="2411721"/>
                </a:lnTo>
                <a:lnTo>
                  <a:pt x="3848100" y="2399925"/>
                </a:lnTo>
                <a:lnTo>
                  <a:pt x="3898900" y="2387568"/>
                </a:lnTo>
                <a:lnTo>
                  <a:pt x="3949700" y="2374659"/>
                </a:lnTo>
                <a:lnTo>
                  <a:pt x="4000500" y="2361205"/>
                </a:lnTo>
                <a:lnTo>
                  <a:pt x="4051300" y="2347213"/>
                </a:lnTo>
                <a:lnTo>
                  <a:pt x="4114800" y="2332693"/>
                </a:lnTo>
                <a:lnTo>
                  <a:pt x="4165600" y="2317652"/>
                </a:lnTo>
                <a:lnTo>
                  <a:pt x="4203700" y="2302097"/>
                </a:lnTo>
                <a:lnTo>
                  <a:pt x="4254500" y="2286036"/>
                </a:lnTo>
                <a:lnTo>
                  <a:pt x="4305300" y="2269478"/>
                </a:lnTo>
                <a:lnTo>
                  <a:pt x="4356100" y="2252431"/>
                </a:lnTo>
                <a:lnTo>
                  <a:pt x="4406900" y="2234901"/>
                </a:lnTo>
                <a:lnTo>
                  <a:pt x="4445000" y="2216898"/>
                </a:lnTo>
                <a:lnTo>
                  <a:pt x="4495800" y="2198428"/>
                </a:lnTo>
                <a:lnTo>
                  <a:pt x="4533900" y="2179501"/>
                </a:lnTo>
                <a:lnTo>
                  <a:pt x="4584700" y="2160123"/>
                </a:lnTo>
                <a:lnTo>
                  <a:pt x="4622800" y="2140303"/>
                </a:lnTo>
                <a:lnTo>
                  <a:pt x="4660900" y="2120049"/>
                </a:lnTo>
                <a:lnTo>
                  <a:pt x="4711700" y="2099368"/>
                </a:lnTo>
                <a:lnTo>
                  <a:pt x="4749800" y="2078269"/>
                </a:lnTo>
                <a:lnTo>
                  <a:pt x="4787900" y="2056758"/>
                </a:lnTo>
                <a:lnTo>
                  <a:pt x="4826000" y="2034845"/>
                </a:lnTo>
                <a:lnTo>
                  <a:pt x="4864100" y="2012537"/>
                </a:lnTo>
                <a:lnTo>
                  <a:pt x="4889500" y="1989842"/>
                </a:lnTo>
                <a:lnTo>
                  <a:pt x="4927600" y="1966767"/>
                </a:lnTo>
                <a:lnTo>
                  <a:pt x="4965700" y="1943321"/>
                </a:lnTo>
                <a:lnTo>
                  <a:pt x="4991100" y="1919512"/>
                </a:lnTo>
                <a:lnTo>
                  <a:pt x="5029200" y="1895348"/>
                </a:lnTo>
                <a:lnTo>
                  <a:pt x="5054600" y="1870835"/>
                </a:lnTo>
                <a:lnTo>
                  <a:pt x="5080000" y="1845983"/>
                </a:lnTo>
                <a:lnTo>
                  <a:pt x="5118100" y="1820799"/>
                </a:lnTo>
                <a:lnTo>
                  <a:pt x="5143500" y="1795291"/>
                </a:lnTo>
                <a:lnTo>
                  <a:pt x="5168900" y="1769467"/>
                </a:lnTo>
                <a:lnTo>
                  <a:pt x="5181600" y="1743335"/>
                </a:lnTo>
                <a:lnTo>
                  <a:pt x="5207000" y="1716903"/>
                </a:lnTo>
                <a:lnTo>
                  <a:pt x="5232400" y="1690178"/>
                </a:lnTo>
                <a:lnTo>
                  <a:pt x="5257800" y="1663169"/>
                </a:lnTo>
                <a:lnTo>
                  <a:pt x="5283200" y="1608328"/>
                </a:lnTo>
                <a:lnTo>
                  <a:pt x="5308600" y="1580513"/>
                </a:lnTo>
                <a:lnTo>
                  <a:pt x="5372100" y="1437800"/>
                </a:lnTo>
                <a:close/>
              </a:path>
              <a:path w="5397500" h="2519679">
                <a:moveTo>
                  <a:pt x="5384800" y="1379165"/>
                </a:moveTo>
                <a:lnTo>
                  <a:pt x="5384800" y="1140006"/>
                </a:lnTo>
                <a:lnTo>
                  <a:pt x="5372100" y="1110586"/>
                </a:lnTo>
                <a:lnTo>
                  <a:pt x="5372100" y="1408585"/>
                </a:lnTo>
                <a:lnTo>
                  <a:pt x="5384800" y="1379165"/>
                </a:lnTo>
                <a:close/>
              </a:path>
              <a:path w="5397500" h="2519679">
                <a:moveTo>
                  <a:pt x="5397500" y="1289749"/>
                </a:moveTo>
                <a:lnTo>
                  <a:pt x="5397500" y="1229422"/>
                </a:lnTo>
                <a:lnTo>
                  <a:pt x="5384800" y="1199432"/>
                </a:lnTo>
                <a:lnTo>
                  <a:pt x="5384800" y="1319739"/>
                </a:lnTo>
                <a:lnTo>
                  <a:pt x="5397500" y="128974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1155" y="2207133"/>
            <a:ext cx="5400675" cy="2519680"/>
          </a:xfrm>
          <a:custGeom>
            <a:avLst/>
            <a:gdLst/>
            <a:ahLst/>
            <a:cxnLst/>
            <a:rect l="l" t="t" r="r" b="b"/>
            <a:pathLst>
              <a:path w="5400675" h="2519679">
                <a:moveTo>
                  <a:pt x="2700528" y="0"/>
                </a:moveTo>
                <a:lnTo>
                  <a:pt x="2635840" y="353"/>
                </a:lnTo>
                <a:lnTo>
                  <a:pt x="2571526" y="1410"/>
                </a:lnTo>
                <a:lnTo>
                  <a:pt x="2507603" y="3162"/>
                </a:lnTo>
                <a:lnTo>
                  <a:pt x="2444088" y="5600"/>
                </a:lnTo>
                <a:lnTo>
                  <a:pt x="2380998" y="8718"/>
                </a:lnTo>
                <a:lnTo>
                  <a:pt x="2318350" y="12507"/>
                </a:lnTo>
                <a:lnTo>
                  <a:pt x="2256160" y="16959"/>
                </a:lnTo>
                <a:lnTo>
                  <a:pt x="2194446" y="22066"/>
                </a:lnTo>
                <a:lnTo>
                  <a:pt x="2133224" y="27821"/>
                </a:lnTo>
                <a:lnTo>
                  <a:pt x="2072511" y="34215"/>
                </a:lnTo>
                <a:lnTo>
                  <a:pt x="2012325" y="41242"/>
                </a:lnTo>
                <a:lnTo>
                  <a:pt x="1952682" y="48892"/>
                </a:lnTo>
                <a:lnTo>
                  <a:pt x="1893598" y="57158"/>
                </a:lnTo>
                <a:lnTo>
                  <a:pt x="1835092" y="66032"/>
                </a:lnTo>
                <a:lnTo>
                  <a:pt x="1777179" y="75506"/>
                </a:lnTo>
                <a:lnTo>
                  <a:pt x="1719877" y="85572"/>
                </a:lnTo>
                <a:lnTo>
                  <a:pt x="1663203" y="96223"/>
                </a:lnTo>
                <a:lnTo>
                  <a:pt x="1607173" y="107450"/>
                </a:lnTo>
                <a:lnTo>
                  <a:pt x="1551804" y="119246"/>
                </a:lnTo>
                <a:lnTo>
                  <a:pt x="1497114" y="131603"/>
                </a:lnTo>
                <a:lnTo>
                  <a:pt x="1443119" y="144512"/>
                </a:lnTo>
                <a:lnTo>
                  <a:pt x="1389835" y="157966"/>
                </a:lnTo>
                <a:lnTo>
                  <a:pt x="1337281" y="171958"/>
                </a:lnTo>
                <a:lnTo>
                  <a:pt x="1285473" y="186478"/>
                </a:lnTo>
                <a:lnTo>
                  <a:pt x="1234427" y="201519"/>
                </a:lnTo>
                <a:lnTo>
                  <a:pt x="1184161" y="217074"/>
                </a:lnTo>
                <a:lnTo>
                  <a:pt x="1134692" y="233135"/>
                </a:lnTo>
                <a:lnTo>
                  <a:pt x="1086036" y="249693"/>
                </a:lnTo>
                <a:lnTo>
                  <a:pt x="1038210" y="266740"/>
                </a:lnTo>
                <a:lnTo>
                  <a:pt x="991231" y="284270"/>
                </a:lnTo>
                <a:lnTo>
                  <a:pt x="945117" y="302273"/>
                </a:lnTo>
                <a:lnTo>
                  <a:pt x="899883" y="320743"/>
                </a:lnTo>
                <a:lnTo>
                  <a:pt x="855548" y="339670"/>
                </a:lnTo>
                <a:lnTo>
                  <a:pt x="812127" y="359048"/>
                </a:lnTo>
                <a:lnTo>
                  <a:pt x="769638" y="378868"/>
                </a:lnTo>
                <a:lnTo>
                  <a:pt x="728097" y="399122"/>
                </a:lnTo>
                <a:lnTo>
                  <a:pt x="687522" y="419803"/>
                </a:lnTo>
                <a:lnTo>
                  <a:pt x="647930" y="440902"/>
                </a:lnTo>
                <a:lnTo>
                  <a:pt x="609336" y="462413"/>
                </a:lnTo>
                <a:lnTo>
                  <a:pt x="571759" y="484326"/>
                </a:lnTo>
                <a:lnTo>
                  <a:pt x="535215" y="506634"/>
                </a:lnTo>
                <a:lnTo>
                  <a:pt x="499721" y="529329"/>
                </a:lnTo>
                <a:lnTo>
                  <a:pt x="465294" y="552404"/>
                </a:lnTo>
                <a:lnTo>
                  <a:pt x="431950" y="575850"/>
                </a:lnTo>
                <a:lnTo>
                  <a:pt x="399707" y="599659"/>
                </a:lnTo>
                <a:lnTo>
                  <a:pt x="368582" y="623823"/>
                </a:lnTo>
                <a:lnTo>
                  <a:pt x="338591" y="648336"/>
                </a:lnTo>
                <a:lnTo>
                  <a:pt x="282080" y="698372"/>
                </a:lnTo>
                <a:lnTo>
                  <a:pt x="230309" y="749704"/>
                </a:lnTo>
                <a:lnTo>
                  <a:pt x="183414" y="802268"/>
                </a:lnTo>
                <a:lnTo>
                  <a:pt x="141530" y="856002"/>
                </a:lnTo>
                <a:lnTo>
                  <a:pt x="104792" y="910843"/>
                </a:lnTo>
                <a:lnTo>
                  <a:pt x="73336" y="966726"/>
                </a:lnTo>
                <a:lnTo>
                  <a:pt x="47295" y="1023590"/>
                </a:lnTo>
                <a:lnTo>
                  <a:pt x="26806" y="1081371"/>
                </a:lnTo>
                <a:lnTo>
                  <a:pt x="12004" y="1140006"/>
                </a:lnTo>
                <a:lnTo>
                  <a:pt x="3023" y="1199432"/>
                </a:lnTo>
                <a:lnTo>
                  <a:pt x="0" y="1259586"/>
                </a:lnTo>
                <a:lnTo>
                  <a:pt x="758" y="1289749"/>
                </a:lnTo>
                <a:lnTo>
                  <a:pt x="6777" y="1349547"/>
                </a:lnTo>
                <a:lnTo>
                  <a:pt x="18686" y="1408585"/>
                </a:lnTo>
                <a:lnTo>
                  <a:pt x="36348" y="1466801"/>
                </a:lnTo>
                <a:lnTo>
                  <a:pt x="59630" y="1524131"/>
                </a:lnTo>
                <a:lnTo>
                  <a:pt x="88395" y="1580513"/>
                </a:lnTo>
                <a:lnTo>
                  <a:pt x="122510" y="1635883"/>
                </a:lnTo>
                <a:lnTo>
                  <a:pt x="161838" y="1690178"/>
                </a:lnTo>
                <a:lnTo>
                  <a:pt x="206244" y="1743335"/>
                </a:lnTo>
                <a:lnTo>
                  <a:pt x="255594" y="1795291"/>
                </a:lnTo>
                <a:lnTo>
                  <a:pt x="309751" y="1845983"/>
                </a:lnTo>
                <a:lnTo>
                  <a:pt x="368582" y="1895348"/>
                </a:lnTo>
                <a:lnTo>
                  <a:pt x="399707" y="1919512"/>
                </a:lnTo>
                <a:lnTo>
                  <a:pt x="431950" y="1943321"/>
                </a:lnTo>
                <a:lnTo>
                  <a:pt x="465294" y="1966767"/>
                </a:lnTo>
                <a:lnTo>
                  <a:pt x="499721" y="1989842"/>
                </a:lnTo>
                <a:lnTo>
                  <a:pt x="535215" y="2012537"/>
                </a:lnTo>
                <a:lnTo>
                  <a:pt x="571759" y="2034845"/>
                </a:lnTo>
                <a:lnTo>
                  <a:pt x="609336" y="2056758"/>
                </a:lnTo>
                <a:lnTo>
                  <a:pt x="647930" y="2078269"/>
                </a:lnTo>
                <a:lnTo>
                  <a:pt x="687522" y="2099368"/>
                </a:lnTo>
                <a:lnTo>
                  <a:pt x="728097" y="2120049"/>
                </a:lnTo>
                <a:lnTo>
                  <a:pt x="769638" y="2140303"/>
                </a:lnTo>
                <a:lnTo>
                  <a:pt x="812127" y="2160123"/>
                </a:lnTo>
                <a:lnTo>
                  <a:pt x="855548" y="2179501"/>
                </a:lnTo>
                <a:lnTo>
                  <a:pt x="899883" y="2198428"/>
                </a:lnTo>
                <a:lnTo>
                  <a:pt x="945117" y="2216898"/>
                </a:lnTo>
                <a:lnTo>
                  <a:pt x="991231" y="2234901"/>
                </a:lnTo>
                <a:lnTo>
                  <a:pt x="1038210" y="2252431"/>
                </a:lnTo>
                <a:lnTo>
                  <a:pt x="1086036" y="2269478"/>
                </a:lnTo>
                <a:lnTo>
                  <a:pt x="1134692" y="2286036"/>
                </a:lnTo>
                <a:lnTo>
                  <a:pt x="1184161" y="2302097"/>
                </a:lnTo>
                <a:lnTo>
                  <a:pt x="1234427" y="2317652"/>
                </a:lnTo>
                <a:lnTo>
                  <a:pt x="1285473" y="2332693"/>
                </a:lnTo>
                <a:lnTo>
                  <a:pt x="1337281" y="2347213"/>
                </a:lnTo>
                <a:lnTo>
                  <a:pt x="1389835" y="2361205"/>
                </a:lnTo>
                <a:lnTo>
                  <a:pt x="1443119" y="2374659"/>
                </a:lnTo>
                <a:lnTo>
                  <a:pt x="1497114" y="2387568"/>
                </a:lnTo>
                <a:lnTo>
                  <a:pt x="1551804" y="2399925"/>
                </a:lnTo>
                <a:lnTo>
                  <a:pt x="1607173" y="2411721"/>
                </a:lnTo>
                <a:lnTo>
                  <a:pt x="1663203" y="2422948"/>
                </a:lnTo>
                <a:lnTo>
                  <a:pt x="1719877" y="2433599"/>
                </a:lnTo>
                <a:lnTo>
                  <a:pt x="1777179" y="2443665"/>
                </a:lnTo>
                <a:lnTo>
                  <a:pt x="1835092" y="2453139"/>
                </a:lnTo>
                <a:lnTo>
                  <a:pt x="1893598" y="2462013"/>
                </a:lnTo>
                <a:lnTo>
                  <a:pt x="1952682" y="2470279"/>
                </a:lnTo>
                <a:lnTo>
                  <a:pt x="2012325" y="2477929"/>
                </a:lnTo>
                <a:lnTo>
                  <a:pt x="2072511" y="2484956"/>
                </a:lnTo>
                <a:lnTo>
                  <a:pt x="2133224" y="2491350"/>
                </a:lnTo>
                <a:lnTo>
                  <a:pt x="2194446" y="2497105"/>
                </a:lnTo>
                <a:lnTo>
                  <a:pt x="2256160" y="2502212"/>
                </a:lnTo>
                <a:lnTo>
                  <a:pt x="2318350" y="2506664"/>
                </a:lnTo>
                <a:lnTo>
                  <a:pt x="2380998" y="2510453"/>
                </a:lnTo>
                <a:lnTo>
                  <a:pt x="2444088" y="2513571"/>
                </a:lnTo>
                <a:lnTo>
                  <a:pt x="2507603" y="2516009"/>
                </a:lnTo>
                <a:lnTo>
                  <a:pt x="2571526" y="2517761"/>
                </a:lnTo>
                <a:lnTo>
                  <a:pt x="2635840" y="2518818"/>
                </a:lnTo>
                <a:lnTo>
                  <a:pt x="2700528" y="2519172"/>
                </a:lnTo>
                <a:lnTo>
                  <a:pt x="2765183" y="2518818"/>
                </a:lnTo>
                <a:lnTo>
                  <a:pt x="2829465" y="2517761"/>
                </a:lnTo>
                <a:lnTo>
                  <a:pt x="2893357" y="2516009"/>
                </a:lnTo>
                <a:lnTo>
                  <a:pt x="2956842" y="2513571"/>
                </a:lnTo>
                <a:lnTo>
                  <a:pt x="3019903" y="2510453"/>
                </a:lnTo>
                <a:lnTo>
                  <a:pt x="3082523" y="2506664"/>
                </a:lnTo>
                <a:lnTo>
                  <a:pt x="3144686" y="2502212"/>
                </a:lnTo>
                <a:lnTo>
                  <a:pt x="3206374" y="2497105"/>
                </a:lnTo>
                <a:lnTo>
                  <a:pt x="3267570" y="2491350"/>
                </a:lnTo>
                <a:lnTo>
                  <a:pt x="3328258" y="2484956"/>
                </a:lnTo>
                <a:lnTo>
                  <a:pt x="3388421" y="2477929"/>
                </a:lnTo>
                <a:lnTo>
                  <a:pt x="3448041" y="2470279"/>
                </a:lnTo>
                <a:lnTo>
                  <a:pt x="3507102" y="2462013"/>
                </a:lnTo>
                <a:lnTo>
                  <a:pt x="3565587" y="2453139"/>
                </a:lnTo>
                <a:lnTo>
                  <a:pt x="3623479" y="2443665"/>
                </a:lnTo>
                <a:lnTo>
                  <a:pt x="3680761" y="2433599"/>
                </a:lnTo>
                <a:lnTo>
                  <a:pt x="3737416" y="2422948"/>
                </a:lnTo>
                <a:lnTo>
                  <a:pt x="3793428" y="2411721"/>
                </a:lnTo>
                <a:lnTo>
                  <a:pt x="3848779" y="2399925"/>
                </a:lnTo>
                <a:lnTo>
                  <a:pt x="3903452" y="2387568"/>
                </a:lnTo>
                <a:lnTo>
                  <a:pt x="3957431" y="2374659"/>
                </a:lnTo>
                <a:lnTo>
                  <a:pt x="4010698" y="2361205"/>
                </a:lnTo>
                <a:lnTo>
                  <a:pt x="4063237" y="2347213"/>
                </a:lnTo>
                <a:lnTo>
                  <a:pt x="4115031" y="2332693"/>
                </a:lnTo>
                <a:lnTo>
                  <a:pt x="4166063" y="2317652"/>
                </a:lnTo>
                <a:lnTo>
                  <a:pt x="4216316" y="2302097"/>
                </a:lnTo>
                <a:lnTo>
                  <a:pt x="4265773" y="2286036"/>
                </a:lnTo>
                <a:lnTo>
                  <a:pt x="4314417" y="2269478"/>
                </a:lnTo>
                <a:lnTo>
                  <a:pt x="4362232" y="2252431"/>
                </a:lnTo>
                <a:lnTo>
                  <a:pt x="4409199" y="2234901"/>
                </a:lnTo>
                <a:lnTo>
                  <a:pt x="4455303" y="2216898"/>
                </a:lnTo>
                <a:lnTo>
                  <a:pt x="4500527" y="2198428"/>
                </a:lnTo>
                <a:lnTo>
                  <a:pt x="4544853" y="2179501"/>
                </a:lnTo>
                <a:lnTo>
                  <a:pt x="4588265" y="2160123"/>
                </a:lnTo>
                <a:lnTo>
                  <a:pt x="4630746" y="2140303"/>
                </a:lnTo>
                <a:lnTo>
                  <a:pt x="4672279" y="2120049"/>
                </a:lnTo>
                <a:lnTo>
                  <a:pt x="4712847" y="2099368"/>
                </a:lnTo>
                <a:lnTo>
                  <a:pt x="4752432" y="2078269"/>
                </a:lnTo>
                <a:lnTo>
                  <a:pt x="4791019" y="2056758"/>
                </a:lnTo>
                <a:lnTo>
                  <a:pt x="4828590" y="2034845"/>
                </a:lnTo>
                <a:lnTo>
                  <a:pt x="4865129" y="2012537"/>
                </a:lnTo>
                <a:lnTo>
                  <a:pt x="4900618" y="1989842"/>
                </a:lnTo>
                <a:lnTo>
                  <a:pt x="4935040" y="1966767"/>
                </a:lnTo>
                <a:lnTo>
                  <a:pt x="4968379" y="1943321"/>
                </a:lnTo>
                <a:lnTo>
                  <a:pt x="5000618" y="1919512"/>
                </a:lnTo>
                <a:lnTo>
                  <a:pt x="5031740" y="1895348"/>
                </a:lnTo>
                <a:lnTo>
                  <a:pt x="5061727" y="1870835"/>
                </a:lnTo>
                <a:lnTo>
                  <a:pt x="5118232" y="1820799"/>
                </a:lnTo>
                <a:lnTo>
                  <a:pt x="5169997" y="1769467"/>
                </a:lnTo>
                <a:lnTo>
                  <a:pt x="5216888" y="1716903"/>
                </a:lnTo>
                <a:lnTo>
                  <a:pt x="5258769" y="1663169"/>
                </a:lnTo>
                <a:lnTo>
                  <a:pt x="5295505" y="1608328"/>
                </a:lnTo>
                <a:lnTo>
                  <a:pt x="5326960" y="1552445"/>
                </a:lnTo>
                <a:lnTo>
                  <a:pt x="5352999" y="1495581"/>
                </a:lnTo>
                <a:lnTo>
                  <a:pt x="5373488" y="1437800"/>
                </a:lnTo>
                <a:lnTo>
                  <a:pt x="5388290" y="1379165"/>
                </a:lnTo>
                <a:lnTo>
                  <a:pt x="5397270" y="1319739"/>
                </a:lnTo>
                <a:lnTo>
                  <a:pt x="5400294" y="1259586"/>
                </a:lnTo>
                <a:lnTo>
                  <a:pt x="5399535" y="1229422"/>
                </a:lnTo>
                <a:lnTo>
                  <a:pt x="5393516" y="1169624"/>
                </a:lnTo>
                <a:lnTo>
                  <a:pt x="5381608" y="1110586"/>
                </a:lnTo>
                <a:lnTo>
                  <a:pt x="5363946" y="1052370"/>
                </a:lnTo>
                <a:lnTo>
                  <a:pt x="5340665" y="995040"/>
                </a:lnTo>
                <a:lnTo>
                  <a:pt x="5311901" y="938658"/>
                </a:lnTo>
                <a:lnTo>
                  <a:pt x="5277788" y="883288"/>
                </a:lnTo>
                <a:lnTo>
                  <a:pt x="5238463" y="828993"/>
                </a:lnTo>
                <a:lnTo>
                  <a:pt x="5194060" y="775836"/>
                </a:lnTo>
                <a:lnTo>
                  <a:pt x="5144715" y="723880"/>
                </a:lnTo>
                <a:lnTo>
                  <a:pt x="5090563" y="673188"/>
                </a:lnTo>
                <a:lnTo>
                  <a:pt x="5031740" y="623823"/>
                </a:lnTo>
                <a:lnTo>
                  <a:pt x="5000618" y="599659"/>
                </a:lnTo>
                <a:lnTo>
                  <a:pt x="4968379" y="575850"/>
                </a:lnTo>
                <a:lnTo>
                  <a:pt x="4935040" y="552404"/>
                </a:lnTo>
                <a:lnTo>
                  <a:pt x="4900618" y="529329"/>
                </a:lnTo>
                <a:lnTo>
                  <a:pt x="4865129" y="506634"/>
                </a:lnTo>
                <a:lnTo>
                  <a:pt x="4828590" y="484326"/>
                </a:lnTo>
                <a:lnTo>
                  <a:pt x="4791019" y="462413"/>
                </a:lnTo>
                <a:lnTo>
                  <a:pt x="4752432" y="440902"/>
                </a:lnTo>
                <a:lnTo>
                  <a:pt x="4712847" y="419803"/>
                </a:lnTo>
                <a:lnTo>
                  <a:pt x="4672279" y="399122"/>
                </a:lnTo>
                <a:lnTo>
                  <a:pt x="4630746" y="378868"/>
                </a:lnTo>
                <a:lnTo>
                  <a:pt x="4588265" y="359048"/>
                </a:lnTo>
                <a:lnTo>
                  <a:pt x="4544853" y="339670"/>
                </a:lnTo>
                <a:lnTo>
                  <a:pt x="4500527" y="320743"/>
                </a:lnTo>
                <a:lnTo>
                  <a:pt x="4455303" y="302273"/>
                </a:lnTo>
                <a:lnTo>
                  <a:pt x="4409199" y="284270"/>
                </a:lnTo>
                <a:lnTo>
                  <a:pt x="4362232" y="266740"/>
                </a:lnTo>
                <a:lnTo>
                  <a:pt x="4314417" y="249693"/>
                </a:lnTo>
                <a:lnTo>
                  <a:pt x="4265773" y="233135"/>
                </a:lnTo>
                <a:lnTo>
                  <a:pt x="4216316" y="217074"/>
                </a:lnTo>
                <a:lnTo>
                  <a:pt x="4166063" y="201519"/>
                </a:lnTo>
                <a:lnTo>
                  <a:pt x="4115031" y="186478"/>
                </a:lnTo>
                <a:lnTo>
                  <a:pt x="4063237" y="171957"/>
                </a:lnTo>
                <a:lnTo>
                  <a:pt x="4010698" y="157966"/>
                </a:lnTo>
                <a:lnTo>
                  <a:pt x="3957431" y="144512"/>
                </a:lnTo>
                <a:lnTo>
                  <a:pt x="3903452" y="131603"/>
                </a:lnTo>
                <a:lnTo>
                  <a:pt x="3848779" y="119246"/>
                </a:lnTo>
                <a:lnTo>
                  <a:pt x="3793428" y="107450"/>
                </a:lnTo>
                <a:lnTo>
                  <a:pt x="3737416" y="96223"/>
                </a:lnTo>
                <a:lnTo>
                  <a:pt x="3680761" y="85572"/>
                </a:lnTo>
                <a:lnTo>
                  <a:pt x="3623479" y="75506"/>
                </a:lnTo>
                <a:lnTo>
                  <a:pt x="3565587" y="66032"/>
                </a:lnTo>
                <a:lnTo>
                  <a:pt x="3507102" y="57158"/>
                </a:lnTo>
                <a:lnTo>
                  <a:pt x="3448041" y="48892"/>
                </a:lnTo>
                <a:lnTo>
                  <a:pt x="3388421" y="41242"/>
                </a:lnTo>
                <a:lnTo>
                  <a:pt x="3328258" y="34215"/>
                </a:lnTo>
                <a:lnTo>
                  <a:pt x="3267570" y="27821"/>
                </a:lnTo>
                <a:lnTo>
                  <a:pt x="3206374" y="22066"/>
                </a:lnTo>
                <a:lnTo>
                  <a:pt x="3144686" y="16959"/>
                </a:lnTo>
                <a:lnTo>
                  <a:pt x="3082523" y="12507"/>
                </a:lnTo>
                <a:lnTo>
                  <a:pt x="3019903" y="8718"/>
                </a:lnTo>
                <a:lnTo>
                  <a:pt x="2956842" y="5600"/>
                </a:lnTo>
                <a:lnTo>
                  <a:pt x="2893357" y="3162"/>
                </a:lnTo>
                <a:lnTo>
                  <a:pt x="2829465" y="1410"/>
                </a:lnTo>
                <a:lnTo>
                  <a:pt x="2765183" y="353"/>
                </a:lnTo>
                <a:lnTo>
                  <a:pt x="270052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2079" y="2909696"/>
            <a:ext cx="33020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(h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374775" y="411163"/>
            <a:ext cx="7769225" cy="705578"/>
          </a:xfrm>
          <a:prstGeom prst="rect">
            <a:avLst/>
          </a:prstGeom>
        </p:spPr>
        <p:txBody>
          <a:bodyPr vert="horz" wrap="square" lIns="0" tIns="272034" rIns="0" bIns="0" rtlCol="0">
            <a:spAutoFit/>
          </a:bodyPr>
          <a:lstStyle/>
          <a:p>
            <a:pPr marL="772795">
              <a:lnSpc>
                <a:spcPct val="100000"/>
              </a:lnSpc>
            </a:pPr>
            <a:r>
              <a:rPr dirty="0"/>
              <a:t>Situación compleja </a:t>
            </a:r>
            <a:r>
              <a:rPr dirty="0" err="1"/>
              <a:t>en</a:t>
            </a:r>
            <a:r>
              <a:rPr dirty="0"/>
              <a:t> </a:t>
            </a:r>
            <a:r>
              <a:rPr lang="es-PA" dirty="0" smtClean="0"/>
              <a:t>R</a:t>
            </a:r>
            <a:r>
              <a:rPr dirty="0" err="1" smtClean="0"/>
              <a:t>egión</a:t>
            </a:r>
            <a:r>
              <a:rPr spc="-80" dirty="0" smtClean="0"/>
              <a:t> </a:t>
            </a:r>
            <a:r>
              <a:rPr lang="es-PA" dirty="0"/>
              <a:t>M</a:t>
            </a:r>
            <a:r>
              <a:rPr dirty="0" err="1" smtClean="0"/>
              <a:t>andinga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97783" y="6273927"/>
            <a:ext cx="2178050" cy="586105"/>
          </a:xfrm>
          <a:custGeom>
            <a:avLst/>
            <a:gdLst/>
            <a:ahLst/>
            <a:cxnLst/>
            <a:rect l="l" t="t" r="r" b="b"/>
            <a:pathLst>
              <a:path w="2178050" h="586104">
                <a:moveTo>
                  <a:pt x="0" y="0"/>
                </a:moveTo>
                <a:lnTo>
                  <a:pt x="0" y="585977"/>
                </a:lnTo>
                <a:lnTo>
                  <a:pt x="2177796" y="585977"/>
                </a:lnTo>
                <a:lnTo>
                  <a:pt x="21777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7208" y="6269354"/>
            <a:ext cx="2018664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38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En redes del  comercio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esclavista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86025" y="2494407"/>
            <a:ext cx="4319905" cy="2160270"/>
          </a:xfrm>
          <a:custGeom>
            <a:avLst/>
            <a:gdLst/>
            <a:ahLst/>
            <a:cxnLst/>
            <a:rect l="l" t="t" r="r" b="b"/>
            <a:pathLst>
              <a:path w="4319905" h="2160270">
                <a:moveTo>
                  <a:pt x="4319778" y="1080515"/>
                </a:moveTo>
                <a:lnTo>
                  <a:pt x="4316238" y="1018069"/>
                </a:lnTo>
                <a:lnTo>
                  <a:pt x="4305748" y="956561"/>
                </a:lnTo>
                <a:lnTo>
                  <a:pt x="4288499" y="896090"/>
                </a:lnTo>
                <a:lnTo>
                  <a:pt x="4264684" y="836749"/>
                </a:lnTo>
                <a:lnTo>
                  <a:pt x="4234494" y="778636"/>
                </a:lnTo>
                <a:lnTo>
                  <a:pt x="4198122" y="721844"/>
                </a:lnTo>
                <a:lnTo>
                  <a:pt x="4155761" y="666471"/>
                </a:lnTo>
                <a:lnTo>
                  <a:pt x="4107601" y="612610"/>
                </a:lnTo>
                <a:lnTo>
                  <a:pt x="4053836" y="560359"/>
                </a:lnTo>
                <a:lnTo>
                  <a:pt x="4024912" y="534867"/>
                </a:lnTo>
                <a:lnTo>
                  <a:pt x="3994658" y="509813"/>
                </a:lnTo>
                <a:lnTo>
                  <a:pt x="3963099" y="485209"/>
                </a:lnTo>
                <a:lnTo>
                  <a:pt x="3930258" y="461067"/>
                </a:lnTo>
                <a:lnTo>
                  <a:pt x="3896160" y="437398"/>
                </a:lnTo>
                <a:lnTo>
                  <a:pt x="3860829" y="414216"/>
                </a:lnTo>
                <a:lnTo>
                  <a:pt x="3824289" y="391532"/>
                </a:lnTo>
                <a:lnTo>
                  <a:pt x="3786564" y="369357"/>
                </a:lnTo>
                <a:lnTo>
                  <a:pt x="3747677" y="347704"/>
                </a:lnTo>
                <a:lnTo>
                  <a:pt x="3707653" y="326585"/>
                </a:lnTo>
                <a:lnTo>
                  <a:pt x="3666516" y="306012"/>
                </a:lnTo>
                <a:lnTo>
                  <a:pt x="3624290" y="285996"/>
                </a:lnTo>
                <a:lnTo>
                  <a:pt x="3580999" y="266549"/>
                </a:lnTo>
                <a:lnTo>
                  <a:pt x="3536667" y="247685"/>
                </a:lnTo>
                <a:lnTo>
                  <a:pt x="3491317" y="229413"/>
                </a:lnTo>
                <a:lnTo>
                  <a:pt x="3444975" y="211747"/>
                </a:lnTo>
                <a:lnTo>
                  <a:pt x="3397663" y="194698"/>
                </a:lnTo>
                <a:lnTo>
                  <a:pt x="3349407" y="178279"/>
                </a:lnTo>
                <a:lnTo>
                  <a:pt x="3300230" y="162501"/>
                </a:lnTo>
                <a:lnTo>
                  <a:pt x="3250155" y="147376"/>
                </a:lnTo>
                <a:lnTo>
                  <a:pt x="3199208" y="132916"/>
                </a:lnTo>
                <a:lnTo>
                  <a:pt x="3147412" y="119133"/>
                </a:lnTo>
                <a:lnTo>
                  <a:pt x="3094791" y="106040"/>
                </a:lnTo>
                <a:lnTo>
                  <a:pt x="3041369" y="93647"/>
                </a:lnTo>
                <a:lnTo>
                  <a:pt x="2987170" y="81967"/>
                </a:lnTo>
                <a:lnTo>
                  <a:pt x="2932218" y="71012"/>
                </a:lnTo>
                <a:lnTo>
                  <a:pt x="2876538" y="60794"/>
                </a:lnTo>
                <a:lnTo>
                  <a:pt x="2820153" y="51325"/>
                </a:lnTo>
                <a:lnTo>
                  <a:pt x="2763087" y="42616"/>
                </a:lnTo>
                <a:lnTo>
                  <a:pt x="2705364" y="34680"/>
                </a:lnTo>
                <a:lnTo>
                  <a:pt x="2647009" y="27529"/>
                </a:lnTo>
                <a:lnTo>
                  <a:pt x="2588044" y="21174"/>
                </a:lnTo>
                <a:lnTo>
                  <a:pt x="2528496" y="15628"/>
                </a:lnTo>
                <a:lnTo>
                  <a:pt x="2468386" y="10903"/>
                </a:lnTo>
                <a:lnTo>
                  <a:pt x="2407740" y="7009"/>
                </a:lnTo>
                <a:lnTo>
                  <a:pt x="2346581" y="3960"/>
                </a:lnTo>
                <a:lnTo>
                  <a:pt x="2284934" y="1768"/>
                </a:lnTo>
                <a:lnTo>
                  <a:pt x="2222822" y="444"/>
                </a:lnTo>
                <a:lnTo>
                  <a:pt x="2160270" y="0"/>
                </a:lnTo>
                <a:lnTo>
                  <a:pt x="2097678" y="444"/>
                </a:lnTo>
                <a:lnTo>
                  <a:pt x="2035528" y="1768"/>
                </a:lnTo>
                <a:lnTo>
                  <a:pt x="1973844" y="3960"/>
                </a:lnTo>
                <a:lnTo>
                  <a:pt x="1912650" y="7009"/>
                </a:lnTo>
                <a:lnTo>
                  <a:pt x="1851969" y="10903"/>
                </a:lnTo>
                <a:lnTo>
                  <a:pt x="1791827" y="15628"/>
                </a:lnTo>
                <a:lnTo>
                  <a:pt x="1732247" y="21174"/>
                </a:lnTo>
                <a:lnTo>
                  <a:pt x="1673253" y="27529"/>
                </a:lnTo>
                <a:lnTo>
                  <a:pt x="1614868" y="34680"/>
                </a:lnTo>
                <a:lnTo>
                  <a:pt x="1557117" y="42616"/>
                </a:lnTo>
                <a:lnTo>
                  <a:pt x="1500025" y="51325"/>
                </a:lnTo>
                <a:lnTo>
                  <a:pt x="1443614" y="60794"/>
                </a:lnTo>
                <a:lnTo>
                  <a:pt x="1387909" y="71012"/>
                </a:lnTo>
                <a:lnTo>
                  <a:pt x="1332934" y="81967"/>
                </a:lnTo>
                <a:lnTo>
                  <a:pt x="1278713" y="93647"/>
                </a:lnTo>
                <a:lnTo>
                  <a:pt x="1225270" y="106040"/>
                </a:lnTo>
                <a:lnTo>
                  <a:pt x="1172629" y="119133"/>
                </a:lnTo>
                <a:lnTo>
                  <a:pt x="1120813" y="132916"/>
                </a:lnTo>
                <a:lnTo>
                  <a:pt x="1069848" y="147376"/>
                </a:lnTo>
                <a:lnTo>
                  <a:pt x="1019756" y="162501"/>
                </a:lnTo>
                <a:lnTo>
                  <a:pt x="970562" y="178279"/>
                </a:lnTo>
                <a:lnTo>
                  <a:pt x="922290" y="194698"/>
                </a:lnTo>
                <a:lnTo>
                  <a:pt x="874964" y="211747"/>
                </a:lnTo>
                <a:lnTo>
                  <a:pt x="828608" y="229413"/>
                </a:lnTo>
                <a:lnTo>
                  <a:pt x="783245" y="247685"/>
                </a:lnTo>
                <a:lnTo>
                  <a:pt x="738901" y="266549"/>
                </a:lnTo>
                <a:lnTo>
                  <a:pt x="695598" y="285996"/>
                </a:lnTo>
                <a:lnTo>
                  <a:pt x="653361" y="306012"/>
                </a:lnTo>
                <a:lnTo>
                  <a:pt x="612214" y="326585"/>
                </a:lnTo>
                <a:lnTo>
                  <a:pt x="572181" y="347704"/>
                </a:lnTo>
                <a:lnTo>
                  <a:pt x="533286" y="369357"/>
                </a:lnTo>
                <a:lnTo>
                  <a:pt x="495552" y="391532"/>
                </a:lnTo>
                <a:lnTo>
                  <a:pt x="459005" y="414216"/>
                </a:lnTo>
                <a:lnTo>
                  <a:pt x="423667" y="437398"/>
                </a:lnTo>
                <a:lnTo>
                  <a:pt x="389563" y="461067"/>
                </a:lnTo>
                <a:lnTo>
                  <a:pt x="356716" y="485209"/>
                </a:lnTo>
                <a:lnTo>
                  <a:pt x="325152" y="509813"/>
                </a:lnTo>
                <a:lnTo>
                  <a:pt x="294894" y="534867"/>
                </a:lnTo>
                <a:lnTo>
                  <a:pt x="265965" y="560359"/>
                </a:lnTo>
                <a:lnTo>
                  <a:pt x="212193" y="612610"/>
                </a:lnTo>
                <a:lnTo>
                  <a:pt x="164028" y="666471"/>
                </a:lnTo>
                <a:lnTo>
                  <a:pt x="121662" y="721844"/>
                </a:lnTo>
                <a:lnTo>
                  <a:pt x="85287" y="778636"/>
                </a:lnTo>
                <a:lnTo>
                  <a:pt x="55095" y="836749"/>
                </a:lnTo>
                <a:lnTo>
                  <a:pt x="31279" y="896090"/>
                </a:lnTo>
                <a:lnTo>
                  <a:pt x="14029" y="956561"/>
                </a:lnTo>
                <a:lnTo>
                  <a:pt x="3539" y="1018069"/>
                </a:lnTo>
                <a:lnTo>
                  <a:pt x="0" y="1080516"/>
                </a:lnTo>
                <a:lnTo>
                  <a:pt x="888" y="1111811"/>
                </a:lnTo>
                <a:lnTo>
                  <a:pt x="7927" y="1173725"/>
                </a:lnTo>
                <a:lnTo>
                  <a:pt x="21821" y="1234657"/>
                </a:lnTo>
                <a:lnTo>
                  <a:pt x="42378" y="1294511"/>
                </a:lnTo>
                <a:lnTo>
                  <a:pt x="69406" y="1353191"/>
                </a:lnTo>
                <a:lnTo>
                  <a:pt x="102714" y="1410601"/>
                </a:lnTo>
                <a:lnTo>
                  <a:pt x="142108" y="1466645"/>
                </a:lnTo>
                <a:lnTo>
                  <a:pt x="187397" y="1521228"/>
                </a:lnTo>
                <a:lnTo>
                  <a:pt x="238390" y="1574255"/>
                </a:lnTo>
                <a:lnTo>
                  <a:pt x="294894" y="1625628"/>
                </a:lnTo>
                <a:lnTo>
                  <a:pt x="325152" y="1650665"/>
                </a:lnTo>
                <a:lnTo>
                  <a:pt x="356716" y="1675252"/>
                </a:lnTo>
                <a:lnTo>
                  <a:pt x="389563" y="1699379"/>
                </a:lnTo>
                <a:lnTo>
                  <a:pt x="423667" y="1723032"/>
                </a:lnTo>
                <a:lnTo>
                  <a:pt x="459005" y="1746201"/>
                </a:lnTo>
                <a:lnTo>
                  <a:pt x="495552" y="1768872"/>
                </a:lnTo>
                <a:lnTo>
                  <a:pt x="533286" y="1791034"/>
                </a:lnTo>
                <a:lnTo>
                  <a:pt x="572181" y="1812676"/>
                </a:lnTo>
                <a:lnTo>
                  <a:pt x="612214" y="1833784"/>
                </a:lnTo>
                <a:lnTo>
                  <a:pt x="653361" y="1854348"/>
                </a:lnTo>
                <a:lnTo>
                  <a:pt x="695598" y="1874354"/>
                </a:lnTo>
                <a:lnTo>
                  <a:pt x="738901" y="1893792"/>
                </a:lnTo>
                <a:lnTo>
                  <a:pt x="783245" y="1912649"/>
                </a:lnTo>
                <a:lnTo>
                  <a:pt x="828608" y="1930913"/>
                </a:lnTo>
                <a:lnTo>
                  <a:pt x="874964" y="1948572"/>
                </a:lnTo>
                <a:lnTo>
                  <a:pt x="922290" y="1965614"/>
                </a:lnTo>
                <a:lnTo>
                  <a:pt x="970562" y="1982028"/>
                </a:lnTo>
                <a:lnTo>
                  <a:pt x="1019756" y="1997801"/>
                </a:lnTo>
                <a:lnTo>
                  <a:pt x="1069848" y="2012921"/>
                </a:lnTo>
                <a:lnTo>
                  <a:pt x="1120813" y="2027377"/>
                </a:lnTo>
                <a:lnTo>
                  <a:pt x="1172629" y="2041156"/>
                </a:lnTo>
                <a:lnTo>
                  <a:pt x="1225270" y="2054246"/>
                </a:lnTo>
                <a:lnTo>
                  <a:pt x="1278713" y="2066636"/>
                </a:lnTo>
                <a:lnTo>
                  <a:pt x="1332934" y="2078313"/>
                </a:lnTo>
                <a:lnTo>
                  <a:pt x="1387909" y="2089266"/>
                </a:lnTo>
                <a:lnTo>
                  <a:pt x="1443614" y="2099482"/>
                </a:lnTo>
                <a:lnTo>
                  <a:pt x="1500025" y="2108950"/>
                </a:lnTo>
                <a:lnTo>
                  <a:pt x="1557117" y="2117657"/>
                </a:lnTo>
                <a:lnTo>
                  <a:pt x="1614868" y="2125592"/>
                </a:lnTo>
                <a:lnTo>
                  <a:pt x="1673253" y="2132742"/>
                </a:lnTo>
                <a:lnTo>
                  <a:pt x="1732247" y="2139096"/>
                </a:lnTo>
                <a:lnTo>
                  <a:pt x="1791827" y="2144642"/>
                </a:lnTo>
                <a:lnTo>
                  <a:pt x="1851969" y="2149367"/>
                </a:lnTo>
                <a:lnTo>
                  <a:pt x="1912650" y="2153260"/>
                </a:lnTo>
                <a:lnTo>
                  <a:pt x="1973844" y="2156309"/>
                </a:lnTo>
                <a:lnTo>
                  <a:pt x="2035528" y="2158501"/>
                </a:lnTo>
                <a:lnTo>
                  <a:pt x="2097678" y="2159825"/>
                </a:lnTo>
                <a:lnTo>
                  <a:pt x="2160270" y="2160270"/>
                </a:lnTo>
                <a:lnTo>
                  <a:pt x="2223935" y="2159809"/>
                </a:lnTo>
                <a:lnTo>
                  <a:pt x="2287144" y="2158438"/>
                </a:lnTo>
                <a:lnTo>
                  <a:pt x="2349870" y="2156167"/>
                </a:lnTo>
                <a:lnTo>
                  <a:pt x="2412089" y="2153010"/>
                </a:lnTo>
                <a:lnTo>
                  <a:pt x="2473775" y="2148979"/>
                </a:lnTo>
                <a:lnTo>
                  <a:pt x="2534903" y="2144086"/>
                </a:lnTo>
                <a:lnTo>
                  <a:pt x="2595447" y="2138346"/>
                </a:lnTo>
                <a:lnTo>
                  <a:pt x="2655383" y="2131769"/>
                </a:lnTo>
                <a:lnTo>
                  <a:pt x="2714684" y="2124369"/>
                </a:lnTo>
                <a:lnTo>
                  <a:pt x="2773326" y="2116158"/>
                </a:lnTo>
                <a:lnTo>
                  <a:pt x="2831283" y="2107150"/>
                </a:lnTo>
                <a:lnTo>
                  <a:pt x="2888530" y="2097355"/>
                </a:lnTo>
                <a:lnTo>
                  <a:pt x="2945041" y="2086788"/>
                </a:lnTo>
                <a:lnTo>
                  <a:pt x="3000791" y="2075461"/>
                </a:lnTo>
                <a:lnTo>
                  <a:pt x="3055755" y="2063387"/>
                </a:lnTo>
                <a:lnTo>
                  <a:pt x="3109908" y="2050577"/>
                </a:lnTo>
                <a:lnTo>
                  <a:pt x="3163224" y="2037045"/>
                </a:lnTo>
                <a:lnTo>
                  <a:pt x="3215678" y="2022804"/>
                </a:lnTo>
                <a:lnTo>
                  <a:pt x="3267244" y="2007865"/>
                </a:lnTo>
                <a:lnTo>
                  <a:pt x="3317897" y="1992242"/>
                </a:lnTo>
                <a:lnTo>
                  <a:pt x="3367612" y="1975947"/>
                </a:lnTo>
                <a:lnTo>
                  <a:pt x="3416364" y="1958993"/>
                </a:lnTo>
                <a:lnTo>
                  <a:pt x="3464127" y="1941393"/>
                </a:lnTo>
                <a:lnTo>
                  <a:pt x="3510876" y="1923159"/>
                </a:lnTo>
                <a:lnTo>
                  <a:pt x="3556585" y="1904303"/>
                </a:lnTo>
                <a:lnTo>
                  <a:pt x="3601229" y="1884839"/>
                </a:lnTo>
                <a:lnTo>
                  <a:pt x="3644783" y="1864778"/>
                </a:lnTo>
                <a:lnTo>
                  <a:pt x="3687222" y="1844135"/>
                </a:lnTo>
                <a:lnTo>
                  <a:pt x="3728520" y="1822920"/>
                </a:lnTo>
                <a:lnTo>
                  <a:pt x="3768652" y="1801148"/>
                </a:lnTo>
                <a:lnTo>
                  <a:pt x="3807592" y="1778830"/>
                </a:lnTo>
                <a:lnTo>
                  <a:pt x="3845316" y="1755979"/>
                </a:lnTo>
                <a:lnTo>
                  <a:pt x="3881797" y="1732607"/>
                </a:lnTo>
                <a:lnTo>
                  <a:pt x="3917011" y="1708728"/>
                </a:lnTo>
                <a:lnTo>
                  <a:pt x="3950932" y="1684354"/>
                </a:lnTo>
                <a:lnTo>
                  <a:pt x="3983535" y="1659498"/>
                </a:lnTo>
                <a:lnTo>
                  <a:pt x="4014795" y="1634172"/>
                </a:lnTo>
                <a:lnTo>
                  <a:pt x="4044686" y="1608389"/>
                </a:lnTo>
                <a:lnTo>
                  <a:pt x="4073182" y="1582161"/>
                </a:lnTo>
                <a:lnTo>
                  <a:pt x="4125892" y="1528423"/>
                </a:lnTo>
                <a:lnTo>
                  <a:pt x="4172721" y="1473058"/>
                </a:lnTo>
                <a:lnTo>
                  <a:pt x="4213467" y="1416167"/>
                </a:lnTo>
                <a:lnTo>
                  <a:pt x="4247927" y="1357852"/>
                </a:lnTo>
                <a:lnTo>
                  <a:pt x="4275899" y="1298214"/>
                </a:lnTo>
                <a:lnTo>
                  <a:pt x="4297179" y="1237353"/>
                </a:lnTo>
                <a:lnTo>
                  <a:pt x="4311566" y="1175371"/>
                </a:lnTo>
                <a:lnTo>
                  <a:pt x="4318857" y="1112368"/>
                </a:lnTo>
                <a:lnTo>
                  <a:pt x="4319778" y="1080515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6025" y="2494407"/>
            <a:ext cx="4319905" cy="2160270"/>
          </a:xfrm>
          <a:custGeom>
            <a:avLst/>
            <a:gdLst/>
            <a:ahLst/>
            <a:cxnLst/>
            <a:rect l="l" t="t" r="r" b="b"/>
            <a:pathLst>
              <a:path w="4319905" h="2160270">
                <a:moveTo>
                  <a:pt x="2160270" y="0"/>
                </a:moveTo>
                <a:lnTo>
                  <a:pt x="2097678" y="444"/>
                </a:lnTo>
                <a:lnTo>
                  <a:pt x="2035528" y="1768"/>
                </a:lnTo>
                <a:lnTo>
                  <a:pt x="1973844" y="3960"/>
                </a:lnTo>
                <a:lnTo>
                  <a:pt x="1912650" y="7009"/>
                </a:lnTo>
                <a:lnTo>
                  <a:pt x="1851969" y="10903"/>
                </a:lnTo>
                <a:lnTo>
                  <a:pt x="1791827" y="15628"/>
                </a:lnTo>
                <a:lnTo>
                  <a:pt x="1732247" y="21174"/>
                </a:lnTo>
                <a:lnTo>
                  <a:pt x="1673253" y="27529"/>
                </a:lnTo>
                <a:lnTo>
                  <a:pt x="1614868" y="34680"/>
                </a:lnTo>
                <a:lnTo>
                  <a:pt x="1557117" y="42616"/>
                </a:lnTo>
                <a:lnTo>
                  <a:pt x="1500025" y="51325"/>
                </a:lnTo>
                <a:lnTo>
                  <a:pt x="1443614" y="60794"/>
                </a:lnTo>
                <a:lnTo>
                  <a:pt x="1387909" y="71012"/>
                </a:lnTo>
                <a:lnTo>
                  <a:pt x="1332934" y="81967"/>
                </a:lnTo>
                <a:lnTo>
                  <a:pt x="1278713" y="93647"/>
                </a:lnTo>
                <a:lnTo>
                  <a:pt x="1225270" y="106040"/>
                </a:lnTo>
                <a:lnTo>
                  <a:pt x="1172629" y="119133"/>
                </a:lnTo>
                <a:lnTo>
                  <a:pt x="1120813" y="132916"/>
                </a:lnTo>
                <a:lnTo>
                  <a:pt x="1069848" y="147376"/>
                </a:lnTo>
                <a:lnTo>
                  <a:pt x="1019756" y="162501"/>
                </a:lnTo>
                <a:lnTo>
                  <a:pt x="970562" y="178279"/>
                </a:lnTo>
                <a:lnTo>
                  <a:pt x="922290" y="194698"/>
                </a:lnTo>
                <a:lnTo>
                  <a:pt x="874964" y="211747"/>
                </a:lnTo>
                <a:lnTo>
                  <a:pt x="828608" y="229413"/>
                </a:lnTo>
                <a:lnTo>
                  <a:pt x="783245" y="247685"/>
                </a:lnTo>
                <a:lnTo>
                  <a:pt x="738901" y="266549"/>
                </a:lnTo>
                <a:lnTo>
                  <a:pt x="695598" y="285996"/>
                </a:lnTo>
                <a:lnTo>
                  <a:pt x="653361" y="306012"/>
                </a:lnTo>
                <a:lnTo>
                  <a:pt x="612214" y="326585"/>
                </a:lnTo>
                <a:lnTo>
                  <a:pt x="572181" y="347704"/>
                </a:lnTo>
                <a:lnTo>
                  <a:pt x="533286" y="369357"/>
                </a:lnTo>
                <a:lnTo>
                  <a:pt x="495552" y="391532"/>
                </a:lnTo>
                <a:lnTo>
                  <a:pt x="459005" y="414216"/>
                </a:lnTo>
                <a:lnTo>
                  <a:pt x="423667" y="437398"/>
                </a:lnTo>
                <a:lnTo>
                  <a:pt x="389563" y="461067"/>
                </a:lnTo>
                <a:lnTo>
                  <a:pt x="356716" y="485209"/>
                </a:lnTo>
                <a:lnTo>
                  <a:pt x="325152" y="509813"/>
                </a:lnTo>
                <a:lnTo>
                  <a:pt x="294894" y="534867"/>
                </a:lnTo>
                <a:lnTo>
                  <a:pt x="265965" y="560359"/>
                </a:lnTo>
                <a:lnTo>
                  <a:pt x="212193" y="612610"/>
                </a:lnTo>
                <a:lnTo>
                  <a:pt x="164028" y="666471"/>
                </a:lnTo>
                <a:lnTo>
                  <a:pt x="121662" y="721844"/>
                </a:lnTo>
                <a:lnTo>
                  <a:pt x="85287" y="778636"/>
                </a:lnTo>
                <a:lnTo>
                  <a:pt x="55095" y="836749"/>
                </a:lnTo>
                <a:lnTo>
                  <a:pt x="31279" y="896090"/>
                </a:lnTo>
                <a:lnTo>
                  <a:pt x="14029" y="956561"/>
                </a:lnTo>
                <a:lnTo>
                  <a:pt x="3539" y="1018069"/>
                </a:lnTo>
                <a:lnTo>
                  <a:pt x="0" y="1080516"/>
                </a:lnTo>
                <a:lnTo>
                  <a:pt x="888" y="1111811"/>
                </a:lnTo>
                <a:lnTo>
                  <a:pt x="7927" y="1173725"/>
                </a:lnTo>
                <a:lnTo>
                  <a:pt x="21821" y="1234657"/>
                </a:lnTo>
                <a:lnTo>
                  <a:pt x="42378" y="1294511"/>
                </a:lnTo>
                <a:lnTo>
                  <a:pt x="69406" y="1353191"/>
                </a:lnTo>
                <a:lnTo>
                  <a:pt x="102714" y="1410601"/>
                </a:lnTo>
                <a:lnTo>
                  <a:pt x="142108" y="1466645"/>
                </a:lnTo>
                <a:lnTo>
                  <a:pt x="187397" y="1521228"/>
                </a:lnTo>
                <a:lnTo>
                  <a:pt x="238390" y="1574255"/>
                </a:lnTo>
                <a:lnTo>
                  <a:pt x="294894" y="1625628"/>
                </a:lnTo>
                <a:lnTo>
                  <a:pt x="325152" y="1650665"/>
                </a:lnTo>
                <a:lnTo>
                  <a:pt x="356716" y="1675252"/>
                </a:lnTo>
                <a:lnTo>
                  <a:pt x="389563" y="1699379"/>
                </a:lnTo>
                <a:lnTo>
                  <a:pt x="423667" y="1723032"/>
                </a:lnTo>
                <a:lnTo>
                  <a:pt x="459005" y="1746201"/>
                </a:lnTo>
                <a:lnTo>
                  <a:pt x="495552" y="1768872"/>
                </a:lnTo>
                <a:lnTo>
                  <a:pt x="533286" y="1791034"/>
                </a:lnTo>
                <a:lnTo>
                  <a:pt x="572181" y="1812676"/>
                </a:lnTo>
                <a:lnTo>
                  <a:pt x="612214" y="1833784"/>
                </a:lnTo>
                <a:lnTo>
                  <a:pt x="653361" y="1854348"/>
                </a:lnTo>
                <a:lnTo>
                  <a:pt x="695598" y="1874354"/>
                </a:lnTo>
                <a:lnTo>
                  <a:pt x="738901" y="1893792"/>
                </a:lnTo>
                <a:lnTo>
                  <a:pt x="783245" y="1912649"/>
                </a:lnTo>
                <a:lnTo>
                  <a:pt x="828608" y="1930913"/>
                </a:lnTo>
                <a:lnTo>
                  <a:pt x="874964" y="1948572"/>
                </a:lnTo>
                <a:lnTo>
                  <a:pt x="922290" y="1965614"/>
                </a:lnTo>
                <a:lnTo>
                  <a:pt x="970562" y="1982028"/>
                </a:lnTo>
                <a:lnTo>
                  <a:pt x="1019756" y="1997801"/>
                </a:lnTo>
                <a:lnTo>
                  <a:pt x="1069848" y="2012921"/>
                </a:lnTo>
                <a:lnTo>
                  <a:pt x="1120813" y="2027377"/>
                </a:lnTo>
                <a:lnTo>
                  <a:pt x="1172629" y="2041156"/>
                </a:lnTo>
                <a:lnTo>
                  <a:pt x="1225270" y="2054246"/>
                </a:lnTo>
                <a:lnTo>
                  <a:pt x="1278713" y="2066636"/>
                </a:lnTo>
                <a:lnTo>
                  <a:pt x="1332934" y="2078313"/>
                </a:lnTo>
                <a:lnTo>
                  <a:pt x="1387909" y="2089266"/>
                </a:lnTo>
                <a:lnTo>
                  <a:pt x="1443614" y="2099482"/>
                </a:lnTo>
                <a:lnTo>
                  <a:pt x="1500025" y="2108950"/>
                </a:lnTo>
                <a:lnTo>
                  <a:pt x="1557117" y="2117657"/>
                </a:lnTo>
                <a:lnTo>
                  <a:pt x="1614868" y="2125592"/>
                </a:lnTo>
                <a:lnTo>
                  <a:pt x="1673253" y="2132742"/>
                </a:lnTo>
                <a:lnTo>
                  <a:pt x="1732247" y="2139096"/>
                </a:lnTo>
                <a:lnTo>
                  <a:pt x="1791827" y="2144642"/>
                </a:lnTo>
                <a:lnTo>
                  <a:pt x="1851969" y="2149367"/>
                </a:lnTo>
                <a:lnTo>
                  <a:pt x="1912650" y="2153260"/>
                </a:lnTo>
                <a:lnTo>
                  <a:pt x="1973844" y="2156309"/>
                </a:lnTo>
                <a:lnTo>
                  <a:pt x="2035528" y="2158501"/>
                </a:lnTo>
                <a:lnTo>
                  <a:pt x="2097678" y="2159825"/>
                </a:lnTo>
                <a:lnTo>
                  <a:pt x="2160270" y="2160270"/>
                </a:lnTo>
                <a:lnTo>
                  <a:pt x="2223935" y="2159809"/>
                </a:lnTo>
                <a:lnTo>
                  <a:pt x="2287144" y="2158438"/>
                </a:lnTo>
                <a:lnTo>
                  <a:pt x="2349870" y="2156167"/>
                </a:lnTo>
                <a:lnTo>
                  <a:pt x="2412089" y="2153010"/>
                </a:lnTo>
                <a:lnTo>
                  <a:pt x="2473775" y="2148979"/>
                </a:lnTo>
                <a:lnTo>
                  <a:pt x="2534903" y="2144086"/>
                </a:lnTo>
                <a:lnTo>
                  <a:pt x="2595447" y="2138346"/>
                </a:lnTo>
                <a:lnTo>
                  <a:pt x="2655383" y="2131769"/>
                </a:lnTo>
                <a:lnTo>
                  <a:pt x="2714684" y="2124369"/>
                </a:lnTo>
                <a:lnTo>
                  <a:pt x="2773326" y="2116158"/>
                </a:lnTo>
                <a:lnTo>
                  <a:pt x="2831283" y="2107150"/>
                </a:lnTo>
                <a:lnTo>
                  <a:pt x="2888530" y="2097355"/>
                </a:lnTo>
                <a:lnTo>
                  <a:pt x="2945041" y="2086788"/>
                </a:lnTo>
                <a:lnTo>
                  <a:pt x="3000791" y="2075461"/>
                </a:lnTo>
                <a:lnTo>
                  <a:pt x="3055755" y="2063387"/>
                </a:lnTo>
                <a:lnTo>
                  <a:pt x="3109908" y="2050577"/>
                </a:lnTo>
                <a:lnTo>
                  <a:pt x="3163224" y="2037045"/>
                </a:lnTo>
                <a:lnTo>
                  <a:pt x="3215678" y="2022804"/>
                </a:lnTo>
                <a:lnTo>
                  <a:pt x="3267244" y="2007865"/>
                </a:lnTo>
                <a:lnTo>
                  <a:pt x="3317897" y="1992242"/>
                </a:lnTo>
                <a:lnTo>
                  <a:pt x="3367612" y="1975947"/>
                </a:lnTo>
                <a:lnTo>
                  <a:pt x="3416364" y="1958993"/>
                </a:lnTo>
                <a:lnTo>
                  <a:pt x="3464127" y="1941393"/>
                </a:lnTo>
                <a:lnTo>
                  <a:pt x="3510876" y="1923159"/>
                </a:lnTo>
                <a:lnTo>
                  <a:pt x="3556585" y="1904303"/>
                </a:lnTo>
                <a:lnTo>
                  <a:pt x="3601229" y="1884839"/>
                </a:lnTo>
                <a:lnTo>
                  <a:pt x="3644783" y="1864778"/>
                </a:lnTo>
                <a:lnTo>
                  <a:pt x="3687222" y="1844135"/>
                </a:lnTo>
                <a:lnTo>
                  <a:pt x="3728520" y="1822920"/>
                </a:lnTo>
                <a:lnTo>
                  <a:pt x="3768652" y="1801148"/>
                </a:lnTo>
                <a:lnTo>
                  <a:pt x="3807592" y="1778830"/>
                </a:lnTo>
                <a:lnTo>
                  <a:pt x="3845316" y="1755979"/>
                </a:lnTo>
                <a:lnTo>
                  <a:pt x="3881797" y="1732607"/>
                </a:lnTo>
                <a:lnTo>
                  <a:pt x="3917011" y="1708728"/>
                </a:lnTo>
                <a:lnTo>
                  <a:pt x="3950932" y="1684354"/>
                </a:lnTo>
                <a:lnTo>
                  <a:pt x="3983535" y="1659498"/>
                </a:lnTo>
                <a:lnTo>
                  <a:pt x="4014795" y="1634172"/>
                </a:lnTo>
                <a:lnTo>
                  <a:pt x="4044686" y="1608389"/>
                </a:lnTo>
                <a:lnTo>
                  <a:pt x="4073182" y="1582161"/>
                </a:lnTo>
                <a:lnTo>
                  <a:pt x="4125892" y="1528423"/>
                </a:lnTo>
                <a:lnTo>
                  <a:pt x="4172721" y="1473058"/>
                </a:lnTo>
                <a:lnTo>
                  <a:pt x="4213467" y="1416167"/>
                </a:lnTo>
                <a:lnTo>
                  <a:pt x="4247927" y="1357852"/>
                </a:lnTo>
                <a:lnTo>
                  <a:pt x="4275899" y="1298214"/>
                </a:lnTo>
                <a:lnTo>
                  <a:pt x="4297179" y="1237353"/>
                </a:lnTo>
                <a:lnTo>
                  <a:pt x="4311566" y="1175371"/>
                </a:lnTo>
                <a:lnTo>
                  <a:pt x="4318857" y="1112368"/>
                </a:lnTo>
                <a:lnTo>
                  <a:pt x="4319778" y="1080515"/>
                </a:lnTo>
                <a:lnTo>
                  <a:pt x="4318889" y="1049181"/>
                </a:lnTo>
                <a:lnTo>
                  <a:pt x="4311850" y="987192"/>
                </a:lnTo>
                <a:lnTo>
                  <a:pt x="4297956" y="926190"/>
                </a:lnTo>
                <a:lnTo>
                  <a:pt x="4277400" y="866272"/>
                </a:lnTo>
                <a:lnTo>
                  <a:pt x="4250374" y="807533"/>
                </a:lnTo>
                <a:lnTo>
                  <a:pt x="4217069" y="750069"/>
                </a:lnTo>
                <a:lnTo>
                  <a:pt x="4177678" y="693974"/>
                </a:lnTo>
                <a:lnTo>
                  <a:pt x="4132394" y="639345"/>
                </a:lnTo>
                <a:lnTo>
                  <a:pt x="4081407" y="586278"/>
                </a:lnTo>
                <a:lnTo>
                  <a:pt x="4024912" y="534867"/>
                </a:lnTo>
                <a:lnTo>
                  <a:pt x="3994658" y="509813"/>
                </a:lnTo>
                <a:lnTo>
                  <a:pt x="3963099" y="485209"/>
                </a:lnTo>
                <a:lnTo>
                  <a:pt x="3930258" y="461067"/>
                </a:lnTo>
                <a:lnTo>
                  <a:pt x="3896160" y="437398"/>
                </a:lnTo>
                <a:lnTo>
                  <a:pt x="3860829" y="414216"/>
                </a:lnTo>
                <a:lnTo>
                  <a:pt x="3824289" y="391532"/>
                </a:lnTo>
                <a:lnTo>
                  <a:pt x="3786564" y="369357"/>
                </a:lnTo>
                <a:lnTo>
                  <a:pt x="3747677" y="347704"/>
                </a:lnTo>
                <a:lnTo>
                  <a:pt x="3707653" y="326585"/>
                </a:lnTo>
                <a:lnTo>
                  <a:pt x="3666516" y="306012"/>
                </a:lnTo>
                <a:lnTo>
                  <a:pt x="3624290" y="285996"/>
                </a:lnTo>
                <a:lnTo>
                  <a:pt x="3580999" y="266549"/>
                </a:lnTo>
                <a:lnTo>
                  <a:pt x="3536667" y="247685"/>
                </a:lnTo>
                <a:lnTo>
                  <a:pt x="3491317" y="229413"/>
                </a:lnTo>
                <a:lnTo>
                  <a:pt x="3444975" y="211747"/>
                </a:lnTo>
                <a:lnTo>
                  <a:pt x="3397663" y="194698"/>
                </a:lnTo>
                <a:lnTo>
                  <a:pt x="3349407" y="178279"/>
                </a:lnTo>
                <a:lnTo>
                  <a:pt x="3300230" y="162501"/>
                </a:lnTo>
                <a:lnTo>
                  <a:pt x="3250155" y="147376"/>
                </a:lnTo>
                <a:lnTo>
                  <a:pt x="3199208" y="132916"/>
                </a:lnTo>
                <a:lnTo>
                  <a:pt x="3147412" y="119133"/>
                </a:lnTo>
                <a:lnTo>
                  <a:pt x="3094791" y="106040"/>
                </a:lnTo>
                <a:lnTo>
                  <a:pt x="3041369" y="93647"/>
                </a:lnTo>
                <a:lnTo>
                  <a:pt x="2987170" y="81967"/>
                </a:lnTo>
                <a:lnTo>
                  <a:pt x="2932218" y="71012"/>
                </a:lnTo>
                <a:lnTo>
                  <a:pt x="2876538" y="60794"/>
                </a:lnTo>
                <a:lnTo>
                  <a:pt x="2820153" y="51325"/>
                </a:lnTo>
                <a:lnTo>
                  <a:pt x="2763087" y="42616"/>
                </a:lnTo>
                <a:lnTo>
                  <a:pt x="2705364" y="34680"/>
                </a:lnTo>
                <a:lnTo>
                  <a:pt x="2647009" y="27529"/>
                </a:lnTo>
                <a:lnTo>
                  <a:pt x="2588044" y="21174"/>
                </a:lnTo>
                <a:lnTo>
                  <a:pt x="2528496" y="15628"/>
                </a:lnTo>
                <a:lnTo>
                  <a:pt x="2468386" y="10903"/>
                </a:lnTo>
                <a:lnTo>
                  <a:pt x="2407740" y="7009"/>
                </a:lnTo>
                <a:lnTo>
                  <a:pt x="2346581" y="3960"/>
                </a:lnTo>
                <a:lnTo>
                  <a:pt x="2284934" y="1768"/>
                </a:lnTo>
                <a:lnTo>
                  <a:pt x="2222822" y="444"/>
                </a:lnTo>
                <a:lnTo>
                  <a:pt x="216027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3619" y="1324737"/>
            <a:ext cx="1913889" cy="1663064"/>
          </a:xfrm>
          <a:custGeom>
            <a:avLst/>
            <a:gdLst/>
            <a:ahLst/>
            <a:cxnLst/>
            <a:rect l="l" t="t" r="r" b="b"/>
            <a:pathLst>
              <a:path w="1913890" h="1663064">
                <a:moveTo>
                  <a:pt x="1913381" y="819912"/>
                </a:moveTo>
                <a:lnTo>
                  <a:pt x="1762505" y="0"/>
                </a:lnTo>
                <a:lnTo>
                  <a:pt x="1277873" y="612648"/>
                </a:lnTo>
                <a:lnTo>
                  <a:pt x="1220723" y="360426"/>
                </a:lnTo>
                <a:lnTo>
                  <a:pt x="766571" y="941070"/>
                </a:lnTo>
                <a:lnTo>
                  <a:pt x="726947" y="726948"/>
                </a:lnTo>
                <a:lnTo>
                  <a:pt x="0" y="1662684"/>
                </a:lnTo>
                <a:lnTo>
                  <a:pt x="800099" y="1184910"/>
                </a:lnTo>
                <a:lnTo>
                  <a:pt x="835151" y="1360932"/>
                </a:lnTo>
                <a:lnTo>
                  <a:pt x="1338833" y="945642"/>
                </a:lnTo>
                <a:lnTo>
                  <a:pt x="1362455" y="1119378"/>
                </a:lnTo>
                <a:lnTo>
                  <a:pt x="1913381" y="8199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660000">
            <a:off x="5779288" y="1938530"/>
            <a:ext cx="11787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spc="-15" baseline="1984" dirty="0">
                <a:latin typeface="Arial"/>
                <a:cs typeface="Arial"/>
              </a:rPr>
              <a:t>Proble</a:t>
            </a:r>
            <a:r>
              <a:rPr sz="1400" b="1" spc="-10" dirty="0">
                <a:latin typeface="Arial"/>
                <a:cs typeface="Arial"/>
              </a:rPr>
              <a:t>mas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660000">
            <a:off x="5955766" y="2152091"/>
            <a:ext cx="788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spc="-22" baseline="1984" dirty="0">
                <a:latin typeface="Arial"/>
                <a:cs typeface="Arial"/>
              </a:rPr>
              <a:t>su</a:t>
            </a:r>
            <a:r>
              <a:rPr sz="1400" b="1" spc="-20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es</a:t>
            </a:r>
            <a:r>
              <a:rPr sz="1400" b="1" spc="-20" dirty="0">
                <a:latin typeface="Arial"/>
                <a:cs typeface="Arial"/>
              </a:rPr>
              <a:t>i</a:t>
            </a:r>
            <a:r>
              <a:rPr sz="1400" b="1" spc="-25" dirty="0">
                <a:latin typeface="Arial"/>
                <a:cs typeface="Arial"/>
              </a:rPr>
              <a:t>ó</a:t>
            </a:r>
            <a:r>
              <a:rPr sz="1400" b="1" spc="-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660000">
            <a:off x="5773392" y="2360511"/>
            <a:ext cx="106961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spc="-22" baseline="1984" dirty="0">
                <a:latin typeface="Arial"/>
                <a:cs typeface="Arial"/>
              </a:rPr>
              <a:t>divi</a:t>
            </a:r>
            <a:r>
              <a:rPr sz="1400" b="1" spc="-15" dirty="0">
                <a:latin typeface="Arial"/>
                <a:cs typeface="Arial"/>
              </a:rPr>
              <a:t>de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Reino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8536" y="2705290"/>
            <a:ext cx="3970401" cy="1811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603" y="4439030"/>
            <a:ext cx="1297305" cy="576580"/>
          </a:xfrm>
          <a:custGeom>
            <a:avLst/>
            <a:gdLst/>
            <a:ahLst/>
            <a:cxnLst/>
            <a:rect l="l" t="t" r="r" b="b"/>
            <a:pathLst>
              <a:path w="1297305" h="576579">
                <a:moveTo>
                  <a:pt x="973074" y="432054"/>
                </a:moveTo>
                <a:lnTo>
                  <a:pt x="973074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973074" y="432054"/>
                </a:lnTo>
                <a:close/>
              </a:path>
              <a:path w="1297305" h="576579">
                <a:moveTo>
                  <a:pt x="1296924" y="288036"/>
                </a:moveTo>
                <a:lnTo>
                  <a:pt x="973074" y="0"/>
                </a:lnTo>
                <a:lnTo>
                  <a:pt x="973074" y="576072"/>
                </a:lnTo>
                <a:lnTo>
                  <a:pt x="1296924" y="28803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603" y="4439030"/>
            <a:ext cx="1297305" cy="576580"/>
          </a:xfrm>
          <a:custGeom>
            <a:avLst/>
            <a:gdLst/>
            <a:ahLst/>
            <a:cxnLst/>
            <a:rect l="l" t="t" r="r" b="b"/>
            <a:pathLst>
              <a:path w="1297305" h="576579">
                <a:moveTo>
                  <a:pt x="973074" y="0"/>
                </a:moveTo>
                <a:lnTo>
                  <a:pt x="973074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973074" y="432054"/>
                </a:lnTo>
                <a:lnTo>
                  <a:pt x="973074" y="576072"/>
                </a:lnTo>
                <a:lnTo>
                  <a:pt x="1296924" y="288036"/>
                </a:lnTo>
                <a:lnTo>
                  <a:pt x="9730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8285" y="4584572"/>
            <a:ext cx="11696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hambrunas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0975" y="3286125"/>
            <a:ext cx="1332230" cy="577215"/>
          </a:xfrm>
          <a:custGeom>
            <a:avLst/>
            <a:gdLst/>
            <a:ahLst/>
            <a:cxnLst/>
            <a:rect l="l" t="t" r="r" b="b"/>
            <a:pathLst>
              <a:path w="1332230" h="577214">
                <a:moveTo>
                  <a:pt x="998982" y="432816"/>
                </a:moveTo>
                <a:lnTo>
                  <a:pt x="998982" y="144018"/>
                </a:lnTo>
                <a:lnTo>
                  <a:pt x="0" y="144018"/>
                </a:lnTo>
                <a:lnTo>
                  <a:pt x="0" y="432816"/>
                </a:lnTo>
                <a:lnTo>
                  <a:pt x="998982" y="432816"/>
                </a:lnTo>
                <a:close/>
              </a:path>
              <a:path w="1332230" h="577214">
                <a:moveTo>
                  <a:pt x="1331976" y="288798"/>
                </a:moveTo>
                <a:lnTo>
                  <a:pt x="998982" y="0"/>
                </a:lnTo>
                <a:lnTo>
                  <a:pt x="998982" y="576834"/>
                </a:lnTo>
                <a:lnTo>
                  <a:pt x="1331976" y="28879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975" y="3286125"/>
            <a:ext cx="1332230" cy="577215"/>
          </a:xfrm>
          <a:custGeom>
            <a:avLst/>
            <a:gdLst/>
            <a:ahLst/>
            <a:cxnLst/>
            <a:rect l="l" t="t" r="r" b="b"/>
            <a:pathLst>
              <a:path w="1332230" h="577214">
                <a:moveTo>
                  <a:pt x="998982" y="0"/>
                </a:moveTo>
                <a:lnTo>
                  <a:pt x="998982" y="144018"/>
                </a:lnTo>
                <a:lnTo>
                  <a:pt x="0" y="144018"/>
                </a:lnTo>
                <a:lnTo>
                  <a:pt x="0" y="432816"/>
                </a:lnTo>
                <a:lnTo>
                  <a:pt x="998982" y="432816"/>
                </a:lnTo>
                <a:lnTo>
                  <a:pt x="998982" y="576834"/>
                </a:lnTo>
                <a:lnTo>
                  <a:pt x="1331976" y="288798"/>
                </a:lnTo>
                <a:lnTo>
                  <a:pt x="9989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2951" y="3432428"/>
            <a:ext cx="1067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epidemias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2603" y="3862959"/>
            <a:ext cx="1224280" cy="576580"/>
          </a:xfrm>
          <a:custGeom>
            <a:avLst/>
            <a:gdLst/>
            <a:ahLst/>
            <a:cxnLst/>
            <a:rect l="l" t="t" r="r" b="b"/>
            <a:pathLst>
              <a:path w="1224280" h="576579">
                <a:moveTo>
                  <a:pt x="918210" y="432054"/>
                </a:moveTo>
                <a:lnTo>
                  <a:pt x="918210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918210" y="432054"/>
                </a:lnTo>
                <a:close/>
              </a:path>
              <a:path w="1224280" h="576579">
                <a:moveTo>
                  <a:pt x="1223772" y="288036"/>
                </a:moveTo>
                <a:lnTo>
                  <a:pt x="918210" y="0"/>
                </a:lnTo>
                <a:lnTo>
                  <a:pt x="918210" y="576072"/>
                </a:lnTo>
                <a:lnTo>
                  <a:pt x="1223772" y="28803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03" y="3862959"/>
            <a:ext cx="1224280" cy="576580"/>
          </a:xfrm>
          <a:custGeom>
            <a:avLst/>
            <a:gdLst/>
            <a:ahLst/>
            <a:cxnLst/>
            <a:rect l="l" t="t" r="r" b="b"/>
            <a:pathLst>
              <a:path w="1224280" h="576579">
                <a:moveTo>
                  <a:pt x="918210" y="0"/>
                </a:moveTo>
                <a:lnTo>
                  <a:pt x="918210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918210" y="432054"/>
                </a:lnTo>
                <a:lnTo>
                  <a:pt x="918210" y="576072"/>
                </a:lnTo>
                <a:lnTo>
                  <a:pt x="1223772" y="288036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0685" y="4008501"/>
            <a:ext cx="8013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guerras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031" y="2351151"/>
            <a:ext cx="1260475" cy="65087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80975" marR="147955" indent="-8953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Siglo XVII  ciclos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603" y="5015103"/>
            <a:ext cx="1295400" cy="576580"/>
          </a:xfrm>
          <a:custGeom>
            <a:avLst/>
            <a:gdLst/>
            <a:ahLst/>
            <a:cxnLst/>
            <a:rect l="l" t="t" r="r" b="b"/>
            <a:pathLst>
              <a:path w="1295400" h="576579">
                <a:moveTo>
                  <a:pt x="971550" y="432054"/>
                </a:moveTo>
                <a:lnTo>
                  <a:pt x="971550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971550" y="432054"/>
                </a:lnTo>
                <a:close/>
              </a:path>
              <a:path w="1295400" h="576579">
                <a:moveTo>
                  <a:pt x="1295400" y="288036"/>
                </a:moveTo>
                <a:lnTo>
                  <a:pt x="971550" y="0"/>
                </a:lnTo>
                <a:lnTo>
                  <a:pt x="971550" y="576072"/>
                </a:lnTo>
                <a:lnTo>
                  <a:pt x="1295400" y="28803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603" y="5015103"/>
            <a:ext cx="1295400" cy="576580"/>
          </a:xfrm>
          <a:custGeom>
            <a:avLst/>
            <a:gdLst/>
            <a:ahLst/>
            <a:cxnLst/>
            <a:rect l="l" t="t" r="r" b="b"/>
            <a:pathLst>
              <a:path w="1295400" h="576579">
                <a:moveTo>
                  <a:pt x="971550" y="0"/>
                </a:moveTo>
                <a:lnTo>
                  <a:pt x="971550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971550" y="432054"/>
                </a:lnTo>
                <a:lnTo>
                  <a:pt x="971550" y="576072"/>
                </a:lnTo>
                <a:lnTo>
                  <a:pt x="1295400" y="288036"/>
                </a:lnTo>
                <a:lnTo>
                  <a:pt x="9715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8211" y="5161407"/>
            <a:ext cx="8248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sequías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85133" y="2792778"/>
            <a:ext cx="2303400" cy="1646761"/>
          </a:xfrm>
          <a:custGeom>
            <a:avLst/>
            <a:gdLst/>
            <a:ahLst/>
            <a:cxnLst/>
            <a:rect l="l" t="t" r="r" b="b"/>
            <a:pathLst>
              <a:path w="2286000" h="1441450">
                <a:moveTo>
                  <a:pt x="0" y="0"/>
                </a:moveTo>
                <a:lnTo>
                  <a:pt x="0" y="1440942"/>
                </a:lnTo>
                <a:lnTo>
                  <a:pt x="2286000" y="1440941"/>
                </a:lnTo>
                <a:lnTo>
                  <a:pt x="228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9325" y="2792779"/>
            <a:ext cx="2401908" cy="1586678"/>
          </a:xfrm>
          <a:custGeom>
            <a:avLst/>
            <a:gdLst/>
            <a:ahLst/>
            <a:cxnLst/>
            <a:rect l="l" t="t" r="r" b="b"/>
            <a:pathLst>
              <a:path w="2286000" h="1442085">
                <a:moveTo>
                  <a:pt x="0" y="0"/>
                </a:moveTo>
                <a:lnTo>
                  <a:pt x="0" y="1441704"/>
                </a:lnTo>
                <a:lnTo>
                  <a:pt x="2286000" y="1441703"/>
                </a:lnTo>
                <a:lnTo>
                  <a:pt x="2286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2912" y="3171187"/>
            <a:ext cx="1761363" cy="1111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03954" y="2965322"/>
            <a:ext cx="1956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Empobrecimiento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851" y="5015103"/>
            <a:ext cx="1264285" cy="641985"/>
          </a:xfrm>
          <a:custGeom>
            <a:avLst/>
            <a:gdLst/>
            <a:ahLst/>
            <a:cxnLst/>
            <a:rect l="l" t="t" r="r" b="b"/>
            <a:pathLst>
              <a:path w="1264285" h="641985">
                <a:moveTo>
                  <a:pt x="0" y="0"/>
                </a:moveTo>
                <a:lnTo>
                  <a:pt x="0" y="641603"/>
                </a:lnTo>
                <a:lnTo>
                  <a:pt x="1264158" y="641603"/>
                </a:lnTo>
                <a:lnTo>
                  <a:pt x="12641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61560" y="5054727"/>
            <a:ext cx="8248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err="1" smtClean="0">
                <a:latin typeface="Arial"/>
                <a:cs typeface="Arial"/>
              </a:rPr>
              <a:t>Muchos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84522" y="5329046"/>
            <a:ext cx="1042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atrapados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01798" y="1909952"/>
            <a:ext cx="1283335" cy="1096645"/>
          </a:xfrm>
          <a:custGeom>
            <a:avLst/>
            <a:gdLst/>
            <a:ahLst/>
            <a:cxnLst/>
            <a:rect l="l" t="t" r="r" b="b"/>
            <a:pathLst>
              <a:path w="1283335" h="1096645">
                <a:moveTo>
                  <a:pt x="233172" y="925495"/>
                </a:moveTo>
                <a:lnTo>
                  <a:pt x="233172" y="600455"/>
                </a:lnTo>
                <a:lnTo>
                  <a:pt x="0" y="672083"/>
                </a:lnTo>
                <a:lnTo>
                  <a:pt x="203454" y="789431"/>
                </a:lnTo>
                <a:lnTo>
                  <a:pt x="203454" y="923571"/>
                </a:lnTo>
                <a:lnTo>
                  <a:pt x="233172" y="925495"/>
                </a:lnTo>
                <a:close/>
              </a:path>
              <a:path w="1283335" h="1096645">
                <a:moveTo>
                  <a:pt x="312420" y="1092915"/>
                </a:moveTo>
                <a:lnTo>
                  <a:pt x="312420" y="409193"/>
                </a:lnTo>
                <a:lnTo>
                  <a:pt x="61722" y="440435"/>
                </a:lnTo>
                <a:lnTo>
                  <a:pt x="233172" y="600455"/>
                </a:lnTo>
                <a:lnTo>
                  <a:pt x="233172" y="925495"/>
                </a:lnTo>
                <a:lnTo>
                  <a:pt x="297180" y="929639"/>
                </a:lnTo>
                <a:lnTo>
                  <a:pt x="309372" y="1096517"/>
                </a:lnTo>
                <a:lnTo>
                  <a:pt x="312420" y="1092915"/>
                </a:lnTo>
                <a:close/>
              </a:path>
              <a:path w="1283335" h="1096645">
                <a:moveTo>
                  <a:pt x="203454" y="923571"/>
                </a:moveTo>
                <a:lnTo>
                  <a:pt x="203454" y="789431"/>
                </a:lnTo>
                <a:lnTo>
                  <a:pt x="85344" y="915923"/>
                </a:lnTo>
                <a:lnTo>
                  <a:pt x="203454" y="923571"/>
                </a:lnTo>
                <a:close/>
              </a:path>
              <a:path w="1283335" h="1096645">
                <a:moveTo>
                  <a:pt x="863346" y="0"/>
                </a:moveTo>
                <a:lnTo>
                  <a:pt x="671322" y="223265"/>
                </a:lnTo>
                <a:lnTo>
                  <a:pt x="563118" y="104393"/>
                </a:lnTo>
                <a:lnTo>
                  <a:pt x="500634" y="330707"/>
                </a:lnTo>
                <a:lnTo>
                  <a:pt x="252984" y="201929"/>
                </a:lnTo>
                <a:lnTo>
                  <a:pt x="312420" y="409193"/>
                </a:lnTo>
                <a:lnTo>
                  <a:pt x="312420" y="1092915"/>
                </a:lnTo>
                <a:lnTo>
                  <a:pt x="460248" y="918209"/>
                </a:lnTo>
                <a:lnTo>
                  <a:pt x="533400" y="994409"/>
                </a:lnTo>
                <a:lnTo>
                  <a:pt x="598932" y="875537"/>
                </a:lnTo>
                <a:lnTo>
                  <a:pt x="706374" y="944879"/>
                </a:lnTo>
                <a:lnTo>
                  <a:pt x="735330" y="799337"/>
                </a:lnTo>
                <a:lnTo>
                  <a:pt x="858012" y="847295"/>
                </a:lnTo>
                <a:lnTo>
                  <a:pt x="858012" y="288035"/>
                </a:lnTo>
                <a:lnTo>
                  <a:pt x="863346" y="0"/>
                </a:lnTo>
                <a:close/>
              </a:path>
              <a:path w="1283335" h="1096645">
                <a:moveTo>
                  <a:pt x="1062228" y="150875"/>
                </a:moveTo>
                <a:lnTo>
                  <a:pt x="858012" y="288035"/>
                </a:lnTo>
                <a:lnTo>
                  <a:pt x="858012" y="847295"/>
                </a:lnTo>
                <a:lnTo>
                  <a:pt x="879348" y="855635"/>
                </a:lnTo>
                <a:lnTo>
                  <a:pt x="879348" y="714755"/>
                </a:lnTo>
                <a:lnTo>
                  <a:pt x="970026" y="734129"/>
                </a:lnTo>
                <a:lnTo>
                  <a:pt x="970026" y="321563"/>
                </a:lnTo>
                <a:lnTo>
                  <a:pt x="1062228" y="150875"/>
                </a:lnTo>
                <a:close/>
              </a:path>
              <a:path w="1283335" h="1096645">
                <a:moveTo>
                  <a:pt x="902970" y="864869"/>
                </a:moveTo>
                <a:lnTo>
                  <a:pt x="879348" y="714755"/>
                </a:lnTo>
                <a:lnTo>
                  <a:pt x="879348" y="855635"/>
                </a:lnTo>
                <a:lnTo>
                  <a:pt x="902970" y="864869"/>
                </a:lnTo>
                <a:close/>
              </a:path>
              <a:path w="1283335" h="1096645">
                <a:moveTo>
                  <a:pt x="1283208" y="316229"/>
                </a:moveTo>
                <a:lnTo>
                  <a:pt x="970026" y="321563"/>
                </a:lnTo>
                <a:lnTo>
                  <a:pt x="970026" y="734129"/>
                </a:lnTo>
                <a:lnTo>
                  <a:pt x="980694" y="736408"/>
                </a:lnTo>
                <a:lnTo>
                  <a:pt x="980694" y="609599"/>
                </a:lnTo>
                <a:lnTo>
                  <a:pt x="1011174" y="594568"/>
                </a:lnTo>
                <a:lnTo>
                  <a:pt x="1011174" y="463295"/>
                </a:lnTo>
                <a:lnTo>
                  <a:pt x="1283208" y="316229"/>
                </a:lnTo>
                <a:close/>
              </a:path>
              <a:path w="1283335" h="1096645">
                <a:moveTo>
                  <a:pt x="1136142" y="769619"/>
                </a:moveTo>
                <a:lnTo>
                  <a:pt x="980694" y="609599"/>
                </a:lnTo>
                <a:lnTo>
                  <a:pt x="980694" y="736408"/>
                </a:lnTo>
                <a:lnTo>
                  <a:pt x="1136142" y="769619"/>
                </a:lnTo>
                <a:close/>
              </a:path>
              <a:path w="1283335" h="1096645">
                <a:moveTo>
                  <a:pt x="1091946" y="554735"/>
                </a:moveTo>
                <a:lnTo>
                  <a:pt x="1011174" y="463295"/>
                </a:lnTo>
                <a:lnTo>
                  <a:pt x="1011174" y="594568"/>
                </a:lnTo>
                <a:lnTo>
                  <a:pt x="1091946" y="5547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 rot="21540000">
            <a:off x="2460473" y="2184846"/>
            <a:ext cx="6301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100" b="1" spc="-44" baseline="1984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540000">
            <a:off x="2386973" y="2396748"/>
            <a:ext cx="79174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37" baseline="1984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100" b="1" spc="-37" baseline="3968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540000">
            <a:off x="2522821" y="2610315"/>
            <a:ext cx="5358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37" baseline="1984" dirty="0">
                <a:solidFill>
                  <a:srgbClr val="FFFFFF"/>
                </a:solidFill>
                <a:latin typeface="Arial"/>
                <a:cs typeface="Arial"/>
              </a:rPr>
              <a:t>sal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20109" y="1990725"/>
            <a:ext cx="941069" cy="868680"/>
          </a:xfrm>
          <a:custGeom>
            <a:avLst/>
            <a:gdLst/>
            <a:ahLst/>
            <a:cxnLst/>
            <a:rect l="l" t="t" r="r" b="b"/>
            <a:pathLst>
              <a:path w="941070" h="868680">
                <a:moveTo>
                  <a:pt x="888151" y="55227"/>
                </a:moveTo>
                <a:lnTo>
                  <a:pt x="881993" y="48426"/>
                </a:lnTo>
                <a:lnTo>
                  <a:pt x="1524" y="860298"/>
                </a:lnTo>
                <a:lnTo>
                  <a:pt x="0" y="863346"/>
                </a:lnTo>
                <a:lnTo>
                  <a:pt x="762" y="867156"/>
                </a:lnTo>
                <a:lnTo>
                  <a:pt x="4572" y="868680"/>
                </a:lnTo>
                <a:lnTo>
                  <a:pt x="7620" y="867156"/>
                </a:lnTo>
                <a:lnTo>
                  <a:pt x="888151" y="55227"/>
                </a:lnTo>
                <a:close/>
              </a:path>
              <a:path w="941070" h="868680">
                <a:moveTo>
                  <a:pt x="941070" y="0"/>
                </a:moveTo>
                <a:lnTo>
                  <a:pt x="859536" y="23622"/>
                </a:lnTo>
                <a:lnTo>
                  <a:pt x="881993" y="48426"/>
                </a:lnTo>
                <a:lnTo>
                  <a:pt x="891540" y="39624"/>
                </a:lnTo>
                <a:lnTo>
                  <a:pt x="894588" y="38862"/>
                </a:lnTo>
                <a:lnTo>
                  <a:pt x="897636" y="40386"/>
                </a:lnTo>
                <a:lnTo>
                  <a:pt x="899160" y="43434"/>
                </a:lnTo>
                <a:lnTo>
                  <a:pt x="899160" y="67385"/>
                </a:lnTo>
                <a:lnTo>
                  <a:pt x="910590" y="80010"/>
                </a:lnTo>
                <a:lnTo>
                  <a:pt x="941070" y="0"/>
                </a:lnTo>
                <a:close/>
              </a:path>
              <a:path w="941070" h="868680">
                <a:moveTo>
                  <a:pt x="899160" y="43434"/>
                </a:moveTo>
                <a:lnTo>
                  <a:pt x="897636" y="40386"/>
                </a:lnTo>
                <a:lnTo>
                  <a:pt x="894588" y="38862"/>
                </a:lnTo>
                <a:lnTo>
                  <a:pt x="891540" y="39624"/>
                </a:lnTo>
                <a:lnTo>
                  <a:pt x="881993" y="48426"/>
                </a:lnTo>
                <a:lnTo>
                  <a:pt x="888151" y="55227"/>
                </a:lnTo>
                <a:lnTo>
                  <a:pt x="897636" y="46482"/>
                </a:lnTo>
                <a:lnTo>
                  <a:pt x="899160" y="43434"/>
                </a:lnTo>
                <a:close/>
              </a:path>
              <a:path w="941070" h="868680">
                <a:moveTo>
                  <a:pt x="899160" y="67385"/>
                </a:moveTo>
                <a:lnTo>
                  <a:pt x="899160" y="43434"/>
                </a:lnTo>
                <a:lnTo>
                  <a:pt x="897636" y="46482"/>
                </a:lnTo>
                <a:lnTo>
                  <a:pt x="888151" y="55227"/>
                </a:lnTo>
                <a:lnTo>
                  <a:pt x="899160" y="67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81903" y="2710052"/>
            <a:ext cx="1371600" cy="797560"/>
          </a:xfrm>
          <a:custGeom>
            <a:avLst/>
            <a:gdLst/>
            <a:ahLst/>
            <a:cxnLst/>
            <a:rect l="l" t="t" r="r" b="b"/>
            <a:pathLst>
              <a:path w="1371600" h="797560">
                <a:moveTo>
                  <a:pt x="1308156" y="42114"/>
                </a:moveTo>
                <a:lnTo>
                  <a:pt x="1303724" y="34403"/>
                </a:lnTo>
                <a:lnTo>
                  <a:pt x="2286" y="787908"/>
                </a:lnTo>
                <a:lnTo>
                  <a:pt x="0" y="790956"/>
                </a:lnTo>
                <a:lnTo>
                  <a:pt x="762" y="794766"/>
                </a:lnTo>
                <a:lnTo>
                  <a:pt x="3810" y="797052"/>
                </a:lnTo>
                <a:lnTo>
                  <a:pt x="7620" y="796290"/>
                </a:lnTo>
                <a:lnTo>
                  <a:pt x="1308156" y="42114"/>
                </a:lnTo>
                <a:close/>
              </a:path>
              <a:path w="1371600" h="797560">
                <a:moveTo>
                  <a:pt x="1371600" y="0"/>
                </a:moveTo>
                <a:lnTo>
                  <a:pt x="1287018" y="5334"/>
                </a:lnTo>
                <a:lnTo>
                  <a:pt x="1303724" y="34403"/>
                </a:lnTo>
                <a:lnTo>
                  <a:pt x="1314450" y="28194"/>
                </a:lnTo>
                <a:lnTo>
                  <a:pt x="1318260" y="27432"/>
                </a:lnTo>
                <a:lnTo>
                  <a:pt x="1320546" y="29718"/>
                </a:lnTo>
                <a:lnTo>
                  <a:pt x="1321308" y="33528"/>
                </a:lnTo>
                <a:lnTo>
                  <a:pt x="1321308" y="64998"/>
                </a:lnTo>
                <a:lnTo>
                  <a:pt x="1325118" y="71628"/>
                </a:lnTo>
                <a:lnTo>
                  <a:pt x="1371600" y="0"/>
                </a:lnTo>
                <a:close/>
              </a:path>
              <a:path w="1371600" h="797560">
                <a:moveTo>
                  <a:pt x="1321308" y="33528"/>
                </a:moveTo>
                <a:lnTo>
                  <a:pt x="1320546" y="29718"/>
                </a:lnTo>
                <a:lnTo>
                  <a:pt x="1318260" y="27432"/>
                </a:lnTo>
                <a:lnTo>
                  <a:pt x="1314450" y="28194"/>
                </a:lnTo>
                <a:lnTo>
                  <a:pt x="1303724" y="34403"/>
                </a:lnTo>
                <a:lnTo>
                  <a:pt x="1308156" y="42114"/>
                </a:lnTo>
                <a:lnTo>
                  <a:pt x="1319022" y="35814"/>
                </a:lnTo>
                <a:lnTo>
                  <a:pt x="1321308" y="33528"/>
                </a:lnTo>
                <a:close/>
              </a:path>
              <a:path w="1371600" h="797560">
                <a:moveTo>
                  <a:pt x="1321308" y="64998"/>
                </a:moveTo>
                <a:lnTo>
                  <a:pt x="1321308" y="33528"/>
                </a:lnTo>
                <a:lnTo>
                  <a:pt x="1319022" y="35814"/>
                </a:lnTo>
                <a:lnTo>
                  <a:pt x="1308156" y="42114"/>
                </a:lnTo>
                <a:lnTo>
                  <a:pt x="1321308" y="64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699128" y="1270635"/>
            <a:ext cx="2406650" cy="585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" rIns="0" bIns="0" rtlCol="0">
            <a:spAutoFit/>
          </a:bodyPr>
          <a:lstStyle/>
          <a:p>
            <a:pPr marL="802640" marR="84455" indent="-711200">
              <a:lnSpc>
                <a:spcPts val="2160"/>
              </a:lnSpc>
              <a:spcBef>
                <a:spcPts val="35"/>
              </a:spcBef>
            </a:pPr>
            <a:r>
              <a:rPr sz="1800" spc="-5" dirty="0">
                <a:latin typeface="Arial"/>
                <a:cs typeface="Arial"/>
              </a:rPr>
              <a:t>Reino entre Corobal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10" dirty="0">
                <a:latin typeface="Arial"/>
                <a:cs typeface="Arial"/>
              </a:rPr>
              <a:t>Gambia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41310" y="1918335"/>
            <a:ext cx="1492250" cy="11347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" rIns="0" bIns="0" rtlCol="0">
            <a:spAutoFit/>
          </a:bodyPr>
          <a:lstStyle/>
          <a:p>
            <a:pPr marL="91440" marR="147320" indent="-635" algn="ctr">
              <a:lnSpc>
                <a:spcPts val="2160"/>
              </a:lnSpc>
              <a:spcBef>
                <a:spcPts val="35"/>
              </a:spcBef>
            </a:pPr>
            <a:r>
              <a:rPr sz="1800" spc="-5" dirty="0">
                <a:latin typeface="Arial"/>
                <a:cs typeface="Arial"/>
              </a:rPr>
              <a:t>Reino 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río  </a:t>
            </a:r>
            <a:r>
              <a:rPr sz="1800" spc="-5" dirty="0">
                <a:latin typeface="Arial"/>
                <a:cs typeface="Arial"/>
              </a:rPr>
              <a:t>Casamance  </a:t>
            </a:r>
            <a:r>
              <a:rPr sz="1800" spc="-10" dirty="0">
                <a:latin typeface="Arial"/>
                <a:cs typeface="Arial"/>
              </a:rPr>
              <a:t>Hegemonía</a:t>
            </a:r>
            <a:endParaRPr sz="1800" dirty="0">
              <a:latin typeface="Arial"/>
              <a:cs typeface="Arial"/>
            </a:endParaRPr>
          </a:p>
          <a:p>
            <a:pPr marL="62865" algn="ctr">
              <a:lnSpc>
                <a:spcPts val="2095"/>
              </a:lnSpc>
            </a:pPr>
            <a:r>
              <a:rPr lang="es-PA" sz="1800" spc="-5" dirty="0" smtClean="0">
                <a:latin typeface="Arial"/>
                <a:cs typeface="Arial"/>
              </a:rPr>
              <a:t>S</a:t>
            </a:r>
            <a:r>
              <a:rPr sz="1800" spc="-5" dirty="0" err="1" smtClean="0">
                <a:latin typeface="Arial"/>
                <a:cs typeface="Arial"/>
              </a:rPr>
              <a:t>obre</a:t>
            </a:r>
            <a:r>
              <a:rPr lang="es-PA" sz="1800" spc="-5" dirty="0" smtClean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24505" y="4694224"/>
            <a:ext cx="1143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mandingas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21353" y="4909794"/>
            <a:ext cx="889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balantas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61050" y="4918252"/>
            <a:ext cx="6229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djolas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1301" y="3254730"/>
            <a:ext cx="584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papel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90434" y="3757650"/>
            <a:ext cx="788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banhun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73849" y="4262170"/>
            <a:ext cx="10039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casangas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831233" y="3404234"/>
            <a:ext cx="1550670" cy="280670"/>
          </a:xfrm>
          <a:custGeom>
            <a:avLst/>
            <a:gdLst/>
            <a:ahLst/>
            <a:cxnLst/>
            <a:rect l="l" t="t" r="r" b="b"/>
            <a:pathLst>
              <a:path w="1550670" h="280670">
                <a:moveTo>
                  <a:pt x="74365" y="232466"/>
                </a:moveTo>
                <a:lnTo>
                  <a:pt x="63243" y="213843"/>
                </a:lnTo>
                <a:lnTo>
                  <a:pt x="40357" y="204216"/>
                </a:lnTo>
                <a:lnTo>
                  <a:pt x="32737" y="204978"/>
                </a:lnTo>
                <a:lnTo>
                  <a:pt x="25117" y="206502"/>
                </a:lnTo>
                <a:lnTo>
                  <a:pt x="6284" y="221380"/>
                </a:lnTo>
                <a:lnTo>
                  <a:pt x="0" y="243016"/>
                </a:lnTo>
                <a:lnTo>
                  <a:pt x="7036" y="264682"/>
                </a:lnTo>
                <a:lnTo>
                  <a:pt x="28165" y="279654"/>
                </a:lnTo>
                <a:lnTo>
                  <a:pt x="33499" y="280187"/>
                </a:lnTo>
                <a:lnTo>
                  <a:pt x="33499" y="243078"/>
                </a:lnTo>
                <a:lnTo>
                  <a:pt x="34261" y="240030"/>
                </a:lnTo>
                <a:lnTo>
                  <a:pt x="37309" y="237744"/>
                </a:lnTo>
                <a:lnTo>
                  <a:pt x="74365" y="232466"/>
                </a:lnTo>
                <a:close/>
              </a:path>
              <a:path w="1550670" h="280670">
                <a:moveTo>
                  <a:pt x="74880" y="233329"/>
                </a:moveTo>
                <a:lnTo>
                  <a:pt x="74373" y="232480"/>
                </a:lnTo>
                <a:lnTo>
                  <a:pt x="73638" y="232570"/>
                </a:lnTo>
                <a:lnTo>
                  <a:pt x="37309" y="237744"/>
                </a:lnTo>
                <a:lnTo>
                  <a:pt x="34261" y="240030"/>
                </a:lnTo>
                <a:lnTo>
                  <a:pt x="33499" y="243078"/>
                </a:lnTo>
                <a:lnTo>
                  <a:pt x="35023" y="246126"/>
                </a:lnTo>
                <a:lnTo>
                  <a:pt x="38833" y="247650"/>
                </a:lnTo>
                <a:lnTo>
                  <a:pt x="74373" y="242570"/>
                </a:lnTo>
                <a:lnTo>
                  <a:pt x="74880" y="233329"/>
                </a:lnTo>
                <a:close/>
              </a:path>
              <a:path w="1550670" h="280670">
                <a:moveTo>
                  <a:pt x="74373" y="242570"/>
                </a:moveTo>
                <a:lnTo>
                  <a:pt x="38833" y="247650"/>
                </a:lnTo>
                <a:lnTo>
                  <a:pt x="35023" y="246126"/>
                </a:lnTo>
                <a:lnTo>
                  <a:pt x="33499" y="243078"/>
                </a:lnTo>
                <a:lnTo>
                  <a:pt x="33499" y="280187"/>
                </a:lnTo>
                <a:lnTo>
                  <a:pt x="35023" y="280339"/>
                </a:lnTo>
                <a:lnTo>
                  <a:pt x="43405" y="280416"/>
                </a:lnTo>
                <a:lnTo>
                  <a:pt x="51025" y="278130"/>
                </a:lnTo>
                <a:lnTo>
                  <a:pt x="57883" y="275082"/>
                </a:lnTo>
                <a:lnTo>
                  <a:pt x="73638" y="255974"/>
                </a:lnTo>
                <a:lnTo>
                  <a:pt x="74373" y="242570"/>
                </a:lnTo>
                <a:close/>
              </a:path>
              <a:path w="1550670" h="280670">
                <a:moveTo>
                  <a:pt x="1475844" y="42254"/>
                </a:moveTo>
                <a:lnTo>
                  <a:pt x="1474546" y="33071"/>
                </a:lnTo>
                <a:lnTo>
                  <a:pt x="74365" y="232466"/>
                </a:lnTo>
                <a:lnTo>
                  <a:pt x="74880" y="233329"/>
                </a:lnTo>
                <a:lnTo>
                  <a:pt x="74880" y="242497"/>
                </a:lnTo>
                <a:lnTo>
                  <a:pt x="1475844" y="42254"/>
                </a:lnTo>
                <a:close/>
              </a:path>
              <a:path w="1550670" h="280670">
                <a:moveTo>
                  <a:pt x="74880" y="242497"/>
                </a:moveTo>
                <a:lnTo>
                  <a:pt x="74880" y="233329"/>
                </a:lnTo>
                <a:lnTo>
                  <a:pt x="74373" y="242570"/>
                </a:lnTo>
                <a:lnTo>
                  <a:pt x="74880" y="242497"/>
                </a:lnTo>
                <a:close/>
              </a:path>
              <a:path w="1550670" h="280670">
                <a:moveTo>
                  <a:pt x="1550641" y="26670"/>
                </a:moveTo>
                <a:lnTo>
                  <a:pt x="1469869" y="0"/>
                </a:lnTo>
                <a:lnTo>
                  <a:pt x="1474546" y="33071"/>
                </a:lnTo>
                <a:lnTo>
                  <a:pt x="1487395" y="31242"/>
                </a:lnTo>
                <a:lnTo>
                  <a:pt x="1491205" y="32004"/>
                </a:lnTo>
                <a:lnTo>
                  <a:pt x="1492729" y="35052"/>
                </a:lnTo>
                <a:lnTo>
                  <a:pt x="1492729" y="66956"/>
                </a:lnTo>
                <a:lnTo>
                  <a:pt x="1550641" y="26670"/>
                </a:lnTo>
                <a:close/>
              </a:path>
              <a:path w="1550670" h="280670">
                <a:moveTo>
                  <a:pt x="1492729" y="35052"/>
                </a:moveTo>
                <a:lnTo>
                  <a:pt x="1491205" y="32004"/>
                </a:lnTo>
                <a:lnTo>
                  <a:pt x="1487395" y="31242"/>
                </a:lnTo>
                <a:lnTo>
                  <a:pt x="1474546" y="33071"/>
                </a:lnTo>
                <a:lnTo>
                  <a:pt x="1475844" y="42254"/>
                </a:lnTo>
                <a:lnTo>
                  <a:pt x="1488919" y="40386"/>
                </a:lnTo>
                <a:lnTo>
                  <a:pt x="1491967" y="38862"/>
                </a:lnTo>
                <a:lnTo>
                  <a:pt x="1492729" y="35052"/>
                </a:lnTo>
                <a:close/>
              </a:path>
              <a:path w="1550670" h="280670">
                <a:moveTo>
                  <a:pt x="1492729" y="66956"/>
                </a:moveTo>
                <a:lnTo>
                  <a:pt x="1492729" y="35052"/>
                </a:lnTo>
                <a:lnTo>
                  <a:pt x="1491967" y="38862"/>
                </a:lnTo>
                <a:lnTo>
                  <a:pt x="1488919" y="40386"/>
                </a:lnTo>
                <a:lnTo>
                  <a:pt x="1475844" y="42254"/>
                </a:lnTo>
                <a:lnTo>
                  <a:pt x="1480537" y="75438"/>
                </a:lnTo>
                <a:lnTo>
                  <a:pt x="1492729" y="66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47408" y="3824859"/>
            <a:ext cx="1263650" cy="144145"/>
          </a:xfrm>
          <a:custGeom>
            <a:avLst/>
            <a:gdLst/>
            <a:ahLst/>
            <a:cxnLst/>
            <a:rect l="l" t="t" r="r" b="b"/>
            <a:pathLst>
              <a:path w="1263650" h="144145">
                <a:moveTo>
                  <a:pt x="75314" y="34974"/>
                </a:moveTo>
                <a:lnTo>
                  <a:pt x="68063" y="14608"/>
                </a:lnTo>
                <a:lnTo>
                  <a:pt x="47448" y="761"/>
                </a:lnTo>
                <a:lnTo>
                  <a:pt x="39828" y="0"/>
                </a:lnTo>
                <a:lnTo>
                  <a:pt x="32208" y="0"/>
                </a:lnTo>
                <a:lnTo>
                  <a:pt x="9932" y="11696"/>
                </a:lnTo>
                <a:lnTo>
                  <a:pt x="0" y="31765"/>
                </a:lnTo>
                <a:lnTo>
                  <a:pt x="3314" y="54049"/>
                </a:lnTo>
                <a:lnTo>
                  <a:pt x="20778" y="72389"/>
                </a:lnTo>
                <a:lnTo>
                  <a:pt x="27636" y="74675"/>
                </a:lnTo>
                <a:lnTo>
                  <a:pt x="32970" y="75742"/>
                </a:lnTo>
                <a:lnTo>
                  <a:pt x="32970" y="37337"/>
                </a:lnTo>
                <a:lnTo>
                  <a:pt x="34494" y="34289"/>
                </a:lnTo>
                <a:lnTo>
                  <a:pt x="38304" y="32765"/>
                </a:lnTo>
                <a:lnTo>
                  <a:pt x="75314" y="34974"/>
                </a:lnTo>
                <a:close/>
              </a:path>
              <a:path w="1263650" h="144145">
                <a:moveTo>
                  <a:pt x="75757" y="36218"/>
                </a:moveTo>
                <a:lnTo>
                  <a:pt x="75314" y="34974"/>
                </a:lnTo>
                <a:lnTo>
                  <a:pt x="38304" y="32765"/>
                </a:lnTo>
                <a:lnTo>
                  <a:pt x="34494" y="34289"/>
                </a:lnTo>
                <a:lnTo>
                  <a:pt x="32970" y="37337"/>
                </a:lnTo>
                <a:lnTo>
                  <a:pt x="34494" y="41147"/>
                </a:lnTo>
                <a:lnTo>
                  <a:pt x="37542" y="42671"/>
                </a:lnTo>
                <a:lnTo>
                  <a:pt x="73546" y="44820"/>
                </a:lnTo>
                <a:lnTo>
                  <a:pt x="75757" y="36218"/>
                </a:lnTo>
                <a:close/>
              </a:path>
              <a:path w="1263650" h="144145">
                <a:moveTo>
                  <a:pt x="73546" y="44820"/>
                </a:moveTo>
                <a:lnTo>
                  <a:pt x="37542" y="42671"/>
                </a:lnTo>
                <a:lnTo>
                  <a:pt x="34494" y="41147"/>
                </a:lnTo>
                <a:lnTo>
                  <a:pt x="32970" y="37337"/>
                </a:lnTo>
                <a:lnTo>
                  <a:pt x="32970" y="75742"/>
                </a:lnTo>
                <a:lnTo>
                  <a:pt x="35256" y="76199"/>
                </a:lnTo>
                <a:lnTo>
                  <a:pt x="42876" y="75437"/>
                </a:lnTo>
                <a:lnTo>
                  <a:pt x="50496" y="73913"/>
                </a:lnTo>
                <a:lnTo>
                  <a:pt x="70058" y="58388"/>
                </a:lnTo>
                <a:lnTo>
                  <a:pt x="73546" y="44820"/>
                </a:lnTo>
                <a:close/>
              </a:path>
              <a:path w="1263650" h="144145">
                <a:moveTo>
                  <a:pt x="75757" y="44952"/>
                </a:moveTo>
                <a:lnTo>
                  <a:pt x="75757" y="36218"/>
                </a:lnTo>
                <a:lnTo>
                  <a:pt x="73546" y="44820"/>
                </a:lnTo>
                <a:lnTo>
                  <a:pt x="75757" y="44952"/>
                </a:lnTo>
                <a:close/>
              </a:path>
              <a:path w="1263650" h="144145">
                <a:moveTo>
                  <a:pt x="1187700" y="101352"/>
                </a:moveTo>
                <a:lnTo>
                  <a:pt x="75314" y="34974"/>
                </a:lnTo>
                <a:lnTo>
                  <a:pt x="75757" y="36218"/>
                </a:lnTo>
                <a:lnTo>
                  <a:pt x="75757" y="44952"/>
                </a:lnTo>
                <a:lnTo>
                  <a:pt x="1187099" y="111268"/>
                </a:lnTo>
                <a:lnTo>
                  <a:pt x="1187700" y="101352"/>
                </a:lnTo>
                <a:close/>
              </a:path>
              <a:path w="1263650" h="144145">
                <a:moveTo>
                  <a:pt x="1204926" y="135554"/>
                </a:moveTo>
                <a:lnTo>
                  <a:pt x="1204926" y="107441"/>
                </a:lnTo>
                <a:lnTo>
                  <a:pt x="1203402" y="110489"/>
                </a:lnTo>
                <a:lnTo>
                  <a:pt x="1199592" y="112013"/>
                </a:lnTo>
                <a:lnTo>
                  <a:pt x="1187099" y="111268"/>
                </a:lnTo>
                <a:lnTo>
                  <a:pt x="1185114" y="144017"/>
                </a:lnTo>
                <a:lnTo>
                  <a:pt x="1204926" y="135554"/>
                </a:lnTo>
                <a:close/>
              </a:path>
              <a:path w="1263650" h="144145">
                <a:moveTo>
                  <a:pt x="1204926" y="107441"/>
                </a:moveTo>
                <a:lnTo>
                  <a:pt x="1203402" y="103631"/>
                </a:lnTo>
                <a:lnTo>
                  <a:pt x="1200354" y="102107"/>
                </a:lnTo>
                <a:lnTo>
                  <a:pt x="1187700" y="101352"/>
                </a:lnTo>
                <a:lnTo>
                  <a:pt x="1187099" y="111268"/>
                </a:lnTo>
                <a:lnTo>
                  <a:pt x="1199592" y="112013"/>
                </a:lnTo>
                <a:lnTo>
                  <a:pt x="1203402" y="110489"/>
                </a:lnTo>
                <a:lnTo>
                  <a:pt x="1204926" y="107441"/>
                </a:lnTo>
                <a:close/>
              </a:path>
              <a:path w="1263650" h="144145">
                <a:moveTo>
                  <a:pt x="1263600" y="110489"/>
                </a:moveTo>
                <a:lnTo>
                  <a:pt x="1189686" y="68579"/>
                </a:lnTo>
                <a:lnTo>
                  <a:pt x="1187700" y="101352"/>
                </a:lnTo>
                <a:lnTo>
                  <a:pt x="1200354" y="102107"/>
                </a:lnTo>
                <a:lnTo>
                  <a:pt x="1203402" y="103631"/>
                </a:lnTo>
                <a:lnTo>
                  <a:pt x="1204926" y="107441"/>
                </a:lnTo>
                <a:lnTo>
                  <a:pt x="1204926" y="135554"/>
                </a:lnTo>
                <a:lnTo>
                  <a:pt x="1263600" y="110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05047" y="4185284"/>
            <a:ext cx="1332865" cy="212090"/>
          </a:xfrm>
          <a:custGeom>
            <a:avLst/>
            <a:gdLst/>
            <a:ahLst/>
            <a:cxnLst/>
            <a:rect l="l" t="t" r="r" b="b"/>
            <a:pathLst>
              <a:path w="1332865" h="212089">
                <a:moveTo>
                  <a:pt x="75098" y="36899"/>
                </a:moveTo>
                <a:lnTo>
                  <a:pt x="69194" y="16502"/>
                </a:lnTo>
                <a:lnTo>
                  <a:pt x="48839" y="1523"/>
                </a:lnTo>
                <a:lnTo>
                  <a:pt x="41219" y="0"/>
                </a:lnTo>
                <a:lnTo>
                  <a:pt x="33599" y="0"/>
                </a:lnTo>
                <a:lnTo>
                  <a:pt x="10967" y="10249"/>
                </a:lnTo>
                <a:lnTo>
                  <a:pt x="0" y="29922"/>
                </a:lnTo>
                <a:lnTo>
                  <a:pt x="2022" y="52351"/>
                </a:lnTo>
                <a:lnTo>
                  <a:pt x="18359" y="70865"/>
                </a:lnTo>
                <a:lnTo>
                  <a:pt x="25217" y="73913"/>
                </a:lnTo>
                <a:lnTo>
                  <a:pt x="32837" y="75437"/>
                </a:lnTo>
                <a:lnTo>
                  <a:pt x="32837" y="37337"/>
                </a:lnTo>
                <a:lnTo>
                  <a:pt x="34361" y="34289"/>
                </a:lnTo>
                <a:lnTo>
                  <a:pt x="38171" y="32765"/>
                </a:lnTo>
                <a:lnTo>
                  <a:pt x="75098" y="36899"/>
                </a:lnTo>
                <a:close/>
              </a:path>
              <a:path w="1332865" h="212089">
                <a:moveTo>
                  <a:pt x="75480" y="38219"/>
                </a:moveTo>
                <a:lnTo>
                  <a:pt x="75098" y="36899"/>
                </a:lnTo>
                <a:lnTo>
                  <a:pt x="38171" y="32765"/>
                </a:lnTo>
                <a:lnTo>
                  <a:pt x="34361" y="34289"/>
                </a:lnTo>
                <a:lnTo>
                  <a:pt x="32837" y="37337"/>
                </a:lnTo>
                <a:lnTo>
                  <a:pt x="33599" y="41147"/>
                </a:lnTo>
                <a:lnTo>
                  <a:pt x="36647" y="42671"/>
                </a:lnTo>
                <a:lnTo>
                  <a:pt x="72658" y="46680"/>
                </a:lnTo>
                <a:lnTo>
                  <a:pt x="75480" y="38219"/>
                </a:lnTo>
                <a:close/>
              </a:path>
              <a:path w="1332865" h="212089">
                <a:moveTo>
                  <a:pt x="72658" y="46680"/>
                </a:moveTo>
                <a:lnTo>
                  <a:pt x="36647" y="42671"/>
                </a:lnTo>
                <a:lnTo>
                  <a:pt x="33599" y="41147"/>
                </a:lnTo>
                <a:lnTo>
                  <a:pt x="32837" y="37337"/>
                </a:lnTo>
                <a:lnTo>
                  <a:pt x="32837" y="75437"/>
                </a:lnTo>
                <a:lnTo>
                  <a:pt x="41219" y="75361"/>
                </a:lnTo>
                <a:lnTo>
                  <a:pt x="48077" y="74675"/>
                </a:lnTo>
                <a:lnTo>
                  <a:pt x="68256" y="59875"/>
                </a:lnTo>
                <a:lnTo>
                  <a:pt x="72658" y="46680"/>
                </a:lnTo>
                <a:close/>
              </a:path>
              <a:path w="1332865" h="212089">
                <a:moveTo>
                  <a:pt x="75480" y="46994"/>
                </a:moveTo>
                <a:lnTo>
                  <a:pt x="75480" y="38219"/>
                </a:lnTo>
                <a:lnTo>
                  <a:pt x="72658" y="46680"/>
                </a:lnTo>
                <a:lnTo>
                  <a:pt x="75480" y="46994"/>
                </a:lnTo>
                <a:close/>
              </a:path>
              <a:path w="1332865" h="212089">
                <a:moveTo>
                  <a:pt x="1257483" y="169250"/>
                </a:moveTo>
                <a:lnTo>
                  <a:pt x="75098" y="36899"/>
                </a:lnTo>
                <a:lnTo>
                  <a:pt x="75480" y="38219"/>
                </a:lnTo>
                <a:lnTo>
                  <a:pt x="75480" y="46994"/>
                </a:lnTo>
                <a:lnTo>
                  <a:pt x="1256470" y="178459"/>
                </a:lnTo>
                <a:lnTo>
                  <a:pt x="1257483" y="169250"/>
                </a:lnTo>
                <a:close/>
              </a:path>
              <a:path w="1332865" h="212089">
                <a:moveTo>
                  <a:pt x="1274135" y="203911"/>
                </a:moveTo>
                <a:lnTo>
                  <a:pt x="1274135" y="176021"/>
                </a:lnTo>
                <a:lnTo>
                  <a:pt x="1272611" y="179069"/>
                </a:lnTo>
                <a:lnTo>
                  <a:pt x="1268801" y="179831"/>
                </a:lnTo>
                <a:lnTo>
                  <a:pt x="1256470" y="178459"/>
                </a:lnTo>
                <a:lnTo>
                  <a:pt x="1252799" y="211835"/>
                </a:lnTo>
                <a:lnTo>
                  <a:pt x="1274135" y="203911"/>
                </a:lnTo>
                <a:close/>
              </a:path>
              <a:path w="1332865" h="212089">
                <a:moveTo>
                  <a:pt x="1274135" y="176021"/>
                </a:moveTo>
                <a:lnTo>
                  <a:pt x="1273373" y="172211"/>
                </a:lnTo>
                <a:lnTo>
                  <a:pt x="1270325" y="170687"/>
                </a:lnTo>
                <a:lnTo>
                  <a:pt x="1257483" y="169250"/>
                </a:lnTo>
                <a:lnTo>
                  <a:pt x="1256470" y="178459"/>
                </a:lnTo>
                <a:lnTo>
                  <a:pt x="1268801" y="179831"/>
                </a:lnTo>
                <a:lnTo>
                  <a:pt x="1272611" y="179069"/>
                </a:lnTo>
                <a:lnTo>
                  <a:pt x="1274135" y="176021"/>
                </a:lnTo>
                <a:close/>
              </a:path>
              <a:path w="1332865" h="212089">
                <a:moveTo>
                  <a:pt x="1332809" y="182117"/>
                </a:moveTo>
                <a:lnTo>
                  <a:pt x="1261181" y="135635"/>
                </a:lnTo>
                <a:lnTo>
                  <a:pt x="1257483" y="169250"/>
                </a:lnTo>
                <a:lnTo>
                  <a:pt x="1270325" y="170687"/>
                </a:lnTo>
                <a:lnTo>
                  <a:pt x="1273373" y="172211"/>
                </a:lnTo>
                <a:lnTo>
                  <a:pt x="1274135" y="176021"/>
                </a:lnTo>
                <a:lnTo>
                  <a:pt x="1274135" y="203911"/>
                </a:lnTo>
                <a:lnTo>
                  <a:pt x="1332809" y="18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43930" y="3897658"/>
            <a:ext cx="209550" cy="1045844"/>
          </a:xfrm>
          <a:custGeom>
            <a:avLst/>
            <a:gdLst/>
            <a:ahLst/>
            <a:cxnLst/>
            <a:rect l="l" t="t" r="r" b="b"/>
            <a:pathLst>
              <a:path w="209550" h="1045845">
                <a:moveTo>
                  <a:pt x="76200" y="39976"/>
                </a:moveTo>
                <a:lnTo>
                  <a:pt x="75438" y="32356"/>
                </a:lnTo>
                <a:lnTo>
                  <a:pt x="73914" y="25498"/>
                </a:lnTo>
                <a:lnTo>
                  <a:pt x="58428" y="5786"/>
                </a:lnTo>
                <a:lnTo>
                  <a:pt x="36475" y="0"/>
                </a:lnTo>
                <a:lnTo>
                  <a:pt x="14954" y="7724"/>
                </a:lnTo>
                <a:lnTo>
                  <a:pt x="762" y="28546"/>
                </a:lnTo>
                <a:lnTo>
                  <a:pt x="0" y="36166"/>
                </a:lnTo>
                <a:lnTo>
                  <a:pt x="0" y="43786"/>
                </a:lnTo>
                <a:lnTo>
                  <a:pt x="2286" y="50644"/>
                </a:lnTo>
                <a:lnTo>
                  <a:pt x="5334" y="57502"/>
                </a:lnTo>
                <a:lnTo>
                  <a:pt x="24470" y="73471"/>
                </a:lnTo>
                <a:lnTo>
                  <a:pt x="33528" y="74082"/>
                </a:lnTo>
                <a:lnTo>
                  <a:pt x="33528" y="38452"/>
                </a:lnTo>
                <a:lnTo>
                  <a:pt x="34290" y="35404"/>
                </a:lnTo>
                <a:lnTo>
                  <a:pt x="37338" y="33118"/>
                </a:lnTo>
                <a:lnTo>
                  <a:pt x="41148" y="34642"/>
                </a:lnTo>
                <a:lnTo>
                  <a:pt x="42672" y="37690"/>
                </a:lnTo>
                <a:lnTo>
                  <a:pt x="47952" y="74473"/>
                </a:lnTo>
                <a:lnTo>
                  <a:pt x="66529" y="63390"/>
                </a:lnTo>
                <a:lnTo>
                  <a:pt x="76200" y="39976"/>
                </a:lnTo>
                <a:close/>
              </a:path>
              <a:path w="209550" h="1045845">
                <a:moveTo>
                  <a:pt x="47952" y="74473"/>
                </a:moveTo>
                <a:lnTo>
                  <a:pt x="42672" y="37690"/>
                </a:lnTo>
                <a:lnTo>
                  <a:pt x="41148" y="34642"/>
                </a:lnTo>
                <a:lnTo>
                  <a:pt x="37338" y="33118"/>
                </a:lnTo>
                <a:lnTo>
                  <a:pt x="34290" y="35404"/>
                </a:lnTo>
                <a:lnTo>
                  <a:pt x="33528" y="38452"/>
                </a:lnTo>
                <a:lnTo>
                  <a:pt x="38659" y="74427"/>
                </a:lnTo>
                <a:lnTo>
                  <a:pt x="47077" y="74995"/>
                </a:lnTo>
                <a:lnTo>
                  <a:pt x="47952" y="74473"/>
                </a:lnTo>
                <a:close/>
              </a:path>
              <a:path w="209550" h="1045845">
                <a:moveTo>
                  <a:pt x="38659" y="74427"/>
                </a:moveTo>
                <a:lnTo>
                  <a:pt x="33528" y="38452"/>
                </a:lnTo>
                <a:lnTo>
                  <a:pt x="33528" y="74082"/>
                </a:lnTo>
                <a:lnTo>
                  <a:pt x="38659" y="74427"/>
                </a:lnTo>
                <a:close/>
              </a:path>
              <a:path w="209550" h="1045845">
                <a:moveTo>
                  <a:pt x="176510" y="970050"/>
                </a:moveTo>
                <a:lnTo>
                  <a:pt x="47952" y="74473"/>
                </a:lnTo>
                <a:lnTo>
                  <a:pt x="47077" y="74995"/>
                </a:lnTo>
                <a:lnTo>
                  <a:pt x="38659" y="74427"/>
                </a:lnTo>
                <a:lnTo>
                  <a:pt x="166612" y="971550"/>
                </a:lnTo>
                <a:lnTo>
                  <a:pt x="176510" y="970050"/>
                </a:lnTo>
                <a:close/>
              </a:path>
              <a:path w="209550" h="1045845">
                <a:moveTo>
                  <a:pt x="178308" y="1040313"/>
                </a:moveTo>
                <a:lnTo>
                  <a:pt x="178308" y="982570"/>
                </a:lnTo>
                <a:lnTo>
                  <a:pt x="177546" y="986380"/>
                </a:lnTo>
                <a:lnTo>
                  <a:pt x="174498" y="987904"/>
                </a:lnTo>
                <a:lnTo>
                  <a:pt x="170688" y="987142"/>
                </a:lnTo>
                <a:lnTo>
                  <a:pt x="168402" y="984094"/>
                </a:lnTo>
                <a:lnTo>
                  <a:pt x="166612" y="971550"/>
                </a:lnTo>
                <a:lnTo>
                  <a:pt x="134112" y="976474"/>
                </a:lnTo>
                <a:lnTo>
                  <a:pt x="178308" y="1040313"/>
                </a:lnTo>
                <a:close/>
              </a:path>
              <a:path w="209550" h="1045845">
                <a:moveTo>
                  <a:pt x="178308" y="982570"/>
                </a:moveTo>
                <a:lnTo>
                  <a:pt x="176510" y="970050"/>
                </a:lnTo>
                <a:lnTo>
                  <a:pt x="166612" y="971550"/>
                </a:lnTo>
                <a:lnTo>
                  <a:pt x="168402" y="984094"/>
                </a:lnTo>
                <a:lnTo>
                  <a:pt x="170688" y="987142"/>
                </a:lnTo>
                <a:lnTo>
                  <a:pt x="174498" y="987904"/>
                </a:lnTo>
                <a:lnTo>
                  <a:pt x="177546" y="986380"/>
                </a:lnTo>
                <a:lnTo>
                  <a:pt x="178308" y="982570"/>
                </a:lnTo>
                <a:close/>
              </a:path>
              <a:path w="209550" h="1045845">
                <a:moveTo>
                  <a:pt x="209550" y="965044"/>
                </a:moveTo>
                <a:lnTo>
                  <a:pt x="176510" y="970050"/>
                </a:lnTo>
                <a:lnTo>
                  <a:pt x="178308" y="982570"/>
                </a:lnTo>
                <a:lnTo>
                  <a:pt x="178308" y="1040313"/>
                </a:lnTo>
                <a:lnTo>
                  <a:pt x="182118" y="1045816"/>
                </a:lnTo>
                <a:lnTo>
                  <a:pt x="209550" y="965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17566" y="4114582"/>
            <a:ext cx="270510" cy="829310"/>
          </a:xfrm>
          <a:custGeom>
            <a:avLst/>
            <a:gdLst/>
            <a:ahLst/>
            <a:cxnLst/>
            <a:rect l="l" t="t" r="r" b="b"/>
            <a:pathLst>
              <a:path w="270510" h="829310">
                <a:moveTo>
                  <a:pt x="32183" y="754550"/>
                </a:moveTo>
                <a:lnTo>
                  <a:pt x="0" y="745834"/>
                </a:lnTo>
                <a:lnTo>
                  <a:pt x="16763" y="828892"/>
                </a:lnTo>
                <a:lnTo>
                  <a:pt x="28955" y="815217"/>
                </a:lnTo>
                <a:lnTo>
                  <a:pt x="28955" y="766408"/>
                </a:lnTo>
                <a:lnTo>
                  <a:pt x="32183" y="754550"/>
                </a:lnTo>
                <a:close/>
              </a:path>
              <a:path w="270510" h="829310">
                <a:moveTo>
                  <a:pt x="41468" y="757065"/>
                </a:moveTo>
                <a:lnTo>
                  <a:pt x="32183" y="754550"/>
                </a:lnTo>
                <a:lnTo>
                  <a:pt x="28955" y="766408"/>
                </a:lnTo>
                <a:lnTo>
                  <a:pt x="28955" y="770218"/>
                </a:lnTo>
                <a:lnTo>
                  <a:pt x="32003" y="772504"/>
                </a:lnTo>
                <a:lnTo>
                  <a:pt x="35813" y="771742"/>
                </a:lnTo>
                <a:lnTo>
                  <a:pt x="38099" y="769456"/>
                </a:lnTo>
                <a:lnTo>
                  <a:pt x="41468" y="757065"/>
                </a:lnTo>
                <a:close/>
              </a:path>
              <a:path w="270510" h="829310">
                <a:moveTo>
                  <a:pt x="73151" y="765646"/>
                </a:moveTo>
                <a:lnTo>
                  <a:pt x="41468" y="757065"/>
                </a:lnTo>
                <a:lnTo>
                  <a:pt x="38099" y="769456"/>
                </a:lnTo>
                <a:lnTo>
                  <a:pt x="35813" y="771742"/>
                </a:lnTo>
                <a:lnTo>
                  <a:pt x="32003" y="772504"/>
                </a:lnTo>
                <a:lnTo>
                  <a:pt x="28955" y="770218"/>
                </a:lnTo>
                <a:lnTo>
                  <a:pt x="28955" y="815217"/>
                </a:lnTo>
                <a:lnTo>
                  <a:pt x="73151" y="765646"/>
                </a:lnTo>
                <a:close/>
              </a:path>
              <a:path w="270510" h="829310">
                <a:moveTo>
                  <a:pt x="227068" y="74399"/>
                </a:moveTo>
                <a:lnTo>
                  <a:pt x="226504" y="74478"/>
                </a:lnTo>
                <a:lnTo>
                  <a:pt x="218344" y="70530"/>
                </a:lnTo>
                <a:lnTo>
                  <a:pt x="32183" y="754550"/>
                </a:lnTo>
                <a:lnTo>
                  <a:pt x="41468" y="757065"/>
                </a:lnTo>
                <a:lnTo>
                  <a:pt x="227068" y="74399"/>
                </a:lnTo>
                <a:close/>
              </a:path>
              <a:path w="270510" h="829310">
                <a:moveTo>
                  <a:pt x="270509" y="39460"/>
                </a:moveTo>
                <a:lnTo>
                  <a:pt x="264496" y="15915"/>
                </a:lnTo>
                <a:lnTo>
                  <a:pt x="246459" y="1774"/>
                </a:lnTo>
                <a:lnTo>
                  <a:pt x="223493" y="0"/>
                </a:lnTo>
                <a:lnTo>
                  <a:pt x="202691" y="13552"/>
                </a:lnTo>
                <a:lnTo>
                  <a:pt x="198881" y="19648"/>
                </a:lnTo>
                <a:lnTo>
                  <a:pt x="195833" y="27268"/>
                </a:lnTo>
                <a:lnTo>
                  <a:pt x="194309" y="34888"/>
                </a:lnTo>
                <a:lnTo>
                  <a:pt x="195071" y="42508"/>
                </a:lnTo>
                <a:lnTo>
                  <a:pt x="205995" y="64555"/>
                </a:lnTo>
                <a:lnTo>
                  <a:pt x="218344" y="70530"/>
                </a:lnTo>
                <a:lnTo>
                  <a:pt x="227837" y="35650"/>
                </a:lnTo>
                <a:lnTo>
                  <a:pt x="230123" y="32602"/>
                </a:lnTo>
                <a:lnTo>
                  <a:pt x="233933" y="32602"/>
                </a:lnTo>
                <a:lnTo>
                  <a:pt x="236981" y="34888"/>
                </a:lnTo>
                <a:lnTo>
                  <a:pt x="236981" y="72999"/>
                </a:lnTo>
                <a:lnTo>
                  <a:pt x="249203" y="71274"/>
                </a:lnTo>
                <a:lnTo>
                  <a:pt x="266699" y="53938"/>
                </a:lnTo>
                <a:lnTo>
                  <a:pt x="268985" y="47080"/>
                </a:lnTo>
                <a:lnTo>
                  <a:pt x="270509" y="39460"/>
                </a:lnTo>
                <a:close/>
              </a:path>
              <a:path w="270510" h="829310">
                <a:moveTo>
                  <a:pt x="236981" y="37936"/>
                </a:moveTo>
                <a:lnTo>
                  <a:pt x="236981" y="34888"/>
                </a:lnTo>
                <a:lnTo>
                  <a:pt x="233933" y="32602"/>
                </a:lnTo>
                <a:lnTo>
                  <a:pt x="230123" y="32602"/>
                </a:lnTo>
                <a:lnTo>
                  <a:pt x="227837" y="35650"/>
                </a:lnTo>
                <a:lnTo>
                  <a:pt x="218344" y="70530"/>
                </a:lnTo>
                <a:lnTo>
                  <a:pt x="226504" y="74478"/>
                </a:lnTo>
                <a:lnTo>
                  <a:pt x="227068" y="74399"/>
                </a:lnTo>
                <a:lnTo>
                  <a:pt x="236981" y="37936"/>
                </a:lnTo>
                <a:close/>
              </a:path>
              <a:path w="270510" h="829310">
                <a:moveTo>
                  <a:pt x="236981" y="72999"/>
                </a:moveTo>
                <a:lnTo>
                  <a:pt x="236981" y="37936"/>
                </a:lnTo>
                <a:lnTo>
                  <a:pt x="227068" y="74399"/>
                </a:lnTo>
                <a:lnTo>
                  <a:pt x="236981" y="72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0598" y="3862691"/>
            <a:ext cx="830580" cy="974090"/>
          </a:xfrm>
          <a:custGeom>
            <a:avLst/>
            <a:gdLst/>
            <a:ahLst/>
            <a:cxnLst/>
            <a:rect l="l" t="t" r="r" b="b"/>
            <a:pathLst>
              <a:path w="830579" h="974089">
                <a:moveTo>
                  <a:pt x="46074" y="912813"/>
                </a:moveTo>
                <a:lnTo>
                  <a:pt x="20573" y="891003"/>
                </a:lnTo>
                <a:lnTo>
                  <a:pt x="0" y="974061"/>
                </a:lnTo>
                <a:lnTo>
                  <a:pt x="36575" y="958436"/>
                </a:lnTo>
                <a:lnTo>
                  <a:pt x="36575" y="926055"/>
                </a:lnTo>
                <a:lnTo>
                  <a:pt x="38099" y="922245"/>
                </a:lnTo>
                <a:lnTo>
                  <a:pt x="46074" y="912813"/>
                </a:lnTo>
                <a:close/>
              </a:path>
              <a:path w="830579" h="974089">
                <a:moveTo>
                  <a:pt x="53050" y="918779"/>
                </a:moveTo>
                <a:lnTo>
                  <a:pt x="46074" y="912813"/>
                </a:lnTo>
                <a:lnTo>
                  <a:pt x="38099" y="922245"/>
                </a:lnTo>
                <a:lnTo>
                  <a:pt x="36575" y="926055"/>
                </a:lnTo>
                <a:lnTo>
                  <a:pt x="38099" y="929103"/>
                </a:lnTo>
                <a:lnTo>
                  <a:pt x="41909" y="929865"/>
                </a:lnTo>
                <a:lnTo>
                  <a:pt x="44957" y="928341"/>
                </a:lnTo>
                <a:lnTo>
                  <a:pt x="53050" y="918779"/>
                </a:lnTo>
                <a:close/>
              </a:path>
              <a:path w="830579" h="974089">
                <a:moveTo>
                  <a:pt x="78485" y="940533"/>
                </a:moveTo>
                <a:lnTo>
                  <a:pt x="53050" y="918779"/>
                </a:lnTo>
                <a:lnTo>
                  <a:pt x="44957" y="928341"/>
                </a:lnTo>
                <a:lnTo>
                  <a:pt x="41909" y="929865"/>
                </a:lnTo>
                <a:lnTo>
                  <a:pt x="38099" y="929103"/>
                </a:lnTo>
                <a:lnTo>
                  <a:pt x="36575" y="926055"/>
                </a:lnTo>
                <a:lnTo>
                  <a:pt x="36575" y="958436"/>
                </a:lnTo>
                <a:lnTo>
                  <a:pt x="78485" y="940533"/>
                </a:lnTo>
                <a:close/>
              </a:path>
              <a:path w="830579" h="974089">
                <a:moveTo>
                  <a:pt x="772159" y="69122"/>
                </a:moveTo>
                <a:lnTo>
                  <a:pt x="771158" y="68815"/>
                </a:lnTo>
                <a:lnTo>
                  <a:pt x="765544" y="61866"/>
                </a:lnTo>
                <a:lnTo>
                  <a:pt x="46074" y="912813"/>
                </a:lnTo>
                <a:lnTo>
                  <a:pt x="53050" y="918779"/>
                </a:lnTo>
                <a:lnTo>
                  <a:pt x="772159" y="69122"/>
                </a:lnTo>
                <a:close/>
              </a:path>
              <a:path w="830579" h="974089">
                <a:moveTo>
                  <a:pt x="830239" y="31243"/>
                </a:moveTo>
                <a:lnTo>
                  <a:pt x="819931" y="10974"/>
                </a:lnTo>
                <a:lnTo>
                  <a:pt x="799897" y="0"/>
                </a:lnTo>
                <a:lnTo>
                  <a:pt x="774953" y="3273"/>
                </a:lnTo>
                <a:lnTo>
                  <a:pt x="768857" y="7083"/>
                </a:lnTo>
                <a:lnTo>
                  <a:pt x="763523" y="12417"/>
                </a:lnTo>
                <a:lnTo>
                  <a:pt x="758951" y="19275"/>
                </a:lnTo>
                <a:lnTo>
                  <a:pt x="755903" y="26133"/>
                </a:lnTo>
                <a:lnTo>
                  <a:pt x="756832" y="51083"/>
                </a:lnTo>
                <a:lnTo>
                  <a:pt x="765544" y="61866"/>
                </a:lnTo>
                <a:lnTo>
                  <a:pt x="788669" y="34515"/>
                </a:lnTo>
                <a:lnTo>
                  <a:pt x="792479" y="32229"/>
                </a:lnTo>
                <a:lnTo>
                  <a:pt x="795527" y="33753"/>
                </a:lnTo>
                <a:lnTo>
                  <a:pt x="797051" y="36801"/>
                </a:lnTo>
                <a:lnTo>
                  <a:pt x="797051" y="74025"/>
                </a:lnTo>
                <a:lnTo>
                  <a:pt x="816101" y="67281"/>
                </a:lnTo>
                <a:lnTo>
                  <a:pt x="821435" y="61947"/>
                </a:lnTo>
                <a:lnTo>
                  <a:pt x="826007" y="55851"/>
                </a:lnTo>
                <a:lnTo>
                  <a:pt x="830239" y="31243"/>
                </a:lnTo>
                <a:close/>
              </a:path>
              <a:path w="830579" h="974089">
                <a:moveTo>
                  <a:pt x="797051" y="36801"/>
                </a:moveTo>
                <a:lnTo>
                  <a:pt x="795527" y="33753"/>
                </a:lnTo>
                <a:lnTo>
                  <a:pt x="792479" y="32229"/>
                </a:lnTo>
                <a:lnTo>
                  <a:pt x="788669" y="34515"/>
                </a:lnTo>
                <a:lnTo>
                  <a:pt x="765544" y="61866"/>
                </a:lnTo>
                <a:lnTo>
                  <a:pt x="771158" y="68815"/>
                </a:lnTo>
                <a:lnTo>
                  <a:pt x="772159" y="69122"/>
                </a:lnTo>
                <a:lnTo>
                  <a:pt x="796289" y="40611"/>
                </a:lnTo>
                <a:lnTo>
                  <a:pt x="797051" y="36801"/>
                </a:lnTo>
                <a:close/>
              </a:path>
              <a:path w="830579" h="974089">
                <a:moveTo>
                  <a:pt x="797051" y="74025"/>
                </a:moveTo>
                <a:lnTo>
                  <a:pt x="797051" y="36801"/>
                </a:lnTo>
                <a:lnTo>
                  <a:pt x="796289" y="40611"/>
                </a:lnTo>
                <a:lnTo>
                  <a:pt x="772159" y="69122"/>
                </a:lnTo>
                <a:lnTo>
                  <a:pt x="792906" y="75493"/>
                </a:lnTo>
                <a:lnTo>
                  <a:pt x="797051" y="74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02277" y="4439030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432054" y="323849"/>
                </a:moveTo>
                <a:lnTo>
                  <a:pt x="323850" y="323850"/>
                </a:lnTo>
                <a:lnTo>
                  <a:pt x="323850" y="0"/>
                </a:lnTo>
                <a:lnTo>
                  <a:pt x="108203" y="0"/>
                </a:lnTo>
                <a:lnTo>
                  <a:pt x="108204" y="323850"/>
                </a:lnTo>
                <a:lnTo>
                  <a:pt x="0" y="323850"/>
                </a:lnTo>
                <a:lnTo>
                  <a:pt x="216408" y="432053"/>
                </a:lnTo>
                <a:lnTo>
                  <a:pt x="432054" y="32384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02277" y="4439030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0" y="323850"/>
                </a:moveTo>
                <a:lnTo>
                  <a:pt x="108204" y="323850"/>
                </a:lnTo>
                <a:lnTo>
                  <a:pt x="108203" y="0"/>
                </a:lnTo>
                <a:lnTo>
                  <a:pt x="323850" y="0"/>
                </a:lnTo>
                <a:lnTo>
                  <a:pt x="323850" y="323850"/>
                </a:lnTo>
                <a:lnTo>
                  <a:pt x="432054" y="323849"/>
                </a:lnTo>
                <a:lnTo>
                  <a:pt x="216408" y="432053"/>
                </a:lnTo>
                <a:lnTo>
                  <a:pt x="0" y="3238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02277" y="5735954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432054" y="323849"/>
                </a:moveTo>
                <a:lnTo>
                  <a:pt x="323850" y="323850"/>
                </a:lnTo>
                <a:lnTo>
                  <a:pt x="323850" y="0"/>
                </a:lnTo>
                <a:lnTo>
                  <a:pt x="108203" y="0"/>
                </a:lnTo>
                <a:lnTo>
                  <a:pt x="108204" y="323850"/>
                </a:lnTo>
                <a:lnTo>
                  <a:pt x="0" y="323850"/>
                </a:lnTo>
                <a:lnTo>
                  <a:pt x="216408" y="432053"/>
                </a:lnTo>
                <a:lnTo>
                  <a:pt x="432054" y="32384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2277" y="5735954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0" y="323850"/>
                </a:moveTo>
                <a:lnTo>
                  <a:pt x="108204" y="323850"/>
                </a:lnTo>
                <a:lnTo>
                  <a:pt x="108203" y="0"/>
                </a:lnTo>
                <a:lnTo>
                  <a:pt x="323850" y="0"/>
                </a:lnTo>
                <a:lnTo>
                  <a:pt x="323850" y="323850"/>
                </a:lnTo>
                <a:lnTo>
                  <a:pt x="432054" y="323849"/>
                </a:lnTo>
                <a:lnTo>
                  <a:pt x="216408" y="432053"/>
                </a:lnTo>
                <a:lnTo>
                  <a:pt x="0" y="3238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75" y="4439030"/>
            <a:ext cx="3600450" cy="1945005"/>
          </a:xfrm>
          <a:custGeom>
            <a:avLst/>
            <a:gdLst/>
            <a:ahLst/>
            <a:cxnLst/>
            <a:rect l="l" t="t" r="r" b="b"/>
            <a:pathLst>
              <a:path w="3600450" h="1945004">
                <a:moveTo>
                  <a:pt x="3600450" y="972311"/>
                </a:moveTo>
                <a:lnTo>
                  <a:pt x="3596299" y="905716"/>
                </a:lnTo>
                <a:lnTo>
                  <a:pt x="3584026" y="840329"/>
                </a:lnTo>
                <a:lnTo>
                  <a:pt x="3563899" y="776294"/>
                </a:lnTo>
                <a:lnTo>
                  <a:pt x="3536184" y="713757"/>
                </a:lnTo>
                <a:lnTo>
                  <a:pt x="3501149" y="652862"/>
                </a:lnTo>
                <a:lnTo>
                  <a:pt x="3459063" y="593752"/>
                </a:lnTo>
                <a:lnTo>
                  <a:pt x="3410192" y="536574"/>
                </a:lnTo>
                <a:lnTo>
                  <a:pt x="3383295" y="508754"/>
                </a:lnTo>
                <a:lnTo>
                  <a:pt x="3354803" y="481471"/>
                </a:lnTo>
                <a:lnTo>
                  <a:pt x="3324749" y="454742"/>
                </a:lnTo>
                <a:lnTo>
                  <a:pt x="3293166" y="428587"/>
                </a:lnTo>
                <a:lnTo>
                  <a:pt x="3260087" y="403023"/>
                </a:lnTo>
                <a:lnTo>
                  <a:pt x="3225546" y="378068"/>
                </a:lnTo>
                <a:lnTo>
                  <a:pt x="3189577" y="353741"/>
                </a:lnTo>
                <a:lnTo>
                  <a:pt x="3152212" y="330058"/>
                </a:lnTo>
                <a:lnTo>
                  <a:pt x="3113486" y="307039"/>
                </a:lnTo>
                <a:lnTo>
                  <a:pt x="3073431" y="284702"/>
                </a:lnTo>
                <a:lnTo>
                  <a:pt x="3032082" y="263064"/>
                </a:lnTo>
                <a:lnTo>
                  <a:pt x="2989471" y="242143"/>
                </a:lnTo>
                <a:lnTo>
                  <a:pt x="2945633" y="221958"/>
                </a:lnTo>
                <a:lnTo>
                  <a:pt x="2900600" y="202527"/>
                </a:lnTo>
                <a:lnTo>
                  <a:pt x="2854406" y="183868"/>
                </a:lnTo>
                <a:lnTo>
                  <a:pt x="2807084" y="165998"/>
                </a:lnTo>
                <a:lnTo>
                  <a:pt x="2758668" y="148936"/>
                </a:lnTo>
                <a:lnTo>
                  <a:pt x="2709192" y="132700"/>
                </a:lnTo>
                <a:lnTo>
                  <a:pt x="2658688" y="117309"/>
                </a:lnTo>
                <a:lnTo>
                  <a:pt x="2607190" y="102779"/>
                </a:lnTo>
                <a:lnTo>
                  <a:pt x="2554733" y="89129"/>
                </a:lnTo>
                <a:lnTo>
                  <a:pt x="2501348" y="76378"/>
                </a:lnTo>
                <a:lnTo>
                  <a:pt x="2447070" y="64543"/>
                </a:lnTo>
                <a:lnTo>
                  <a:pt x="2391931" y="53642"/>
                </a:lnTo>
                <a:lnTo>
                  <a:pt x="2335966" y="43694"/>
                </a:lnTo>
                <a:lnTo>
                  <a:pt x="2279209" y="34716"/>
                </a:lnTo>
                <a:lnTo>
                  <a:pt x="2221691" y="26727"/>
                </a:lnTo>
                <a:lnTo>
                  <a:pt x="2163447" y="19745"/>
                </a:lnTo>
                <a:lnTo>
                  <a:pt x="2104510" y="13787"/>
                </a:lnTo>
                <a:lnTo>
                  <a:pt x="2044914" y="8871"/>
                </a:lnTo>
                <a:lnTo>
                  <a:pt x="1984692" y="5017"/>
                </a:lnTo>
                <a:lnTo>
                  <a:pt x="1923878" y="2242"/>
                </a:lnTo>
                <a:lnTo>
                  <a:pt x="1862504" y="563"/>
                </a:lnTo>
                <a:lnTo>
                  <a:pt x="1800606" y="0"/>
                </a:lnTo>
                <a:lnTo>
                  <a:pt x="1738706" y="563"/>
                </a:lnTo>
                <a:lnTo>
                  <a:pt x="1677329" y="2242"/>
                </a:lnTo>
                <a:lnTo>
                  <a:pt x="1616510" y="5017"/>
                </a:lnTo>
                <a:lnTo>
                  <a:pt x="1556282" y="8871"/>
                </a:lnTo>
                <a:lnTo>
                  <a:pt x="1496678" y="13787"/>
                </a:lnTo>
                <a:lnTo>
                  <a:pt x="1437731" y="19745"/>
                </a:lnTo>
                <a:lnTo>
                  <a:pt x="1379476" y="26727"/>
                </a:lnTo>
                <a:lnTo>
                  <a:pt x="1321946" y="34716"/>
                </a:lnTo>
                <a:lnTo>
                  <a:pt x="1265174" y="43694"/>
                </a:lnTo>
                <a:lnTo>
                  <a:pt x="1209194" y="53642"/>
                </a:lnTo>
                <a:lnTo>
                  <a:pt x="1154040" y="64543"/>
                </a:lnTo>
                <a:lnTo>
                  <a:pt x="1099744" y="76378"/>
                </a:lnTo>
                <a:lnTo>
                  <a:pt x="1046341" y="89129"/>
                </a:lnTo>
                <a:lnTo>
                  <a:pt x="993864" y="102779"/>
                </a:lnTo>
                <a:lnTo>
                  <a:pt x="942346" y="117309"/>
                </a:lnTo>
                <a:lnTo>
                  <a:pt x="891822" y="132700"/>
                </a:lnTo>
                <a:lnTo>
                  <a:pt x="842324" y="148936"/>
                </a:lnTo>
                <a:lnTo>
                  <a:pt x="793886" y="165998"/>
                </a:lnTo>
                <a:lnTo>
                  <a:pt x="746542" y="183868"/>
                </a:lnTo>
                <a:lnTo>
                  <a:pt x="700325" y="202527"/>
                </a:lnTo>
                <a:lnTo>
                  <a:pt x="655268" y="221958"/>
                </a:lnTo>
                <a:lnTo>
                  <a:pt x="611406" y="242143"/>
                </a:lnTo>
                <a:lnTo>
                  <a:pt x="568772" y="263064"/>
                </a:lnTo>
                <a:lnTo>
                  <a:pt x="527399" y="284702"/>
                </a:lnTo>
                <a:lnTo>
                  <a:pt x="487320" y="307039"/>
                </a:lnTo>
                <a:lnTo>
                  <a:pt x="448571" y="330058"/>
                </a:lnTo>
                <a:lnTo>
                  <a:pt x="411182" y="353741"/>
                </a:lnTo>
                <a:lnTo>
                  <a:pt x="375190" y="378068"/>
                </a:lnTo>
                <a:lnTo>
                  <a:pt x="340626" y="403023"/>
                </a:lnTo>
                <a:lnTo>
                  <a:pt x="307525" y="428587"/>
                </a:lnTo>
                <a:lnTo>
                  <a:pt x="275919" y="454742"/>
                </a:lnTo>
                <a:lnTo>
                  <a:pt x="245843" y="481471"/>
                </a:lnTo>
                <a:lnTo>
                  <a:pt x="217330" y="508754"/>
                </a:lnTo>
                <a:lnTo>
                  <a:pt x="190414" y="536574"/>
                </a:lnTo>
                <a:lnTo>
                  <a:pt x="141505" y="593752"/>
                </a:lnTo>
                <a:lnTo>
                  <a:pt x="99385" y="652862"/>
                </a:lnTo>
                <a:lnTo>
                  <a:pt x="64321" y="713757"/>
                </a:lnTo>
                <a:lnTo>
                  <a:pt x="36583" y="776294"/>
                </a:lnTo>
                <a:lnTo>
                  <a:pt x="16438" y="840329"/>
                </a:lnTo>
                <a:lnTo>
                  <a:pt x="4154" y="905716"/>
                </a:lnTo>
                <a:lnTo>
                  <a:pt x="0" y="972312"/>
                </a:lnTo>
                <a:lnTo>
                  <a:pt x="1044" y="1005751"/>
                </a:lnTo>
                <a:lnTo>
                  <a:pt x="9296" y="1071760"/>
                </a:lnTo>
                <a:lnTo>
                  <a:pt x="25544" y="1136489"/>
                </a:lnTo>
                <a:lnTo>
                  <a:pt x="49520" y="1199793"/>
                </a:lnTo>
                <a:lnTo>
                  <a:pt x="80954" y="1261528"/>
                </a:lnTo>
                <a:lnTo>
                  <a:pt x="119580" y="1321548"/>
                </a:lnTo>
                <a:lnTo>
                  <a:pt x="165128" y="1379710"/>
                </a:lnTo>
                <a:lnTo>
                  <a:pt x="217330" y="1435869"/>
                </a:lnTo>
                <a:lnTo>
                  <a:pt x="245843" y="1463152"/>
                </a:lnTo>
                <a:lnTo>
                  <a:pt x="275919" y="1489881"/>
                </a:lnTo>
                <a:lnTo>
                  <a:pt x="307525" y="1516036"/>
                </a:lnTo>
                <a:lnTo>
                  <a:pt x="340626" y="1541600"/>
                </a:lnTo>
                <a:lnTo>
                  <a:pt x="375190" y="1566555"/>
                </a:lnTo>
                <a:lnTo>
                  <a:pt x="411182" y="1590882"/>
                </a:lnTo>
                <a:lnTo>
                  <a:pt x="448571" y="1614565"/>
                </a:lnTo>
                <a:lnTo>
                  <a:pt x="487320" y="1637584"/>
                </a:lnTo>
                <a:lnTo>
                  <a:pt x="527399" y="1659921"/>
                </a:lnTo>
                <a:lnTo>
                  <a:pt x="568772" y="1681559"/>
                </a:lnTo>
                <a:lnTo>
                  <a:pt x="611406" y="1702480"/>
                </a:lnTo>
                <a:lnTo>
                  <a:pt x="655268" y="1722665"/>
                </a:lnTo>
                <a:lnTo>
                  <a:pt x="700325" y="1742096"/>
                </a:lnTo>
                <a:lnTo>
                  <a:pt x="746542" y="1760755"/>
                </a:lnTo>
                <a:lnTo>
                  <a:pt x="793886" y="1778625"/>
                </a:lnTo>
                <a:lnTo>
                  <a:pt x="842324" y="1795687"/>
                </a:lnTo>
                <a:lnTo>
                  <a:pt x="891822" y="1811923"/>
                </a:lnTo>
                <a:lnTo>
                  <a:pt x="942346" y="1827314"/>
                </a:lnTo>
                <a:lnTo>
                  <a:pt x="993864" y="1841844"/>
                </a:lnTo>
                <a:lnTo>
                  <a:pt x="1046341" y="1855494"/>
                </a:lnTo>
                <a:lnTo>
                  <a:pt x="1099744" y="1868245"/>
                </a:lnTo>
                <a:lnTo>
                  <a:pt x="1154040" y="1880080"/>
                </a:lnTo>
                <a:lnTo>
                  <a:pt x="1209194" y="1890981"/>
                </a:lnTo>
                <a:lnTo>
                  <a:pt x="1265174" y="1900929"/>
                </a:lnTo>
                <a:lnTo>
                  <a:pt x="1321946" y="1909907"/>
                </a:lnTo>
                <a:lnTo>
                  <a:pt x="1379476" y="1917896"/>
                </a:lnTo>
                <a:lnTo>
                  <a:pt x="1437731" y="1924878"/>
                </a:lnTo>
                <a:lnTo>
                  <a:pt x="1496678" y="1930836"/>
                </a:lnTo>
                <a:lnTo>
                  <a:pt x="1556282" y="1935752"/>
                </a:lnTo>
                <a:lnTo>
                  <a:pt x="1616510" y="1939606"/>
                </a:lnTo>
                <a:lnTo>
                  <a:pt x="1677329" y="1942381"/>
                </a:lnTo>
                <a:lnTo>
                  <a:pt x="1738706" y="1944060"/>
                </a:lnTo>
                <a:lnTo>
                  <a:pt x="1800606" y="1944624"/>
                </a:lnTo>
                <a:lnTo>
                  <a:pt x="1862504" y="1944060"/>
                </a:lnTo>
                <a:lnTo>
                  <a:pt x="1923878" y="1942381"/>
                </a:lnTo>
                <a:lnTo>
                  <a:pt x="1984692" y="1939606"/>
                </a:lnTo>
                <a:lnTo>
                  <a:pt x="2044914" y="1935752"/>
                </a:lnTo>
                <a:lnTo>
                  <a:pt x="2104510" y="1930836"/>
                </a:lnTo>
                <a:lnTo>
                  <a:pt x="2163447" y="1924878"/>
                </a:lnTo>
                <a:lnTo>
                  <a:pt x="2221691" y="1917896"/>
                </a:lnTo>
                <a:lnTo>
                  <a:pt x="2279209" y="1909907"/>
                </a:lnTo>
                <a:lnTo>
                  <a:pt x="2335966" y="1900929"/>
                </a:lnTo>
                <a:lnTo>
                  <a:pt x="2391931" y="1890981"/>
                </a:lnTo>
                <a:lnTo>
                  <a:pt x="2447070" y="1880080"/>
                </a:lnTo>
                <a:lnTo>
                  <a:pt x="2501348" y="1868245"/>
                </a:lnTo>
                <a:lnTo>
                  <a:pt x="2554733" y="1855494"/>
                </a:lnTo>
                <a:lnTo>
                  <a:pt x="2607190" y="1841844"/>
                </a:lnTo>
                <a:lnTo>
                  <a:pt x="2658688" y="1827314"/>
                </a:lnTo>
                <a:lnTo>
                  <a:pt x="2709192" y="1811923"/>
                </a:lnTo>
                <a:lnTo>
                  <a:pt x="2758668" y="1795687"/>
                </a:lnTo>
                <a:lnTo>
                  <a:pt x="2807084" y="1778625"/>
                </a:lnTo>
                <a:lnTo>
                  <a:pt x="2854406" y="1760755"/>
                </a:lnTo>
                <a:lnTo>
                  <a:pt x="2900600" y="1742096"/>
                </a:lnTo>
                <a:lnTo>
                  <a:pt x="2945633" y="1722665"/>
                </a:lnTo>
                <a:lnTo>
                  <a:pt x="2989471" y="1702480"/>
                </a:lnTo>
                <a:lnTo>
                  <a:pt x="3032082" y="1681559"/>
                </a:lnTo>
                <a:lnTo>
                  <a:pt x="3073431" y="1659921"/>
                </a:lnTo>
                <a:lnTo>
                  <a:pt x="3113486" y="1637584"/>
                </a:lnTo>
                <a:lnTo>
                  <a:pt x="3152212" y="1614565"/>
                </a:lnTo>
                <a:lnTo>
                  <a:pt x="3189577" y="1590882"/>
                </a:lnTo>
                <a:lnTo>
                  <a:pt x="3225546" y="1566555"/>
                </a:lnTo>
                <a:lnTo>
                  <a:pt x="3260087" y="1541600"/>
                </a:lnTo>
                <a:lnTo>
                  <a:pt x="3293166" y="1516036"/>
                </a:lnTo>
                <a:lnTo>
                  <a:pt x="3324749" y="1489881"/>
                </a:lnTo>
                <a:lnTo>
                  <a:pt x="3354803" y="1463152"/>
                </a:lnTo>
                <a:lnTo>
                  <a:pt x="3383295" y="1435869"/>
                </a:lnTo>
                <a:lnTo>
                  <a:pt x="3410192" y="1408049"/>
                </a:lnTo>
                <a:lnTo>
                  <a:pt x="3459063" y="1350871"/>
                </a:lnTo>
                <a:lnTo>
                  <a:pt x="3501149" y="1291761"/>
                </a:lnTo>
                <a:lnTo>
                  <a:pt x="3536184" y="1230866"/>
                </a:lnTo>
                <a:lnTo>
                  <a:pt x="3563899" y="1168329"/>
                </a:lnTo>
                <a:lnTo>
                  <a:pt x="3584026" y="1104294"/>
                </a:lnTo>
                <a:lnTo>
                  <a:pt x="3596299" y="1038907"/>
                </a:lnTo>
                <a:lnTo>
                  <a:pt x="3600450" y="97231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975" y="4439030"/>
            <a:ext cx="3600450" cy="1945005"/>
          </a:xfrm>
          <a:custGeom>
            <a:avLst/>
            <a:gdLst/>
            <a:ahLst/>
            <a:cxnLst/>
            <a:rect l="l" t="t" r="r" b="b"/>
            <a:pathLst>
              <a:path w="3600450" h="1945004">
                <a:moveTo>
                  <a:pt x="1800606" y="0"/>
                </a:moveTo>
                <a:lnTo>
                  <a:pt x="1738706" y="563"/>
                </a:lnTo>
                <a:lnTo>
                  <a:pt x="1677329" y="2242"/>
                </a:lnTo>
                <a:lnTo>
                  <a:pt x="1616510" y="5017"/>
                </a:lnTo>
                <a:lnTo>
                  <a:pt x="1556282" y="8871"/>
                </a:lnTo>
                <a:lnTo>
                  <a:pt x="1496678" y="13787"/>
                </a:lnTo>
                <a:lnTo>
                  <a:pt x="1437731" y="19745"/>
                </a:lnTo>
                <a:lnTo>
                  <a:pt x="1379476" y="26727"/>
                </a:lnTo>
                <a:lnTo>
                  <a:pt x="1321946" y="34716"/>
                </a:lnTo>
                <a:lnTo>
                  <a:pt x="1265174" y="43694"/>
                </a:lnTo>
                <a:lnTo>
                  <a:pt x="1209194" y="53642"/>
                </a:lnTo>
                <a:lnTo>
                  <a:pt x="1154040" y="64543"/>
                </a:lnTo>
                <a:lnTo>
                  <a:pt x="1099744" y="76378"/>
                </a:lnTo>
                <a:lnTo>
                  <a:pt x="1046341" y="89129"/>
                </a:lnTo>
                <a:lnTo>
                  <a:pt x="993864" y="102779"/>
                </a:lnTo>
                <a:lnTo>
                  <a:pt x="942346" y="117309"/>
                </a:lnTo>
                <a:lnTo>
                  <a:pt x="891822" y="132700"/>
                </a:lnTo>
                <a:lnTo>
                  <a:pt x="842324" y="148936"/>
                </a:lnTo>
                <a:lnTo>
                  <a:pt x="793886" y="165998"/>
                </a:lnTo>
                <a:lnTo>
                  <a:pt x="746542" y="183868"/>
                </a:lnTo>
                <a:lnTo>
                  <a:pt x="700325" y="202527"/>
                </a:lnTo>
                <a:lnTo>
                  <a:pt x="655268" y="221958"/>
                </a:lnTo>
                <a:lnTo>
                  <a:pt x="611406" y="242143"/>
                </a:lnTo>
                <a:lnTo>
                  <a:pt x="568772" y="263064"/>
                </a:lnTo>
                <a:lnTo>
                  <a:pt x="527399" y="284702"/>
                </a:lnTo>
                <a:lnTo>
                  <a:pt x="487320" y="307039"/>
                </a:lnTo>
                <a:lnTo>
                  <a:pt x="448571" y="330058"/>
                </a:lnTo>
                <a:lnTo>
                  <a:pt x="411182" y="353741"/>
                </a:lnTo>
                <a:lnTo>
                  <a:pt x="375190" y="378068"/>
                </a:lnTo>
                <a:lnTo>
                  <a:pt x="340626" y="403023"/>
                </a:lnTo>
                <a:lnTo>
                  <a:pt x="307525" y="428587"/>
                </a:lnTo>
                <a:lnTo>
                  <a:pt x="275919" y="454742"/>
                </a:lnTo>
                <a:lnTo>
                  <a:pt x="245843" y="481471"/>
                </a:lnTo>
                <a:lnTo>
                  <a:pt x="217330" y="508754"/>
                </a:lnTo>
                <a:lnTo>
                  <a:pt x="190414" y="536574"/>
                </a:lnTo>
                <a:lnTo>
                  <a:pt x="141505" y="593752"/>
                </a:lnTo>
                <a:lnTo>
                  <a:pt x="99385" y="652862"/>
                </a:lnTo>
                <a:lnTo>
                  <a:pt x="64321" y="713757"/>
                </a:lnTo>
                <a:lnTo>
                  <a:pt x="36583" y="776294"/>
                </a:lnTo>
                <a:lnTo>
                  <a:pt x="16438" y="840329"/>
                </a:lnTo>
                <a:lnTo>
                  <a:pt x="4154" y="905716"/>
                </a:lnTo>
                <a:lnTo>
                  <a:pt x="0" y="972312"/>
                </a:lnTo>
                <a:lnTo>
                  <a:pt x="1044" y="1005751"/>
                </a:lnTo>
                <a:lnTo>
                  <a:pt x="9296" y="1071760"/>
                </a:lnTo>
                <a:lnTo>
                  <a:pt x="25544" y="1136489"/>
                </a:lnTo>
                <a:lnTo>
                  <a:pt x="49520" y="1199793"/>
                </a:lnTo>
                <a:lnTo>
                  <a:pt x="80954" y="1261528"/>
                </a:lnTo>
                <a:lnTo>
                  <a:pt x="119580" y="1321548"/>
                </a:lnTo>
                <a:lnTo>
                  <a:pt x="165128" y="1379710"/>
                </a:lnTo>
                <a:lnTo>
                  <a:pt x="217330" y="1435869"/>
                </a:lnTo>
                <a:lnTo>
                  <a:pt x="245843" y="1463152"/>
                </a:lnTo>
                <a:lnTo>
                  <a:pt x="275919" y="1489881"/>
                </a:lnTo>
                <a:lnTo>
                  <a:pt x="307525" y="1516036"/>
                </a:lnTo>
                <a:lnTo>
                  <a:pt x="340626" y="1541600"/>
                </a:lnTo>
                <a:lnTo>
                  <a:pt x="375190" y="1566555"/>
                </a:lnTo>
                <a:lnTo>
                  <a:pt x="411182" y="1590882"/>
                </a:lnTo>
                <a:lnTo>
                  <a:pt x="448571" y="1614565"/>
                </a:lnTo>
                <a:lnTo>
                  <a:pt x="487320" y="1637584"/>
                </a:lnTo>
                <a:lnTo>
                  <a:pt x="527399" y="1659921"/>
                </a:lnTo>
                <a:lnTo>
                  <a:pt x="568772" y="1681559"/>
                </a:lnTo>
                <a:lnTo>
                  <a:pt x="611406" y="1702480"/>
                </a:lnTo>
                <a:lnTo>
                  <a:pt x="655268" y="1722665"/>
                </a:lnTo>
                <a:lnTo>
                  <a:pt x="700325" y="1742096"/>
                </a:lnTo>
                <a:lnTo>
                  <a:pt x="746542" y="1760755"/>
                </a:lnTo>
                <a:lnTo>
                  <a:pt x="793886" y="1778625"/>
                </a:lnTo>
                <a:lnTo>
                  <a:pt x="842324" y="1795687"/>
                </a:lnTo>
                <a:lnTo>
                  <a:pt x="891822" y="1811923"/>
                </a:lnTo>
                <a:lnTo>
                  <a:pt x="942346" y="1827314"/>
                </a:lnTo>
                <a:lnTo>
                  <a:pt x="993864" y="1841844"/>
                </a:lnTo>
                <a:lnTo>
                  <a:pt x="1046341" y="1855494"/>
                </a:lnTo>
                <a:lnTo>
                  <a:pt x="1099744" y="1868245"/>
                </a:lnTo>
                <a:lnTo>
                  <a:pt x="1154040" y="1880080"/>
                </a:lnTo>
                <a:lnTo>
                  <a:pt x="1209194" y="1890981"/>
                </a:lnTo>
                <a:lnTo>
                  <a:pt x="1265174" y="1900929"/>
                </a:lnTo>
                <a:lnTo>
                  <a:pt x="1321946" y="1909907"/>
                </a:lnTo>
                <a:lnTo>
                  <a:pt x="1379476" y="1917896"/>
                </a:lnTo>
                <a:lnTo>
                  <a:pt x="1437731" y="1924878"/>
                </a:lnTo>
                <a:lnTo>
                  <a:pt x="1496678" y="1930836"/>
                </a:lnTo>
                <a:lnTo>
                  <a:pt x="1556282" y="1935752"/>
                </a:lnTo>
                <a:lnTo>
                  <a:pt x="1616510" y="1939606"/>
                </a:lnTo>
                <a:lnTo>
                  <a:pt x="1677329" y="1942381"/>
                </a:lnTo>
                <a:lnTo>
                  <a:pt x="1738706" y="1944060"/>
                </a:lnTo>
                <a:lnTo>
                  <a:pt x="1800606" y="1944624"/>
                </a:lnTo>
                <a:lnTo>
                  <a:pt x="1862504" y="1944060"/>
                </a:lnTo>
                <a:lnTo>
                  <a:pt x="1923878" y="1942381"/>
                </a:lnTo>
                <a:lnTo>
                  <a:pt x="1984692" y="1939606"/>
                </a:lnTo>
                <a:lnTo>
                  <a:pt x="2044914" y="1935752"/>
                </a:lnTo>
                <a:lnTo>
                  <a:pt x="2104510" y="1930836"/>
                </a:lnTo>
                <a:lnTo>
                  <a:pt x="2163447" y="1924878"/>
                </a:lnTo>
                <a:lnTo>
                  <a:pt x="2221691" y="1917896"/>
                </a:lnTo>
                <a:lnTo>
                  <a:pt x="2279209" y="1909907"/>
                </a:lnTo>
                <a:lnTo>
                  <a:pt x="2335966" y="1900929"/>
                </a:lnTo>
                <a:lnTo>
                  <a:pt x="2391931" y="1890981"/>
                </a:lnTo>
                <a:lnTo>
                  <a:pt x="2447070" y="1880080"/>
                </a:lnTo>
                <a:lnTo>
                  <a:pt x="2501348" y="1868245"/>
                </a:lnTo>
                <a:lnTo>
                  <a:pt x="2554733" y="1855494"/>
                </a:lnTo>
                <a:lnTo>
                  <a:pt x="2607190" y="1841844"/>
                </a:lnTo>
                <a:lnTo>
                  <a:pt x="2658688" y="1827314"/>
                </a:lnTo>
                <a:lnTo>
                  <a:pt x="2709192" y="1811923"/>
                </a:lnTo>
                <a:lnTo>
                  <a:pt x="2758668" y="1795687"/>
                </a:lnTo>
                <a:lnTo>
                  <a:pt x="2807084" y="1778625"/>
                </a:lnTo>
                <a:lnTo>
                  <a:pt x="2854406" y="1760755"/>
                </a:lnTo>
                <a:lnTo>
                  <a:pt x="2900600" y="1742096"/>
                </a:lnTo>
                <a:lnTo>
                  <a:pt x="2945633" y="1722665"/>
                </a:lnTo>
                <a:lnTo>
                  <a:pt x="2989471" y="1702480"/>
                </a:lnTo>
                <a:lnTo>
                  <a:pt x="3032082" y="1681559"/>
                </a:lnTo>
                <a:lnTo>
                  <a:pt x="3073431" y="1659921"/>
                </a:lnTo>
                <a:lnTo>
                  <a:pt x="3113486" y="1637584"/>
                </a:lnTo>
                <a:lnTo>
                  <a:pt x="3152212" y="1614565"/>
                </a:lnTo>
                <a:lnTo>
                  <a:pt x="3189577" y="1590882"/>
                </a:lnTo>
                <a:lnTo>
                  <a:pt x="3225546" y="1566555"/>
                </a:lnTo>
                <a:lnTo>
                  <a:pt x="3260087" y="1541600"/>
                </a:lnTo>
                <a:lnTo>
                  <a:pt x="3293166" y="1516036"/>
                </a:lnTo>
                <a:lnTo>
                  <a:pt x="3324749" y="1489881"/>
                </a:lnTo>
                <a:lnTo>
                  <a:pt x="3354803" y="1463152"/>
                </a:lnTo>
                <a:lnTo>
                  <a:pt x="3383295" y="1435869"/>
                </a:lnTo>
                <a:lnTo>
                  <a:pt x="3410192" y="1408049"/>
                </a:lnTo>
                <a:lnTo>
                  <a:pt x="3459063" y="1350871"/>
                </a:lnTo>
                <a:lnTo>
                  <a:pt x="3501149" y="1291761"/>
                </a:lnTo>
                <a:lnTo>
                  <a:pt x="3536184" y="1230866"/>
                </a:lnTo>
                <a:lnTo>
                  <a:pt x="3563899" y="1168329"/>
                </a:lnTo>
                <a:lnTo>
                  <a:pt x="3584026" y="1104294"/>
                </a:lnTo>
                <a:lnTo>
                  <a:pt x="3596299" y="1038907"/>
                </a:lnTo>
                <a:lnTo>
                  <a:pt x="3600450" y="972311"/>
                </a:lnTo>
                <a:lnTo>
                  <a:pt x="3599406" y="938872"/>
                </a:lnTo>
                <a:lnTo>
                  <a:pt x="3591161" y="872863"/>
                </a:lnTo>
                <a:lnTo>
                  <a:pt x="3574928" y="808134"/>
                </a:lnTo>
                <a:lnTo>
                  <a:pt x="3550973" y="744830"/>
                </a:lnTo>
                <a:lnTo>
                  <a:pt x="3519565" y="683095"/>
                </a:lnTo>
                <a:lnTo>
                  <a:pt x="3480971" y="623075"/>
                </a:lnTo>
                <a:lnTo>
                  <a:pt x="3435459" y="564913"/>
                </a:lnTo>
                <a:lnTo>
                  <a:pt x="3383295" y="508754"/>
                </a:lnTo>
                <a:lnTo>
                  <a:pt x="3354803" y="481471"/>
                </a:lnTo>
                <a:lnTo>
                  <a:pt x="3324749" y="454742"/>
                </a:lnTo>
                <a:lnTo>
                  <a:pt x="3293166" y="428587"/>
                </a:lnTo>
                <a:lnTo>
                  <a:pt x="3260087" y="403023"/>
                </a:lnTo>
                <a:lnTo>
                  <a:pt x="3225546" y="378068"/>
                </a:lnTo>
                <a:lnTo>
                  <a:pt x="3189577" y="353741"/>
                </a:lnTo>
                <a:lnTo>
                  <a:pt x="3152212" y="330058"/>
                </a:lnTo>
                <a:lnTo>
                  <a:pt x="3113486" y="307039"/>
                </a:lnTo>
                <a:lnTo>
                  <a:pt x="3073431" y="284702"/>
                </a:lnTo>
                <a:lnTo>
                  <a:pt x="3032082" y="263064"/>
                </a:lnTo>
                <a:lnTo>
                  <a:pt x="2989471" y="242143"/>
                </a:lnTo>
                <a:lnTo>
                  <a:pt x="2945633" y="221958"/>
                </a:lnTo>
                <a:lnTo>
                  <a:pt x="2900600" y="202527"/>
                </a:lnTo>
                <a:lnTo>
                  <a:pt x="2854406" y="183868"/>
                </a:lnTo>
                <a:lnTo>
                  <a:pt x="2807084" y="165998"/>
                </a:lnTo>
                <a:lnTo>
                  <a:pt x="2758668" y="148936"/>
                </a:lnTo>
                <a:lnTo>
                  <a:pt x="2709192" y="132700"/>
                </a:lnTo>
                <a:lnTo>
                  <a:pt x="2658688" y="117309"/>
                </a:lnTo>
                <a:lnTo>
                  <a:pt x="2607190" y="102779"/>
                </a:lnTo>
                <a:lnTo>
                  <a:pt x="2554733" y="89129"/>
                </a:lnTo>
                <a:lnTo>
                  <a:pt x="2501348" y="76378"/>
                </a:lnTo>
                <a:lnTo>
                  <a:pt x="2447070" y="64543"/>
                </a:lnTo>
                <a:lnTo>
                  <a:pt x="2391931" y="53642"/>
                </a:lnTo>
                <a:lnTo>
                  <a:pt x="2335966" y="43694"/>
                </a:lnTo>
                <a:lnTo>
                  <a:pt x="2279209" y="34716"/>
                </a:lnTo>
                <a:lnTo>
                  <a:pt x="2221691" y="26727"/>
                </a:lnTo>
                <a:lnTo>
                  <a:pt x="2163447" y="19745"/>
                </a:lnTo>
                <a:lnTo>
                  <a:pt x="2104510" y="13787"/>
                </a:lnTo>
                <a:lnTo>
                  <a:pt x="2044914" y="8871"/>
                </a:lnTo>
                <a:lnTo>
                  <a:pt x="1984692" y="5017"/>
                </a:lnTo>
                <a:lnTo>
                  <a:pt x="1923878" y="2242"/>
                </a:lnTo>
                <a:lnTo>
                  <a:pt x="1862504" y="563"/>
                </a:lnTo>
                <a:lnTo>
                  <a:pt x="180060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44926" y="2567558"/>
            <a:ext cx="3024505" cy="1295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242570" marR="236854" indent="64135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Reino Jolof  </a:t>
            </a:r>
            <a:r>
              <a:rPr sz="1800" spc="-5" dirty="0">
                <a:latin typeface="Arial"/>
                <a:cs typeface="Arial"/>
              </a:rPr>
              <a:t>Privilegiado por redes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comercio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transahariano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387600">
              <a:lnSpc>
                <a:spcPct val="100000"/>
              </a:lnSpc>
            </a:pPr>
            <a:r>
              <a:rPr dirty="0"/>
              <a:t>En el </a:t>
            </a:r>
            <a:r>
              <a:rPr lang="es-PA" dirty="0" smtClean="0"/>
              <a:t>B</a:t>
            </a:r>
            <a:r>
              <a:rPr dirty="0" err="1" smtClean="0"/>
              <a:t>ajo</a:t>
            </a:r>
            <a:r>
              <a:rPr spc="-95" dirty="0" smtClean="0"/>
              <a:t> </a:t>
            </a:r>
            <a:r>
              <a:rPr dirty="0"/>
              <a:t>Senegal</a:t>
            </a:r>
          </a:p>
        </p:txBody>
      </p:sp>
      <p:sp>
        <p:nvSpPr>
          <p:cNvPr id="6" name="object 6"/>
          <p:cNvSpPr/>
          <p:nvPr/>
        </p:nvSpPr>
        <p:spPr>
          <a:xfrm>
            <a:off x="325755" y="1270635"/>
            <a:ext cx="1800225" cy="504825"/>
          </a:xfrm>
          <a:custGeom>
            <a:avLst/>
            <a:gdLst/>
            <a:ahLst/>
            <a:cxnLst/>
            <a:rect l="l" t="t" r="r" b="b"/>
            <a:pathLst>
              <a:path w="1800225" h="504825">
                <a:moveTo>
                  <a:pt x="1799844" y="252221"/>
                </a:moveTo>
                <a:lnTo>
                  <a:pt x="1789161" y="213180"/>
                </a:lnTo>
                <a:lnTo>
                  <a:pt x="1758174" y="176036"/>
                </a:lnTo>
                <a:lnTo>
                  <a:pt x="1708475" y="141236"/>
                </a:lnTo>
                <a:lnTo>
                  <a:pt x="1641654" y="109226"/>
                </a:lnTo>
                <a:lnTo>
                  <a:pt x="1602321" y="94408"/>
                </a:lnTo>
                <a:lnTo>
                  <a:pt x="1559305" y="80453"/>
                </a:lnTo>
                <a:lnTo>
                  <a:pt x="1512804" y="67420"/>
                </a:lnTo>
                <a:lnTo>
                  <a:pt x="1463017" y="55363"/>
                </a:lnTo>
                <a:lnTo>
                  <a:pt x="1410144" y="44339"/>
                </a:lnTo>
                <a:lnTo>
                  <a:pt x="1354384" y="34402"/>
                </a:lnTo>
                <a:lnTo>
                  <a:pt x="1295935" y="25610"/>
                </a:lnTo>
                <a:lnTo>
                  <a:pt x="1234996" y="18017"/>
                </a:lnTo>
                <a:lnTo>
                  <a:pt x="1171767" y="11679"/>
                </a:lnTo>
                <a:lnTo>
                  <a:pt x="1106446" y="6653"/>
                </a:lnTo>
                <a:lnTo>
                  <a:pt x="1039232" y="2994"/>
                </a:lnTo>
                <a:lnTo>
                  <a:pt x="970324" y="757"/>
                </a:lnTo>
                <a:lnTo>
                  <a:pt x="899922" y="0"/>
                </a:lnTo>
                <a:lnTo>
                  <a:pt x="829618" y="757"/>
                </a:lnTo>
                <a:lnTo>
                  <a:pt x="760789" y="2994"/>
                </a:lnTo>
                <a:lnTo>
                  <a:pt x="693637" y="6653"/>
                </a:lnTo>
                <a:lnTo>
                  <a:pt x="628362" y="11679"/>
                </a:lnTo>
                <a:lnTo>
                  <a:pt x="565163" y="18017"/>
                </a:lnTo>
                <a:lnTo>
                  <a:pt x="504241" y="25610"/>
                </a:lnTo>
                <a:lnTo>
                  <a:pt x="445798" y="34402"/>
                </a:lnTo>
                <a:lnTo>
                  <a:pt x="390032" y="44339"/>
                </a:lnTo>
                <a:lnTo>
                  <a:pt x="337146" y="55363"/>
                </a:lnTo>
                <a:lnTo>
                  <a:pt x="287338" y="67420"/>
                </a:lnTo>
                <a:lnTo>
                  <a:pt x="240810" y="80453"/>
                </a:lnTo>
                <a:lnTo>
                  <a:pt x="197762" y="94408"/>
                </a:lnTo>
                <a:lnTo>
                  <a:pt x="158394" y="109226"/>
                </a:lnTo>
                <a:lnTo>
                  <a:pt x="122907" y="124855"/>
                </a:lnTo>
                <a:lnTo>
                  <a:pt x="64378" y="158315"/>
                </a:lnTo>
                <a:lnTo>
                  <a:pt x="23777" y="194343"/>
                </a:lnTo>
                <a:lnTo>
                  <a:pt x="2708" y="232491"/>
                </a:lnTo>
                <a:lnTo>
                  <a:pt x="0" y="252222"/>
                </a:lnTo>
                <a:lnTo>
                  <a:pt x="2708" y="271952"/>
                </a:lnTo>
                <a:lnTo>
                  <a:pt x="23777" y="310100"/>
                </a:lnTo>
                <a:lnTo>
                  <a:pt x="64378" y="346128"/>
                </a:lnTo>
                <a:lnTo>
                  <a:pt x="122907" y="379588"/>
                </a:lnTo>
                <a:lnTo>
                  <a:pt x="158394" y="395217"/>
                </a:lnTo>
                <a:lnTo>
                  <a:pt x="197762" y="410035"/>
                </a:lnTo>
                <a:lnTo>
                  <a:pt x="240810" y="423990"/>
                </a:lnTo>
                <a:lnTo>
                  <a:pt x="287338" y="437023"/>
                </a:lnTo>
                <a:lnTo>
                  <a:pt x="337146" y="449080"/>
                </a:lnTo>
                <a:lnTo>
                  <a:pt x="390032" y="460104"/>
                </a:lnTo>
                <a:lnTo>
                  <a:pt x="445798" y="470041"/>
                </a:lnTo>
                <a:lnTo>
                  <a:pt x="504241" y="478833"/>
                </a:lnTo>
                <a:lnTo>
                  <a:pt x="565163" y="486426"/>
                </a:lnTo>
                <a:lnTo>
                  <a:pt x="628362" y="492764"/>
                </a:lnTo>
                <a:lnTo>
                  <a:pt x="693637" y="497790"/>
                </a:lnTo>
                <a:lnTo>
                  <a:pt x="760789" y="501449"/>
                </a:lnTo>
                <a:lnTo>
                  <a:pt x="829618" y="503686"/>
                </a:lnTo>
                <a:lnTo>
                  <a:pt x="899922" y="504444"/>
                </a:lnTo>
                <a:lnTo>
                  <a:pt x="970324" y="503686"/>
                </a:lnTo>
                <a:lnTo>
                  <a:pt x="1039232" y="501449"/>
                </a:lnTo>
                <a:lnTo>
                  <a:pt x="1106446" y="497790"/>
                </a:lnTo>
                <a:lnTo>
                  <a:pt x="1171767" y="492764"/>
                </a:lnTo>
                <a:lnTo>
                  <a:pt x="1234996" y="486426"/>
                </a:lnTo>
                <a:lnTo>
                  <a:pt x="1295935" y="478833"/>
                </a:lnTo>
                <a:lnTo>
                  <a:pt x="1354384" y="470041"/>
                </a:lnTo>
                <a:lnTo>
                  <a:pt x="1410144" y="460104"/>
                </a:lnTo>
                <a:lnTo>
                  <a:pt x="1463017" y="449080"/>
                </a:lnTo>
                <a:lnTo>
                  <a:pt x="1512804" y="437023"/>
                </a:lnTo>
                <a:lnTo>
                  <a:pt x="1559305" y="423990"/>
                </a:lnTo>
                <a:lnTo>
                  <a:pt x="1602321" y="410035"/>
                </a:lnTo>
                <a:lnTo>
                  <a:pt x="1641654" y="395217"/>
                </a:lnTo>
                <a:lnTo>
                  <a:pt x="1677105" y="379588"/>
                </a:lnTo>
                <a:lnTo>
                  <a:pt x="1735564" y="346128"/>
                </a:lnTo>
                <a:lnTo>
                  <a:pt x="1776106" y="310100"/>
                </a:lnTo>
                <a:lnTo>
                  <a:pt x="1797140" y="271952"/>
                </a:lnTo>
                <a:lnTo>
                  <a:pt x="1799844" y="25222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755" y="1270635"/>
            <a:ext cx="1800225" cy="504825"/>
          </a:xfrm>
          <a:custGeom>
            <a:avLst/>
            <a:gdLst/>
            <a:ahLst/>
            <a:cxnLst/>
            <a:rect l="l" t="t" r="r" b="b"/>
            <a:pathLst>
              <a:path w="1800225" h="504825">
                <a:moveTo>
                  <a:pt x="899922" y="0"/>
                </a:moveTo>
                <a:lnTo>
                  <a:pt x="829618" y="757"/>
                </a:lnTo>
                <a:lnTo>
                  <a:pt x="760789" y="2994"/>
                </a:lnTo>
                <a:lnTo>
                  <a:pt x="693637" y="6653"/>
                </a:lnTo>
                <a:lnTo>
                  <a:pt x="628362" y="11679"/>
                </a:lnTo>
                <a:lnTo>
                  <a:pt x="565163" y="18017"/>
                </a:lnTo>
                <a:lnTo>
                  <a:pt x="504241" y="25610"/>
                </a:lnTo>
                <a:lnTo>
                  <a:pt x="445798" y="34402"/>
                </a:lnTo>
                <a:lnTo>
                  <a:pt x="390032" y="44339"/>
                </a:lnTo>
                <a:lnTo>
                  <a:pt x="337146" y="55363"/>
                </a:lnTo>
                <a:lnTo>
                  <a:pt x="287338" y="67420"/>
                </a:lnTo>
                <a:lnTo>
                  <a:pt x="240810" y="80453"/>
                </a:lnTo>
                <a:lnTo>
                  <a:pt x="197762" y="94408"/>
                </a:lnTo>
                <a:lnTo>
                  <a:pt x="158394" y="109226"/>
                </a:lnTo>
                <a:lnTo>
                  <a:pt x="122907" y="124855"/>
                </a:lnTo>
                <a:lnTo>
                  <a:pt x="64378" y="158315"/>
                </a:lnTo>
                <a:lnTo>
                  <a:pt x="23777" y="194343"/>
                </a:lnTo>
                <a:lnTo>
                  <a:pt x="2708" y="232491"/>
                </a:lnTo>
                <a:lnTo>
                  <a:pt x="0" y="252222"/>
                </a:lnTo>
                <a:lnTo>
                  <a:pt x="2708" y="271952"/>
                </a:lnTo>
                <a:lnTo>
                  <a:pt x="23777" y="310100"/>
                </a:lnTo>
                <a:lnTo>
                  <a:pt x="64378" y="346128"/>
                </a:lnTo>
                <a:lnTo>
                  <a:pt x="122907" y="379588"/>
                </a:lnTo>
                <a:lnTo>
                  <a:pt x="158394" y="395217"/>
                </a:lnTo>
                <a:lnTo>
                  <a:pt x="197762" y="410035"/>
                </a:lnTo>
                <a:lnTo>
                  <a:pt x="240810" y="423990"/>
                </a:lnTo>
                <a:lnTo>
                  <a:pt x="287338" y="437023"/>
                </a:lnTo>
                <a:lnTo>
                  <a:pt x="337146" y="449080"/>
                </a:lnTo>
                <a:lnTo>
                  <a:pt x="390032" y="460104"/>
                </a:lnTo>
                <a:lnTo>
                  <a:pt x="445798" y="470041"/>
                </a:lnTo>
                <a:lnTo>
                  <a:pt x="504241" y="478833"/>
                </a:lnTo>
                <a:lnTo>
                  <a:pt x="565163" y="486426"/>
                </a:lnTo>
                <a:lnTo>
                  <a:pt x="628362" y="492764"/>
                </a:lnTo>
                <a:lnTo>
                  <a:pt x="693637" y="497790"/>
                </a:lnTo>
                <a:lnTo>
                  <a:pt x="760789" y="501449"/>
                </a:lnTo>
                <a:lnTo>
                  <a:pt x="829618" y="503686"/>
                </a:lnTo>
                <a:lnTo>
                  <a:pt x="899922" y="504444"/>
                </a:lnTo>
                <a:lnTo>
                  <a:pt x="970324" y="503686"/>
                </a:lnTo>
                <a:lnTo>
                  <a:pt x="1039232" y="501449"/>
                </a:lnTo>
                <a:lnTo>
                  <a:pt x="1106446" y="497790"/>
                </a:lnTo>
                <a:lnTo>
                  <a:pt x="1171767" y="492764"/>
                </a:lnTo>
                <a:lnTo>
                  <a:pt x="1234996" y="486426"/>
                </a:lnTo>
                <a:lnTo>
                  <a:pt x="1295935" y="478833"/>
                </a:lnTo>
                <a:lnTo>
                  <a:pt x="1354384" y="470041"/>
                </a:lnTo>
                <a:lnTo>
                  <a:pt x="1410144" y="460104"/>
                </a:lnTo>
                <a:lnTo>
                  <a:pt x="1463017" y="449080"/>
                </a:lnTo>
                <a:lnTo>
                  <a:pt x="1512804" y="437023"/>
                </a:lnTo>
                <a:lnTo>
                  <a:pt x="1559305" y="423990"/>
                </a:lnTo>
                <a:lnTo>
                  <a:pt x="1602321" y="410035"/>
                </a:lnTo>
                <a:lnTo>
                  <a:pt x="1641654" y="395217"/>
                </a:lnTo>
                <a:lnTo>
                  <a:pt x="1677105" y="379588"/>
                </a:lnTo>
                <a:lnTo>
                  <a:pt x="1735564" y="346128"/>
                </a:lnTo>
                <a:lnTo>
                  <a:pt x="1776106" y="310100"/>
                </a:lnTo>
                <a:lnTo>
                  <a:pt x="1797140" y="271952"/>
                </a:lnTo>
                <a:lnTo>
                  <a:pt x="1799844" y="252221"/>
                </a:lnTo>
                <a:lnTo>
                  <a:pt x="1797140" y="232491"/>
                </a:lnTo>
                <a:lnTo>
                  <a:pt x="1776106" y="194343"/>
                </a:lnTo>
                <a:lnTo>
                  <a:pt x="1735564" y="158315"/>
                </a:lnTo>
                <a:lnTo>
                  <a:pt x="1677105" y="124855"/>
                </a:lnTo>
                <a:lnTo>
                  <a:pt x="1641654" y="109226"/>
                </a:lnTo>
                <a:lnTo>
                  <a:pt x="1602321" y="94408"/>
                </a:lnTo>
                <a:lnTo>
                  <a:pt x="1559305" y="80453"/>
                </a:lnTo>
                <a:lnTo>
                  <a:pt x="1512804" y="67420"/>
                </a:lnTo>
                <a:lnTo>
                  <a:pt x="1463017" y="55363"/>
                </a:lnTo>
                <a:lnTo>
                  <a:pt x="1410144" y="44339"/>
                </a:lnTo>
                <a:lnTo>
                  <a:pt x="1354384" y="34402"/>
                </a:lnTo>
                <a:lnTo>
                  <a:pt x="1295935" y="25610"/>
                </a:lnTo>
                <a:lnTo>
                  <a:pt x="1234996" y="18017"/>
                </a:lnTo>
                <a:lnTo>
                  <a:pt x="1171767" y="11679"/>
                </a:lnTo>
                <a:lnTo>
                  <a:pt x="1106446" y="6653"/>
                </a:lnTo>
                <a:lnTo>
                  <a:pt x="1039232" y="2994"/>
                </a:lnTo>
                <a:lnTo>
                  <a:pt x="970324" y="757"/>
                </a:lnTo>
                <a:lnTo>
                  <a:pt x="89992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3877" y="1378076"/>
            <a:ext cx="864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Senegal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21448" y="3935348"/>
            <a:ext cx="1800860" cy="505459"/>
          </a:xfrm>
          <a:custGeom>
            <a:avLst/>
            <a:gdLst/>
            <a:ahLst/>
            <a:cxnLst/>
            <a:rect l="l" t="t" r="r" b="b"/>
            <a:pathLst>
              <a:path w="1800859" h="505460">
                <a:moveTo>
                  <a:pt x="1800605" y="252983"/>
                </a:moveTo>
                <a:lnTo>
                  <a:pt x="1789904" y="213922"/>
                </a:lnTo>
                <a:lnTo>
                  <a:pt x="1758869" y="176726"/>
                </a:lnTo>
                <a:lnTo>
                  <a:pt x="1709103" y="141847"/>
                </a:lnTo>
                <a:lnTo>
                  <a:pt x="1642211" y="109741"/>
                </a:lnTo>
                <a:lnTo>
                  <a:pt x="1602843" y="94870"/>
                </a:lnTo>
                <a:lnTo>
                  <a:pt x="1559795" y="80862"/>
                </a:lnTo>
                <a:lnTo>
                  <a:pt x="1513267" y="67774"/>
                </a:lnTo>
                <a:lnTo>
                  <a:pt x="1463459" y="55663"/>
                </a:lnTo>
                <a:lnTo>
                  <a:pt x="1410573" y="44586"/>
                </a:lnTo>
                <a:lnTo>
                  <a:pt x="1354807" y="34600"/>
                </a:lnTo>
                <a:lnTo>
                  <a:pt x="1296364" y="25761"/>
                </a:lnTo>
                <a:lnTo>
                  <a:pt x="1235442" y="18126"/>
                </a:lnTo>
                <a:lnTo>
                  <a:pt x="1172243" y="11752"/>
                </a:lnTo>
                <a:lnTo>
                  <a:pt x="1106968" y="6695"/>
                </a:lnTo>
                <a:lnTo>
                  <a:pt x="1039816" y="3013"/>
                </a:lnTo>
                <a:lnTo>
                  <a:pt x="970987" y="762"/>
                </a:lnTo>
                <a:lnTo>
                  <a:pt x="900683" y="0"/>
                </a:lnTo>
                <a:lnTo>
                  <a:pt x="830276" y="762"/>
                </a:lnTo>
                <a:lnTo>
                  <a:pt x="761354" y="3013"/>
                </a:lnTo>
                <a:lnTo>
                  <a:pt x="694117" y="6695"/>
                </a:lnTo>
                <a:lnTo>
                  <a:pt x="628766" y="11752"/>
                </a:lnTo>
                <a:lnTo>
                  <a:pt x="565500" y="18126"/>
                </a:lnTo>
                <a:lnTo>
                  <a:pt x="504519" y="25761"/>
                </a:lnTo>
                <a:lnTo>
                  <a:pt x="446023" y="34600"/>
                </a:lnTo>
                <a:lnTo>
                  <a:pt x="390213" y="44586"/>
                </a:lnTo>
                <a:lnTo>
                  <a:pt x="337288" y="55663"/>
                </a:lnTo>
                <a:lnTo>
                  <a:pt x="287448" y="67774"/>
                </a:lnTo>
                <a:lnTo>
                  <a:pt x="240892" y="80862"/>
                </a:lnTo>
                <a:lnTo>
                  <a:pt x="197822" y="94870"/>
                </a:lnTo>
                <a:lnTo>
                  <a:pt x="158436" y="109741"/>
                </a:lnTo>
                <a:lnTo>
                  <a:pt x="122935" y="125419"/>
                </a:lnTo>
                <a:lnTo>
                  <a:pt x="64388" y="158968"/>
                </a:lnTo>
                <a:lnTo>
                  <a:pt x="23779" y="195063"/>
                </a:lnTo>
                <a:lnTo>
                  <a:pt x="2708" y="233248"/>
                </a:lnTo>
                <a:lnTo>
                  <a:pt x="0" y="252984"/>
                </a:lnTo>
                <a:lnTo>
                  <a:pt x="2708" y="272714"/>
                </a:lnTo>
                <a:lnTo>
                  <a:pt x="23779" y="310862"/>
                </a:lnTo>
                <a:lnTo>
                  <a:pt x="64388" y="346890"/>
                </a:lnTo>
                <a:lnTo>
                  <a:pt x="122935" y="380350"/>
                </a:lnTo>
                <a:lnTo>
                  <a:pt x="158436" y="395979"/>
                </a:lnTo>
                <a:lnTo>
                  <a:pt x="197822" y="410797"/>
                </a:lnTo>
                <a:lnTo>
                  <a:pt x="240892" y="424752"/>
                </a:lnTo>
                <a:lnTo>
                  <a:pt x="287448" y="437785"/>
                </a:lnTo>
                <a:lnTo>
                  <a:pt x="337288" y="449842"/>
                </a:lnTo>
                <a:lnTo>
                  <a:pt x="390213" y="460866"/>
                </a:lnTo>
                <a:lnTo>
                  <a:pt x="446023" y="470803"/>
                </a:lnTo>
                <a:lnTo>
                  <a:pt x="504519" y="479595"/>
                </a:lnTo>
                <a:lnTo>
                  <a:pt x="565500" y="487188"/>
                </a:lnTo>
                <a:lnTo>
                  <a:pt x="628766" y="493526"/>
                </a:lnTo>
                <a:lnTo>
                  <a:pt x="694117" y="498552"/>
                </a:lnTo>
                <a:lnTo>
                  <a:pt x="761354" y="502211"/>
                </a:lnTo>
                <a:lnTo>
                  <a:pt x="830276" y="504448"/>
                </a:lnTo>
                <a:lnTo>
                  <a:pt x="900683" y="505206"/>
                </a:lnTo>
                <a:lnTo>
                  <a:pt x="970987" y="504448"/>
                </a:lnTo>
                <a:lnTo>
                  <a:pt x="1039816" y="502211"/>
                </a:lnTo>
                <a:lnTo>
                  <a:pt x="1106968" y="498552"/>
                </a:lnTo>
                <a:lnTo>
                  <a:pt x="1172243" y="493526"/>
                </a:lnTo>
                <a:lnTo>
                  <a:pt x="1235442" y="487188"/>
                </a:lnTo>
                <a:lnTo>
                  <a:pt x="1296364" y="479595"/>
                </a:lnTo>
                <a:lnTo>
                  <a:pt x="1354807" y="470803"/>
                </a:lnTo>
                <a:lnTo>
                  <a:pt x="1410573" y="460866"/>
                </a:lnTo>
                <a:lnTo>
                  <a:pt x="1463459" y="449842"/>
                </a:lnTo>
                <a:lnTo>
                  <a:pt x="1513267" y="437785"/>
                </a:lnTo>
                <a:lnTo>
                  <a:pt x="1559795" y="424752"/>
                </a:lnTo>
                <a:lnTo>
                  <a:pt x="1602843" y="410797"/>
                </a:lnTo>
                <a:lnTo>
                  <a:pt x="1642211" y="395979"/>
                </a:lnTo>
                <a:lnTo>
                  <a:pt x="1677698" y="380350"/>
                </a:lnTo>
                <a:lnTo>
                  <a:pt x="1736227" y="346890"/>
                </a:lnTo>
                <a:lnTo>
                  <a:pt x="1776828" y="310862"/>
                </a:lnTo>
                <a:lnTo>
                  <a:pt x="1797897" y="272714"/>
                </a:lnTo>
                <a:lnTo>
                  <a:pt x="1800605" y="25298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1448" y="3935348"/>
            <a:ext cx="1800860" cy="505459"/>
          </a:xfrm>
          <a:custGeom>
            <a:avLst/>
            <a:gdLst/>
            <a:ahLst/>
            <a:cxnLst/>
            <a:rect l="l" t="t" r="r" b="b"/>
            <a:pathLst>
              <a:path w="1800859" h="505460">
                <a:moveTo>
                  <a:pt x="900683" y="0"/>
                </a:moveTo>
                <a:lnTo>
                  <a:pt x="830276" y="762"/>
                </a:lnTo>
                <a:lnTo>
                  <a:pt x="761354" y="3013"/>
                </a:lnTo>
                <a:lnTo>
                  <a:pt x="694117" y="6695"/>
                </a:lnTo>
                <a:lnTo>
                  <a:pt x="628766" y="11752"/>
                </a:lnTo>
                <a:lnTo>
                  <a:pt x="565500" y="18126"/>
                </a:lnTo>
                <a:lnTo>
                  <a:pt x="504519" y="25761"/>
                </a:lnTo>
                <a:lnTo>
                  <a:pt x="446023" y="34600"/>
                </a:lnTo>
                <a:lnTo>
                  <a:pt x="390213" y="44586"/>
                </a:lnTo>
                <a:lnTo>
                  <a:pt x="337288" y="55663"/>
                </a:lnTo>
                <a:lnTo>
                  <a:pt x="287448" y="67774"/>
                </a:lnTo>
                <a:lnTo>
                  <a:pt x="240892" y="80862"/>
                </a:lnTo>
                <a:lnTo>
                  <a:pt x="197822" y="94870"/>
                </a:lnTo>
                <a:lnTo>
                  <a:pt x="158436" y="109741"/>
                </a:lnTo>
                <a:lnTo>
                  <a:pt x="122935" y="125419"/>
                </a:lnTo>
                <a:lnTo>
                  <a:pt x="64388" y="158968"/>
                </a:lnTo>
                <a:lnTo>
                  <a:pt x="23779" y="195063"/>
                </a:lnTo>
                <a:lnTo>
                  <a:pt x="2708" y="233248"/>
                </a:lnTo>
                <a:lnTo>
                  <a:pt x="0" y="252984"/>
                </a:lnTo>
                <a:lnTo>
                  <a:pt x="2708" y="272714"/>
                </a:lnTo>
                <a:lnTo>
                  <a:pt x="23779" y="310862"/>
                </a:lnTo>
                <a:lnTo>
                  <a:pt x="64388" y="346890"/>
                </a:lnTo>
                <a:lnTo>
                  <a:pt x="122935" y="380350"/>
                </a:lnTo>
                <a:lnTo>
                  <a:pt x="158436" y="395979"/>
                </a:lnTo>
                <a:lnTo>
                  <a:pt x="197822" y="410797"/>
                </a:lnTo>
                <a:lnTo>
                  <a:pt x="240892" y="424752"/>
                </a:lnTo>
                <a:lnTo>
                  <a:pt x="287448" y="437785"/>
                </a:lnTo>
                <a:lnTo>
                  <a:pt x="337288" y="449842"/>
                </a:lnTo>
                <a:lnTo>
                  <a:pt x="390213" y="460866"/>
                </a:lnTo>
                <a:lnTo>
                  <a:pt x="446023" y="470803"/>
                </a:lnTo>
                <a:lnTo>
                  <a:pt x="504519" y="479595"/>
                </a:lnTo>
                <a:lnTo>
                  <a:pt x="565500" y="487188"/>
                </a:lnTo>
                <a:lnTo>
                  <a:pt x="628766" y="493526"/>
                </a:lnTo>
                <a:lnTo>
                  <a:pt x="694117" y="498552"/>
                </a:lnTo>
                <a:lnTo>
                  <a:pt x="761354" y="502211"/>
                </a:lnTo>
                <a:lnTo>
                  <a:pt x="830276" y="504448"/>
                </a:lnTo>
                <a:lnTo>
                  <a:pt x="900683" y="505206"/>
                </a:lnTo>
                <a:lnTo>
                  <a:pt x="970987" y="504448"/>
                </a:lnTo>
                <a:lnTo>
                  <a:pt x="1039816" y="502211"/>
                </a:lnTo>
                <a:lnTo>
                  <a:pt x="1106968" y="498552"/>
                </a:lnTo>
                <a:lnTo>
                  <a:pt x="1172243" y="493526"/>
                </a:lnTo>
                <a:lnTo>
                  <a:pt x="1235442" y="487188"/>
                </a:lnTo>
                <a:lnTo>
                  <a:pt x="1296364" y="479595"/>
                </a:lnTo>
                <a:lnTo>
                  <a:pt x="1354807" y="470803"/>
                </a:lnTo>
                <a:lnTo>
                  <a:pt x="1410573" y="460866"/>
                </a:lnTo>
                <a:lnTo>
                  <a:pt x="1463459" y="449842"/>
                </a:lnTo>
                <a:lnTo>
                  <a:pt x="1513267" y="437785"/>
                </a:lnTo>
                <a:lnTo>
                  <a:pt x="1559795" y="424752"/>
                </a:lnTo>
                <a:lnTo>
                  <a:pt x="1602843" y="410797"/>
                </a:lnTo>
                <a:lnTo>
                  <a:pt x="1642211" y="395979"/>
                </a:lnTo>
                <a:lnTo>
                  <a:pt x="1677698" y="380350"/>
                </a:lnTo>
                <a:lnTo>
                  <a:pt x="1736227" y="346890"/>
                </a:lnTo>
                <a:lnTo>
                  <a:pt x="1776828" y="310862"/>
                </a:lnTo>
                <a:lnTo>
                  <a:pt x="1797897" y="272714"/>
                </a:lnTo>
                <a:lnTo>
                  <a:pt x="1800605" y="252983"/>
                </a:lnTo>
                <a:lnTo>
                  <a:pt x="1797897" y="233248"/>
                </a:lnTo>
                <a:lnTo>
                  <a:pt x="1776828" y="195063"/>
                </a:lnTo>
                <a:lnTo>
                  <a:pt x="1736227" y="158968"/>
                </a:lnTo>
                <a:lnTo>
                  <a:pt x="1677698" y="125419"/>
                </a:lnTo>
                <a:lnTo>
                  <a:pt x="1642211" y="109741"/>
                </a:lnTo>
                <a:lnTo>
                  <a:pt x="1602843" y="94870"/>
                </a:lnTo>
                <a:lnTo>
                  <a:pt x="1559795" y="80862"/>
                </a:lnTo>
                <a:lnTo>
                  <a:pt x="1513267" y="67774"/>
                </a:lnTo>
                <a:lnTo>
                  <a:pt x="1463459" y="55663"/>
                </a:lnTo>
                <a:lnTo>
                  <a:pt x="1410573" y="44586"/>
                </a:lnTo>
                <a:lnTo>
                  <a:pt x="1354807" y="34600"/>
                </a:lnTo>
                <a:lnTo>
                  <a:pt x="1296364" y="25761"/>
                </a:lnTo>
                <a:lnTo>
                  <a:pt x="1235442" y="18126"/>
                </a:lnTo>
                <a:lnTo>
                  <a:pt x="1172243" y="11752"/>
                </a:lnTo>
                <a:lnTo>
                  <a:pt x="1106968" y="6695"/>
                </a:lnTo>
                <a:lnTo>
                  <a:pt x="1039816" y="3013"/>
                </a:lnTo>
                <a:lnTo>
                  <a:pt x="970987" y="762"/>
                </a:lnTo>
                <a:lnTo>
                  <a:pt x="90068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5083" y="5015103"/>
            <a:ext cx="844550" cy="367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Kajoor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7226" y="5015103"/>
            <a:ext cx="807085" cy="367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Bawol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5083" y="5807583"/>
            <a:ext cx="1800225" cy="504825"/>
          </a:xfrm>
          <a:custGeom>
            <a:avLst/>
            <a:gdLst/>
            <a:ahLst/>
            <a:cxnLst/>
            <a:rect l="l" t="t" r="r" b="b"/>
            <a:pathLst>
              <a:path w="1800225" h="504825">
                <a:moveTo>
                  <a:pt x="1799844" y="252221"/>
                </a:moveTo>
                <a:lnTo>
                  <a:pt x="1789142" y="213180"/>
                </a:lnTo>
                <a:lnTo>
                  <a:pt x="1758107" y="176036"/>
                </a:lnTo>
                <a:lnTo>
                  <a:pt x="1708341" y="141236"/>
                </a:lnTo>
                <a:lnTo>
                  <a:pt x="1641449" y="109226"/>
                </a:lnTo>
                <a:lnTo>
                  <a:pt x="1602081" y="94408"/>
                </a:lnTo>
                <a:lnTo>
                  <a:pt x="1559033" y="80453"/>
                </a:lnTo>
                <a:lnTo>
                  <a:pt x="1512505" y="67420"/>
                </a:lnTo>
                <a:lnTo>
                  <a:pt x="1462697" y="55363"/>
                </a:lnTo>
                <a:lnTo>
                  <a:pt x="1409811" y="44339"/>
                </a:lnTo>
                <a:lnTo>
                  <a:pt x="1354045" y="34402"/>
                </a:lnTo>
                <a:lnTo>
                  <a:pt x="1295602" y="25610"/>
                </a:lnTo>
                <a:lnTo>
                  <a:pt x="1234680" y="18017"/>
                </a:lnTo>
                <a:lnTo>
                  <a:pt x="1171481" y="11679"/>
                </a:lnTo>
                <a:lnTo>
                  <a:pt x="1106206" y="6653"/>
                </a:lnTo>
                <a:lnTo>
                  <a:pt x="1039054" y="2994"/>
                </a:lnTo>
                <a:lnTo>
                  <a:pt x="970225" y="757"/>
                </a:lnTo>
                <a:lnTo>
                  <a:pt x="899922" y="0"/>
                </a:lnTo>
                <a:lnTo>
                  <a:pt x="829618" y="757"/>
                </a:lnTo>
                <a:lnTo>
                  <a:pt x="760789" y="2994"/>
                </a:lnTo>
                <a:lnTo>
                  <a:pt x="693637" y="6653"/>
                </a:lnTo>
                <a:lnTo>
                  <a:pt x="628362" y="11679"/>
                </a:lnTo>
                <a:lnTo>
                  <a:pt x="565163" y="18017"/>
                </a:lnTo>
                <a:lnTo>
                  <a:pt x="504241" y="25610"/>
                </a:lnTo>
                <a:lnTo>
                  <a:pt x="445798" y="34402"/>
                </a:lnTo>
                <a:lnTo>
                  <a:pt x="390032" y="44339"/>
                </a:lnTo>
                <a:lnTo>
                  <a:pt x="337146" y="55363"/>
                </a:lnTo>
                <a:lnTo>
                  <a:pt x="287338" y="67420"/>
                </a:lnTo>
                <a:lnTo>
                  <a:pt x="240810" y="80453"/>
                </a:lnTo>
                <a:lnTo>
                  <a:pt x="197762" y="94408"/>
                </a:lnTo>
                <a:lnTo>
                  <a:pt x="158394" y="109226"/>
                </a:lnTo>
                <a:lnTo>
                  <a:pt x="122907" y="124855"/>
                </a:lnTo>
                <a:lnTo>
                  <a:pt x="64378" y="158315"/>
                </a:lnTo>
                <a:lnTo>
                  <a:pt x="23777" y="194343"/>
                </a:lnTo>
                <a:lnTo>
                  <a:pt x="2708" y="232491"/>
                </a:lnTo>
                <a:lnTo>
                  <a:pt x="0" y="252222"/>
                </a:lnTo>
                <a:lnTo>
                  <a:pt x="2708" y="271952"/>
                </a:lnTo>
                <a:lnTo>
                  <a:pt x="23777" y="310100"/>
                </a:lnTo>
                <a:lnTo>
                  <a:pt x="64378" y="346128"/>
                </a:lnTo>
                <a:lnTo>
                  <a:pt x="122907" y="379588"/>
                </a:lnTo>
                <a:lnTo>
                  <a:pt x="158394" y="395217"/>
                </a:lnTo>
                <a:lnTo>
                  <a:pt x="197762" y="410035"/>
                </a:lnTo>
                <a:lnTo>
                  <a:pt x="240810" y="423990"/>
                </a:lnTo>
                <a:lnTo>
                  <a:pt x="287338" y="437023"/>
                </a:lnTo>
                <a:lnTo>
                  <a:pt x="337146" y="449080"/>
                </a:lnTo>
                <a:lnTo>
                  <a:pt x="390032" y="460104"/>
                </a:lnTo>
                <a:lnTo>
                  <a:pt x="445798" y="470041"/>
                </a:lnTo>
                <a:lnTo>
                  <a:pt x="504241" y="478833"/>
                </a:lnTo>
                <a:lnTo>
                  <a:pt x="565163" y="486426"/>
                </a:lnTo>
                <a:lnTo>
                  <a:pt x="628362" y="492764"/>
                </a:lnTo>
                <a:lnTo>
                  <a:pt x="693637" y="497790"/>
                </a:lnTo>
                <a:lnTo>
                  <a:pt x="760789" y="501449"/>
                </a:lnTo>
                <a:lnTo>
                  <a:pt x="829618" y="503686"/>
                </a:lnTo>
                <a:lnTo>
                  <a:pt x="899922" y="504444"/>
                </a:lnTo>
                <a:lnTo>
                  <a:pt x="970225" y="503686"/>
                </a:lnTo>
                <a:lnTo>
                  <a:pt x="1039054" y="501449"/>
                </a:lnTo>
                <a:lnTo>
                  <a:pt x="1106206" y="497790"/>
                </a:lnTo>
                <a:lnTo>
                  <a:pt x="1171481" y="492764"/>
                </a:lnTo>
                <a:lnTo>
                  <a:pt x="1234680" y="486426"/>
                </a:lnTo>
                <a:lnTo>
                  <a:pt x="1295602" y="478833"/>
                </a:lnTo>
                <a:lnTo>
                  <a:pt x="1354045" y="470041"/>
                </a:lnTo>
                <a:lnTo>
                  <a:pt x="1409811" y="460104"/>
                </a:lnTo>
                <a:lnTo>
                  <a:pt x="1462697" y="449080"/>
                </a:lnTo>
                <a:lnTo>
                  <a:pt x="1512505" y="437023"/>
                </a:lnTo>
                <a:lnTo>
                  <a:pt x="1559033" y="423990"/>
                </a:lnTo>
                <a:lnTo>
                  <a:pt x="1602081" y="410035"/>
                </a:lnTo>
                <a:lnTo>
                  <a:pt x="1641449" y="395217"/>
                </a:lnTo>
                <a:lnTo>
                  <a:pt x="1676936" y="379588"/>
                </a:lnTo>
                <a:lnTo>
                  <a:pt x="1735465" y="346128"/>
                </a:lnTo>
                <a:lnTo>
                  <a:pt x="1776066" y="310100"/>
                </a:lnTo>
                <a:lnTo>
                  <a:pt x="1797135" y="271952"/>
                </a:lnTo>
                <a:lnTo>
                  <a:pt x="1799844" y="2522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5083" y="5807583"/>
            <a:ext cx="1800225" cy="504825"/>
          </a:xfrm>
          <a:custGeom>
            <a:avLst/>
            <a:gdLst/>
            <a:ahLst/>
            <a:cxnLst/>
            <a:rect l="l" t="t" r="r" b="b"/>
            <a:pathLst>
              <a:path w="1800225" h="504825">
                <a:moveTo>
                  <a:pt x="899922" y="0"/>
                </a:moveTo>
                <a:lnTo>
                  <a:pt x="829618" y="757"/>
                </a:lnTo>
                <a:lnTo>
                  <a:pt x="760789" y="2994"/>
                </a:lnTo>
                <a:lnTo>
                  <a:pt x="693637" y="6653"/>
                </a:lnTo>
                <a:lnTo>
                  <a:pt x="628362" y="11679"/>
                </a:lnTo>
                <a:lnTo>
                  <a:pt x="565163" y="18017"/>
                </a:lnTo>
                <a:lnTo>
                  <a:pt x="504241" y="25610"/>
                </a:lnTo>
                <a:lnTo>
                  <a:pt x="445798" y="34402"/>
                </a:lnTo>
                <a:lnTo>
                  <a:pt x="390032" y="44339"/>
                </a:lnTo>
                <a:lnTo>
                  <a:pt x="337146" y="55363"/>
                </a:lnTo>
                <a:lnTo>
                  <a:pt x="287338" y="67420"/>
                </a:lnTo>
                <a:lnTo>
                  <a:pt x="240810" y="80453"/>
                </a:lnTo>
                <a:lnTo>
                  <a:pt x="197762" y="94408"/>
                </a:lnTo>
                <a:lnTo>
                  <a:pt x="158394" y="109226"/>
                </a:lnTo>
                <a:lnTo>
                  <a:pt x="122907" y="124855"/>
                </a:lnTo>
                <a:lnTo>
                  <a:pt x="64378" y="158315"/>
                </a:lnTo>
                <a:lnTo>
                  <a:pt x="23777" y="194343"/>
                </a:lnTo>
                <a:lnTo>
                  <a:pt x="2708" y="232491"/>
                </a:lnTo>
                <a:lnTo>
                  <a:pt x="0" y="252222"/>
                </a:lnTo>
                <a:lnTo>
                  <a:pt x="2708" y="271952"/>
                </a:lnTo>
                <a:lnTo>
                  <a:pt x="23777" y="310100"/>
                </a:lnTo>
                <a:lnTo>
                  <a:pt x="64378" y="346128"/>
                </a:lnTo>
                <a:lnTo>
                  <a:pt x="122907" y="379588"/>
                </a:lnTo>
                <a:lnTo>
                  <a:pt x="158394" y="395217"/>
                </a:lnTo>
                <a:lnTo>
                  <a:pt x="197762" y="410035"/>
                </a:lnTo>
                <a:lnTo>
                  <a:pt x="240810" y="423990"/>
                </a:lnTo>
                <a:lnTo>
                  <a:pt x="287338" y="437023"/>
                </a:lnTo>
                <a:lnTo>
                  <a:pt x="337146" y="449080"/>
                </a:lnTo>
                <a:lnTo>
                  <a:pt x="390032" y="460104"/>
                </a:lnTo>
                <a:lnTo>
                  <a:pt x="445798" y="470041"/>
                </a:lnTo>
                <a:lnTo>
                  <a:pt x="504241" y="478833"/>
                </a:lnTo>
                <a:lnTo>
                  <a:pt x="565163" y="486426"/>
                </a:lnTo>
                <a:lnTo>
                  <a:pt x="628362" y="492764"/>
                </a:lnTo>
                <a:lnTo>
                  <a:pt x="693637" y="497790"/>
                </a:lnTo>
                <a:lnTo>
                  <a:pt x="760789" y="501449"/>
                </a:lnTo>
                <a:lnTo>
                  <a:pt x="829618" y="503686"/>
                </a:lnTo>
                <a:lnTo>
                  <a:pt x="899922" y="504444"/>
                </a:lnTo>
                <a:lnTo>
                  <a:pt x="970225" y="503686"/>
                </a:lnTo>
                <a:lnTo>
                  <a:pt x="1039054" y="501449"/>
                </a:lnTo>
                <a:lnTo>
                  <a:pt x="1106206" y="497790"/>
                </a:lnTo>
                <a:lnTo>
                  <a:pt x="1171481" y="492764"/>
                </a:lnTo>
                <a:lnTo>
                  <a:pt x="1234680" y="486426"/>
                </a:lnTo>
                <a:lnTo>
                  <a:pt x="1295602" y="478833"/>
                </a:lnTo>
                <a:lnTo>
                  <a:pt x="1354045" y="470041"/>
                </a:lnTo>
                <a:lnTo>
                  <a:pt x="1409811" y="460104"/>
                </a:lnTo>
                <a:lnTo>
                  <a:pt x="1462697" y="449080"/>
                </a:lnTo>
                <a:lnTo>
                  <a:pt x="1512505" y="437023"/>
                </a:lnTo>
                <a:lnTo>
                  <a:pt x="1559033" y="423990"/>
                </a:lnTo>
                <a:lnTo>
                  <a:pt x="1602081" y="410035"/>
                </a:lnTo>
                <a:lnTo>
                  <a:pt x="1641449" y="395217"/>
                </a:lnTo>
                <a:lnTo>
                  <a:pt x="1676936" y="379588"/>
                </a:lnTo>
                <a:lnTo>
                  <a:pt x="1735465" y="346128"/>
                </a:lnTo>
                <a:lnTo>
                  <a:pt x="1776066" y="310100"/>
                </a:lnTo>
                <a:lnTo>
                  <a:pt x="1797135" y="271952"/>
                </a:lnTo>
                <a:lnTo>
                  <a:pt x="1799844" y="252221"/>
                </a:lnTo>
                <a:lnTo>
                  <a:pt x="1797135" y="232491"/>
                </a:lnTo>
                <a:lnTo>
                  <a:pt x="1776066" y="194343"/>
                </a:lnTo>
                <a:lnTo>
                  <a:pt x="1735465" y="158315"/>
                </a:lnTo>
                <a:lnTo>
                  <a:pt x="1676936" y="124855"/>
                </a:lnTo>
                <a:lnTo>
                  <a:pt x="1641449" y="109226"/>
                </a:lnTo>
                <a:lnTo>
                  <a:pt x="1602081" y="94408"/>
                </a:lnTo>
                <a:lnTo>
                  <a:pt x="1559033" y="80453"/>
                </a:lnTo>
                <a:lnTo>
                  <a:pt x="1512505" y="67420"/>
                </a:lnTo>
                <a:lnTo>
                  <a:pt x="1462697" y="55363"/>
                </a:lnTo>
                <a:lnTo>
                  <a:pt x="1409811" y="44339"/>
                </a:lnTo>
                <a:lnTo>
                  <a:pt x="1354045" y="34402"/>
                </a:lnTo>
                <a:lnTo>
                  <a:pt x="1295602" y="25610"/>
                </a:lnTo>
                <a:lnTo>
                  <a:pt x="1234680" y="18017"/>
                </a:lnTo>
                <a:lnTo>
                  <a:pt x="1171481" y="11679"/>
                </a:lnTo>
                <a:lnTo>
                  <a:pt x="1106206" y="6653"/>
                </a:lnTo>
                <a:lnTo>
                  <a:pt x="1039054" y="2994"/>
                </a:lnTo>
                <a:lnTo>
                  <a:pt x="970225" y="757"/>
                </a:lnTo>
                <a:lnTo>
                  <a:pt x="89992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86630" y="5230748"/>
            <a:ext cx="4144645" cy="102720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Guerras, desorden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violencia social  explicarían presencia de elevado número  de wolof, sapes, brans, </a:t>
            </a:r>
            <a:r>
              <a:rPr sz="1600" spc="-5" dirty="0" err="1" smtClean="0">
                <a:latin typeface="Arial"/>
                <a:cs typeface="Arial"/>
              </a:rPr>
              <a:t>biafras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  “América media” desde mediados siglo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XVI.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6801" y="1701926"/>
            <a:ext cx="1061085" cy="807085"/>
          </a:xfrm>
          <a:custGeom>
            <a:avLst/>
            <a:gdLst/>
            <a:ahLst/>
            <a:cxnLst/>
            <a:rect l="l" t="t" r="r" b="b"/>
            <a:pathLst>
              <a:path w="1061085" h="807085">
                <a:moveTo>
                  <a:pt x="209550" y="38099"/>
                </a:moveTo>
                <a:lnTo>
                  <a:pt x="0" y="0"/>
                </a:lnTo>
                <a:lnTo>
                  <a:pt x="95250" y="190499"/>
                </a:lnTo>
                <a:lnTo>
                  <a:pt x="108204" y="173227"/>
                </a:lnTo>
                <a:lnTo>
                  <a:pt x="108204" y="121157"/>
                </a:lnTo>
                <a:lnTo>
                  <a:pt x="146304" y="70103"/>
                </a:lnTo>
                <a:lnTo>
                  <a:pt x="171430" y="88925"/>
                </a:lnTo>
                <a:lnTo>
                  <a:pt x="209550" y="38099"/>
                </a:lnTo>
                <a:close/>
              </a:path>
              <a:path w="1061085" h="807085">
                <a:moveTo>
                  <a:pt x="171430" y="88925"/>
                </a:moveTo>
                <a:lnTo>
                  <a:pt x="146304" y="70103"/>
                </a:lnTo>
                <a:lnTo>
                  <a:pt x="108204" y="121157"/>
                </a:lnTo>
                <a:lnTo>
                  <a:pt x="133175" y="139933"/>
                </a:lnTo>
                <a:lnTo>
                  <a:pt x="171430" y="88925"/>
                </a:lnTo>
                <a:close/>
              </a:path>
              <a:path w="1061085" h="807085">
                <a:moveTo>
                  <a:pt x="133175" y="139933"/>
                </a:moveTo>
                <a:lnTo>
                  <a:pt x="108204" y="121157"/>
                </a:lnTo>
                <a:lnTo>
                  <a:pt x="108204" y="173227"/>
                </a:lnTo>
                <a:lnTo>
                  <a:pt x="133175" y="139933"/>
                </a:lnTo>
                <a:close/>
              </a:path>
              <a:path w="1061085" h="807085">
                <a:moveTo>
                  <a:pt x="349758" y="222503"/>
                </a:moveTo>
                <a:lnTo>
                  <a:pt x="171430" y="88925"/>
                </a:lnTo>
                <a:lnTo>
                  <a:pt x="133175" y="139933"/>
                </a:lnTo>
                <a:lnTo>
                  <a:pt x="310896" y="273557"/>
                </a:lnTo>
                <a:lnTo>
                  <a:pt x="349758" y="222503"/>
                </a:lnTo>
                <a:close/>
              </a:path>
              <a:path w="1061085" h="807085">
                <a:moveTo>
                  <a:pt x="704850" y="489203"/>
                </a:moveTo>
                <a:lnTo>
                  <a:pt x="501396" y="336803"/>
                </a:lnTo>
                <a:lnTo>
                  <a:pt x="463296" y="387857"/>
                </a:lnTo>
                <a:lnTo>
                  <a:pt x="666750" y="540257"/>
                </a:lnTo>
                <a:lnTo>
                  <a:pt x="704850" y="489203"/>
                </a:lnTo>
                <a:close/>
              </a:path>
              <a:path w="1061085" h="807085">
                <a:moveTo>
                  <a:pt x="1060704" y="755903"/>
                </a:moveTo>
                <a:lnTo>
                  <a:pt x="857250" y="603503"/>
                </a:lnTo>
                <a:lnTo>
                  <a:pt x="819150" y="654557"/>
                </a:lnTo>
                <a:lnTo>
                  <a:pt x="1022604" y="806957"/>
                </a:lnTo>
                <a:lnTo>
                  <a:pt x="1060704" y="755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1729" y="1903857"/>
            <a:ext cx="1061085" cy="806450"/>
          </a:xfrm>
          <a:custGeom>
            <a:avLst/>
            <a:gdLst/>
            <a:ahLst/>
            <a:cxnLst/>
            <a:rect l="l" t="t" r="r" b="b"/>
            <a:pathLst>
              <a:path w="1061085" h="806450">
                <a:moveTo>
                  <a:pt x="927129" y="666795"/>
                </a:moveTo>
                <a:lnTo>
                  <a:pt x="749046" y="533399"/>
                </a:lnTo>
                <a:lnTo>
                  <a:pt x="710946" y="584453"/>
                </a:lnTo>
                <a:lnTo>
                  <a:pt x="888907" y="717758"/>
                </a:lnTo>
                <a:lnTo>
                  <a:pt x="927129" y="666795"/>
                </a:lnTo>
                <a:close/>
              </a:path>
              <a:path w="1061085" h="806450">
                <a:moveTo>
                  <a:pt x="952500" y="786522"/>
                </a:moveTo>
                <a:lnTo>
                  <a:pt x="952500" y="685799"/>
                </a:lnTo>
                <a:lnTo>
                  <a:pt x="914400" y="736853"/>
                </a:lnTo>
                <a:lnTo>
                  <a:pt x="888907" y="717758"/>
                </a:lnTo>
                <a:lnTo>
                  <a:pt x="851154" y="768095"/>
                </a:lnTo>
                <a:lnTo>
                  <a:pt x="952500" y="786522"/>
                </a:lnTo>
                <a:close/>
              </a:path>
              <a:path w="1061085" h="806450">
                <a:moveTo>
                  <a:pt x="952500" y="685799"/>
                </a:moveTo>
                <a:lnTo>
                  <a:pt x="927129" y="666795"/>
                </a:lnTo>
                <a:lnTo>
                  <a:pt x="888907" y="717758"/>
                </a:lnTo>
                <a:lnTo>
                  <a:pt x="914400" y="736853"/>
                </a:lnTo>
                <a:lnTo>
                  <a:pt x="952500" y="685799"/>
                </a:lnTo>
                <a:close/>
              </a:path>
              <a:path w="1061085" h="806450">
                <a:moveTo>
                  <a:pt x="1060704" y="806195"/>
                </a:moveTo>
                <a:lnTo>
                  <a:pt x="965454" y="615695"/>
                </a:lnTo>
                <a:lnTo>
                  <a:pt x="927129" y="666795"/>
                </a:lnTo>
                <a:lnTo>
                  <a:pt x="952500" y="685799"/>
                </a:lnTo>
                <a:lnTo>
                  <a:pt x="952500" y="786522"/>
                </a:lnTo>
                <a:lnTo>
                  <a:pt x="1060704" y="806195"/>
                </a:lnTo>
                <a:close/>
              </a:path>
              <a:path w="1061085" h="806450">
                <a:moveTo>
                  <a:pt x="596646" y="419099"/>
                </a:moveTo>
                <a:lnTo>
                  <a:pt x="393192" y="266699"/>
                </a:lnTo>
                <a:lnTo>
                  <a:pt x="355092" y="317753"/>
                </a:lnTo>
                <a:lnTo>
                  <a:pt x="558546" y="470153"/>
                </a:lnTo>
                <a:lnTo>
                  <a:pt x="596646" y="419099"/>
                </a:lnTo>
                <a:close/>
              </a:path>
              <a:path w="1061085" h="806450">
                <a:moveTo>
                  <a:pt x="240792" y="152399"/>
                </a:moveTo>
                <a:lnTo>
                  <a:pt x="38100" y="0"/>
                </a:lnTo>
                <a:lnTo>
                  <a:pt x="0" y="51053"/>
                </a:lnTo>
                <a:lnTo>
                  <a:pt x="202692" y="203453"/>
                </a:lnTo>
                <a:lnTo>
                  <a:pt x="240792" y="152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9304" y="2998851"/>
            <a:ext cx="1501140" cy="946785"/>
          </a:xfrm>
          <a:custGeom>
            <a:avLst/>
            <a:gdLst/>
            <a:ahLst/>
            <a:cxnLst/>
            <a:rect l="l" t="t" r="r" b="b"/>
            <a:pathLst>
              <a:path w="1501140" h="946785">
                <a:moveTo>
                  <a:pt x="211836" y="19811"/>
                </a:moveTo>
                <a:lnTo>
                  <a:pt x="0" y="0"/>
                </a:lnTo>
                <a:lnTo>
                  <a:pt x="112013" y="181356"/>
                </a:lnTo>
                <a:lnTo>
                  <a:pt x="118109" y="171490"/>
                </a:lnTo>
                <a:lnTo>
                  <a:pt x="118109" y="110489"/>
                </a:lnTo>
                <a:lnTo>
                  <a:pt x="151637" y="57150"/>
                </a:lnTo>
                <a:lnTo>
                  <a:pt x="178499" y="73760"/>
                </a:lnTo>
                <a:lnTo>
                  <a:pt x="211836" y="19811"/>
                </a:lnTo>
                <a:close/>
              </a:path>
              <a:path w="1501140" h="946785">
                <a:moveTo>
                  <a:pt x="178499" y="73760"/>
                </a:moveTo>
                <a:lnTo>
                  <a:pt x="151637" y="57150"/>
                </a:lnTo>
                <a:lnTo>
                  <a:pt x="118109" y="110489"/>
                </a:lnTo>
                <a:lnTo>
                  <a:pt x="145366" y="127381"/>
                </a:lnTo>
                <a:lnTo>
                  <a:pt x="178499" y="73760"/>
                </a:lnTo>
                <a:close/>
              </a:path>
              <a:path w="1501140" h="946785">
                <a:moveTo>
                  <a:pt x="145366" y="127381"/>
                </a:moveTo>
                <a:lnTo>
                  <a:pt x="118109" y="110489"/>
                </a:lnTo>
                <a:lnTo>
                  <a:pt x="118109" y="171490"/>
                </a:lnTo>
                <a:lnTo>
                  <a:pt x="145366" y="127381"/>
                </a:lnTo>
                <a:close/>
              </a:path>
              <a:path w="1501140" h="946785">
                <a:moveTo>
                  <a:pt x="367284" y="190499"/>
                </a:moveTo>
                <a:lnTo>
                  <a:pt x="178499" y="73760"/>
                </a:lnTo>
                <a:lnTo>
                  <a:pt x="145366" y="127381"/>
                </a:lnTo>
                <a:lnTo>
                  <a:pt x="334518" y="244601"/>
                </a:lnTo>
                <a:lnTo>
                  <a:pt x="367284" y="190499"/>
                </a:lnTo>
                <a:close/>
              </a:path>
              <a:path w="1501140" h="946785">
                <a:moveTo>
                  <a:pt x="745236" y="424434"/>
                </a:moveTo>
                <a:lnTo>
                  <a:pt x="529590" y="291084"/>
                </a:lnTo>
                <a:lnTo>
                  <a:pt x="496062" y="344424"/>
                </a:lnTo>
                <a:lnTo>
                  <a:pt x="712469" y="478536"/>
                </a:lnTo>
                <a:lnTo>
                  <a:pt x="745236" y="424434"/>
                </a:lnTo>
                <a:close/>
              </a:path>
              <a:path w="1501140" h="946785">
                <a:moveTo>
                  <a:pt x="1123188" y="658368"/>
                </a:moveTo>
                <a:lnTo>
                  <a:pt x="907542" y="525018"/>
                </a:lnTo>
                <a:lnTo>
                  <a:pt x="874013" y="579120"/>
                </a:lnTo>
                <a:lnTo>
                  <a:pt x="1090422" y="712469"/>
                </a:lnTo>
                <a:lnTo>
                  <a:pt x="1123188" y="658368"/>
                </a:lnTo>
                <a:close/>
              </a:path>
              <a:path w="1501140" h="946785">
                <a:moveTo>
                  <a:pt x="1501140" y="892302"/>
                </a:moveTo>
                <a:lnTo>
                  <a:pt x="1285494" y="758951"/>
                </a:lnTo>
                <a:lnTo>
                  <a:pt x="1251966" y="813054"/>
                </a:lnTo>
                <a:lnTo>
                  <a:pt x="1468374" y="946404"/>
                </a:lnTo>
                <a:lnTo>
                  <a:pt x="1501140" y="892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6172" y="3392042"/>
            <a:ext cx="1138555" cy="687070"/>
          </a:xfrm>
          <a:custGeom>
            <a:avLst/>
            <a:gdLst/>
            <a:ahLst/>
            <a:cxnLst/>
            <a:rect l="l" t="t" r="r" b="b"/>
            <a:pathLst>
              <a:path w="1138554" h="687070">
                <a:moveTo>
                  <a:pt x="990341" y="562871"/>
                </a:moveTo>
                <a:lnTo>
                  <a:pt x="798575" y="450342"/>
                </a:lnTo>
                <a:lnTo>
                  <a:pt x="766571" y="505206"/>
                </a:lnTo>
                <a:lnTo>
                  <a:pt x="958329" y="617064"/>
                </a:lnTo>
                <a:lnTo>
                  <a:pt x="990341" y="562871"/>
                </a:lnTo>
                <a:close/>
              </a:path>
              <a:path w="1138554" h="687070">
                <a:moveTo>
                  <a:pt x="1018031" y="678362"/>
                </a:moveTo>
                <a:lnTo>
                  <a:pt x="1018031" y="579120"/>
                </a:lnTo>
                <a:lnTo>
                  <a:pt x="986027" y="633222"/>
                </a:lnTo>
                <a:lnTo>
                  <a:pt x="958329" y="617064"/>
                </a:lnTo>
                <a:lnTo>
                  <a:pt x="925829" y="672084"/>
                </a:lnTo>
                <a:lnTo>
                  <a:pt x="1018031" y="678362"/>
                </a:lnTo>
                <a:close/>
              </a:path>
              <a:path w="1138554" h="687070">
                <a:moveTo>
                  <a:pt x="1018031" y="579120"/>
                </a:moveTo>
                <a:lnTo>
                  <a:pt x="990341" y="562871"/>
                </a:lnTo>
                <a:lnTo>
                  <a:pt x="958329" y="617064"/>
                </a:lnTo>
                <a:lnTo>
                  <a:pt x="986027" y="633222"/>
                </a:lnTo>
                <a:lnTo>
                  <a:pt x="1018031" y="579120"/>
                </a:lnTo>
                <a:close/>
              </a:path>
              <a:path w="1138554" h="687070">
                <a:moveTo>
                  <a:pt x="1138427" y="686562"/>
                </a:moveTo>
                <a:lnTo>
                  <a:pt x="1022603" y="508254"/>
                </a:lnTo>
                <a:lnTo>
                  <a:pt x="990341" y="562871"/>
                </a:lnTo>
                <a:lnTo>
                  <a:pt x="1018031" y="579120"/>
                </a:lnTo>
                <a:lnTo>
                  <a:pt x="1018031" y="678362"/>
                </a:lnTo>
                <a:lnTo>
                  <a:pt x="1138427" y="686562"/>
                </a:lnTo>
                <a:close/>
              </a:path>
              <a:path w="1138554" h="687070">
                <a:moveTo>
                  <a:pt x="634745" y="353568"/>
                </a:moveTo>
                <a:lnTo>
                  <a:pt x="415289" y="225552"/>
                </a:lnTo>
                <a:lnTo>
                  <a:pt x="383285" y="280416"/>
                </a:lnTo>
                <a:lnTo>
                  <a:pt x="601979" y="408432"/>
                </a:lnTo>
                <a:lnTo>
                  <a:pt x="634745" y="353568"/>
                </a:lnTo>
                <a:close/>
              </a:path>
              <a:path w="1138554" h="687070">
                <a:moveTo>
                  <a:pt x="250697" y="128778"/>
                </a:moveTo>
                <a:lnTo>
                  <a:pt x="32003" y="0"/>
                </a:lnTo>
                <a:lnTo>
                  <a:pt x="0" y="54864"/>
                </a:lnTo>
                <a:lnTo>
                  <a:pt x="218693" y="183642"/>
                </a:lnTo>
                <a:lnTo>
                  <a:pt x="250697" y="128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975" y="4439030"/>
            <a:ext cx="3600450" cy="1945005"/>
          </a:xfrm>
          <a:custGeom>
            <a:avLst/>
            <a:gdLst/>
            <a:ahLst/>
            <a:cxnLst/>
            <a:rect l="l" t="t" r="r" b="b"/>
            <a:pathLst>
              <a:path w="3600450" h="1945004">
                <a:moveTo>
                  <a:pt x="3600450" y="972311"/>
                </a:moveTo>
                <a:lnTo>
                  <a:pt x="3596299" y="905716"/>
                </a:lnTo>
                <a:lnTo>
                  <a:pt x="3584026" y="840329"/>
                </a:lnTo>
                <a:lnTo>
                  <a:pt x="3563899" y="776294"/>
                </a:lnTo>
                <a:lnTo>
                  <a:pt x="3536184" y="713757"/>
                </a:lnTo>
                <a:lnTo>
                  <a:pt x="3501149" y="652862"/>
                </a:lnTo>
                <a:lnTo>
                  <a:pt x="3459063" y="593752"/>
                </a:lnTo>
                <a:lnTo>
                  <a:pt x="3410192" y="536574"/>
                </a:lnTo>
                <a:lnTo>
                  <a:pt x="3383295" y="508754"/>
                </a:lnTo>
                <a:lnTo>
                  <a:pt x="3354803" y="481471"/>
                </a:lnTo>
                <a:lnTo>
                  <a:pt x="3324749" y="454742"/>
                </a:lnTo>
                <a:lnTo>
                  <a:pt x="3293166" y="428587"/>
                </a:lnTo>
                <a:lnTo>
                  <a:pt x="3260087" y="403023"/>
                </a:lnTo>
                <a:lnTo>
                  <a:pt x="3225546" y="378068"/>
                </a:lnTo>
                <a:lnTo>
                  <a:pt x="3189577" y="353741"/>
                </a:lnTo>
                <a:lnTo>
                  <a:pt x="3152212" y="330058"/>
                </a:lnTo>
                <a:lnTo>
                  <a:pt x="3113486" y="307039"/>
                </a:lnTo>
                <a:lnTo>
                  <a:pt x="3073431" y="284702"/>
                </a:lnTo>
                <a:lnTo>
                  <a:pt x="3032082" y="263064"/>
                </a:lnTo>
                <a:lnTo>
                  <a:pt x="2989471" y="242143"/>
                </a:lnTo>
                <a:lnTo>
                  <a:pt x="2945633" y="221958"/>
                </a:lnTo>
                <a:lnTo>
                  <a:pt x="2900600" y="202527"/>
                </a:lnTo>
                <a:lnTo>
                  <a:pt x="2854406" y="183868"/>
                </a:lnTo>
                <a:lnTo>
                  <a:pt x="2807084" y="165998"/>
                </a:lnTo>
                <a:lnTo>
                  <a:pt x="2758668" y="148936"/>
                </a:lnTo>
                <a:lnTo>
                  <a:pt x="2709192" y="132700"/>
                </a:lnTo>
                <a:lnTo>
                  <a:pt x="2658688" y="117309"/>
                </a:lnTo>
                <a:lnTo>
                  <a:pt x="2607190" y="102779"/>
                </a:lnTo>
                <a:lnTo>
                  <a:pt x="2554733" y="89129"/>
                </a:lnTo>
                <a:lnTo>
                  <a:pt x="2501348" y="76378"/>
                </a:lnTo>
                <a:lnTo>
                  <a:pt x="2447070" y="64543"/>
                </a:lnTo>
                <a:lnTo>
                  <a:pt x="2391931" y="53642"/>
                </a:lnTo>
                <a:lnTo>
                  <a:pt x="2335966" y="43694"/>
                </a:lnTo>
                <a:lnTo>
                  <a:pt x="2279209" y="34716"/>
                </a:lnTo>
                <a:lnTo>
                  <a:pt x="2221691" y="26727"/>
                </a:lnTo>
                <a:lnTo>
                  <a:pt x="2163447" y="19745"/>
                </a:lnTo>
                <a:lnTo>
                  <a:pt x="2104510" y="13787"/>
                </a:lnTo>
                <a:lnTo>
                  <a:pt x="2044914" y="8871"/>
                </a:lnTo>
                <a:lnTo>
                  <a:pt x="1984692" y="5017"/>
                </a:lnTo>
                <a:lnTo>
                  <a:pt x="1923878" y="2242"/>
                </a:lnTo>
                <a:lnTo>
                  <a:pt x="1862504" y="563"/>
                </a:lnTo>
                <a:lnTo>
                  <a:pt x="1800606" y="0"/>
                </a:lnTo>
                <a:lnTo>
                  <a:pt x="1738706" y="563"/>
                </a:lnTo>
                <a:lnTo>
                  <a:pt x="1677329" y="2242"/>
                </a:lnTo>
                <a:lnTo>
                  <a:pt x="1616510" y="5017"/>
                </a:lnTo>
                <a:lnTo>
                  <a:pt x="1556282" y="8871"/>
                </a:lnTo>
                <a:lnTo>
                  <a:pt x="1496678" y="13787"/>
                </a:lnTo>
                <a:lnTo>
                  <a:pt x="1437731" y="19745"/>
                </a:lnTo>
                <a:lnTo>
                  <a:pt x="1379476" y="26727"/>
                </a:lnTo>
                <a:lnTo>
                  <a:pt x="1321946" y="34716"/>
                </a:lnTo>
                <a:lnTo>
                  <a:pt x="1265174" y="43694"/>
                </a:lnTo>
                <a:lnTo>
                  <a:pt x="1209194" y="53642"/>
                </a:lnTo>
                <a:lnTo>
                  <a:pt x="1154040" y="64543"/>
                </a:lnTo>
                <a:lnTo>
                  <a:pt x="1099744" y="76378"/>
                </a:lnTo>
                <a:lnTo>
                  <a:pt x="1046341" y="89129"/>
                </a:lnTo>
                <a:lnTo>
                  <a:pt x="993864" y="102779"/>
                </a:lnTo>
                <a:lnTo>
                  <a:pt x="942346" y="117309"/>
                </a:lnTo>
                <a:lnTo>
                  <a:pt x="891822" y="132700"/>
                </a:lnTo>
                <a:lnTo>
                  <a:pt x="842324" y="148936"/>
                </a:lnTo>
                <a:lnTo>
                  <a:pt x="793886" y="165998"/>
                </a:lnTo>
                <a:lnTo>
                  <a:pt x="746542" y="183868"/>
                </a:lnTo>
                <a:lnTo>
                  <a:pt x="700325" y="202527"/>
                </a:lnTo>
                <a:lnTo>
                  <a:pt x="655268" y="221958"/>
                </a:lnTo>
                <a:lnTo>
                  <a:pt x="611406" y="242143"/>
                </a:lnTo>
                <a:lnTo>
                  <a:pt x="568772" y="263064"/>
                </a:lnTo>
                <a:lnTo>
                  <a:pt x="527399" y="284702"/>
                </a:lnTo>
                <a:lnTo>
                  <a:pt x="487320" y="307039"/>
                </a:lnTo>
                <a:lnTo>
                  <a:pt x="448571" y="330058"/>
                </a:lnTo>
                <a:lnTo>
                  <a:pt x="411182" y="353741"/>
                </a:lnTo>
                <a:lnTo>
                  <a:pt x="375190" y="378068"/>
                </a:lnTo>
                <a:lnTo>
                  <a:pt x="340626" y="403023"/>
                </a:lnTo>
                <a:lnTo>
                  <a:pt x="307525" y="428587"/>
                </a:lnTo>
                <a:lnTo>
                  <a:pt x="275919" y="454742"/>
                </a:lnTo>
                <a:lnTo>
                  <a:pt x="245843" y="481471"/>
                </a:lnTo>
                <a:lnTo>
                  <a:pt x="217330" y="508754"/>
                </a:lnTo>
                <a:lnTo>
                  <a:pt x="190414" y="536574"/>
                </a:lnTo>
                <a:lnTo>
                  <a:pt x="141505" y="593752"/>
                </a:lnTo>
                <a:lnTo>
                  <a:pt x="99385" y="652862"/>
                </a:lnTo>
                <a:lnTo>
                  <a:pt x="64321" y="713757"/>
                </a:lnTo>
                <a:lnTo>
                  <a:pt x="36583" y="776294"/>
                </a:lnTo>
                <a:lnTo>
                  <a:pt x="16438" y="840329"/>
                </a:lnTo>
                <a:lnTo>
                  <a:pt x="4154" y="905716"/>
                </a:lnTo>
                <a:lnTo>
                  <a:pt x="0" y="972312"/>
                </a:lnTo>
                <a:lnTo>
                  <a:pt x="1044" y="1005751"/>
                </a:lnTo>
                <a:lnTo>
                  <a:pt x="9296" y="1071760"/>
                </a:lnTo>
                <a:lnTo>
                  <a:pt x="25544" y="1136489"/>
                </a:lnTo>
                <a:lnTo>
                  <a:pt x="49520" y="1199793"/>
                </a:lnTo>
                <a:lnTo>
                  <a:pt x="80954" y="1261528"/>
                </a:lnTo>
                <a:lnTo>
                  <a:pt x="119580" y="1321548"/>
                </a:lnTo>
                <a:lnTo>
                  <a:pt x="165128" y="1379710"/>
                </a:lnTo>
                <a:lnTo>
                  <a:pt x="217330" y="1435869"/>
                </a:lnTo>
                <a:lnTo>
                  <a:pt x="245843" y="1463152"/>
                </a:lnTo>
                <a:lnTo>
                  <a:pt x="275919" y="1489881"/>
                </a:lnTo>
                <a:lnTo>
                  <a:pt x="307525" y="1516036"/>
                </a:lnTo>
                <a:lnTo>
                  <a:pt x="340626" y="1541600"/>
                </a:lnTo>
                <a:lnTo>
                  <a:pt x="375190" y="1566555"/>
                </a:lnTo>
                <a:lnTo>
                  <a:pt x="411182" y="1590882"/>
                </a:lnTo>
                <a:lnTo>
                  <a:pt x="448571" y="1614565"/>
                </a:lnTo>
                <a:lnTo>
                  <a:pt x="487320" y="1637584"/>
                </a:lnTo>
                <a:lnTo>
                  <a:pt x="527399" y="1659921"/>
                </a:lnTo>
                <a:lnTo>
                  <a:pt x="568772" y="1681559"/>
                </a:lnTo>
                <a:lnTo>
                  <a:pt x="611406" y="1702480"/>
                </a:lnTo>
                <a:lnTo>
                  <a:pt x="655268" y="1722665"/>
                </a:lnTo>
                <a:lnTo>
                  <a:pt x="700325" y="1742096"/>
                </a:lnTo>
                <a:lnTo>
                  <a:pt x="746542" y="1760755"/>
                </a:lnTo>
                <a:lnTo>
                  <a:pt x="793886" y="1778625"/>
                </a:lnTo>
                <a:lnTo>
                  <a:pt x="842324" y="1795687"/>
                </a:lnTo>
                <a:lnTo>
                  <a:pt x="891822" y="1811923"/>
                </a:lnTo>
                <a:lnTo>
                  <a:pt x="942346" y="1827314"/>
                </a:lnTo>
                <a:lnTo>
                  <a:pt x="993864" y="1841844"/>
                </a:lnTo>
                <a:lnTo>
                  <a:pt x="1046341" y="1855494"/>
                </a:lnTo>
                <a:lnTo>
                  <a:pt x="1099744" y="1868245"/>
                </a:lnTo>
                <a:lnTo>
                  <a:pt x="1154040" y="1880080"/>
                </a:lnTo>
                <a:lnTo>
                  <a:pt x="1209194" y="1890981"/>
                </a:lnTo>
                <a:lnTo>
                  <a:pt x="1265174" y="1900929"/>
                </a:lnTo>
                <a:lnTo>
                  <a:pt x="1321946" y="1909907"/>
                </a:lnTo>
                <a:lnTo>
                  <a:pt x="1379476" y="1917896"/>
                </a:lnTo>
                <a:lnTo>
                  <a:pt x="1437731" y="1924878"/>
                </a:lnTo>
                <a:lnTo>
                  <a:pt x="1496678" y="1930836"/>
                </a:lnTo>
                <a:lnTo>
                  <a:pt x="1556282" y="1935752"/>
                </a:lnTo>
                <a:lnTo>
                  <a:pt x="1616510" y="1939606"/>
                </a:lnTo>
                <a:lnTo>
                  <a:pt x="1677329" y="1942381"/>
                </a:lnTo>
                <a:lnTo>
                  <a:pt x="1738706" y="1944060"/>
                </a:lnTo>
                <a:lnTo>
                  <a:pt x="1800606" y="1944624"/>
                </a:lnTo>
                <a:lnTo>
                  <a:pt x="1862504" y="1944060"/>
                </a:lnTo>
                <a:lnTo>
                  <a:pt x="1923878" y="1942381"/>
                </a:lnTo>
                <a:lnTo>
                  <a:pt x="1984692" y="1939606"/>
                </a:lnTo>
                <a:lnTo>
                  <a:pt x="2044914" y="1935752"/>
                </a:lnTo>
                <a:lnTo>
                  <a:pt x="2104510" y="1930836"/>
                </a:lnTo>
                <a:lnTo>
                  <a:pt x="2163447" y="1924878"/>
                </a:lnTo>
                <a:lnTo>
                  <a:pt x="2221691" y="1917896"/>
                </a:lnTo>
                <a:lnTo>
                  <a:pt x="2279209" y="1909907"/>
                </a:lnTo>
                <a:lnTo>
                  <a:pt x="2335966" y="1900929"/>
                </a:lnTo>
                <a:lnTo>
                  <a:pt x="2391931" y="1890981"/>
                </a:lnTo>
                <a:lnTo>
                  <a:pt x="2447070" y="1880080"/>
                </a:lnTo>
                <a:lnTo>
                  <a:pt x="2501348" y="1868245"/>
                </a:lnTo>
                <a:lnTo>
                  <a:pt x="2554733" y="1855494"/>
                </a:lnTo>
                <a:lnTo>
                  <a:pt x="2607190" y="1841844"/>
                </a:lnTo>
                <a:lnTo>
                  <a:pt x="2658688" y="1827314"/>
                </a:lnTo>
                <a:lnTo>
                  <a:pt x="2709192" y="1811923"/>
                </a:lnTo>
                <a:lnTo>
                  <a:pt x="2758668" y="1795687"/>
                </a:lnTo>
                <a:lnTo>
                  <a:pt x="2807084" y="1778625"/>
                </a:lnTo>
                <a:lnTo>
                  <a:pt x="2854406" y="1760755"/>
                </a:lnTo>
                <a:lnTo>
                  <a:pt x="2900600" y="1742096"/>
                </a:lnTo>
                <a:lnTo>
                  <a:pt x="2945633" y="1722665"/>
                </a:lnTo>
                <a:lnTo>
                  <a:pt x="2989471" y="1702480"/>
                </a:lnTo>
                <a:lnTo>
                  <a:pt x="3032082" y="1681559"/>
                </a:lnTo>
                <a:lnTo>
                  <a:pt x="3073431" y="1659921"/>
                </a:lnTo>
                <a:lnTo>
                  <a:pt x="3113486" y="1637584"/>
                </a:lnTo>
                <a:lnTo>
                  <a:pt x="3152212" y="1614565"/>
                </a:lnTo>
                <a:lnTo>
                  <a:pt x="3189577" y="1590882"/>
                </a:lnTo>
                <a:lnTo>
                  <a:pt x="3225546" y="1566555"/>
                </a:lnTo>
                <a:lnTo>
                  <a:pt x="3260087" y="1541600"/>
                </a:lnTo>
                <a:lnTo>
                  <a:pt x="3293166" y="1516036"/>
                </a:lnTo>
                <a:lnTo>
                  <a:pt x="3324749" y="1489881"/>
                </a:lnTo>
                <a:lnTo>
                  <a:pt x="3354803" y="1463152"/>
                </a:lnTo>
                <a:lnTo>
                  <a:pt x="3383295" y="1435869"/>
                </a:lnTo>
                <a:lnTo>
                  <a:pt x="3410192" y="1408049"/>
                </a:lnTo>
                <a:lnTo>
                  <a:pt x="3459063" y="1350871"/>
                </a:lnTo>
                <a:lnTo>
                  <a:pt x="3501149" y="1291761"/>
                </a:lnTo>
                <a:lnTo>
                  <a:pt x="3536184" y="1230866"/>
                </a:lnTo>
                <a:lnTo>
                  <a:pt x="3563899" y="1168329"/>
                </a:lnTo>
                <a:lnTo>
                  <a:pt x="3584026" y="1104294"/>
                </a:lnTo>
                <a:lnTo>
                  <a:pt x="3596299" y="1038907"/>
                </a:lnTo>
                <a:lnTo>
                  <a:pt x="3600450" y="97231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975" y="4439030"/>
            <a:ext cx="3600450" cy="1945005"/>
          </a:xfrm>
          <a:custGeom>
            <a:avLst/>
            <a:gdLst/>
            <a:ahLst/>
            <a:cxnLst/>
            <a:rect l="l" t="t" r="r" b="b"/>
            <a:pathLst>
              <a:path w="3600450" h="1945004">
                <a:moveTo>
                  <a:pt x="1800606" y="0"/>
                </a:moveTo>
                <a:lnTo>
                  <a:pt x="1738706" y="563"/>
                </a:lnTo>
                <a:lnTo>
                  <a:pt x="1677329" y="2242"/>
                </a:lnTo>
                <a:lnTo>
                  <a:pt x="1616510" y="5017"/>
                </a:lnTo>
                <a:lnTo>
                  <a:pt x="1556282" y="8871"/>
                </a:lnTo>
                <a:lnTo>
                  <a:pt x="1496678" y="13787"/>
                </a:lnTo>
                <a:lnTo>
                  <a:pt x="1437731" y="19745"/>
                </a:lnTo>
                <a:lnTo>
                  <a:pt x="1379476" y="26727"/>
                </a:lnTo>
                <a:lnTo>
                  <a:pt x="1321946" y="34716"/>
                </a:lnTo>
                <a:lnTo>
                  <a:pt x="1265174" y="43694"/>
                </a:lnTo>
                <a:lnTo>
                  <a:pt x="1209194" y="53642"/>
                </a:lnTo>
                <a:lnTo>
                  <a:pt x="1154040" y="64543"/>
                </a:lnTo>
                <a:lnTo>
                  <a:pt x="1099744" y="76378"/>
                </a:lnTo>
                <a:lnTo>
                  <a:pt x="1046341" y="89129"/>
                </a:lnTo>
                <a:lnTo>
                  <a:pt x="993864" y="102779"/>
                </a:lnTo>
                <a:lnTo>
                  <a:pt x="942346" y="117309"/>
                </a:lnTo>
                <a:lnTo>
                  <a:pt x="891822" y="132700"/>
                </a:lnTo>
                <a:lnTo>
                  <a:pt x="842324" y="148936"/>
                </a:lnTo>
                <a:lnTo>
                  <a:pt x="793886" y="165998"/>
                </a:lnTo>
                <a:lnTo>
                  <a:pt x="746542" y="183868"/>
                </a:lnTo>
                <a:lnTo>
                  <a:pt x="700325" y="202527"/>
                </a:lnTo>
                <a:lnTo>
                  <a:pt x="655268" y="221958"/>
                </a:lnTo>
                <a:lnTo>
                  <a:pt x="611406" y="242143"/>
                </a:lnTo>
                <a:lnTo>
                  <a:pt x="568772" y="263064"/>
                </a:lnTo>
                <a:lnTo>
                  <a:pt x="527399" y="284702"/>
                </a:lnTo>
                <a:lnTo>
                  <a:pt x="487320" y="307039"/>
                </a:lnTo>
                <a:lnTo>
                  <a:pt x="448571" y="330058"/>
                </a:lnTo>
                <a:lnTo>
                  <a:pt x="411182" y="353741"/>
                </a:lnTo>
                <a:lnTo>
                  <a:pt x="375190" y="378068"/>
                </a:lnTo>
                <a:lnTo>
                  <a:pt x="340626" y="403023"/>
                </a:lnTo>
                <a:lnTo>
                  <a:pt x="307525" y="428587"/>
                </a:lnTo>
                <a:lnTo>
                  <a:pt x="275919" y="454742"/>
                </a:lnTo>
                <a:lnTo>
                  <a:pt x="245843" y="481471"/>
                </a:lnTo>
                <a:lnTo>
                  <a:pt x="217330" y="508754"/>
                </a:lnTo>
                <a:lnTo>
                  <a:pt x="190414" y="536574"/>
                </a:lnTo>
                <a:lnTo>
                  <a:pt x="141505" y="593752"/>
                </a:lnTo>
                <a:lnTo>
                  <a:pt x="99385" y="652862"/>
                </a:lnTo>
                <a:lnTo>
                  <a:pt x="64321" y="713757"/>
                </a:lnTo>
                <a:lnTo>
                  <a:pt x="36583" y="776294"/>
                </a:lnTo>
                <a:lnTo>
                  <a:pt x="16438" y="840329"/>
                </a:lnTo>
                <a:lnTo>
                  <a:pt x="4154" y="905716"/>
                </a:lnTo>
                <a:lnTo>
                  <a:pt x="0" y="972312"/>
                </a:lnTo>
                <a:lnTo>
                  <a:pt x="1044" y="1005751"/>
                </a:lnTo>
                <a:lnTo>
                  <a:pt x="9296" y="1071760"/>
                </a:lnTo>
                <a:lnTo>
                  <a:pt x="25544" y="1136489"/>
                </a:lnTo>
                <a:lnTo>
                  <a:pt x="49520" y="1199793"/>
                </a:lnTo>
                <a:lnTo>
                  <a:pt x="80954" y="1261528"/>
                </a:lnTo>
                <a:lnTo>
                  <a:pt x="119580" y="1321548"/>
                </a:lnTo>
                <a:lnTo>
                  <a:pt x="165128" y="1379710"/>
                </a:lnTo>
                <a:lnTo>
                  <a:pt x="217330" y="1435869"/>
                </a:lnTo>
                <a:lnTo>
                  <a:pt x="245843" y="1463152"/>
                </a:lnTo>
                <a:lnTo>
                  <a:pt x="275919" y="1489881"/>
                </a:lnTo>
                <a:lnTo>
                  <a:pt x="307525" y="1516036"/>
                </a:lnTo>
                <a:lnTo>
                  <a:pt x="340626" y="1541600"/>
                </a:lnTo>
                <a:lnTo>
                  <a:pt x="375190" y="1566555"/>
                </a:lnTo>
                <a:lnTo>
                  <a:pt x="411182" y="1590882"/>
                </a:lnTo>
                <a:lnTo>
                  <a:pt x="448571" y="1614565"/>
                </a:lnTo>
                <a:lnTo>
                  <a:pt x="487320" y="1637584"/>
                </a:lnTo>
                <a:lnTo>
                  <a:pt x="527399" y="1659921"/>
                </a:lnTo>
                <a:lnTo>
                  <a:pt x="568772" y="1681559"/>
                </a:lnTo>
                <a:lnTo>
                  <a:pt x="611406" y="1702480"/>
                </a:lnTo>
                <a:lnTo>
                  <a:pt x="655268" y="1722665"/>
                </a:lnTo>
                <a:lnTo>
                  <a:pt x="700325" y="1742096"/>
                </a:lnTo>
                <a:lnTo>
                  <a:pt x="746542" y="1760755"/>
                </a:lnTo>
                <a:lnTo>
                  <a:pt x="793886" y="1778625"/>
                </a:lnTo>
                <a:lnTo>
                  <a:pt x="842324" y="1795687"/>
                </a:lnTo>
                <a:lnTo>
                  <a:pt x="891822" y="1811923"/>
                </a:lnTo>
                <a:lnTo>
                  <a:pt x="942346" y="1827314"/>
                </a:lnTo>
                <a:lnTo>
                  <a:pt x="993864" y="1841844"/>
                </a:lnTo>
                <a:lnTo>
                  <a:pt x="1046341" y="1855494"/>
                </a:lnTo>
                <a:lnTo>
                  <a:pt x="1099744" y="1868245"/>
                </a:lnTo>
                <a:lnTo>
                  <a:pt x="1154040" y="1880080"/>
                </a:lnTo>
                <a:lnTo>
                  <a:pt x="1209194" y="1890981"/>
                </a:lnTo>
                <a:lnTo>
                  <a:pt x="1265174" y="1900929"/>
                </a:lnTo>
                <a:lnTo>
                  <a:pt x="1321946" y="1909907"/>
                </a:lnTo>
                <a:lnTo>
                  <a:pt x="1379476" y="1917896"/>
                </a:lnTo>
                <a:lnTo>
                  <a:pt x="1437731" y="1924878"/>
                </a:lnTo>
                <a:lnTo>
                  <a:pt x="1496678" y="1930836"/>
                </a:lnTo>
                <a:lnTo>
                  <a:pt x="1556282" y="1935752"/>
                </a:lnTo>
                <a:lnTo>
                  <a:pt x="1616510" y="1939606"/>
                </a:lnTo>
                <a:lnTo>
                  <a:pt x="1677329" y="1942381"/>
                </a:lnTo>
                <a:lnTo>
                  <a:pt x="1738706" y="1944060"/>
                </a:lnTo>
                <a:lnTo>
                  <a:pt x="1800606" y="1944624"/>
                </a:lnTo>
                <a:lnTo>
                  <a:pt x="1862504" y="1944060"/>
                </a:lnTo>
                <a:lnTo>
                  <a:pt x="1923878" y="1942381"/>
                </a:lnTo>
                <a:lnTo>
                  <a:pt x="1984692" y="1939606"/>
                </a:lnTo>
                <a:lnTo>
                  <a:pt x="2044914" y="1935752"/>
                </a:lnTo>
                <a:lnTo>
                  <a:pt x="2104510" y="1930836"/>
                </a:lnTo>
                <a:lnTo>
                  <a:pt x="2163447" y="1924878"/>
                </a:lnTo>
                <a:lnTo>
                  <a:pt x="2221691" y="1917896"/>
                </a:lnTo>
                <a:lnTo>
                  <a:pt x="2279209" y="1909907"/>
                </a:lnTo>
                <a:lnTo>
                  <a:pt x="2335966" y="1900929"/>
                </a:lnTo>
                <a:lnTo>
                  <a:pt x="2391931" y="1890981"/>
                </a:lnTo>
                <a:lnTo>
                  <a:pt x="2447070" y="1880080"/>
                </a:lnTo>
                <a:lnTo>
                  <a:pt x="2501348" y="1868245"/>
                </a:lnTo>
                <a:lnTo>
                  <a:pt x="2554733" y="1855494"/>
                </a:lnTo>
                <a:lnTo>
                  <a:pt x="2607190" y="1841844"/>
                </a:lnTo>
                <a:lnTo>
                  <a:pt x="2658688" y="1827314"/>
                </a:lnTo>
                <a:lnTo>
                  <a:pt x="2709192" y="1811923"/>
                </a:lnTo>
                <a:lnTo>
                  <a:pt x="2758668" y="1795687"/>
                </a:lnTo>
                <a:lnTo>
                  <a:pt x="2807084" y="1778625"/>
                </a:lnTo>
                <a:lnTo>
                  <a:pt x="2854406" y="1760755"/>
                </a:lnTo>
                <a:lnTo>
                  <a:pt x="2900600" y="1742096"/>
                </a:lnTo>
                <a:lnTo>
                  <a:pt x="2945633" y="1722665"/>
                </a:lnTo>
                <a:lnTo>
                  <a:pt x="2989471" y="1702480"/>
                </a:lnTo>
                <a:lnTo>
                  <a:pt x="3032082" y="1681559"/>
                </a:lnTo>
                <a:lnTo>
                  <a:pt x="3073431" y="1659921"/>
                </a:lnTo>
                <a:lnTo>
                  <a:pt x="3113486" y="1637584"/>
                </a:lnTo>
                <a:lnTo>
                  <a:pt x="3152212" y="1614565"/>
                </a:lnTo>
                <a:lnTo>
                  <a:pt x="3189577" y="1590882"/>
                </a:lnTo>
                <a:lnTo>
                  <a:pt x="3225546" y="1566555"/>
                </a:lnTo>
                <a:lnTo>
                  <a:pt x="3260087" y="1541600"/>
                </a:lnTo>
                <a:lnTo>
                  <a:pt x="3293166" y="1516036"/>
                </a:lnTo>
                <a:lnTo>
                  <a:pt x="3324749" y="1489881"/>
                </a:lnTo>
                <a:lnTo>
                  <a:pt x="3354803" y="1463152"/>
                </a:lnTo>
                <a:lnTo>
                  <a:pt x="3383295" y="1435869"/>
                </a:lnTo>
                <a:lnTo>
                  <a:pt x="3410192" y="1408049"/>
                </a:lnTo>
                <a:lnTo>
                  <a:pt x="3459063" y="1350871"/>
                </a:lnTo>
                <a:lnTo>
                  <a:pt x="3501149" y="1291761"/>
                </a:lnTo>
                <a:lnTo>
                  <a:pt x="3536184" y="1230866"/>
                </a:lnTo>
                <a:lnTo>
                  <a:pt x="3563899" y="1168329"/>
                </a:lnTo>
                <a:lnTo>
                  <a:pt x="3584026" y="1104294"/>
                </a:lnTo>
                <a:lnTo>
                  <a:pt x="3596299" y="1038907"/>
                </a:lnTo>
                <a:lnTo>
                  <a:pt x="3600450" y="972311"/>
                </a:lnTo>
                <a:lnTo>
                  <a:pt x="3599406" y="938872"/>
                </a:lnTo>
                <a:lnTo>
                  <a:pt x="3591161" y="872863"/>
                </a:lnTo>
                <a:lnTo>
                  <a:pt x="3574928" y="808134"/>
                </a:lnTo>
                <a:lnTo>
                  <a:pt x="3550973" y="744830"/>
                </a:lnTo>
                <a:lnTo>
                  <a:pt x="3519565" y="683095"/>
                </a:lnTo>
                <a:lnTo>
                  <a:pt x="3480971" y="623075"/>
                </a:lnTo>
                <a:lnTo>
                  <a:pt x="3435459" y="564913"/>
                </a:lnTo>
                <a:lnTo>
                  <a:pt x="3383295" y="508754"/>
                </a:lnTo>
                <a:lnTo>
                  <a:pt x="3354803" y="481471"/>
                </a:lnTo>
                <a:lnTo>
                  <a:pt x="3324749" y="454742"/>
                </a:lnTo>
                <a:lnTo>
                  <a:pt x="3293166" y="428587"/>
                </a:lnTo>
                <a:lnTo>
                  <a:pt x="3260087" y="403023"/>
                </a:lnTo>
                <a:lnTo>
                  <a:pt x="3225546" y="378068"/>
                </a:lnTo>
                <a:lnTo>
                  <a:pt x="3189577" y="353741"/>
                </a:lnTo>
                <a:lnTo>
                  <a:pt x="3152212" y="330058"/>
                </a:lnTo>
                <a:lnTo>
                  <a:pt x="3113486" y="307039"/>
                </a:lnTo>
                <a:lnTo>
                  <a:pt x="3073431" y="284702"/>
                </a:lnTo>
                <a:lnTo>
                  <a:pt x="3032082" y="263064"/>
                </a:lnTo>
                <a:lnTo>
                  <a:pt x="2989471" y="242143"/>
                </a:lnTo>
                <a:lnTo>
                  <a:pt x="2945633" y="221958"/>
                </a:lnTo>
                <a:lnTo>
                  <a:pt x="2900600" y="202527"/>
                </a:lnTo>
                <a:lnTo>
                  <a:pt x="2854406" y="183868"/>
                </a:lnTo>
                <a:lnTo>
                  <a:pt x="2807084" y="165998"/>
                </a:lnTo>
                <a:lnTo>
                  <a:pt x="2758668" y="148936"/>
                </a:lnTo>
                <a:lnTo>
                  <a:pt x="2709192" y="132700"/>
                </a:lnTo>
                <a:lnTo>
                  <a:pt x="2658688" y="117309"/>
                </a:lnTo>
                <a:lnTo>
                  <a:pt x="2607190" y="102779"/>
                </a:lnTo>
                <a:lnTo>
                  <a:pt x="2554733" y="89129"/>
                </a:lnTo>
                <a:lnTo>
                  <a:pt x="2501348" y="76378"/>
                </a:lnTo>
                <a:lnTo>
                  <a:pt x="2447070" y="64543"/>
                </a:lnTo>
                <a:lnTo>
                  <a:pt x="2391931" y="53642"/>
                </a:lnTo>
                <a:lnTo>
                  <a:pt x="2335966" y="43694"/>
                </a:lnTo>
                <a:lnTo>
                  <a:pt x="2279209" y="34716"/>
                </a:lnTo>
                <a:lnTo>
                  <a:pt x="2221691" y="26727"/>
                </a:lnTo>
                <a:lnTo>
                  <a:pt x="2163447" y="19745"/>
                </a:lnTo>
                <a:lnTo>
                  <a:pt x="2104510" y="13787"/>
                </a:lnTo>
                <a:lnTo>
                  <a:pt x="2044914" y="8871"/>
                </a:lnTo>
                <a:lnTo>
                  <a:pt x="1984692" y="5017"/>
                </a:lnTo>
                <a:lnTo>
                  <a:pt x="1923878" y="2242"/>
                </a:lnTo>
                <a:lnTo>
                  <a:pt x="1862504" y="563"/>
                </a:lnTo>
                <a:lnTo>
                  <a:pt x="180060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45083" y="5015103"/>
            <a:ext cx="844550" cy="36703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Kajoor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97226" y="5015103"/>
            <a:ext cx="807085" cy="36703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Bawol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5083" y="5807583"/>
            <a:ext cx="1800225" cy="504825"/>
          </a:xfrm>
          <a:custGeom>
            <a:avLst/>
            <a:gdLst/>
            <a:ahLst/>
            <a:cxnLst/>
            <a:rect l="l" t="t" r="r" b="b"/>
            <a:pathLst>
              <a:path w="1800225" h="504825">
                <a:moveTo>
                  <a:pt x="1799844" y="252221"/>
                </a:moveTo>
                <a:lnTo>
                  <a:pt x="1789142" y="213180"/>
                </a:lnTo>
                <a:lnTo>
                  <a:pt x="1758107" y="176036"/>
                </a:lnTo>
                <a:lnTo>
                  <a:pt x="1708341" y="141236"/>
                </a:lnTo>
                <a:lnTo>
                  <a:pt x="1641449" y="109226"/>
                </a:lnTo>
                <a:lnTo>
                  <a:pt x="1602081" y="94408"/>
                </a:lnTo>
                <a:lnTo>
                  <a:pt x="1559033" y="80453"/>
                </a:lnTo>
                <a:lnTo>
                  <a:pt x="1512505" y="67420"/>
                </a:lnTo>
                <a:lnTo>
                  <a:pt x="1462697" y="55363"/>
                </a:lnTo>
                <a:lnTo>
                  <a:pt x="1409811" y="44339"/>
                </a:lnTo>
                <a:lnTo>
                  <a:pt x="1354045" y="34402"/>
                </a:lnTo>
                <a:lnTo>
                  <a:pt x="1295602" y="25610"/>
                </a:lnTo>
                <a:lnTo>
                  <a:pt x="1234680" y="18017"/>
                </a:lnTo>
                <a:lnTo>
                  <a:pt x="1171481" y="11679"/>
                </a:lnTo>
                <a:lnTo>
                  <a:pt x="1106206" y="6653"/>
                </a:lnTo>
                <a:lnTo>
                  <a:pt x="1039054" y="2994"/>
                </a:lnTo>
                <a:lnTo>
                  <a:pt x="970225" y="757"/>
                </a:lnTo>
                <a:lnTo>
                  <a:pt x="899922" y="0"/>
                </a:lnTo>
                <a:lnTo>
                  <a:pt x="829618" y="757"/>
                </a:lnTo>
                <a:lnTo>
                  <a:pt x="760789" y="2994"/>
                </a:lnTo>
                <a:lnTo>
                  <a:pt x="693637" y="6653"/>
                </a:lnTo>
                <a:lnTo>
                  <a:pt x="628362" y="11679"/>
                </a:lnTo>
                <a:lnTo>
                  <a:pt x="565163" y="18017"/>
                </a:lnTo>
                <a:lnTo>
                  <a:pt x="504241" y="25610"/>
                </a:lnTo>
                <a:lnTo>
                  <a:pt x="445798" y="34402"/>
                </a:lnTo>
                <a:lnTo>
                  <a:pt x="390032" y="44339"/>
                </a:lnTo>
                <a:lnTo>
                  <a:pt x="337146" y="55363"/>
                </a:lnTo>
                <a:lnTo>
                  <a:pt x="287338" y="67420"/>
                </a:lnTo>
                <a:lnTo>
                  <a:pt x="240810" y="80453"/>
                </a:lnTo>
                <a:lnTo>
                  <a:pt x="197762" y="94408"/>
                </a:lnTo>
                <a:lnTo>
                  <a:pt x="158394" y="109226"/>
                </a:lnTo>
                <a:lnTo>
                  <a:pt x="122907" y="124855"/>
                </a:lnTo>
                <a:lnTo>
                  <a:pt x="64378" y="158315"/>
                </a:lnTo>
                <a:lnTo>
                  <a:pt x="23777" y="194343"/>
                </a:lnTo>
                <a:lnTo>
                  <a:pt x="2708" y="232491"/>
                </a:lnTo>
                <a:lnTo>
                  <a:pt x="0" y="252222"/>
                </a:lnTo>
                <a:lnTo>
                  <a:pt x="2708" y="271952"/>
                </a:lnTo>
                <a:lnTo>
                  <a:pt x="23777" y="310100"/>
                </a:lnTo>
                <a:lnTo>
                  <a:pt x="64378" y="346128"/>
                </a:lnTo>
                <a:lnTo>
                  <a:pt x="122907" y="379588"/>
                </a:lnTo>
                <a:lnTo>
                  <a:pt x="158394" y="395217"/>
                </a:lnTo>
                <a:lnTo>
                  <a:pt x="197762" y="410035"/>
                </a:lnTo>
                <a:lnTo>
                  <a:pt x="240810" y="423990"/>
                </a:lnTo>
                <a:lnTo>
                  <a:pt x="287338" y="437023"/>
                </a:lnTo>
                <a:lnTo>
                  <a:pt x="337146" y="449080"/>
                </a:lnTo>
                <a:lnTo>
                  <a:pt x="390032" y="460104"/>
                </a:lnTo>
                <a:lnTo>
                  <a:pt x="445798" y="470041"/>
                </a:lnTo>
                <a:lnTo>
                  <a:pt x="504241" y="478833"/>
                </a:lnTo>
                <a:lnTo>
                  <a:pt x="565163" y="486426"/>
                </a:lnTo>
                <a:lnTo>
                  <a:pt x="628362" y="492764"/>
                </a:lnTo>
                <a:lnTo>
                  <a:pt x="693637" y="497790"/>
                </a:lnTo>
                <a:lnTo>
                  <a:pt x="760789" y="501449"/>
                </a:lnTo>
                <a:lnTo>
                  <a:pt x="829618" y="503686"/>
                </a:lnTo>
                <a:lnTo>
                  <a:pt x="899922" y="504444"/>
                </a:lnTo>
                <a:lnTo>
                  <a:pt x="970225" y="503686"/>
                </a:lnTo>
                <a:lnTo>
                  <a:pt x="1039054" y="501449"/>
                </a:lnTo>
                <a:lnTo>
                  <a:pt x="1106206" y="497790"/>
                </a:lnTo>
                <a:lnTo>
                  <a:pt x="1171481" y="492764"/>
                </a:lnTo>
                <a:lnTo>
                  <a:pt x="1234680" y="486426"/>
                </a:lnTo>
                <a:lnTo>
                  <a:pt x="1295602" y="478833"/>
                </a:lnTo>
                <a:lnTo>
                  <a:pt x="1354045" y="470041"/>
                </a:lnTo>
                <a:lnTo>
                  <a:pt x="1409811" y="460104"/>
                </a:lnTo>
                <a:lnTo>
                  <a:pt x="1462697" y="449080"/>
                </a:lnTo>
                <a:lnTo>
                  <a:pt x="1512505" y="437023"/>
                </a:lnTo>
                <a:lnTo>
                  <a:pt x="1559033" y="423990"/>
                </a:lnTo>
                <a:lnTo>
                  <a:pt x="1602081" y="410035"/>
                </a:lnTo>
                <a:lnTo>
                  <a:pt x="1641449" y="395217"/>
                </a:lnTo>
                <a:lnTo>
                  <a:pt x="1676936" y="379588"/>
                </a:lnTo>
                <a:lnTo>
                  <a:pt x="1735465" y="346128"/>
                </a:lnTo>
                <a:lnTo>
                  <a:pt x="1776066" y="310100"/>
                </a:lnTo>
                <a:lnTo>
                  <a:pt x="1797135" y="271952"/>
                </a:lnTo>
                <a:lnTo>
                  <a:pt x="1799844" y="2522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083" y="5807583"/>
            <a:ext cx="1800225" cy="504825"/>
          </a:xfrm>
          <a:custGeom>
            <a:avLst/>
            <a:gdLst/>
            <a:ahLst/>
            <a:cxnLst/>
            <a:rect l="l" t="t" r="r" b="b"/>
            <a:pathLst>
              <a:path w="1800225" h="504825">
                <a:moveTo>
                  <a:pt x="899922" y="0"/>
                </a:moveTo>
                <a:lnTo>
                  <a:pt x="829618" y="757"/>
                </a:lnTo>
                <a:lnTo>
                  <a:pt x="760789" y="2994"/>
                </a:lnTo>
                <a:lnTo>
                  <a:pt x="693637" y="6653"/>
                </a:lnTo>
                <a:lnTo>
                  <a:pt x="628362" y="11679"/>
                </a:lnTo>
                <a:lnTo>
                  <a:pt x="565163" y="18017"/>
                </a:lnTo>
                <a:lnTo>
                  <a:pt x="504241" y="25610"/>
                </a:lnTo>
                <a:lnTo>
                  <a:pt x="445798" y="34402"/>
                </a:lnTo>
                <a:lnTo>
                  <a:pt x="390032" y="44339"/>
                </a:lnTo>
                <a:lnTo>
                  <a:pt x="337146" y="55363"/>
                </a:lnTo>
                <a:lnTo>
                  <a:pt x="287338" y="67420"/>
                </a:lnTo>
                <a:lnTo>
                  <a:pt x="240810" y="80453"/>
                </a:lnTo>
                <a:lnTo>
                  <a:pt x="197762" y="94408"/>
                </a:lnTo>
                <a:lnTo>
                  <a:pt x="158394" y="109226"/>
                </a:lnTo>
                <a:lnTo>
                  <a:pt x="122907" y="124855"/>
                </a:lnTo>
                <a:lnTo>
                  <a:pt x="64378" y="158315"/>
                </a:lnTo>
                <a:lnTo>
                  <a:pt x="23777" y="194343"/>
                </a:lnTo>
                <a:lnTo>
                  <a:pt x="2708" y="232491"/>
                </a:lnTo>
                <a:lnTo>
                  <a:pt x="0" y="252222"/>
                </a:lnTo>
                <a:lnTo>
                  <a:pt x="2708" y="271952"/>
                </a:lnTo>
                <a:lnTo>
                  <a:pt x="23777" y="310100"/>
                </a:lnTo>
                <a:lnTo>
                  <a:pt x="64378" y="346128"/>
                </a:lnTo>
                <a:lnTo>
                  <a:pt x="122907" y="379588"/>
                </a:lnTo>
                <a:lnTo>
                  <a:pt x="158394" y="395217"/>
                </a:lnTo>
                <a:lnTo>
                  <a:pt x="197762" y="410035"/>
                </a:lnTo>
                <a:lnTo>
                  <a:pt x="240810" y="423990"/>
                </a:lnTo>
                <a:lnTo>
                  <a:pt x="287338" y="437023"/>
                </a:lnTo>
                <a:lnTo>
                  <a:pt x="337146" y="449080"/>
                </a:lnTo>
                <a:lnTo>
                  <a:pt x="390032" y="460104"/>
                </a:lnTo>
                <a:lnTo>
                  <a:pt x="445798" y="470041"/>
                </a:lnTo>
                <a:lnTo>
                  <a:pt x="504241" y="478833"/>
                </a:lnTo>
                <a:lnTo>
                  <a:pt x="565163" y="486426"/>
                </a:lnTo>
                <a:lnTo>
                  <a:pt x="628362" y="492764"/>
                </a:lnTo>
                <a:lnTo>
                  <a:pt x="693637" y="497790"/>
                </a:lnTo>
                <a:lnTo>
                  <a:pt x="760789" y="501449"/>
                </a:lnTo>
                <a:lnTo>
                  <a:pt x="829618" y="503686"/>
                </a:lnTo>
                <a:lnTo>
                  <a:pt x="899922" y="504444"/>
                </a:lnTo>
                <a:lnTo>
                  <a:pt x="970225" y="503686"/>
                </a:lnTo>
                <a:lnTo>
                  <a:pt x="1039054" y="501449"/>
                </a:lnTo>
                <a:lnTo>
                  <a:pt x="1106206" y="497790"/>
                </a:lnTo>
                <a:lnTo>
                  <a:pt x="1171481" y="492764"/>
                </a:lnTo>
                <a:lnTo>
                  <a:pt x="1234680" y="486426"/>
                </a:lnTo>
                <a:lnTo>
                  <a:pt x="1295602" y="478833"/>
                </a:lnTo>
                <a:lnTo>
                  <a:pt x="1354045" y="470041"/>
                </a:lnTo>
                <a:lnTo>
                  <a:pt x="1409811" y="460104"/>
                </a:lnTo>
                <a:lnTo>
                  <a:pt x="1462697" y="449080"/>
                </a:lnTo>
                <a:lnTo>
                  <a:pt x="1512505" y="437023"/>
                </a:lnTo>
                <a:lnTo>
                  <a:pt x="1559033" y="423990"/>
                </a:lnTo>
                <a:lnTo>
                  <a:pt x="1602081" y="410035"/>
                </a:lnTo>
                <a:lnTo>
                  <a:pt x="1641449" y="395217"/>
                </a:lnTo>
                <a:lnTo>
                  <a:pt x="1676936" y="379588"/>
                </a:lnTo>
                <a:lnTo>
                  <a:pt x="1735465" y="346128"/>
                </a:lnTo>
                <a:lnTo>
                  <a:pt x="1776066" y="310100"/>
                </a:lnTo>
                <a:lnTo>
                  <a:pt x="1797135" y="271952"/>
                </a:lnTo>
                <a:lnTo>
                  <a:pt x="1799844" y="252221"/>
                </a:lnTo>
                <a:lnTo>
                  <a:pt x="1797135" y="232491"/>
                </a:lnTo>
                <a:lnTo>
                  <a:pt x="1776066" y="194343"/>
                </a:lnTo>
                <a:lnTo>
                  <a:pt x="1735465" y="158315"/>
                </a:lnTo>
                <a:lnTo>
                  <a:pt x="1676936" y="124855"/>
                </a:lnTo>
                <a:lnTo>
                  <a:pt x="1641449" y="109226"/>
                </a:lnTo>
                <a:lnTo>
                  <a:pt x="1602081" y="94408"/>
                </a:lnTo>
                <a:lnTo>
                  <a:pt x="1559033" y="80453"/>
                </a:lnTo>
                <a:lnTo>
                  <a:pt x="1512505" y="67420"/>
                </a:lnTo>
                <a:lnTo>
                  <a:pt x="1462697" y="55363"/>
                </a:lnTo>
                <a:lnTo>
                  <a:pt x="1409811" y="44339"/>
                </a:lnTo>
                <a:lnTo>
                  <a:pt x="1354045" y="34402"/>
                </a:lnTo>
                <a:lnTo>
                  <a:pt x="1295602" y="25610"/>
                </a:lnTo>
                <a:lnTo>
                  <a:pt x="1234680" y="18017"/>
                </a:lnTo>
                <a:lnTo>
                  <a:pt x="1171481" y="11679"/>
                </a:lnTo>
                <a:lnTo>
                  <a:pt x="1106206" y="6653"/>
                </a:lnTo>
                <a:lnTo>
                  <a:pt x="1039054" y="2994"/>
                </a:lnTo>
                <a:lnTo>
                  <a:pt x="970225" y="757"/>
                </a:lnTo>
                <a:lnTo>
                  <a:pt x="89992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90701" y="5915025"/>
            <a:ext cx="13087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Portugueses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52905" y="4043553"/>
            <a:ext cx="678180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Gambia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Rebelión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67841" y="5486857"/>
            <a:ext cx="1498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en alianza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22210" y="2422779"/>
            <a:ext cx="1800225" cy="9163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0025" marR="194945" indent="635" algn="ctr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Comercio  </a:t>
            </a:r>
            <a:r>
              <a:rPr sz="1800" spc="-10" dirty="0">
                <a:latin typeface="Arial"/>
                <a:cs typeface="Arial"/>
              </a:rPr>
              <a:t>transahariano  </a:t>
            </a:r>
            <a:r>
              <a:rPr sz="1800" spc="-5" dirty="0">
                <a:latin typeface="Arial"/>
                <a:cs typeface="Arial"/>
              </a:rPr>
              <a:t>disminuye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21604" y="1199007"/>
            <a:ext cx="2673350" cy="641985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61925" marR="117475" indent="-3873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Mediados del Siglo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XVI,  problemas 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sucesión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827" y="3359277"/>
            <a:ext cx="2161540" cy="647700"/>
          </a:xfrm>
          <a:custGeom>
            <a:avLst/>
            <a:gdLst/>
            <a:ahLst/>
            <a:cxnLst/>
            <a:rect l="l" t="t" r="r" b="b"/>
            <a:pathLst>
              <a:path w="2161540" h="647700">
                <a:moveTo>
                  <a:pt x="2161032" y="323849"/>
                </a:moveTo>
                <a:lnTo>
                  <a:pt x="2151931" y="281588"/>
                </a:lnTo>
                <a:lnTo>
                  <a:pt x="2125390" y="240982"/>
                </a:lnTo>
                <a:lnTo>
                  <a:pt x="2082549" y="202372"/>
                </a:lnTo>
                <a:lnTo>
                  <a:pt x="2024547" y="166097"/>
                </a:lnTo>
                <a:lnTo>
                  <a:pt x="1990217" y="148941"/>
                </a:lnTo>
                <a:lnTo>
                  <a:pt x="1952524" y="132496"/>
                </a:lnTo>
                <a:lnTo>
                  <a:pt x="1911611" y="116805"/>
                </a:lnTo>
                <a:lnTo>
                  <a:pt x="1867621" y="101909"/>
                </a:lnTo>
                <a:lnTo>
                  <a:pt x="1820695" y="87852"/>
                </a:lnTo>
                <a:lnTo>
                  <a:pt x="1770977" y="74676"/>
                </a:lnTo>
                <a:lnTo>
                  <a:pt x="1718608" y="62423"/>
                </a:lnTo>
                <a:lnTo>
                  <a:pt x="1663732" y="51135"/>
                </a:lnTo>
                <a:lnTo>
                  <a:pt x="1606491" y="40855"/>
                </a:lnTo>
                <a:lnTo>
                  <a:pt x="1547027" y="31626"/>
                </a:lnTo>
                <a:lnTo>
                  <a:pt x="1485483" y="23490"/>
                </a:lnTo>
                <a:lnTo>
                  <a:pt x="1422001" y="16489"/>
                </a:lnTo>
                <a:lnTo>
                  <a:pt x="1356724" y="10666"/>
                </a:lnTo>
                <a:lnTo>
                  <a:pt x="1289795" y="6063"/>
                </a:lnTo>
                <a:lnTo>
                  <a:pt x="1221355" y="2723"/>
                </a:lnTo>
                <a:lnTo>
                  <a:pt x="1151548" y="687"/>
                </a:lnTo>
                <a:lnTo>
                  <a:pt x="1080516" y="0"/>
                </a:lnTo>
                <a:lnTo>
                  <a:pt x="1009483" y="687"/>
                </a:lnTo>
                <a:lnTo>
                  <a:pt x="939676" y="2723"/>
                </a:lnTo>
                <a:lnTo>
                  <a:pt x="871236" y="6063"/>
                </a:lnTo>
                <a:lnTo>
                  <a:pt x="804307" y="10666"/>
                </a:lnTo>
                <a:lnTo>
                  <a:pt x="739030" y="16489"/>
                </a:lnTo>
                <a:lnTo>
                  <a:pt x="675548" y="23490"/>
                </a:lnTo>
                <a:lnTo>
                  <a:pt x="614004" y="31626"/>
                </a:lnTo>
                <a:lnTo>
                  <a:pt x="554540" y="40855"/>
                </a:lnTo>
                <a:lnTo>
                  <a:pt x="497299" y="51135"/>
                </a:lnTo>
                <a:lnTo>
                  <a:pt x="442423" y="62423"/>
                </a:lnTo>
                <a:lnTo>
                  <a:pt x="390054" y="74676"/>
                </a:lnTo>
                <a:lnTo>
                  <a:pt x="340336" y="87852"/>
                </a:lnTo>
                <a:lnTo>
                  <a:pt x="293410" y="101909"/>
                </a:lnTo>
                <a:lnTo>
                  <a:pt x="249420" y="116805"/>
                </a:lnTo>
                <a:lnTo>
                  <a:pt x="208507" y="132496"/>
                </a:lnTo>
                <a:lnTo>
                  <a:pt x="170814" y="148941"/>
                </a:lnTo>
                <a:lnTo>
                  <a:pt x="136484" y="166097"/>
                </a:lnTo>
                <a:lnTo>
                  <a:pt x="78482" y="202372"/>
                </a:lnTo>
                <a:lnTo>
                  <a:pt x="35641" y="240982"/>
                </a:lnTo>
                <a:lnTo>
                  <a:pt x="9100" y="281588"/>
                </a:lnTo>
                <a:lnTo>
                  <a:pt x="0" y="323850"/>
                </a:lnTo>
                <a:lnTo>
                  <a:pt x="2298" y="345166"/>
                </a:lnTo>
                <a:lnTo>
                  <a:pt x="20261" y="386642"/>
                </a:lnTo>
                <a:lnTo>
                  <a:pt x="55095" y="426293"/>
                </a:lnTo>
                <a:lnTo>
                  <a:pt x="105659" y="463778"/>
                </a:lnTo>
                <a:lnTo>
                  <a:pt x="170814" y="498758"/>
                </a:lnTo>
                <a:lnTo>
                  <a:pt x="208507" y="515203"/>
                </a:lnTo>
                <a:lnTo>
                  <a:pt x="249420" y="530894"/>
                </a:lnTo>
                <a:lnTo>
                  <a:pt x="293410" y="545790"/>
                </a:lnTo>
                <a:lnTo>
                  <a:pt x="340336" y="559847"/>
                </a:lnTo>
                <a:lnTo>
                  <a:pt x="390054" y="573023"/>
                </a:lnTo>
                <a:lnTo>
                  <a:pt x="442423" y="585276"/>
                </a:lnTo>
                <a:lnTo>
                  <a:pt x="497299" y="596564"/>
                </a:lnTo>
                <a:lnTo>
                  <a:pt x="554540" y="606844"/>
                </a:lnTo>
                <a:lnTo>
                  <a:pt x="614004" y="616073"/>
                </a:lnTo>
                <a:lnTo>
                  <a:pt x="675548" y="624209"/>
                </a:lnTo>
                <a:lnTo>
                  <a:pt x="739030" y="631210"/>
                </a:lnTo>
                <a:lnTo>
                  <a:pt x="804307" y="637033"/>
                </a:lnTo>
                <a:lnTo>
                  <a:pt x="871236" y="641636"/>
                </a:lnTo>
                <a:lnTo>
                  <a:pt x="939676" y="644976"/>
                </a:lnTo>
                <a:lnTo>
                  <a:pt x="1009483" y="647012"/>
                </a:lnTo>
                <a:lnTo>
                  <a:pt x="1080516" y="647700"/>
                </a:lnTo>
                <a:lnTo>
                  <a:pt x="1151548" y="647012"/>
                </a:lnTo>
                <a:lnTo>
                  <a:pt x="1221355" y="644976"/>
                </a:lnTo>
                <a:lnTo>
                  <a:pt x="1289795" y="641636"/>
                </a:lnTo>
                <a:lnTo>
                  <a:pt x="1356724" y="637033"/>
                </a:lnTo>
                <a:lnTo>
                  <a:pt x="1422001" y="631210"/>
                </a:lnTo>
                <a:lnTo>
                  <a:pt x="1485483" y="624209"/>
                </a:lnTo>
                <a:lnTo>
                  <a:pt x="1547027" y="616073"/>
                </a:lnTo>
                <a:lnTo>
                  <a:pt x="1606491" y="606844"/>
                </a:lnTo>
                <a:lnTo>
                  <a:pt x="1663732" y="596564"/>
                </a:lnTo>
                <a:lnTo>
                  <a:pt x="1718608" y="585276"/>
                </a:lnTo>
                <a:lnTo>
                  <a:pt x="1770977" y="573023"/>
                </a:lnTo>
                <a:lnTo>
                  <a:pt x="1820695" y="559847"/>
                </a:lnTo>
                <a:lnTo>
                  <a:pt x="1867621" y="545790"/>
                </a:lnTo>
                <a:lnTo>
                  <a:pt x="1911611" y="530894"/>
                </a:lnTo>
                <a:lnTo>
                  <a:pt x="1952524" y="515203"/>
                </a:lnTo>
                <a:lnTo>
                  <a:pt x="1990217" y="498758"/>
                </a:lnTo>
                <a:lnTo>
                  <a:pt x="2024547" y="481602"/>
                </a:lnTo>
                <a:lnTo>
                  <a:pt x="2082549" y="445327"/>
                </a:lnTo>
                <a:lnTo>
                  <a:pt x="2125390" y="406717"/>
                </a:lnTo>
                <a:lnTo>
                  <a:pt x="2151931" y="366111"/>
                </a:lnTo>
                <a:lnTo>
                  <a:pt x="2161032" y="32384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827" y="3359277"/>
            <a:ext cx="2161540" cy="647700"/>
          </a:xfrm>
          <a:custGeom>
            <a:avLst/>
            <a:gdLst/>
            <a:ahLst/>
            <a:cxnLst/>
            <a:rect l="l" t="t" r="r" b="b"/>
            <a:pathLst>
              <a:path w="2161540" h="647700">
                <a:moveTo>
                  <a:pt x="1080516" y="0"/>
                </a:moveTo>
                <a:lnTo>
                  <a:pt x="1009483" y="687"/>
                </a:lnTo>
                <a:lnTo>
                  <a:pt x="939676" y="2723"/>
                </a:lnTo>
                <a:lnTo>
                  <a:pt x="871236" y="6063"/>
                </a:lnTo>
                <a:lnTo>
                  <a:pt x="804307" y="10666"/>
                </a:lnTo>
                <a:lnTo>
                  <a:pt x="739030" y="16489"/>
                </a:lnTo>
                <a:lnTo>
                  <a:pt x="675548" y="23490"/>
                </a:lnTo>
                <a:lnTo>
                  <a:pt x="614004" y="31626"/>
                </a:lnTo>
                <a:lnTo>
                  <a:pt x="554540" y="40855"/>
                </a:lnTo>
                <a:lnTo>
                  <a:pt x="497299" y="51135"/>
                </a:lnTo>
                <a:lnTo>
                  <a:pt x="442423" y="62423"/>
                </a:lnTo>
                <a:lnTo>
                  <a:pt x="390054" y="74676"/>
                </a:lnTo>
                <a:lnTo>
                  <a:pt x="340336" y="87852"/>
                </a:lnTo>
                <a:lnTo>
                  <a:pt x="293410" y="101909"/>
                </a:lnTo>
                <a:lnTo>
                  <a:pt x="249420" y="116805"/>
                </a:lnTo>
                <a:lnTo>
                  <a:pt x="208507" y="132496"/>
                </a:lnTo>
                <a:lnTo>
                  <a:pt x="170814" y="148941"/>
                </a:lnTo>
                <a:lnTo>
                  <a:pt x="136484" y="166097"/>
                </a:lnTo>
                <a:lnTo>
                  <a:pt x="78482" y="202372"/>
                </a:lnTo>
                <a:lnTo>
                  <a:pt x="35641" y="240982"/>
                </a:lnTo>
                <a:lnTo>
                  <a:pt x="9100" y="281588"/>
                </a:lnTo>
                <a:lnTo>
                  <a:pt x="0" y="323850"/>
                </a:lnTo>
                <a:lnTo>
                  <a:pt x="2298" y="345166"/>
                </a:lnTo>
                <a:lnTo>
                  <a:pt x="20261" y="386642"/>
                </a:lnTo>
                <a:lnTo>
                  <a:pt x="55095" y="426293"/>
                </a:lnTo>
                <a:lnTo>
                  <a:pt x="105659" y="463778"/>
                </a:lnTo>
                <a:lnTo>
                  <a:pt x="170814" y="498758"/>
                </a:lnTo>
                <a:lnTo>
                  <a:pt x="208507" y="515203"/>
                </a:lnTo>
                <a:lnTo>
                  <a:pt x="249420" y="530894"/>
                </a:lnTo>
                <a:lnTo>
                  <a:pt x="293410" y="545790"/>
                </a:lnTo>
                <a:lnTo>
                  <a:pt x="340336" y="559847"/>
                </a:lnTo>
                <a:lnTo>
                  <a:pt x="390054" y="573023"/>
                </a:lnTo>
                <a:lnTo>
                  <a:pt x="442423" y="585276"/>
                </a:lnTo>
                <a:lnTo>
                  <a:pt x="497299" y="596564"/>
                </a:lnTo>
                <a:lnTo>
                  <a:pt x="554540" y="606844"/>
                </a:lnTo>
                <a:lnTo>
                  <a:pt x="614004" y="616073"/>
                </a:lnTo>
                <a:lnTo>
                  <a:pt x="675548" y="624209"/>
                </a:lnTo>
                <a:lnTo>
                  <a:pt x="739030" y="631210"/>
                </a:lnTo>
                <a:lnTo>
                  <a:pt x="804307" y="637033"/>
                </a:lnTo>
                <a:lnTo>
                  <a:pt x="871236" y="641636"/>
                </a:lnTo>
                <a:lnTo>
                  <a:pt x="939676" y="644976"/>
                </a:lnTo>
                <a:lnTo>
                  <a:pt x="1009483" y="647012"/>
                </a:lnTo>
                <a:lnTo>
                  <a:pt x="1080516" y="647700"/>
                </a:lnTo>
                <a:lnTo>
                  <a:pt x="1151548" y="647012"/>
                </a:lnTo>
                <a:lnTo>
                  <a:pt x="1221355" y="644976"/>
                </a:lnTo>
                <a:lnTo>
                  <a:pt x="1289795" y="641636"/>
                </a:lnTo>
                <a:lnTo>
                  <a:pt x="1356724" y="637033"/>
                </a:lnTo>
                <a:lnTo>
                  <a:pt x="1422001" y="631210"/>
                </a:lnTo>
                <a:lnTo>
                  <a:pt x="1485483" y="624209"/>
                </a:lnTo>
                <a:lnTo>
                  <a:pt x="1547027" y="616073"/>
                </a:lnTo>
                <a:lnTo>
                  <a:pt x="1606491" y="606844"/>
                </a:lnTo>
                <a:lnTo>
                  <a:pt x="1663732" y="596564"/>
                </a:lnTo>
                <a:lnTo>
                  <a:pt x="1718608" y="585276"/>
                </a:lnTo>
                <a:lnTo>
                  <a:pt x="1770977" y="573023"/>
                </a:lnTo>
                <a:lnTo>
                  <a:pt x="1820695" y="559847"/>
                </a:lnTo>
                <a:lnTo>
                  <a:pt x="1867621" y="545790"/>
                </a:lnTo>
                <a:lnTo>
                  <a:pt x="1911611" y="530894"/>
                </a:lnTo>
                <a:lnTo>
                  <a:pt x="1952524" y="515203"/>
                </a:lnTo>
                <a:lnTo>
                  <a:pt x="1990217" y="498758"/>
                </a:lnTo>
                <a:lnTo>
                  <a:pt x="2024547" y="481602"/>
                </a:lnTo>
                <a:lnTo>
                  <a:pt x="2082549" y="445327"/>
                </a:lnTo>
                <a:lnTo>
                  <a:pt x="2125390" y="406717"/>
                </a:lnTo>
                <a:lnTo>
                  <a:pt x="2151931" y="366111"/>
                </a:lnTo>
                <a:lnTo>
                  <a:pt x="2161032" y="323849"/>
                </a:lnTo>
                <a:lnTo>
                  <a:pt x="2158733" y="302533"/>
                </a:lnTo>
                <a:lnTo>
                  <a:pt x="2140770" y="261057"/>
                </a:lnTo>
                <a:lnTo>
                  <a:pt x="2105936" y="221406"/>
                </a:lnTo>
                <a:lnTo>
                  <a:pt x="2055372" y="183921"/>
                </a:lnTo>
                <a:lnTo>
                  <a:pt x="1990217" y="148941"/>
                </a:lnTo>
                <a:lnTo>
                  <a:pt x="1952524" y="132496"/>
                </a:lnTo>
                <a:lnTo>
                  <a:pt x="1911611" y="116805"/>
                </a:lnTo>
                <a:lnTo>
                  <a:pt x="1867621" y="101909"/>
                </a:lnTo>
                <a:lnTo>
                  <a:pt x="1820695" y="87852"/>
                </a:lnTo>
                <a:lnTo>
                  <a:pt x="1770977" y="74676"/>
                </a:lnTo>
                <a:lnTo>
                  <a:pt x="1718608" y="62423"/>
                </a:lnTo>
                <a:lnTo>
                  <a:pt x="1663732" y="51135"/>
                </a:lnTo>
                <a:lnTo>
                  <a:pt x="1606491" y="40855"/>
                </a:lnTo>
                <a:lnTo>
                  <a:pt x="1547027" y="31626"/>
                </a:lnTo>
                <a:lnTo>
                  <a:pt x="1485483" y="23490"/>
                </a:lnTo>
                <a:lnTo>
                  <a:pt x="1422001" y="16489"/>
                </a:lnTo>
                <a:lnTo>
                  <a:pt x="1356724" y="10666"/>
                </a:lnTo>
                <a:lnTo>
                  <a:pt x="1289795" y="6063"/>
                </a:lnTo>
                <a:lnTo>
                  <a:pt x="1221355" y="2723"/>
                </a:lnTo>
                <a:lnTo>
                  <a:pt x="1151548" y="687"/>
                </a:lnTo>
                <a:lnTo>
                  <a:pt x="10805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06195">
              <a:lnSpc>
                <a:spcPct val="100000"/>
              </a:lnSpc>
            </a:pPr>
            <a:r>
              <a:rPr dirty="0"/>
              <a:t>Reorientación del </a:t>
            </a:r>
            <a:r>
              <a:rPr lang="es-PA" dirty="0" smtClean="0"/>
              <a:t>F</a:t>
            </a:r>
            <a:r>
              <a:rPr dirty="0" err="1" smtClean="0"/>
              <a:t>lujo</a:t>
            </a:r>
            <a:r>
              <a:rPr spc="-70" dirty="0" smtClean="0"/>
              <a:t> </a:t>
            </a:r>
            <a:r>
              <a:rPr lang="es-PA" dirty="0"/>
              <a:t>C</a:t>
            </a:r>
            <a:r>
              <a:rPr dirty="0" err="1" smtClean="0"/>
              <a:t>omercial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405508" y="1775079"/>
            <a:ext cx="431800" cy="505459"/>
          </a:xfrm>
          <a:custGeom>
            <a:avLst/>
            <a:gdLst/>
            <a:ahLst/>
            <a:cxnLst/>
            <a:rect l="l" t="t" r="r" b="b"/>
            <a:pathLst>
              <a:path w="431800" h="505460">
                <a:moveTo>
                  <a:pt x="431292" y="126491"/>
                </a:moveTo>
                <a:lnTo>
                  <a:pt x="215646" y="0"/>
                </a:lnTo>
                <a:lnTo>
                  <a:pt x="0" y="126491"/>
                </a:lnTo>
                <a:lnTo>
                  <a:pt x="107442" y="126491"/>
                </a:lnTo>
                <a:lnTo>
                  <a:pt x="107442" y="505205"/>
                </a:lnTo>
                <a:lnTo>
                  <a:pt x="323850" y="505205"/>
                </a:lnTo>
                <a:lnTo>
                  <a:pt x="323850" y="126491"/>
                </a:lnTo>
                <a:lnTo>
                  <a:pt x="431292" y="12649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5508" y="1775079"/>
            <a:ext cx="431800" cy="505459"/>
          </a:xfrm>
          <a:custGeom>
            <a:avLst/>
            <a:gdLst/>
            <a:ahLst/>
            <a:cxnLst/>
            <a:rect l="l" t="t" r="r" b="b"/>
            <a:pathLst>
              <a:path w="431800" h="505460">
                <a:moveTo>
                  <a:pt x="0" y="126491"/>
                </a:moveTo>
                <a:lnTo>
                  <a:pt x="107442" y="126491"/>
                </a:lnTo>
                <a:lnTo>
                  <a:pt x="107442" y="505205"/>
                </a:lnTo>
                <a:lnTo>
                  <a:pt x="323850" y="505205"/>
                </a:lnTo>
                <a:lnTo>
                  <a:pt x="323850" y="126491"/>
                </a:lnTo>
                <a:lnTo>
                  <a:pt x="431292" y="126491"/>
                </a:lnTo>
                <a:lnTo>
                  <a:pt x="215646" y="0"/>
                </a:lnTo>
                <a:lnTo>
                  <a:pt x="0" y="1264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580" y="1775079"/>
            <a:ext cx="432434" cy="502920"/>
          </a:xfrm>
          <a:custGeom>
            <a:avLst/>
            <a:gdLst/>
            <a:ahLst/>
            <a:cxnLst/>
            <a:rect l="l" t="t" r="r" b="b"/>
            <a:pathLst>
              <a:path w="432435" h="502919">
                <a:moveTo>
                  <a:pt x="432054" y="377189"/>
                </a:moveTo>
                <a:lnTo>
                  <a:pt x="323850" y="377189"/>
                </a:lnTo>
                <a:lnTo>
                  <a:pt x="323850" y="0"/>
                </a:lnTo>
                <a:lnTo>
                  <a:pt x="108204" y="0"/>
                </a:lnTo>
                <a:lnTo>
                  <a:pt x="108204" y="377189"/>
                </a:lnTo>
                <a:lnTo>
                  <a:pt x="0" y="377189"/>
                </a:lnTo>
                <a:lnTo>
                  <a:pt x="215646" y="502919"/>
                </a:lnTo>
                <a:lnTo>
                  <a:pt x="432054" y="37718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580" y="1775079"/>
            <a:ext cx="432434" cy="502920"/>
          </a:xfrm>
          <a:custGeom>
            <a:avLst/>
            <a:gdLst/>
            <a:ahLst/>
            <a:cxnLst/>
            <a:rect l="l" t="t" r="r" b="b"/>
            <a:pathLst>
              <a:path w="432435" h="502919">
                <a:moveTo>
                  <a:pt x="432054" y="377189"/>
                </a:moveTo>
                <a:lnTo>
                  <a:pt x="323850" y="377189"/>
                </a:lnTo>
                <a:lnTo>
                  <a:pt x="323850" y="0"/>
                </a:lnTo>
                <a:lnTo>
                  <a:pt x="108204" y="0"/>
                </a:lnTo>
                <a:lnTo>
                  <a:pt x="108204" y="377189"/>
                </a:lnTo>
                <a:lnTo>
                  <a:pt x="0" y="377189"/>
                </a:lnTo>
                <a:lnTo>
                  <a:pt x="215646" y="502919"/>
                </a:lnTo>
                <a:lnTo>
                  <a:pt x="432054" y="37718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8235" y="1414652"/>
            <a:ext cx="1655445" cy="36068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Arial"/>
                <a:cs typeface="Arial"/>
              </a:rPr>
              <a:t>Transahariano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9101" y="5735954"/>
            <a:ext cx="1511935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latin typeface="Arial"/>
                <a:cs typeface="Arial"/>
              </a:rPr>
              <a:t>Portugueses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4114" y="4036695"/>
            <a:ext cx="266065" cy="478790"/>
          </a:xfrm>
          <a:custGeom>
            <a:avLst/>
            <a:gdLst/>
            <a:ahLst/>
            <a:cxnLst/>
            <a:rect l="l" t="t" r="r" b="b"/>
            <a:pathLst>
              <a:path w="266064" h="478789">
                <a:moveTo>
                  <a:pt x="150876" y="82295"/>
                </a:moveTo>
                <a:lnTo>
                  <a:pt x="24383" y="0"/>
                </a:lnTo>
                <a:lnTo>
                  <a:pt x="0" y="148589"/>
                </a:lnTo>
                <a:lnTo>
                  <a:pt x="38100" y="131825"/>
                </a:lnTo>
                <a:lnTo>
                  <a:pt x="113538" y="303447"/>
                </a:lnTo>
                <a:lnTo>
                  <a:pt x="113538" y="98297"/>
                </a:lnTo>
                <a:lnTo>
                  <a:pt x="150876" y="82295"/>
                </a:lnTo>
                <a:close/>
              </a:path>
              <a:path w="266064" h="478789">
                <a:moveTo>
                  <a:pt x="265938" y="445007"/>
                </a:moveTo>
                <a:lnTo>
                  <a:pt x="113538" y="98297"/>
                </a:lnTo>
                <a:lnTo>
                  <a:pt x="113538" y="303447"/>
                </a:lnTo>
                <a:lnTo>
                  <a:pt x="190500" y="478535"/>
                </a:lnTo>
                <a:lnTo>
                  <a:pt x="265938" y="44500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4114" y="4036695"/>
            <a:ext cx="266065" cy="478790"/>
          </a:xfrm>
          <a:custGeom>
            <a:avLst/>
            <a:gdLst/>
            <a:ahLst/>
            <a:cxnLst/>
            <a:rect l="l" t="t" r="r" b="b"/>
            <a:pathLst>
              <a:path w="266064" h="478789">
                <a:moveTo>
                  <a:pt x="0" y="148589"/>
                </a:moveTo>
                <a:lnTo>
                  <a:pt x="38100" y="131825"/>
                </a:lnTo>
                <a:lnTo>
                  <a:pt x="190500" y="478535"/>
                </a:lnTo>
                <a:lnTo>
                  <a:pt x="265938" y="445007"/>
                </a:lnTo>
                <a:lnTo>
                  <a:pt x="113538" y="98297"/>
                </a:lnTo>
                <a:lnTo>
                  <a:pt x="150876" y="82295"/>
                </a:lnTo>
                <a:lnTo>
                  <a:pt x="24383" y="0"/>
                </a:lnTo>
                <a:lnTo>
                  <a:pt x="0" y="1485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4058" y="3986403"/>
            <a:ext cx="192405" cy="498475"/>
          </a:xfrm>
          <a:custGeom>
            <a:avLst/>
            <a:gdLst/>
            <a:ahLst/>
            <a:cxnLst/>
            <a:rect l="l" t="t" r="r" b="b"/>
            <a:pathLst>
              <a:path w="192405" h="498475">
                <a:moveTo>
                  <a:pt x="192023" y="16763"/>
                </a:moveTo>
                <a:lnTo>
                  <a:pt x="121157" y="0"/>
                </a:lnTo>
                <a:lnTo>
                  <a:pt x="35052" y="367283"/>
                </a:lnTo>
                <a:lnTo>
                  <a:pt x="0" y="358901"/>
                </a:lnTo>
                <a:lnTo>
                  <a:pt x="41148" y="498347"/>
                </a:lnTo>
                <a:lnTo>
                  <a:pt x="105155" y="429908"/>
                </a:lnTo>
                <a:lnTo>
                  <a:pt x="105155" y="384047"/>
                </a:lnTo>
                <a:lnTo>
                  <a:pt x="192023" y="16763"/>
                </a:lnTo>
                <a:close/>
              </a:path>
              <a:path w="192405" h="498475">
                <a:moveTo>
                  <a:pt x="140208" y="392429"/>
                </a:moveTo>
                <a:lnTo>
                  <a:pt x="105155" y="384047"/>
                </a:lnTo>
                <a:lnTo>
                  <a:pt x="105155" y="429908"/>
                </a:lnTo>
                <a:lnTo>
                  <a:pt x="140208" y="39242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4058" y="3986403"/>
            <a:ext cx="192405" cy="498475"/>
          </a:xfrm>
          <a:custGeom>
            <a:avLst/>
            <a:gdLst/>
            <a:ahLst/>
            <a:cxnLst/>
            <a:rect l="l" t="t" r="r" b="b"/>
            <a:pathLst>
              <a:path w="192405" h="498475">
                <a:moveTo>
                  <a:pt x="0" y="358901"/>
                </a:moveTo>
                <a:lnTo>
                  <a:pt x="35052" y="367283"/>
                </a:lnTo>
                <a:lnTo>
                  <a:pt x="121157" y="0"/>
                </a:lnTo>
                <a:lnTo>
                  <a:pt x="192023" y="16763"/>
                </a:lnTo>
                <a:lnTo>
                  <a:pt x="105155" y="384047"/>
                </a:lnTo>
                <a:lnTo>
                  <a:pt x="140208" y="392429"/>
                </a:lnTo>
                <a:lnTo>
                  <a:pt x="41148" y="498347"/>
                </a:lnTo>
                <a:lnTo>
                  <a:pt x="0" y="3589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8235" y="3502533"/>
            <a:ext cx="791845" cy="360680"/>
          </a:xfrm>
          <a:custGeom>
            <a:avLst/>
            <a:gdLst/>
            <a:ahLst/>
            <a:cxnLst/>
            <a:rect l="l" t="t" r="r" b="b"/>
            <a:pathLst>
              <a:path w="791844" h="360679">
                <a:moveTo>
                  <a:pt x="791718" y="179831"/>
                </a:moveTo>
                <a:lnTo>
                  <a:pt x="771503" y="123090"/>
                </a:lnTo>
                <a:lnTo>
                  <a:pt x="715225" y="73737"/>
                </a:lnTo>
                <a:lnTo>
                  <a:pt x="675608" y="52768"/>
                </a:lnTo>
                <a:lnTo>
                  <a:pt x="629430" y="34771"/>
                </a:lnTo>
                <a:lnTo>
                  <a:pt x="577509" y="20121"/>
                </a:lnTo>
                <a:lnTo>
                  <a:pt x="520665" y="9192"/>
                </a:lnTo>
                <a:lnTo>
                  <a:pt x="459715" y="2360"/>
                </a:lnTo>
                <a:lnTo>
                  <a:pt x="395478" y="0"/>
                </a:lnTo>
                <a:lnTo>
                  <a:pt x="331261" y="2360"/>
                </a:lnTo>
                <a:lnTo>
                  <a:pt x="270369" y="9192"/>
                </a:lnTo>
                <a:lnTo>
                  <a:pt x="213610" y="20121"/>
                </a:lnTo>
                <a:lnTo>
                  <a:pt x="161793" y="34771"/>
                </a:lnTo>
                <a:lnTo>
                  <a:pt x="115728" y="52768"/>
                </a:lnTo>
                <a:lnTo>
                  <a:pt x="76224" y="73737"/>
                </a:lnTo>
                <a:lnTo>
                  <a:pt x="44090" y="97302"/>
                </a:lnTo>
                <a:lnTo>
                  <a:pt x="5168" y="150725"/>
                </a:lnTo>
                <a:lnTo>
                  <a:pt x="0" y="179832"/>
                </a:lnTo>
                <a:lnTo>
                  <a:pt x="5168" y="209145"/>
                </a:lnTo>
                <a:lnTo>
                  <a:pt x="44090" y="262861"/>
                </a:lnTo>
                <a:lnTo>
                  <a:pt x="76224" y="286524"/>
                </a:lnTo>
                <a:lnTo>
                  <a:pt x="115728" y="307562"/>
                </a:lnTo>
                <a:lnTo>
                  <a:pt x="161793" y="325605"/>
                </a:lnTo>
                <a:lnTo>
                  <a:pt x="213610" y="340284"/>
                </a:lnTo>
                <a:lnTo>
                  <a:pt x="270369" y="351227"/>
                </a:lnTo>
                <a:lnTo>
                  <a:pt x="331261" y="358064"/>
                </a:lnTo>
                <a:lnTo>
                  <a:pt x="395478" y="360426"/>
                </a:lnTo>
                <a:lnTo>
                  <a:pt x="459715" y="358064"/>
                </a:lnTo>
                <a:lnTo>
                  <a:pt x="520665" y="351227"/>
                </a:lnTo>
                <a:lnTo>
                  <a:pt x="577509" y="340284"/>
                </a:lnTo>
                <a:lnTo>
                  <a:pt x="629430" y="325605"/>
                </a:lnTo>
                <a:lnTo>
                  <a:pt x="675608" y="307562"/>
                </a:lnTo>
                <a:lnTo>
                  <a:pt x="715225" y="286524"/>
                </a:lnTo>
                <a:lnTo>
                  <a:pt x="747463" y="262861"/>
                </a:lnTo>
                <a:lnTo>
                  <a:pt x="786528" y="209145"/>
                </a:lnTo>
                <a:lnTo>
                  <a:pt x="791718" y="17983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235" y="3502533"/>
            <a:ext cx="791845" cy="360680"/>
          </a:xfrm>
          <a:custGeom>
            <a:avLst/>
            <a:gdLst/>
            <a:ahLst/>
            <a:cxnLst/>
            <a:rect l="l" t="t" r="r" b="b"/>
            <a:pathLst>
              <a:path w="791844" h="360679">
                <a:moveTo>
                  <a:pt x="395478" y="0"/>
                </a:moveTo>
                <a:lnTo>
                  <a:pt x="331261" y="2360"/>
                </a:lnTo>
                <a:lnTo>
                  <a:pt x="270369" y="9192"/>
                </a:lnTo>
                <a:lnTo>
                  <a:pt x="213610" y="20121"/>
                </a:lnTo>
                <a:lnTo>
                  <a:pt x="161793" y="34771"/>
                </a:lnTo>
                <a:lnTo>
                  <a:pt x="115728" y="52768"/>
                </a:lnTo>
                <a:lnTo>
                  <a:pt x="76224" y="73737"/>
                </a:lnTo>
                <a:lnTo>
                  <a:pt x="44090" y="97302"/>
                </a:lnTo>
                <a:lnTo>
                  <a:pt x="5168" y="150725"/>
                </a:lnTo>
                <a:lnTo>
                  <a:pt x="0" y="179832"/>
                </a:lnTo>
                <a:lnTo>
                  <a:pt x="5168" y="209145"/>
                </a:lnTo>
                <a:lnTo>
                  <a:pt x="44090" y="262861"/>
                </a:lnTo>
                <a:lnTo>
                  <a:pt x="76224" y="286524"/>
                </a:lnTo>
                <a:lnTo>
                  <a:pt x="115728" y="307562"/>
                </a:lnTo>
                <a:lnTo>
                  <a:pt x="161793" y="325605"/>
                </a:lnTo>
                <a:lnTo>
                  <a:pt x="213610" y="340284"/>
                </a:lnTo>
                <a:lnTo>
                  <a:pt x="270369" y="351227"/>
                </a:lnTo>
                <a:lnTo>
                  <a:pt x="331261" y="358064"/>
                </a:lnTo>
                <a:lnTo>
                  <a:pt x="395478" y="360426"/>
                </a:lnTo>
                <a:lnTo>
                  <a:pt x="459715" y="358064"/>
                </a:lnTo>
                <a:lnTo>
                  <a:pt x="520665" y="351227"/>
                </a:lnTo>
                <a:lnTo>
                  <a:pt x="577509" y="340284"/>
                </a:lnTo>
                <a:lnTo>
                  <a:pt x="629430" y="325605"/>
                </a:lnTo>
                <a:lnTo>
                  <a:pt x="675608" y="307562"/>
                </a:lnTo>
                <a:lnTo>
                  <a:pt x="715225" y="286524"/>
                </a:lnTo>
                <a:lnTo>
                  <a:pt x="747463" y="262861"/>
                </a:lnTo>
                <a:lnTo>
                  <a:pt x="786528" y="209145"/>
                </a:lnTo>
                <a:lnTo>
                  <a:pt x="791718" y="179831"/>
                </a:lnTo>
                <a:lnTo>
                  <a:pt x="786528" y="150725"/>
                </a:lnTo>
                <a:lnTo>
                  <a:pt x="747463" y="97302"/>
                </a:lnTo>
                <a:lnTo>
                  <a:pt x="715225" y="73737"/>
                </a:lnTo>
                <a:lnTo>
                  <a:pt x="675608" y="52768"/>
                </a:lnTo>
                <a:lnTo>
                  <a:pt x="629430" y="34771"/>
                </a:lnTo>
                <a:lnTo>
                  <a:pt x="577509" y="20121"/>
                </a:lnTo>
                <a:lnTo>
                  <a:pt x="520665" y="9192"/>
                </a:lnTo>
                <a:lnTo>
                  <a:pt x="459715" y="2360"/>
                </a:lnTo>
                <a:lnTo>
                  <a:pt x="395478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1829" y="3538347"/>
            <a:ext cx="6870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Kajoor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1827" y="2277998"/>
            <a:ext cx="2087880" cy="647700"/>
          </a:xfrm>
          <a:custGeom>
            <a:avLst/>
            <a:gdLst/>
            <a:ahLst/>
            <a:cxnLst/>
            <a:rect l="l" t="t" r="r" b="b"/>
            <a:pathLst>
              <a:path w="2087880" h="647700">
                <a:moveTo>
                  <a:pt x="2087880" y="323849"/>
                </a:moveTo>
                <a:lnTo>
                  <a:pt x="2078355" y="280020"/>
                </a:lnTo>
                <a:lnTo>
                  <a:pt x="2050609" y="237948"/>
                </a:lnTo>
                <a:lnTo>
                  <a:pt x="2005881" y="198024"/>
                </a:lnTo>
                <a:lnTo>
                  <a:pt x="1945414" y="160640"/>
                </a:lnTo>
                <a:lnTo>
                  <a:pt x="1909665" y="143023"/>
                </a:lnTo>
                <a:lnTo>
                  <a:pt x="1870447" y="126188"/>
                </a:lnTo>
                <a:lnTo>
                  <a:pt x="1827914" y="110184"/>
                </a:lnTo>
                <a:lnTo>
                  <a:pt x="1782222" y="95059"/>
                </a:lnTo>
                <a:lnTo>
                  <a:pt x="1733526" y="80863"/>
                </a:lnTo>
                <a:lnTo>
                  <a:pt x="1681980" y="67645"/>
                </a:lnTo>
                <a:lnTo>
                  <a:pt x="1627740" y="55453"/>
                </a:lnTo>
                <a:lnTo>
                  <a:pt x="1570961" y="44337"/>
                </a:lnTo>
                <a:lnTo>
                  <a:pt x="1511799" y="34345"/>
                </a:lnTo>
                <a:lnTo>
                  <a:pt x="1450407" y="25527"/>
                </a:lnTo>
                <a:lnTo>
                  <a:pt x="1386942" y="17931"/>
                </a:lnTo>
                <a:lnTo>
                  <a:pt x="1321558" y="11606"/>
                </a:lnTo>
                <a:lnTo>
                  <a:pt x="1254411" y="6602"/>
                </a:lnTo>
                <a:lnTo>
                  <a:pt x="1185655" y="2966"/>
                </a:lnTo>
                <a:lnTo>
                  <a:pt x="1115446" y="749"/>
                </a:lnTo>
                <a:lnTo>
                  <a:pt x="1043940" y="0"/>
                </a:lnTo>
                <a:lnTo>
                  <a:pt x="972433" y="749"/>
                </a:lnTo>
                <a:lnTo>
                  <a:pt x="902224" y="2966"/>
                </a:lnTo>
                <a:lnTo>
                  <a:pt x="833468" y="6602"/>
                </a:lnTo>
                <a:lnTo>
                  <a:pt x="766321" y="11606"/>
                </a:lnTo>
                <a:lnTo>
                  <a:pt x="700937" y="17931"/>
                </a:lnTo>
                <a:lnTo>
                  <a:pt x="637472" y="25527"/>
                </a:lnTo>
                <a:lnTo>
                  <a:pt x="576080" y="34345"/>
                </a:lnTo>
                <a:lnTo>
                  <a:pt x="516918" y="44337"/>
                </a:lnTo>
                <a:lnTo>
                  <a:pt x="460139" y="55453"/>
                </a:lnTo>
                <a:lnTo>
                  <a:pt x="405899" y="67645"/>
                </a:lnTo>
                <a:lnTo>
                  <a:pt x="354353" y="80863"/>
                </a:lnTo>
                <a:lnTo>
                  <a:pt x="305657" y="95059"/>
                </a:lnTo>
                <a:lnTo>
                  <a:pt x="259965" y="110184"/>
                </a:lnTo>
                <a:lnTo>
                  <a:pt x="217432" y="126188"/>
                </a:lnTo>
                <a:lnTo>
                  <a:pt x="178214" y="143023"/>
                </a:lnTo>
                <a:lnTo>
                  <a:pt x="142465" y="160640"/>
                </a:lnTo>
                <a:lnTo>
                  <a:pt x="81998" y="198024"/>
                </a:lnTo>
                <a:lnTo>
                  <a:pt x="37270" y="237948"/>
                </a:lnTo>
                <a:lnTo>
                  <a:pt x="9524" y="280020"/>
                </a:lnTo>
                <a:lnTo>
                  <a:pt x="0" y="323850"/>
                </a:lnTo>
                <a:lnTo>
                  <a:pt x="2219" y="345166"/>
                </a:lnTo>
                <a:lnTo>
                  <a:pt x="19561" y="386642"/>
                </a:lnTo>
                <a:lnTo>
                  <a:pt x="53193" y="426293"/>
                </a:lnTo>
                <a:lnTo>
                  <a:pt x="102018" y="463778"/>
                </a:lnTo>
                <a:lnTo>
                  <a:pt x="164936" y="498758"/>
                </a:lnTo>
                <a:lnTo>
                  <a:pt x="201338" y="515203"/>
                </a:lnTo>
                <a:lnTo>
                  <a:pt x="240852" y="530894"/>
                </a:lnTo>
                <a:lnTo>
                  <a:pt x="283340" y="545790"/>
                </a:lnTo>
                <a:lnTo>
                  <a:pt x="328666" y="559847"/>
                </a:lnTo>
                <a:lnTo>
                  <a:pt x="376692" y="573023"/>
                </a:lnTo>
                <a:lnTo>
                  <a:pt x="427280" y="585276"/>
                </a:lnTo>
                <a:lnTo>
                  <a:pt x="480295" y="596564"/>
                </a:lnTo>
                <a:lnTo>
                  <a:pt x="535598" y="606844"/>
                </a:lnTo>
                <a:lnTo>
                  <a:pt x="593052" y="616073"/>
                </a:lnTo>
                <a:lnTo>
                  <a:pt x="652520" y="624209"/>
                </a:lnTo>
                <a:lnTo>
                  <a:pt x="713865" y="631210"/>
                </a:lnTo>
                <a:lnTo>
                  <a:pt x="776950" y="637033"/>
                </a:lnTo>
                <a:lnTo>
                  <a:pt x="841637" y="641636"/>
                </a:lnTo>
                <a:lnTo>
                  <a:pt x="907789" y="644976"/>
                </a:lnTo>
                <a:lnTo>
                  <a:pt x="975269" y="647012"/>
                </a:lnTo>
                <a:lnTo>
                  <a:pt x="1043940" y="647700"/>
                </a:lnTo>
                <a:lnTo>
                  <a:pt x="1112610" y="647012"/>
                </a:lnTo>
                <a:lnTo>
                  <a:pt x="1180090" y="644976"/>
                </a:lnTo>
                <a:lnTo>
                  <a:pt x="1246242" y="641636"/>
                </a:lnTo>
                <a:lnTo>
                  <a:pt x="1310929" y="637033"/>
                </a:lnTo>
                <a:lnTo>
                  <a:pt x="1374014" y="631210"/>
                </a:lnTo>
                <a:lnTo>
                  <a:pt x="1435359" y="624209"/>
                </a:lnTo>
                <a:lnTo>
                  <a:pt x="1494827" y="616073"/>
                </a:lnTo>
                <a:lnTo>
                  <a:pt x="1552281" y="606844"/>
                </a:lnTo>
                <a:lnTo>
                  <a:pt x="1607584" y="596564"/>
                </a:lnTo>
                <a:lnTo>
                  <a:pt x="1660599" y="585276"/>
                </a:lnTo>
                <a:lnTo>
                  <a:pt x="1711187" y="573023"/>
                </a:lnTo>
                <a:lnTo>
                  <a:pt x="1759213" y="559847"/>
                </a:lnTo>
                <a:lnTo>
                  <a:pt x="1804539" y="545790"/>
                </a:lnTo>
                <a:lnTo>
                  <a:pt x="1847027" y="530894"/>
                </a:lnTo>
                <a:lnTo>
                  <a:pt x="1886541" y="515203"/>
                </a:lnTo>
                <a:lnTo>
                  <a:pt x="1922943" y="498758"/>
                </a:lnTo>
                <a:lnTo>
                  <a:pt x="1985861" y="463778"/>
                </a:lnTo>
                <a:lnTo>
                  <a:pt x="2034686" y="426293"/>
                </a:lnTo>
                <a:lnTo>
                  <a:pt x="2068318" y="386642"/>
                </a:lnTo>
                <a:lnTo>
                  <a:pt x="2085660" y="345166"/>
                </a:lnTo>
                <a:lnTo>
                  <a:pt x="2087880" y="32384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827" y="2277998"/>
            <a:ext cx="2087880" cy="647700"/>
          </a:xfrm>
          <a:custGeom>
            <a:avLst/>
            <a:gdLst/>
            <a:ahLst/>
            <a:cxnLst/>
            <a:rect l="l" t="t" r="r" b="b"/>
            <a:pathLst>
              <a:path w="2087880" h="647700">
                <a:moveTo>
                  <a:pt x="1043940" y="0"/>
                </a:moveTo>
                <a:lnTo>
                  <a:pt x="972433" y="749"/>
                </a:lnTo>
                <a:lnTo>
                  <a:pt x="902224" y="2966"/>
                </a:lnTo>
                <a:lnTo>
                  <a:pt x="833468" y="6602"/>
                </a:lnTo>
                <a:lnTo>
                  <a:pt x="766321" y="11606"/>
                </a:lnTo>
                <a:lnTo>
                  <a:pt x="700937" y="17931"/>
                </a:lnTo>
                <a:lnTo>
                  <a:pt x="637472" y="25527"/>
                </a:lnTo>
                <a:lnTo>
                  <a:pt x="576080" y="34345"/>
                </a:lnTo>
                <a:lnTo>
                  <a:pt x="516918" y="44337"/>
                </a:lnTo>
                <a:lnTo>
                  <a:pt x="460139" y="55453"/>
                </a:lnTo>
                <a:lnTo>
                  <a:pt x="405899" y="67645"/>
                </a:lnTo>
                <a:lnTo>
                  <a:pt x="354353" y="80863"/>
                </a:lnTo>
                <a:lnTo>
                  <a:pt x="305657" y="95059"/>
                </a:lnTo>
                <a:lnTo>
                  <a:pt x="259965" y="110184"/>
                </a:lnTo>
                <a:lnTo>
                  <a:pt x="217432" y="126188"/>
                </a:lnTo>
                <a:lnTo>
                  <a:pt x="178214" y="143023"/>
                </a:lnTo>
                <a:lnTo>
                  <a:pt x="142465" y="160640"/>
                </a:lnTo>
                <a:lnTo>
                  <a:pt x="81998" y="198024"/>
                </a:lnTo>
                <a:lnTo>
                  <a:pt x="37270" y="237948"/>
                </a:lnTo>
                <a:lnTo>
                  <a:pt x="9524" y="280020"/>
                </a:lnTo>
                <a:lnTo>
                  <a:pt x="0" y="323850"/>
                </a:lnTo>
                <a:lnTo>
                  <a:pt x="2219" y="345166"/>
                </a:lnTo>
                <a:lnTo>
                  <a:pt x="19561" y="386642"/>
                </a:lnTo>
                <a:lnTo>
                  <a:pt x="53193" y="426293"/>
                </a:lnTo>
                <a:lnTo>
                  <a:pt x="102018" y="463778"/>
                </a:lnTo>
                <a:lnTo>
                  <a:pt x="164936" y="498758"/>
                </a:lnTo>
                <a:lnTo>
                  <a:pt x="201338" y="515203"/>
                </a:lnTo>
                <a:lnTo>
                  <a:pt x="240852" y="530894"/>
                </a:lnTo>
                <a:lnTo>
                  <a:pt x="283340" y="545790"/>
                </a:lnTo>
                <a:lnTo>
                  <a:pt x="328666" y="559847"/>
                </a:lnTo>
                <a:lnTo>
                  <a:pt x="376692" y="573023"/>
                </a:lnTo>
                <a:lnTo>
                  <a:pt x="427280" y="585276"/>
                </a:lnTo>
                <a:lnTo>
                  <a:pt x="480295" y="596564"/>
                </a:lnTo>
                <a:lnTo>
                  <a:pt x="535598" y="606844"/>
                </a:lnTo>
                <a:lnTo>
                  <a:pt x="593052" y="616073"/>
                </a:lnTo>
                <a:lnTo>
                  <a:pt x="652520" y="624209"/>
                </a:lnTo>
                <a:lnTo>
                  <a:pt x="713865" y="631210"/>
                </a:lnTo>
                <a:lnTo>
                  <a:pt x="776950" y="637033"/>
                </a:lnTo>
                <a:lnTo>
                  <a:pt x="841637" y="641636"/>
                </a:lnTo>
                <a:lnTo>
                  <a:pt x="907789" y="644976"/>
                </a:lnTo>
                <a:lnTo>
                  <a:pt x="975269" y="647012"/>
                </a:lnTo>
                <a:lnTo>
                  <a:pt x="1043940" y="647700"/>
                </a:lnTo>
                <a:lnTo>
                  <a:pt x="1112610" y="647012"/>
                </a:lnTo>
                <a:lnTo>
                  <a:pt x="1180090" y="644976"/>
                </a:lnTo>
                <a:lnTo>
                  <a:pt x="1246242" y="641636"/>
                </a:lnTo>
                <a:lnTo>
                  <a:pt x="1310929" y="637033"/>
                </a:lnTo>
                <a:lnTo>
                  <a:pt x="1374014" y="631210"/>
                </a:lnTo>
                <a:lnTo>
                  <a:pt x="1435359" y="624209"/>
                </a:lnTo>
                <a:lnTo>
                  <a:pt x="1494827" y="616073"/>
                </a:lnTo>
                <a:lnTo>
                  <a:pt x="1552281" y="606844"/>
                </a:lnTo>
                <a:lnTo>
                  <a:pt x="1607584" y="596564"/>
                </a:lnTo>
                <a:lnTo>
                  <a:pt x="1660599" y="585276"/>
                </a:lnTo>
                <a:lnTo>
                  <a:pt x="1711187" y="573023"/>
                </a:lnTo>
                <a:lnTo>
                  <a:pt x="1759213" y="559847"/>
                </a:lnTo>
                <a:lnTo>
                  <a:pt x="1804539" y="545790"/>
                </a:lnTo>
                <a:lnTo>
                  <a:pt x="1847027" y="530894"/>
                </a:lnTo>
                <a:lnTo>
                  <a:pt x="1886541" y="515203"/>
                </a:lnTo>
                <a:lnTo>
                  <a:pt x="1922943" y="498758"/>
                </a:lnTo>
                <a:lnTo>
                  <a:pt x="1985861" y="463778"/>
                </a:lnTo>
                <a:lnTo>
                  <a:pt x="2034686" y="426293"/>
                </a:lnTo>
                <a:lnTo>
                  <a:pt x="2068318" y="386642"/>
                </a:lnTo>
                <a:lnTo>
                  <a:pt x="2085660" y="345166"/>
                </a:lnTo>
                <a:lnTo>
                  <a:pt x="2087880" y="323849"/>
                </a:lnTo>
                <a:lnTo>
                  <a:pt x="2085473" y="301740"/>
                </a:lnTo>
                <a:lnTo>
                  <a:pt x="2066682" y="258740"/>
                </a:lnTo>
                <a:lnTo>
                  <a:pt x="2030290" y="217693"/>
                </a:lnTo>
                <a:lnTo>
                  <a:pt x="1977537" y="178990"/>
                </a:lnTo>
                <a:lnTo>
                  <a:pt x="1909665" y="143023"/>
                </a:lnTo>
                <a:lnTo>
                  <a:pt x="1870447" y="126188"/>
                </a:lnTo>
                <a:lnTo>
                  <a:pt x="1827914" y="110184"/>
                </a:lnTo>
                <a:lnTo>
                  <a:pt x="1782222" y="95059"/>
                </a:lnTo>
                <a:lnTo>
                  <a:pt x="1733526" y="80863"/>
                </a:lnTo>
                <a:lnTo>
                  <a:pt x="1681980" y="67645"/>
                </a:lnTo>
                <a:lnTo>
                  <a:pt x="1627740" y="55453"/>
                </a:lnTo>
                <a:lnTo>
                  <a:pt x="1570961" y="44337"/>
                </a:lnTo>
                <a:lnTo>
                  <a:pt x="1511799" y="34345"/>
                </a:lnTo>
                <a:lnTo>
                  <a:pt x="1450407" y="25527"/>
                </a:lnTo>
                <a:lnTo>
                  <a:pt x="1386942" y="17931"/>
                </a:lnTo>
                <a:lnTo>
                  <a:pt x="1321558" y="11606"/>
                </a:lnTo>
                <a:lnTo>
                  <a:pt x="1254411" y="6602"/>
                </a:lnTo>
                <a:lnTo>
                  <a:pt x="1185655" y="2966"/>
                </a:lnTo>
                <a:lnTo>
                  <a:pt x="1115446" y="749"/>
                </a:lnTo>
                <a:lnTo>
                  <a:pt x="104394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92275" y="2459354"/>
            <a:ext cx="5092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Jolof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2603" y="4654677"/>
            <a:ext cx="1369060" cy="86614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68300" marR="422909" algn="ctr">
              <a:lnSpc>
                <a:spcPct val="100000"/>
              </a:lnSpc>
              <a:spcBef>
                <a:spcPts val="75"/>
              </a:spcBef>
            </a:pPr>
            <a:r>
              <a:rPr sz="1800" dirty="0">
                <a:latin typeface="Arial"/>
                <a:cs typeface="Arial"/>
              </a:rPr>
              <a:t>Marfil  Oro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Provisiones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1580" y="3502533"/>
            <a:ext cx="791845" cy="360680"/>
          </a:xfrm>
          <a:custGeom>
            <a:avLst/>
            <a:gdLst/>
            <a:ahLst/>
            <a:cxnLst/>
            <a:rect l="l" t="t" r="r" b="b"/>
            <a:pathLst>
              <a:path w="791844" h="360679">
                <a:moveTo>
                  <a:pt x="791717" y="179831"/>
                </a:moveTo>
                <a:lnTo>
                  <a:pt x="771582" y="123090"/>
                </a:lnTo>
                <a:lnTo>
                  <a:pt x="715493" y="73737"/>
                </a:lnTo>
                <a:lnTo>
                  <a:pt x="675989" y="52768"/>
                </a:lnTo>
                <a:lnTo>
                  <a:pt x="629924" y="34771"/>
                </a:lnTo>
                <a:lnTo>
                  <a:pt x="578107" y="20121"/>
                </a:lnTo>
                <a:lnTo>
                  <a:pt x="521348" y="9192"/>
                </a:lnTo>
                <a:lnTo>
                  <a:pt x="460456" y="2360"/>
                </a:lnTo>
                <a:lnTo>
                  <a:pt x="396239" y="0"/>
                </a:lnTo>
                <a:lnTo>
                  <a:pt x="332002" y="2360"/>
                </a:lnTo>
                <a:lnTo>
                  <a:pt x="271052" y="9192"/>
                </a:lnTo>
                <a:lnTo>
                  <a:pt x="214208" y="20121"/>
                </a:lnTo>
                <a:lnTo>
                  <a:pt x="162287" y="34771"/>
                </a:lnTo>
                <a:lnTo>
                  <a:pt x="116109" y="52768"/>
                </a:lnTo>
                <a:lnTo>
                  <a:pt x="76492" y="73737"/>
                </a:lnTo>
                <a:lnTo>
                  <a:pt x="44254" y="97302"/>
                </a:lnTo>
                <a:lnTo>
                  <a:pt x="5189" y="150725"/>
                </a:lnTo>
                <a:lnTo>
                  <a:pt x="0" y="179832"/>
                </a:lnTo>
                <a:lnTo>
                  <a:pt x="5189" y="209145"/>
                </a:lnTo>
                <a:lnTo>
                  <a:pt x="44254" y="262861"/>
                </a:lnTo>
                <a:lnTo>
                  <a:pt x="76492" y="286524"/>
                </a:lnTo>
                <a:lnTo>
                  <a:pt x="116109" y="307562"/>
                </a:lnTo>
                <a:lnTo>
                  <a:pt x="162287" y="325605"/>
                </a:lnTo>
                <a:lnTo>
                  <a:pt x="214208" y="340284"/>
                </a:lnTo>
                <a:lnTo>
                  <a:pt x="271052" y="351227"/>
                </a:lnTo>
                <a:lnTo>
                  <a:pt x="332002" y="358064"/>
                </a:lnTo>
                <a:lnTo>
                  <a:pt x="396239" y="360426"/>
                </a:lnTo>
                <a:lnTo>
                  <a:pt x="460456" y="358064"/>
                </a:lnTo>
                <a:lnTo>
                  <a:pt x="521348" y="351227"/>
                </a:lnTo>
                <a:lnTo>
                  <a:pt x="578107" y="340284"/>
                </a:lnTo>
                <a:lnTo>
                  <a:pt x="629924" y="325605"/>
                </a:lnTo>
                <a:lnTo>
                  <a:pt x="675989" y="307562"/>
                </a:lnTo>
                <a:lnTo>
                  <a:pt x="715493" y="286524"/>
                </a:lnTo>
                <a:lnTo>
                  <a:pt x="747627" y="262861"/>
                </a:lnTo>
                <a:lnTo>
                  <a:pt x="786549" y="209145"/>
                </a:lnTo>
                <a:lnTo>
                  <a:pt x="791717" y="17983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580" y="3502533"/>
            <a:ext cx="791845" cy="360680"/>
          </a:xfrm>
          <a:custGeom>
            <a:avLst/>
            <a:gdLst/>
            <a:ahLst/>
            <a:cxnLst/>
            <a:rect l="l" t="t" r="r" b="b"/>
            <a:pathLst>
              <a:path w="791844" h="360679">
                <a:moveTo>
                  <a:pt x="396239" y="0"/>
                </a:moveTo>
                <a:lnTo>
                  <a:pt x="332002" y="2360"/>
                </a:lnTo>
                <a:lnTo>
                  <a:pt x="271052" y="9192"/>
                </a:lnTo>
                <a:lnTo>
                  <a:pt x="214208" y="20121"/>
                </a:lnTo>
                <a:lnTo>
                  <a:pt x="162287" y="34771"/>
                </a:lnTo>
                <a:lnTo>
                  <a:pt x="116109" y="52768"/>
                </a:lnTo>
                <a:lnTo>
                  <a:pt x="76492" y="73737"/>
                </a:lnTo>
                <a:lnTo>
                  <a:pt x="44254" y="97302"/>
                </a:lnTo>
                <a:lnTo>
                  <a:pt x="5189" y="150725"/>
                </a:lnTo>
                <a:lnTo>
                  <a:pt x="0" y="179832"/>
                </a:lnTo>
                <a:lnTo>
                  <a:pt x="5189" y="209145"/>
                </a:lnTo>
                <a:lnTo>
                  <a:pt x="44254" y="262861"/>
                </a:lnTo>
                <a:lnTo>
                  <a:pt x="76492" y="286524"/>
                </a:lnTo>
                <a:lnTo>
                  <a:pt x="116109" y="307562"/>
                </a:lnTo>
                <a:lnTo>
                  <a:pt x="162287" y="325605"/>
                </a:lnTo>
                <a:lnTo>
                  <a:pt x="214208" y="340284"/>
                </a:lnTo>
                <a:lnTo>
                  <a:pt x="271052" y="351227"/>
                </a:lnTo>
                <a:lnTo>
                  <a:pt x="332002" y="358064"/>
                </a:lnTo>
                <a:lnTo>
                  <a:pt x="396239" y="360426"/>
                </a:lnTo>
                <a:lnTo>
                  <a:pt x="460456" y="358064"/>
                </a:lnTo>
                <a:lnTo>
                  <a:pt x="521348" y="351227"/>
                </a:lnTo>
                <a:lnTo>
                  <a:pt x="578107" y="340284"/>
                </a:lnTo>
                <a:lnTo>
                  <a:pt x="629924" y="325605"/>
                </a:lnTo>
                <a:lnTo>
                  <a:pt x="675989" y="307562"/>
                </a:lnTo>
                <a:lnTo>
                  <a:pt x="715493" y="286524"/>
                </a:lnTo>
                <a:lnTo>
                  <a:pt x="747627" y="262861"/>
                </a:lnTo>
                <a:lnTo>
                  <a:pt x="786549" y="209145"/>
                </a:lnTo>
                <a:lnTo>
                  <a:pt x="791717" y="179831"/>
                </a:lnTo>
                <a:lnTo>
                  <a:pt x="786549" y="150725"/>
                </a:lnTo>
                <a:lnTo>
                  <a:pt x="747627" y="97302"/>
                </a:lnTo>
                <a:lnTo>
                  <a:pt x="715493" y="73737"/>
                </a:lnTo>
                <a:lnTo>
                  <a:pt x="675989" y="52768"/>
                </a:lnTo>
                <a:lnTo>
                  <a:pt x="629924" y="34771"/>
                </a:lnTo>
                <a:lnTo>
                  <a:pt x="578107" y="20121"/>
                </a:lnTo>
                <a:lnTo>
                  <a:pt x="521348" y="9192"/>
                </a:lnTo>
                <a:lnTo>
                  <a:pt x="460456" y="2360"/>
                </a:lnTo>
                <a:lnTo>
                  <a:pt x="39623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54225" y="3538347"/>
            <a:ext cx="648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Bawol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9952" y="4654677"/>
            <a:ext cx="1440180" cy="86614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23495" marR="14604" indent="-67310" algn="ctr">
              <a:lnSpc>
                <a:spcPct val="100000"/>
              </a:lnSpc>
              <a:spcBef>
                <a:spcPts val="75"/>
              </a:spcBef>
            </a:pPr>
            <a:r>
              <a:rPr sz="1800" spc="-10" dirty="0">
                <a:latin typeface="Arial"/>
                <a:cs typeface="Arial"/>
              </a:rPr>
              <a:t>Caballos  </a:t>
            </a:r>
            <a:r>
              <a:rPr sz="1800" spc="-5" dirty="0">
                <a:latin typeface="Arial"/>
                <a:cs typeface="Arial"/>
              </a:rPr>
              <a:t>Hierro  Manufacturas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19744" y="628180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65935" y="2925698"/>
            <a:ext cx="360045" cy="432434"/>
          </a:xfrm>
          <a:custGeom>
            <a:avLst/>
            <a:gdLst/>
            <a:ahLst/>
            <a:cxnLst/>
            <a:rect l="l" t="t" r="r" b="b"/>
            <a:pathLst>
              <a:path w="360044" h="432435">
                <a:moveTo>
                  <a:pt x="359663" y="86867"/>
                </a:moveTo>
                <a:lnTo>
                  <a:pt x="179831" y="0"/>
                </a:lnTo>
                <a:lnTo>
                  <a:pt x="0" y="86868"/>
                </a:lnTo>
                <a:lnTo>
                  <a:pt x="89915" y="86868"/>
                </a:lnTo>
                <a:lnTo>
                  <a:pt x="89915" y="389001"/>
                </a:lnTo>
                <a:lnTo>
                  <a:pt x="179831" y="432054"/>
                </a:lnTo>
                <a:lnTo>
                  <a:pt x="269748" y="389001"/>
                </a:lnTo>
                <a:lnTo>
                  <a:pt x="269747" y="86868"/>
                </a:lnTo>
                <a:lnTo>
                  <a:pt x="359663" y="86867"/>
                </a:lnTo>
                <a:close/>
              </a:path>
              <a:path w="360044" h="432435">
                <a:moveTo>
                  <a:pt x="89915" y="389001"/>
                </a:moveTo>
                <a:lnTo>
                  <a:pt x="89915" y="345948"/>
                </a:lnTo>
                <a:lnTo>
                  <a:pt x="0" y="345948"/>
                </a:lnTo>
                <a:lnTo>
                  <a:pt x="89915" y="389001"/>
                </a:lnTo>
                <a:close/>
              </a:path>
              <a:path w="360044" h="432435">
                <a:moveTo>
                  <a:pt x="359664" y="345948"/>
                </a:moveTo>
                <a:lnTo>
                  <a:pt x="269748" y="345948"/>
                </a:lnTo>
                <a:lnTo>
                  <a:pt x="269748" y="389001"/>
                </a:lnTo>
                <a:lnTo>
                  <a:pt x="359664" y="34594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5935" y="2925698"/>
            <a:ext cx="360045" cy="432434"/>
          </a:xfrm>
          <a:custGeom>
            <a:avLst/>
            <a:gdLst/>
            <a:ahLst/>
            <a:cxnLst/>
            <a:rect l="l" t="t" r="r" b="b"/>
            <a:pathLst>
              <a:path w="360044" h="432435">
                <a:moveTo>
                  <a:pt x="179831" y="0"/>
                </a:moveTo>
                <a:lnTo>
                  <a:pt x="359663" y="86867"/>
                </a:lnTo>
                <a:lnTo>
                  <a:pt x="269747" y="86868"/>
                </a:lnTo>
                <a:lnTo>
                  <a:pt x="269748" y="345948"/>
                </a:lnTo>
                <a:lnTo>
                  <a:pt x="359664" y="345948"/>
                </a:lnTo>
                <a:lnTo>
                  <a:pt x="179831" y="432054"/>
                </a:lnTo>
                <a:lnTo>
                  <a:pt x="0" y="345948"/>
                </a:lnTo>
                <a:lnTo>
                  <a:pt x="89915" y="345948"/>
                </a:lnTo>
                <a:lnTo>
                  <a:pt x="89915" y="86868"/>
                </a:lnTo>
                <a:lnTo>
                  <a:pt x="0" y="86868"/>
                </a:lnTo>
                <a:lnTo>
                  <a:pt x="1798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7407" y="1199007"/>
            <a:ext cx="4882896" cy="5040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556260">
              <a:lnSpc>
                <a:spcPct val="100000"/>
              </a:lnSpc>
            </a:pPr>
            <a:r>
              <a:rPr dirty="0"/>
              <a:t>Movimientos contra la </a:t>
            </a:r>
            <a:r>
              <a:rPr lang="es-PA" dirty="0" smtClean="0"/>
              <a:t>E</a:t>
            </a:r>
            <a:r>
              <a:rPr dirty="0" err="1" smtClean="0"/>
              <a:t>sclavitud</a:t>
            </a:r>
            <a:r>
              <a:rPr dirty="0" smtClean="0"/>
              <a:t> </a:t>
            </a:r>
            <a:r>
              <a:rPr dirty="0"/>
              <a:t>en</a:t>
            </a:r>
            <a:r>
              <a:rPr spc="-75" dirty="0"/>
              <a:t> </a:t>
            </a:r>
            <a:r>
              <a:rPr dirty="0"/>
              <a:t>África</a:t>
            </a:r>
          </a:p>
        </p:txBody>
      </p:sp>
      <p:sp>
        <p:nvSpPr>
          <p:cNvPr id="3" name="object 3"/>
          <p:cNvSpPr/>
          <p:nvPr/>
        </p:nvSpPr>
        <p:spPr>
          <a:xfrm>
            <a:off x="397383" y="1414653"/>
            <a:ext cx="4138421" cy="5183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072" y="1846707"/>
            <a:ext cx="7569834" cy="4032250"/>
          </a:xfrm>
          <a:custGeom>
            <a:avLst/>
            <a:gdLst/>
            <a:ahLst/>
            <a:cxnLst/>
            <a:rect l="l" t="t" r="r" b="b"/>
            <a:pathLst>
              <a:path w="7569834" h="4032250">
                <a:moveTo>
                  <a:pt x="3103626" y="1680210"/>
                </a:moveTo>
                <a:lnTo>
                  <a:pt x="3103626" y="672084"/>
                </a:lnTo>
                <a:lnTo>
                  <a:pt x="0" y="1771650"/>
                </a:lnTo>
                <a:lnTo>
                  <a:pt x="3103626" y="1680210"/>
                </a:lnTo>
                <a:close/>
              </a:path>
              <a:path w="7569834" h="4032250">
                <a:moveTo>
                  <a:pt x="7569708" y="4031741"/>
                </a:moveTo>
                <a:lnTo>
                  <a:pt x="7569708" y="0"/>
                </a:lnTo>
                <a:lnTo>
                  <a:pt x="3103626" y="0"/>
                </a:lnTo>
                <a:lnTo>
                  <a:pt x="3103626" y="4031741"/>
                </a:lnTo>
                <a:lnTo>
                  <a:pt x="7569708" y="403174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5072" y="1846707"/>
            <a:ext cx="7569834" cy="4032250"/>
          </a:xfrm>
          <a:custGeom>
            <a:avLst/>
            <a:gdLst/>
            <a:ahLst/>
            <a:cxnLst/>
            <a:rect l="l" t="t" r="r" b="b"/>
            <a:pathLst>
              <a:path w="7569834" h="4032250">
                <a:moveTo>
                  <a:pt x="3103626" y="0"/>
                </a:moveTo>
                <a:lnTo>
                  <a:pt x="3103626" y="672084"/>
                </a:lnTo>
                <a:lnTo>
                  <a:pt x="0" y="1771650"/>
                </a:lnTo>
                <a:lnTo>
                  <a:pt x="3103626" y="1680210"/>
                </a:lnTo>
                <a:lnTo>
                  <a:pt x="3103626" y="4031741"/>
                </a:lnTo>
                <a:lnTo>
                  <a:pt x="7569708" y="4031741"/>
                </a:lnTo>
                <a:lnTo>
                  <a:pt x="7569708" y="0"/>
                </a:lnTo>
                <a:lnTo>
                  <a:pt x="3848100" y="0"/>
                </a:lnTo>
                <a:lnTo>
                  <a:pt x="310362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8259" y="2062353"/>
            <a:ext cx="3673602" cy="3605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4330" y="1270635"/>
            <a:ext cx="3240405" cy="5048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Arial"/>
                <a:cs typeface="Arial"/>
              </a:rPr>
              <a:t>Primeros cimarrones entre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ríos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0184" y="2562225"/>
            <a:ext cx="2636520" cy="656590"/>
          </a:xfrm>
          <a:custGeom>
            <a:avLst/>
            <a:gdLst/>
            <a:ahLst/>
            <a:cxnLst/>
            <a:rect l="l" t="t" r="r" b="b"/>
            <a:pathLst>
              <a:path w="2636520" h="656589">
                <a:moveTo>
                  <a:pt x="2636520" y="609600"/>
                </a:moveTo>
                <a:lnTo>
                  <a:pt x="2582436" y="615311"/>
                </a:lnTo>
                <a:lnTo>
                  <a:pt x="2530291" y="621462"/>
                </a:lnTo>
                <a:lnTo>
                  <a:pt x="2479279" y="629405"/>
                </a:lnTo>
                <a:lnTo>
                  <a:pt x="2428597" y="640494"/>
                </a:lnTo>
                <a:lnTo>
                  <a:pt x="2377440" y="656082"/>
                </a:lnTo>
                <a:lnTo>
                  <a:pt x="2361580" y="653260"/>
                </a:lnTo>
                <a:lnTo>
                  <a:pt x="2315718" y="640080"/>
                </a:lnTo>
                <a:lnTo>
                  <a:pt x="2292893" y="605897"/>
                </a:lnTo>
                <a:lnTo>
                  <a:pt x="2286000" y="594360"/>
                </a:lnTo>
                <a:lnTo>
                  <a:pt x="2260286" y="564162"/>
                </a:lnTo>
                <a:lnTo>
                  <a:pt x="2247420" y="551405"/>
                </a:lnTo>
                <a:lnTo>
                  <a:pt x="2240946" y="548259"/>
                </a:lnTo>
                <a:lnTo>
                  <a:pt x="2234409" y="546890"/>
                </a:lnTo>
                <a:lnTo>
                  <a:pt x="2221353" y="539467"/>
                </a:lnTo>
                <a:lnTo>
                  <a:pt x="2195322" y="518160"/>
                </a:lnTo>
                <a:lnTo>
                  <a:pt x="2154793" y="479059"/>
                </a:lnTo>
                <a:lnTo>
                  <a:pt x="2122551" y="445389"/>
                </a:lnTo>
                <a:lnTo>
                  <a:pt x="2088594" y="417433"/>
                </a:lnTo>
                <a:lnTo>
                  <a:pt x="2042922" y="395478"/>
                </a:lnTo>
                <a:lnTo>
                  <a:pt x="2002083" y="405193"/>
                </a:lnTo>
                <a:lnTo>
                  <a:pt x="1970532" y="402336"/>
                </a:lnTo>
                <a:lnTo>
                  <a:pt x="1940694" y="388620"/>
                </a:lnTo>
                <a:lnTo>
                  <a:pt x="1905000" y="365760"/>
                </a:lnTo>
                <a:lnTo>
                  <a:pt x="1869459" y="325409"/>
                </a:lnTo>
                <a:lnTo>
                  <a:pt x="1825275" y="296132"/>
                </a:lnTo>
                <a:lnTo>
                  <a:pt x="1775233" y="274998"/>
                </a:lnTo>
                <a:lnTo>
                  <a:pt x="1722120" y="259080"/>
                </a:lnTo>
                <a:lnTo>
                  <a:pt x="1714440" y="227421"/>
                </a:lnTo>
                <a:lnTo>
                  <a:pt x="1698224" y="186963"/>
                </a:lnTo>
                <a:lnTo>
                  <a:pt x="1650015" y="148149"/>
                </a:lnTo>
                <a:lnTo>
                  <a:pt x="1595818" y="112978"/>
                </a:lnTo>
                <a:lnTo>
                  <a:pt x="1585722" y="106680"/>
                </a:lnTo>
                <a:lnTo>
                  <a:pt x="1548062" y="136332"/>
                </a:lnTo>
                <a:lnTo>
                  <a:pt x="1507902" y="157305"/>
                </a:lnTo>
                <a:lnTo>
                  <a:pt x="1465599" y="171348"/>
                </a:lnTo>
                <a:lnTo>
                  <a:pt x="1421511" y="180213"/>
                </a:lnTo>
                <a:lnTo>
                  <a:pt x="1375993" y="185648"/>
                </a:lnTo>
                <a:lnTo>
                  <a:pt x="1329404" y="189404"/>
                </a:lnTo>
                <a:lnTo>
                  <a:pt x="1282100" y="193232"/>
                </a:lnTo>
                <a:lnTo>
                  <a:pt x="1234440" y="198882"/>
                </a:lnTo>
                <a:lnTo>
                  <a:pt x="1195087" y="206516"/>
                </a:lnTo>
                <a:lnTo>
                  <a:pt x="1176415" y="198232"/>
                </a:lnTo>
                <a:lnTo>
                  <a:pt x="1170908" y="177546"/>
                </a:lnTo>
                <a:lnTo>
                  <a:pt x="1171052" y="147969"/>
                </a:lnTo>
                <a:lnTo>
                  <a:pt x="1169334" y="113015"/>
                </a:lnTo>
                <a:lnTo>
                  <a:pt x="1158240" y="76200"/>
                </a:lnTo>
                <a:lnTo>
                  <a:pt x="1102137" y="33528"/>
                </a:lnTo>
                <a:lnTo>
                  <a:pt x="1063835" y="12549"/>
                </a:lnTo>
                <a:lnTo>
                  <a:pt x="1036320" y="0"/>
                </a:lnTo>
                <a:lnTo>
                  <a:pt x="1006181" y="37313"/>
                </a:lnTo>
                <a:lnTo>
                  <a:pt x="977542" y="55095"/>
                </a:lnTo>
                <a:lnTo>
                  <a:pt x="905889" y="54156"/>
                </a:lnTo>
                <a:lnTo>
                  <a:pt x="853440" y="46482"/>
                </a:lnTo>
                <a:lnTo>
                  <a:pt x="805153" y="28212"/>
                </a:lnTo>
                <a:lnTo>
                  <a:pt x="780422" y="17367"/>
                </a:lnTo>
                <a:lnTo>
                  <a:pt x="766041" y="14057"/>
                </a:lnTo>
                <a:lnTo>
                  <a:pt x="748808" y="18391"/>
                </a:lnTo>
                <a:lnTo>
                  <a:pt x="715518" y="30480"/>
                </a:lnTo>
                <a:lnTo>
                  <a:pt x="697456" y="78902"/>
                </a:lnTo>
                <a:lnTo>
                  <a:pt x="673893" y="117252"/>
                </a:lnTo>
                <a:lnTo>
                  <a:pt x="641044" y="146315"/>
                </a:lnTo>
                <a:lnTo>
                  <a:pt x="595122" y="166878"/>
                </a:lnTo>
                <a:lnTo>
                  <a:pt x="580513" y="212501"/>
                </a:lnTo>
                <a:lnTo>
                  <a:pt x="571119" y="242542"/>
                </a:lnTo>
                <a:lnTo>
                  <a:pt x="562867" y="259635"/>
                </a:lnTo>
                <a:lnTo>
                  <a:pt x="551688" y="266414"/>
                </a:lnTo>
                <a:lnTo>
                  <a:pt x="533507" y="265513"/>
                </a:lnTo>
                <a:lnTo>
                  <a:pt x="504253" y="259568"/>
                </a:lnTo>
                <a:lnTo>
                  <a:pt x="459855" y="251211"/>
                </a:lnTo>
                <a:lnTo>
                  <a:pt x="396240" y="243078"/>
                </a:lnTo>
                <a:lnTo>
                  <a:pt x="353889" y="210749"/>
                </a:lnTo>
                <a:lnTo>
                  <a:pt x="315242" y="195523"/>
                </a:lnTo>
                <a:lnTo>
                  <a:pt x="278034" y="189738"/>
                </a:lnTo>
                <a:lnTo>
                  <a:pt x="240001" y="185730"/>
                </a:lnTo>
                <a:lnTo>
                  <a:pt x="198878" y="175838"/>
                </a:lnTo>
                <a:lnTo>
                  <a:pt x="152400" y="152400"/>
                </a:lnTo>
                <a:lnTo>
                  <a:pt x="140636" y="156269"/>
                </a:lnTo>
                <a:lnTo>
                  <a:pt x="129159" y="159924"/>
                </a:lnTo>
                <a:lnTo>
                  <a:pt x="117681" y="163437"/>
                </a:lnTo>
                <a:lnTo>
                  <a:pt x="105918" y="166878"/>
                </a:lnTo>
                <a:lnTo>
                  <a:pt x="79212" y="176057"/>
                </a:lnTo>
                <a:lnTo>
                  <a:pt x="49434" y="186594"/>
                </a:lnTo>
                <a:lnTo>
                  <a:pt x="25229" y="195274"/>
                </a:lnTo>
                <a:lnTo>
                  <a:pt x="15240" y="198882"/>
                </a:lnTo>
                <a:lnTo>
                  <a:pt x="10929" y="211895"/>
                </a:lnTo>
                <a:lnTo>
                  <a:pt x="5905" y="226409"/>
                </a:lnTo>
                <a:lnTo>
                  <a:pt x="1738" y="238208"/>
                </a:lnTo>
                <a:lnTo>
                  <a:pt x="0" y="243078"/>
                </a:lnTo>
              </a:path>
            </a:pathLst>
          </a:custGeom>
          <a:ln w="381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8304" y="4451984"/>
            <a:ext cx="1692910" cy="214629"/>
          </a:xfrm>
          <a:custGeom>
            <a:avLst/>
            <a:gdLst/>
            <a:ahLst/>
            <a:cxnLst/>
            <a:rect l="l" t="t" r="r" b="b"/>
            <a:pathLst>
              <a:path w="1692909" h="214629">
                <a:moveTo>
                  <a:pt x="0" y="152400"/>
                </a:moveTo>
                <a:lnTo>
                  <a:pt x="49407" y="165913"/>
                </a:lnTo>
                <a:lnTo>
                  <a:pt x="99482" y="172989"/>
                </a:lnTo>
                <a:lnTo>
                  <a:pt x="149956" y="174373"/>
                </a:lnTo>
                <a:lnTo>
                  <a:pt x="200563" y="170812"/>
                </a:lnTo>
                <a:lnTo>
                  <a:pt x="251037" y="163052"/>
                </a:lnTo>
                <a:lnTo>
                  <a:pt x="301112" y="151840"/>
                </a:lnTo>
                <a:lnTo>
                  <a:pt x="350520" y="137921"/>
                </a:lnTo>
                <a:lnTo>
                  <a:pt x="389298" y="152816"/>
                </a:lnTo>
                <a:lnTo>
                  <a:pt x="416147" y="163353"/>
                </a:lnTo>
                <a:lnTo>
                  <a:pt x="440852" y="161174"/>
                </a:lnTo>
                <a:lnTo>
                  <a:pt x="473202" y="137921"/>
                </a:lnTo>
                <a:lnTo>
                  <a:pt x="427148" y="115085"/>
                </a:lnTo>
                <a:lnTo>
                  <a:pt x="411098" y="88391"/>
                </a:lnTo>
                <a:lnTo>
                  <a:pt x="414480" y="51982"/>
                </a:lnTo>
                <a:lnTo>
                  <a:pt x="426720" y="0"/>
                </a:lnTo>
                <a:lnTo>
                  <a:pt x="438912" y="3024"/>
                </a:lnTo>
                <a:lnTo>
                  <a:pt x="451104" y="5905"/>
                </a:lnTo>
                <a:lnTo>
                  <a:pt x="462724" y="9644"/>
                </a:lnTo>
                <a:lnTo>
                  <a:pt x="473202" y="15239"/>
                </a:lnTo>
                <a:lnTo>
                  <a:pt x="481488" y="26360"/>
                </a:lnTo>
                <a:lnTo>
                  <a:pt x="486918" y="40195"/>
                </a:lnTo>
                <a:lnTo>
                  <a:pt x="492918" y="53173"/>
                </a:lnTo>
                <a:lnTo>
                  <a:pt x="502920" y="61721"/>
                </a:lnTo>
                <a:lnTo>
                  <a:pt x="521946" y="58650"/>
                </a:lnTo>
                <a:lnTo>
                  <a:pt x="555117" y="48577"/>
                </a:lnTo>
                <a:lnTo>
                  <a:pt x="588859" y="37076"/>
                </a:lnTo>
                <a:lnTo>
                  <a:pt x="609600" y="29717"/>
                </a:lnTo>
                <a:lnTo>
                  <a:pt x="629650" y="31468"/>
                </a:lnTo>
                <a:lnTo>
                  <a:pt x="650557" y="32289"/>
                </a:lnTo>
                <a:lnTo>
                  <a:pt x="670036" y="35825"/>
                </a:lnTo>
                <a:lnTo>
                  <a:pt x="685800" y="45719"/>
                </a:lnTo>
                <a:lnTo>
                  <a:pt x="687050" y="55756"/>
                </a:lnTo>
                <a:lnTo>
                  <a:pt x="679227" y="67722"/>
                </a:lnTo>
                <a:lnTo>
                  <a:pt x="670690" y="80117"/>
                </a:lnTo>
                <a:lnTo>
                  <a:pt x="669798" y="91439"/>
                </a:lnTo>
                <a:lnTo>
                  <a:pt x="678346" y="99167"/>
                </a:lnTo>
                <a:lnTo>
                  <a:pt x="690181" y="102393"/>
                </a:lnTo>
                <a:lnTo>
                  <a:pt x="703445" y="103762"/>
                </a:lnTo>
                <a:lnTo>
                  <a:pt x="716280" y="105917"/>
                </a:lnTo>
                <a:lnTo>
                  <a:pt x="751314" y="126559"/>
                </a:lnTo>
                <a:lnTo>
                  <a:pt x="771510" y="131854"/>
                </a:lnTo>
                <a:lnTo>
                  <a:pt x="784383" y="129444"/>
                </a:lnTo>
                <a:lnTo>
                  <a:pt x="797447" y="126971"/>
                </a:lnTo>
                <a:lnTo>
                  <a:pt x="818215" y="132076"/>
                </a:lnTo>
                <a:lnTo>
                  <a:pt x="854202" y="152399"/>
                </a:lnTo>
                <a:lnTo>
                  <a:pt x="856142" y="137957"/>
                </a:lnTo>
                <a:lnTo>
                  <a:pt x="857154" y="122015"/>
                </a:lnTo>
                <a:lnTo>
                  <a:pt x="860309" y="109644"/>
                </a:lnTo>
                <a:lnTo>
                  <a:pt x="918971" y="152018"/>
                </a:lnTo>
                <a:lnTo>
                  <a:pt x="942617" y="186499"/>
                </a:lnTo>
                <a:lnTo>
                  <a:pt x="960119" y="214121"/>
                </a:lnTo>
                <a:lnTo>
                  <a:pt x="1010483" y="202572"/>
                </a:lnTo>
                <a:lnTo>
                  <a:pt x="1059561" y="190309"/>
                </a:lnTo>
                <a:lnTo>
                  <a:pt x="1108638" y="178331"/>
                </a:lnTo>
                <a:lnTo>
                  <a:pt x="1159002" y="167639"/>
                </a:lnTo>
                <a:lnTo>
                  <a:pt x="1174242" y="126992"/>
                </a:lnTo>
                <a:lnTo>
                  <a:pt x="1191767" y="106489"/>
                </a:lnTo>
                <a:lnTo>
                  <a:pt x="1215580" y="109132"/>
                </a:lnTo>
                <a:lnTo>
                  <a:pt x="1249680" y="137921"/>
                </a:lnTo>
                <a:lnTo>
                  <a:pt x="1296507" y="121514"/>
                </a:lnTo>
                <a:lnTo>
                  <a:pt x="1340167" y="106394"/>
                </a:lnTo>
                <a:lnTo>
                  <a:pt x="1384335" y="98640"/>
                </a:lnTo>
                <a:lnTo>
                  <a:pt x="1431798" y="91439"/>
                </a:lnTo>
                <a:lnTo>
                  <a:pt x="1470719" y="55935"/>
                </a:lnTo>
                <a:lnTo>
                  <a:pt x="1500854" y="34289"/>
                </a:lnTo>
                <a:lnTo>
                  <a:pt x="1534560" y="18359"/>
                </a:lnTo>
                <a:lnTo>
                  <a:pt x="1584198" y="0"/>
                </a:lnTo>
                <a:lnTo>
                  <a:pt x="1607998" y="27943"/>
                </a:lnTo>
                <a:lnTo>
                  <a:pt x="1625441" y="57816"/>
                </a:lnTo>
                <a:lnTo>
                  <a:pt x="1641312" y="89261"/>
                </a:lnTo>
                <a:lnTo>
                  <a:pt x="1660398" y="121919"/>
                </a:lnTo>
                <a:lnTo>
                  <a:pt x="1668506" y="158472"/>
                </a:lnTo>
                <a:lnTo>
                  <a:pt x="1671542" y="174307"/>
                </a:lnTo>
                <a:lnTo>
                  <a:pt x="1677007" y="182999"/>
                </a:lnTo>
                <a:lnTo>
                  <a:pt x="1692402" y="198119"/>
                </a:lnTo>
              </a:path>
            </a:pathLst>
          </a:custGeom>
          <a:ln w="38099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0598" y="2390775"/>
            <a:ext cx="902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Senegal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5977" y="4765928"/>
            <a:ext cx="863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Gambia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9295" y="6353428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8942" y="5418493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2105" y="535305"/>
            <a:ext cx="5631179" cy="582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1945" marR="5080" indent="-2209165">
              <a:lnSpc>
                <a:spcPct val="100000"/>
              </a:lnSpc>
            </a:pPr>
            <a:r>
              <a:rPr dirty="0"/>
              <a:t>Senegal antes del </a:t>
            </a:r>
            <a:r>
              <a:rPr lang="es-PA" dirty="0" smtClean="0"/>
              <a:t>C</a:t>
            </a:r>
            <a:r>
              <a:rPr dirty="0" err="1" smtClean="0"/>
              <a:t>omercio</a:t>
            </a:r>
            <a:r>
              <a:rPr dirty="0" smtClean="0"/>
              <a:t> </a:t>
            </a:r>
            <a:r>
              <a:rPr dirty="0"/>
              <a:t>de </a:t>
            </a:r>
            <a:r>
              <a:rPr lang="es-PA" dirty="0" smtClean="0"/>
              <a:t>P</a:t>
            </a:r>
            <a:r>
              <a:rPr dirty="0" err="1" smtClean="0"/>
              <a:t>ersonas</a:t>
            </a:r>
            <a:r>
              <a:rPr dirty="0" smtClean="0"/>
              <a:t>  </a:t>
            </a:r>
            <a:r>
              <a:rPr lang="es-PA" dirty="0"/>
              <a:t>E</a:t>
            </a:r>
            <a:r>
              <a:rPr dirty="0" err="1" smtClean="0"/>
              <a:t>sclavizadas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42007" y="1486281"/>
            <a:ext cx="4541520" cy="489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5352" y="4726304"/>
            <a:ext cx="1645285" cy="64198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4455" indent="3175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Ciudades del  valle del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Níger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603" y="2783204"/>
            <a:ext cx="1530985" cy="64198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352425" marR="146685" indent="-26098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Senegambia  en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1443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9101" y="3862959"/>
            <a:ext cx="1729105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94970" marR="198120" indent="-2540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Ríos </a:t>
            </a:r>
            <a:r>
              <a:rPr sz="1800" spc="-5" dirty="0">
                <a:latin typeface="Arial"/>
                <a:cs typeface="Arial"/>
              </a:rPr>
              <a:t>vinculan  </a:t>
            </a:r>
            <a:r>
              <a:rPr sz="1800" dirty="0">
                <a:latin typeface="Arial"/>
                <a:cs typeface="Arial"/>
              </a:rPr>
              <a:t>país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3507" y="2998851"/>
            <a:ext cx="652780" cy="868680"/>
          </a:xfrm>
          <a:custGeom>
            <a:avLst/>
            <a:gdLst/>
            <a:ahLst/>
            <a:cxnLst/>
            <a:rect l="l" t="t" r="r" b="b"/>
            <a:pathLst>
              <a:path w="652779" h="868679">
                <a:moveTo>
                  <a:pt x="610572" y="63975"/>
                </a:moveTo>
                <a:lnTo>
                  <a:pt x="602773" y="58126"/>
                </a:lnTo>
                <a:lnTo>
                  <a:pt x="762" y="861060"/>
                </a:lnTo>
                <a:lnTo>
                  <a:pt x="0" y="864870"/>
                </a:lnTo>
                <a:lnTo>
                  <a:pt x="1524" y="867918"/>
                </a:lnTo>
                <a:lnTo>
                  <a:pt x="5334" y="868680"/>
                </a:lnTo>
                <a:lnTo>
                  <a:pt x="8382" y="866394"/>
                </a:lnTo>
                <a:lnTo>
                  <a:pt x="610572" y="63975"/>
                </a:lnTo>
                <a:close/>
              </a:path>
              <a:path w="652779" h="868679">
                <a:moveTo>
                  <a:pt x="652271" y="0"/>
                </a:moveTo>
                <a:lnTo>
                  <a:pt x="576071" y="38100"/>
                </a:lnTo>
                <a:lnTo>
                  <a:pt x="602773" y="58126"/>
                </a:lnTo>
                <a:lnTo>
                  <a:pt x="610361" y="48006"/>
                </a:lnTo>
                <a:lnTo>
                  <a:pt x="613410" y="46482"/>
                </a:lnTo>
                <a:lnTo>
                  <a:pt x="617219" y="47244"/>
                </a:lnTo>
                <a:lnTo>
                  <a:pt x="618743" y="50292"/>
                </a:lnTo>
                <a:lnTo>
                  <a:pt x="618743" y="70104"/>
                </a:lnTo>
                <a:lnTo>
                  <a:pt x="637032" y="83820"/>
                </a:lnTo>
                <a:lnTo>
                  <a:pt x="652271" y="0"/>
                </a:lnTo>
                <a:close/>
              </a:path>
              <a:path w="652779" h="868679">
                <a:moveTo>
                  <a:pt x="618743" y="50292"/>
                </a:moveTo>
                <a:lnTo>
                  <a:pt x="617219" y="47244"/>
                </a:lnTo>
                <a:lnTo>
                  <a:pt x="613410" y="46482"/>
                </a:lnTo>
                <a:lnTo>
                  <a:pt x="610361" y="48006"/>
                </a:lnTo>
                <a:lnTo>
                  <a:pt x="602773" y="58126"/>
                </a:lnTo>
                <a:lnTo>
                  <a:pt x="610572" y="63975"/>
                </a:lnTo>
                <a:lnTo>
                  <a:pt x="617982" y="54102"/>
                </a:lnTo>
                <a:lnTo>
                  <a:pt x="618743" y="50292"/>
                </a:lnTo>
                <a:close/>
              </a:path>
              <a:path w="652779" h="868679">
                <a:moveTo>
                  <a:pt x="618743" y="70104"/>
                </a:moveTo>
                <a:lnTo>
                  <a:pt x="618743" y="50292"/>
                </a:lnTo>
                <a:lnTo>
                  <a:pt x="617982" y="54102"/>
                </a:lnTo>
                <a:lnTo>
                  <a:pt x="610572" y="63975"/>
                </a:lnTo>
                <a:lnTo>
                  <a:pt x="618743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3507" y="3495675"/>
            <a:ext cx="1084580" cy="444500"/>
          </a:xfrm>
          <a:custGeom>
            <a:avLst/>
            <a:gdLst/>
            <a:ahLst/>
            <a:cxnLst/>
            <a:rect l="l" t="t" r="r" b="b"/>
            <a:pathLst>
              <a:path w="1084579" h="444500">
                <a:moveTo>
                  <a:pt x="1015407" y="39768"/>
                </a:moveTo>
                <a:lnTo>
                  <a:pt x="1011630" y="30623"/>
                </a:lnTo>
                <a:lnTo>
                  <a:pt x="3048" y="435863"/>
                </a:lnTo>
                <a:lnTo>
                  <a:pt x="0" y="438149"/>
                </a:lnTo>
                <a:lnTo>
                  <a:pt x="0" y="441959"/>
                </a:lnTo>
                <a:lnTo>
                  <a:pt x="3048" y="444245"/>
                </a:lnTo>
                <a:lnTo>
                  <a:pt x="6096" y="444245"/>
                </a:lnTo>
                <a:lnTo>
                  <a:pt x="1015407" y="39768"/>
                </a:lnTo>
                <a:close/>
              </a:path>
              <a:path w="1084579" h="444500">
                <a:moveTo>
                  <a:pt x="1084326" y="6857"/>
                </a:moveTo>
                <a:lnTo>
                  <a:pt x="998982" y="0"/>
                </a:lnTo>
                <a:lnTo>
                  <a:pt x="1011630" y="30623"/>
                </a:lnTo>
                <a:lnTo>
                  <a:pt x="1023366" y="25907"/>
                </a:lnTo>
                <a:lnTo>
                  <a:pt x="1027176" y="25907"/>
                </a:lnTo>
                <a:lnTo>
                  <a:pt x="1029462" y="28193"/>
                </a:lnTo>
                <a:lnTo>
                  <a:pt x="1029462" y="68394"/>
                </a:lnTo>
                <a:lnTo>
                  <a:pt x="1084326" y="6857"/>
                </a:lnTo>
                <a:close/>
              </a:path>
              <a:path w="1084579" h="444500">
                <a:moveTo>
                  <a:pt x="1029462" y="32003"/>
                </a:moveTo>
                <a:lnTo>
                  <a:pt x="1029462" y="28193"/>
                </a:lnTo>
                <a:lnTo>
                  <a:pt x="1027176" y="25907"/>
                </a:lnTo>
                <a:lnTo>
                  <a:pt x="1023366" y="25907"/>
                </a:lnTo>
                <a:lnTo>
                  <a:pt x="1011630" y="30623"/>
                </a:lnTo>
                <a:lnTo>
                  <a:pt x="1015407" y="39768"/>
                </a:lnTo>
                <a:lnTo>
                  <a:pt x="1027176" y="35051"/>
                </a:lnTo>
                <a:lnTo>
                  <a:pt x="1029462" y="32003"/>
                </a:lnTo>
                <a:close/>
              </a:path>
              <a:path w="1084579" h="444500">
                <a:moveTo>
                  <a:pt x="1029462" y="68394"/>
                </a:moveTo>
                <a:lnTo>
                  <a:pt x="1029462" y="32003"/>
                </a:lnTo>
                <a:lnTo>
                  <a:pt x="1027176" y="35051"/>
                </a:lnTo>
                <a:lnTo>
                  <a:pt x="1015407" y="39768"/>
                </a:lnTo>
                <a:lnTo>
                  <a:pt x="1027938" y="70103"/>
                </a:lnTo>
                <a:lnTo>
                  <a:pt x="1029462" y="6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5508" y="1343025"/>
            <a:ext cx="1670050" cy="64198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3820" indent="4381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Ciudades del  </a:t>
            </a:r>
            <a:r>
              <a:rPr sz="1800" dirty="0">
                <a:latin typeface="Arial"/>
                <a:cs typeface="Arial"/>
              </a:rPr>
              <a:t>sur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Sahara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3507" y="4147184"/>
            <a:ext cx="581025" cy="508000"/>
          </a:xfrm>
          <a:custGeom>
            <a:avLst/>
            <a:gdLst/>
            <a:ahLst/>
            <a:cxnLst/>
            <a:rect l="l" t="t" r="r" b="b"/>
            <a:pathLst>
              <a:path w="581025" h="508000">
                <a:moveTo>
                  <a:pt x="526658" y="453985"/>
                </a:moveTo>
                <a:lnTo>
                  <a:pt x="7619" y="762"/>
                </a:lnTo>
                <a:lnTo>
                  <a:pt x="4571" y="0"/>
                </a:lnTo>
                <a:lnTo>
                  <a:pt x="761" y="1524"/>
                </a:lnTo>
                <a:lnTo>
                  <a:pt x="0" y="4572"/>
                </a:lnTo>
                <a:lnTo>
                  <a:pt x="1523" y="8382"/>
                </a:lnTo>
                <a:lnTo>
                  <a:pt x="520264" y="461250"/>
                </a:lnTo>
                <a:lnTo>
                  <a:pt x="526658" y="453985"/>
                </a:lnTo>
                <a:close/>
              </a:path>
              <a:path w="581025" h="508000">
                <a:moveTo>
                  <a:pt x="537971" y="496428"/>
                </a:moveTo>
                <a:lnTo>
                  <a:pt x="537971" y="465582"/>
                </a:lnTo>
                <a:lnTo>
                  <a:pt x="536447" y="469392"/>
                </a:lnTo>
                <a:lnTo>
                  <a:pt x="533399" y="470916"/>
                </a:lnTo>
                <a:lnTo>
                  <a:pt x="529590" y="469392"/>
                </a:lnTo>
                <a:lnTo>
                  <a:pt x="520264" y="461250"/>
                </a:lnTo>
                <a:lnTo>
                  <a:pt x="498347" y="486156"/>
                </a:lnTo>
                <a:lnTo>
                  <a:pt x="537971" y="496428"/>
                </a:lnTo>
                <a:close/>
              </a:path>
              <a:path w="581025" h="508000">
                <a:moveTo>
                  <a:pt x="537971" y="465582"/>
                </a:moveTo>
                <a:lnTo>
                  <a:pt x="536447" y="462534"/>
                </a:lnTo>
                <a:lnTo>
                  <a:pt x="526658" y="453985"/>
                </a:lnTo>
                <a:lnTo>
                  <a:pt x="520264" y="461250"/>
                </a:lnTo>
                <a:lnTo>
                  <a:pt x="529590" y="469392"/>
                </a:lnTo>
                <a:lnTo>
                  <a:pt x="533399" y="470916"/>
                </a:lnTo>
                <a:lnTo>
                  <a:pt x="536447" y="469392"/>
                </a:lnTo>
                <a:lnTo>
                  <a:pt x="537971" y="465582"/>
                </a:lnTo>
                <a:close/>
              </a:path>
              <a:path w="581025" h="508000">
                <a:moveTo>
                  <a:pt x="580643" y="507492"/>
                </a:moveTo>
                <a:lnTo>
                  <a:pt x="548640" y="429006"/>
                </a:lnTo>
                <a:lnTo>
                  <a:pt x="526658" y="453985"/>
                </a:lnTo>
                <a:lnTo>
                  <a:pt x="536447" y="462534"/>
                </a:lnTo>
                <a:lnTo>
                  <a:pt x="537971" y="465582"/>
                </a:lnTo>
                <a:lnTo>
                  <a:pt x="537971" y="496428"/>
                </a:lnTo>
                <a:lnTo>
                  <a:pt x="580643" y="507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4708" y="2062352"/>
            <a:ext cx="113030" cy="1805305"/>
          </a:xfrm>
          <a:custGeom>
            <a:avLst/>
            <a:gdLst/>
            <a:ahLst/>
            <a:cxnLst/>
            <a:rect l="l" t="t" r="r" b="b"/>
            <a:pathLst>
              <a:path w="113030" h="1805304">
                <a:moveTo>
                  <a:pt x="79504" y="76393"/>
                </a:moveTo>
                <a:lnTo>
                  <a:pt x="69589" y="75996"/>
                </a:lnTo>
                <a:lnTo>
                  <a:pt x="0" y="1799843"/>
                </a:lnTo>
                <a:lnTo>
                  <a:pt x="762" y="1803653"/>
                </a:lnTo>
                <a:lnTo>
                  <a:pt x="4572" y="1805177"/>
                </a:lnTo>
                <a:lnTo>
                  <a:pt x="7620" y="1803653"/>
                </a:lnTo>
                <a:lnTo>
                  <a:pt x="9144" y="1800605"/>
                </a:lnTo>
                <a:lnTo>
                  <a:pt x="79504" y="76393"/>
                </a:lnTo>
                <a:close/>
              </a:path>
              <a:path w="113030" h="1805304">
                <a:moveTo>
                  <a:pt x="112775" y="77723"/>
                </a:moveTo>
                <a:lnTo>
                  <a:pt x="77723" y="0"/>
                </a:lnTo>
                <a:lnTo>
                  <a:pt x="36575" y="74675"/>
                </a:lnTo>
                <a:lnTo>
                  <a:pt x="69589" y="75996"/>
                </a:lnTo>
                <a:lnTo>
                  <a:pt x="70103" y="63245"/>
                </a:lnTo>
                <a:lnTo>
                  <a:pt x="71627" y="60197"/>
                </a:lnTo>
                <a:lnTo>
                  <a:pt x="75437" y="58673"/>
                </a:lnTo>
                <a:lnTo>
                  <a:pt x="78485" y="60197"/>
                </a:lnTo>
                <a:lnTo>
                  <a:pt x="80009" y="64007"/>
                </a:lnTo>
                <a:lnTo>
                  <a:pt x="80009" y="76413"/>
                </a:lnTo>
                <a:lnTo>
                  <a:pt x="112775" y="77723"/>
                </a:lnTo>
                <a:close/>
              </a:path>
              <a:path w="113030" h="1805304">
                <a:moveTo>
                  <a:pt x="80009" y="64007"/>
                </a:moveTo>
                <a:lnTo>
                  <a:pt x="78485" y="60197"/>
                </a:lnTo>
                <a:lnTo>
                  <a:pt x="75437" y="58673"/>
                </a:lnTo>
                <a:lnTo>
                  <a:pt x="71627" y="60197"/>
                </a:lnTo>
                <a:lnTo>
                  <a:pt x="70103" y="63245"/>
                </a:lnTo>
                <a:lnTo>
                  <a:pt x="69589" y="75996"/>
                </a:lnTo>
                <a:lnTo>
                  <a:pt x="79504" y="76393"/>
                </a:lnTo>
                <a:lnTo>
                  <a:pt x="80009" y="64007"/>
                </a:lnTo>
                <a:close/>
              </a:path>
              <a:path w="113030" h="1805304">
                <a:moveTo>
                  <a:pt x="80009" y="76413"/>
                </a:moveTo>
                <a:lnTo>
                  <a:pt x="80009" y="64007"/>
                </a:lnTo>
                <a:lnTo>
                  <a:pt x="79504" y="76393"/>
                </a:lnTo>
                <a:lnTo>
                  <a:pt x="80009" y="76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1604" y="4294251"/>
            <a:ext cx="3924300" cy="1462405"/>
          </a:xfrm>
          <a:custGeom>
            <a:avLst/>
            <a:gdLst/>
            <a:ahLst/>
            <a:cxnLst/>
            <a:rect l="l" t="t" r="r" b="b"/>
            <a:pathLst>
              <a:path w="3924300" h="1462404">
                <a:moveTo>
                  <a:pt x="0" y="0"/>
                </a:moveTo>
                <a:lnTo>
                  <a:pt x="0" y="1462278"/>
                </a:lnTo>
                <a:lnTo>
                  <a:pt x="3924300" y="1462277"/>
                </a:lnTo>
                <a:lnTo>
                  <a:pt x="392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01107" y="4336415"/>
            <a:ext cx="3740785" cy="138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244">
              <a:lnSpc>
                <a:spcPct val="100000"/>
              </a:lnSpc>
              <a:buClr>
                <a:srgbClr val="010000"/>
              </a:buClr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importante centro de evolución política 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social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spcBef>
                <a:spcPts val="395"/>
              </a:spcBef>
              <a:buClr>
                <a:srgbClr val="010000"/>
              </a:buClr>
              <a:buChar char="•"/>
              <a:tabLst>
                <a:tab pos="140970" algn="l"/>
              </a:tabLst>
            </a:pP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múltiples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ciudades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spcBef>
                <a:spcPts val="390"/>
              </a:spcBef>
              <a:buClr>
                <a:srgbClr val="010000"/>
              </a:buClr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activo comercio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 err="1">
                <a:latin typeface="Arial"/>
                <a:cs typeface="Arial"/>
              </a:rPr>
              <a:t>larga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distancia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spcBef>
                <a:spcPts val="395"/>
              </a:spcBef>
              <a:buClr>
                <a:srgbClr val="010000"/>
              </a:buClr>
              <a:buChar char="•"/>
              <a:tabLst>
                <a:tab pos="140970" algn="l"/>
              </a:tabLst>
            </a:pPr>
            <a:r>
              <a:rPr sz="1600" spc="-5" dirty="0">
                <a:latin typeface="Arial"/>
                <a:cs typeface="Arial"/>
              </a:rPr>
              <a:t>importante especialización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ocupacional.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47129" y="1846707"/>
            <a:ext cx="2318385" cy="916305"/>
          </a:xfrm>
          <a:custGeom>
            <a:avLst/>
            <a:gdLst/>
            <a:ahLst/>
            <a:cxnLst/>
            <a:rect l="l" t="t" r="r" b="b"/>
            <a:pathLst>
              <a:path w="2318384" h="916305">
                <a:moveTo>
                  <a:pt x="0" y="0"/>
                </a:moveTo>
                <a:lnTo>
                  <a:pt x="0" y="915924"/>
                </a:lnTo>
                <a:lnTo>
                  <a:pt x="2318004" y="915924"/>
                </a:lnTo>
                <a:lnTo>
                  <a:pt x="23180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26631" y="1886330"/>
            <a:ext cx="215900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Hacia siglo </a:t>
            </a:r>
            <a:r>
              <a:rPr sz="1800" dirty="0">
                <a:latin typeface="Arial"/>
                <a:cs typeface="Arial"/>
              </a:rPr>
              <a:t>XV  </a:t>
            </a:r>
            <a:r>
              <a:rPr sz="1800" spc="-5" dirty="0">
                <a:latin typeface="Arial"/>
                <a:cs typeface="Arial"/>
              </a:rPr>
              <a:t>centro de </a:t>
            </a:r>
            <a:r>
              <a:rPr sz="1800" spc="-10" dirty="0">
                <a:latin typeface="Arial"/>
                <a:cs typeface="Arial"/>
              </a:rPr>
              <a:t>enseñanza  </a:t>
            </a:r>
            <a:r>
              <a:rPr sz="1800" spc="-5" dirty="0">
                <a:latin typeface="Arial"/>
                <a:cs typeface="Arial"/>
              </a:rPr>
              <a:t>más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importante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90184" y="2113407"/>
            <a:ext cx="1443990" cy="314325"/>
          </a:xfrm>
          <a:custGeom>
            <a:avLst/>
            <a:gdLst/>
            <a:ahLst/>
            <a:cxnLst/>
            <a:rect l="l" t="t" r="r" b="b"/>
            <a:pathLst>
              <a:path w="1443990" h="314325">
                <a:moveTo>
                  <a:pt x="1370476" y="41368"/>
                </a:moveTo>
                <a:lnTo>
                  <a:pt x="1368684" y="32127"/>
                </a:lnTo>
                <a:lnTo>
                  <a:pt x="3810" y="304800"/>
                </a:lnTo>
                <a:lnTo>
                  <a:pt x="762" y="307086"/>
                </a:lnTo>
                <a:lnTo>
                  <a:pt x="0" y="310134"/>
                </a:lnTo>
                <a:lnTo>
                  <a:pt x="1524" y="313182"/>
                </a:lnTo>
                <a:lnTo>
                  <a:pt x="5334" y="313944"/>
                </a:lnTo>
                <a:lnTo>
                  <a:pt x="1370476" y="41368"/>
                </a:lnTo>
                <a:close/>
              </a:path>
              <a:path w="1443990" h="314325">
                <a:moveTo>
                  <a:pt x="1443990" y="22097"/>
                </a:moveTo>
                <a:lnTo>
                  <a:pt x="1362456" y="0"/>
                </a:lnTo>
                <a:lnTo>
                  <a:pt x="1368684" y="32127"/>
                </a:lnTo>
                <a:lnTo>
                  <a:pt x="1380744" y="29717"/>
                </a:lnTo>
                <a:lnTo>
                  <a:pt x="1384554" y="30479"/>
                </a:lnTo>
                <a:lnTo>
                  <a:pt x="1386840" y="33527"/>
                </a:lnTo>
                <a:lnTo>
                  <a:pt x="1386840" y="66908"/>
                </a:lnTo>
                <a:lnTo>
                  <a:pt x="1443990" y="22097"/>
                </a:lnTo>
                <a:close/>
              </a:path>
              <a:path w="1443990" h="314325">
                <a:moveTo>
                  <a:pt x="1386840" y="33527"/>
                </a:moveTo>
                <a:lnTo>
                  <a:pt x="1384554" y="30479"/>
                </a:lnTo>
                <a:lnTo>
                  <a:pt x="1380744" y="29717"/>
                </a:lnTo>
                <a:lnTo>
                  <a:pt x="1368684" y="32127"/>
                </a:lnTo>
                <a:lnTo>
                  <a:pt x="1370476" y="41368"/>
                </a:lnTo>
                <a:lnTo>
                  <a:pt x="1383030" y="38861"/>
                </a:lnTo>
                <a:lnTo>
                  <a:pt x="1386078" y="37337"/>
                </a:lnTo>
                <a:lnTo>
                  <a:pt x="1386840" y="33527"/>
                </a:lnTo>
                <a:close/>
              </a:path>
              <a:path w="1443990" h="314325">
                <a:moveTo>
                  <a:pt x="1386840" y="66908"/>
                </a:moveTo>
                <a:lnTo>
                  <a:pt x="1386840" y="33527"/>
                </a:lnTo>
                <a:lnTo>
                  <a:pt x="1386078" y="37337"/>
                </a:lnTo>
                <a:lnTo>
                  <a:pt x="1383030" y="38861"/>
                </a:lnTo>
                <a:lnTo>
                  <a:pt x="1370476" y="41368"/>
                </a:lnTo>
                <a:lnTo>
                  <a:pt x="1376934" y="74675"/>
                </a:lnTo>
                <a:lnTo>
                  <a:pt x="1386840" y="66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5959" y="4223384"/>
            <a:ext cx="215900" cy="1655445"/>
          </a:xfrm>
          <a:custGeom>
            <a:avLst/>
            <a:gdLst/>
            <a:ahLst/>
            <a:cxnLst/>
            <a:rect l="l" t="t" r="r" b="b"/>
            <a:pathLst>
              <a:path w="215900" h="1655445">
                <a:moveTo>
                  <a:pt x="215646" y="0"/>
                </a:moveTo>
                <a:lnTo>
                  <a:pt x="173664" y="10834"/>
                </a:lnTo>
                <a:lnTo>
                  <a:pt x="139255" y="40386"/>
                </a:lnTo>
                <a:lnTo>
                  <a:pt x="115990" y="84224"/>
                </a:lnTo>
                <a:lnTo>
                  <a:pt x="107442" y="137922"/>
                </a:lnTo>
                <a:lnTo>
                  <a:pt x="107442" y="689610"/>
                </a:lnTo>
                <a:lnTo>
                  <a:pt x="99012" y="743307"/>
                </a:lnTo>
                <a:lnTo>
                  <a:pt x="76009" y="787146"/>
                </a:lnTo>
                <a:lnTo>
                  <a:pt x="41862" y="816697"/>
                </a:lnTo>
                <a:lnTo>
                  <a:pt x="0" y="827532"/>
                </a:lnTo>
                <a:lnTo>
                  <a:pt x="41862" y="838366"/>
                </a:lnTo>
                <a:lnTo>
                  <a:pt x="76009" y="867918"/>
                </a:lnTo>
                <a:lnTo>
                  <a:pt x="99012" y="911756"/>
                </a:lnTo>
                <a:lnTo>
                  <a:pt x="107442" y="965454"/>
                </a:lnTo>
                <a:lnTo>
                  <a:pt x="107442" y="1517142"/>
                </a:lnTo>
                <a:lnTo>
                  <a:pt x="115990" y="1570839"/>
                </a:lnTo>
                <a:lnTo>
                  <a:pt x="139255" y="1614678"/>
                </a:lnTo>
                <a:lnTo>
                  <a:pt x="173664" y="1644229"/>
                </a:lnTo>
                <a:lnTo>
                  <a:pt x="215646" y="165506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95972" y="5994527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45533" y="2422779"/>
            <a:ext cx="1080770" cy="287655"/>
          </a:xfrm>
          <a:custGeom>
            <a:avLst/>
            <a:gdLst/>
            <a:ahLst/>
            <a:cxnLst/>
            <a:rect l="l" t="t" r="r" b="b"/>
            <a:pathLst>
              <a:path w="1080770" h="287655">
                <a:moveTo>
                  <a:pt x="540258" y="0"/>
                </a:moveTo>
                <a:lnTo>
                  <a:pt x="466879" y="1305"/>
                </a:lnTo>
                <a:lnTo>
                  <a:pt x="396522" y="5111"/>
                </a:lnTo>
                <a:lnTo>
                  <a:pt x="329826" y="11251"/>
                </a:lnTo>
                <a:lnTo>
                  <a:pt x="267433" y="19558"/>
                </a:lnTo>
                <a:lnTo>
                  <a:pt x="209983" y="29864"/>
                </a:lnTo>
                <a:lnTo>
                  <a:pt x="158115" y="42005"/>
                </a:lnTo>
                <a:lnTo>
                  <a:pt x="112469" y="55812"/>
                </a:lnTo>
                <a:lnTo>
                  <a:pt x="73688" y="71120"/>
                </a:lnTo>
                <a:lnTo>
                  <a:pt x="19275" y="105568"/>
                </a:lnTo>
                <a:lnTo>
                  <a:pt x="0" y="144018"/>
                </a:lnTo>
                <a:lnTo>
                  <a:pt x="4925" y="163484"/>
                </a:lnTo>
                <a:lnTo>
                  <a:pt x="42410" y="199834"/>
                </a:lnTo>
                <a:lnTo>
                  <a:pt x="112469" y="231612"/>
                </a:lnTo>
                <a:lnTo>
                  <a:pt x="158115" y="245364"/>
                </a:lnTo>
                <a:lnTo>
                  <a:pt x="209983" y="257464"/>
                </a:lnTo>
                <a:lnTo>
                  <a:pt x="267433" y="267744"/>
                </a:lnTo>
                <a:lnTo>
                  <a:pt x="329826" y="276034"/>
                </a:lnTo>
                <a:lnTo>
                  <a:pt x="396522" y="282165"/>
                </a:lnTo>
                <a:lnTo>
                  <a:pt x="466879" y="285968"/>
                </a:lnTo>
                <a:lnTo>
                  <a:pt x="540258" y="287274"/>
                </a:lnTo>
                <a:lnTo>
                  <a:pt x="613636" y="285968"/>
                </a:lnTo>
                <a:lnTo>
                  <a:pt x="683993" y="282165"/>
                </a:lnTo>
                <a:lnTo>
                  <a:pt x="750689" y="276034"/>
                </a:lnTo>
                <a:lnTo>
                  <a:pt x="813082" y="267744"/>
                </a:lnTo>
                <a:lnTo>
                  <a:pt x="870532" y="257464"/>
                </a:lnTo>
                <a:lnTo>
                  <a:pt x="922401" y="245363"/>
                </a:lnTo>
                <a:lnTo>
                  <a:pt x="968046" y="231612"/>
                </a:lnTo>
                <a:lnTo>
                  <a:pt x="1006827" y="216379"/>
                </a:lnTo>
                <a:lnTo>
                  <a:pt x="1061240" y="182146"/>
                </a:lnTo>
                <a:lnTo>
                  <a:pt x="1080516" y="144017"/>
                </a:lnTo>
                <a:lnTo>
                  <a:pt x="1075590" y="124376"/>
                </a:lnTo>
                <a:lnTo>
                  <a:pt x="1038105" y="87760"/>
                </a:lnTo>
                <a:lnTo>
                  <a:pt x="968046" y="55812"/>
                </a:lnTo>
                <a:lnTo>
                  <a:pt x="922401" y="42005"/>
                </a:lnTo>
                <a:lnTo>
                  <a:pt x="870532" y="29864"/>
                </a:lnTo>
                <a:lnTo>
                  <a:pt x="813082" y="19557"/>
                </a:lnTo>
                <a:lnTo>
                  <a:pt x="750689" y="11251"/>
                </a:lnTo>
                <a:lnTo>
                  <a:pt x="683993" y="5111"/>
                </a:lnTo>
                <a:lnTo>
                  <a:pt x="613636" y="1305"/>
                </a:lnTo>
                <a:lnTo>
                  <a:pt x="540258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644014">
              <a:lnSpc>
                <a:spcPct val="100000"/>
              </a:lnSpc>
            </a:pPr>
            <a:r>
              <a:rPr dirty="0"/>
              <a:t>Las ciudades-estado</a:t>
            </a:r>
            <a:r>
              <a:rPr spc="-85" dirty="0"/>
              <a:t> </a:t>
            </a:r>
            <a:r>
              <a:rPr dirty="0"/>
              <a:t>yoruba</a:t>
            </a:r>
          </a:p>
        </p:txBody>
      </p:sp>
      <p:sp>
        <p:nvSpPr>
          <p:cNvPr id="3" name="object 3"/>
          <p:cNvSpPr/>
          <p:nvPr/>
        </p:nvSpPr>
        <p:spPr>
          <a:xfrm>
            <a:off x="658749" y="1630299"/>
            <a:ext cx="3554729" cy="439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9607" y="1641475"/>
            <a:ext cx="3822700" cy="413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46355" indent="-342900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Conocidos </a:t>
            </a:r>
            <a:r>
              <a:rPr sz="2000" spc="-10" dirty="0">
                <a:latin typeface="Arial"/>
                <a:cs typeface="Arial"/>
              </a:rPr>
              <a:t>como lucumíes, de  origen yoruba, conforman  importante proporción de  </a:t>
            </a:r>
            <a:r>
              <a:rPr sz="2000" spc="-5" dirty="0">
                <a:latin typeface="Arial"/>
                <a:cs typeface="Arial"/>
              </a:rPr>
              <a:t>africanos en Centro América y  el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Caribe.</a:t>
            </a:r>
            <a:endParaRPr sz="20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Ifé, </a:t>
            </a:r>
            <a:r>
              <a:rPr sz="2000" spc="-10" dirty="0">
                <a:latin typeface="Arial"/>
                <a:cs typeface="Arial"/>
              </a:rPr>
              <a:t>ciudad sagrada. </a:t>
            </a:r>
            <a:r>
              <a:rPr sz="2000" spc="-5" dirty="0">
                <a:latin typeface="Arial"/>
                <a:cs typeface="Arial"/>
              </a:rPr>
              <a:t>En siglo </a:t>
            </a:r>
            <a:r>
              <a:rPr sz="2000" spc="-10" dirty="0">
                <a:latin typeface="Arial"/>
                <a:cs typeface="Arial"/>
              </a:rPr>
              <a:t>XIV  </a:t>
            </a:r>
            <a:r>
              <a:rPr sz="2000" spc="-5" dirty="0">
                <a:latin typeface="Arial"/>
                <a:cs typeface="Arial"/>
              </a:rPr>
              <a:t>Oyo nueva capital. </a:t>
            </a:r>
            <a:r>
              <a:rPr sz="2000" spc="-5" dirty="0" smtClean="0">
                <a:latin typeface="Arial"/>
                <a:cs typeface="Arial"/>
              </a:rPr>
              <a:t>Para</a:t>
            </a:r>
            <a:r>
              <a:rPr lang="es-PA" sz="2000" spc="-5" dirty="0" smtClean="0">
                <a:latin typeface="Arial"/>
                <a:cs typeface="Arial"/>
              </a:rPr>
              <a:t> el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siglo</a:t>
            </a:r>
            <a:r>
              <a:rPr sz="2000" spc="-5" dirty="0">
                <a:latin typeface="Arial"/>
                <a:cs typeface="Arial"/>
              </a:rPr>
              <a:t>  </a:t>
            </a:r>
            <a:r>
              <a:rPr sz="2000" spc="-5" dirty="0" smtClean="0">
                <a:latin typeface="Arial"/>
                <a:cs typeface="Arial"/>
              </a:rPr>
              <a:t>XVII</a:t>
            </a:r>
            <a:r>
              <a:rPr lang="es-PA" sz="2000" spc="-5" dirty="0" smtClean="0">
                <a:latin typeface="Arial"/>
                <a:cs typeface="Arial"/>
              </a:rPr>
              <a:t> se da 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expansión </a:t>
            </a:r>
            <a:r>
              <a:rPr sz="2000" spc="-10" dirty="0">
                <a:latin typeface="Arial"/>
                <a:cs typeface="Arial"/>
              </a:rPr>
              <a:t>territorial cerca 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factorías europeas. Se  </a:t>
            </a:r>
            <a:r>
              <a:rPr sz="2000" spc="-5" dirty="0">
                <a:latin typeface="Arial"/>
                <a:cs typeface="Arial"/>
              </a:rPr>
              <a:t>establece comercio muy  </a:t>
            </a:r>
            <a:r>
              <a:rPr sz="2000" spc="-10" dirty="0">
                <a:latin typeface="Arial"/>
                <a:cs typeface="Arial"/>
              </a:rPr>
              <a:t>lucrativo </a:t>
            </a:r>
            <a:r>
              <a:rPr sz="2000" spc="-5" dirty="0">
                <a:latin typeface="Arial"/>
                <a:cs typeface="Arial"/>
              </a:rPr>
              <a:t>en torno a </a:t>
            </a:r>
            <a:r>
              <a:rPr sz="2000" spc="-10" dirty="0">
                <a:latin typeface="Arial"/>
                <a:cs typeface="Arial"/>
              </a:rPr>
              <a:t>compra de  </a:t>
            </a:r>
            <a:r>
              <a:rPr sz="2000" spc="-5" dirty="0">
                <a:latin typeface="Arial"/>
                <a:cs typeface="Arial"/>
              </a:rPr>
              <a:t>personas.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0379" y="3359277"/>
            <a:ext cx="647700" cy="216535"/>
          </a:xfrm>
          <a:custGeom>
            <a:avLst/>
            <a:gdLst/>
            <a:ahLst/>
            <a:cxnLst/>
            <a:rect l="l" t="t" r="r" b="b"/>
            <a:pathLst>
              <a:path w="647700" h="216535">
                <a:moveTo>
                  <a:pt x="323850" y="0"/>
                </a:moveTo>
                <a:lnTo>
                  <a:pt x="258521" y="2211"/>
                </a:lnTo>
                <a:lnTo>
                  <a:pt x="197703" y="8548"/>
                </a:lnTo>
                <a:lnTo>
                  <a:pt x="142688" y="18564"/>
                </a:lnTo>
                <a:lnTo>
                  <a:pt x="94773" y="31813"/>
                </a:lnTo>
                <a:lnTo>
                  <a:pt x="55252" y="47848"/>
                </a:lnTo>
                <a:lnTo>
                  <a:pt x="6570" y="86489"/>
                </a:lnTo>
                <a:lnTo>
                  <a:pt x="0" y="108204"/>
                </a:lnTo>
                <a:lnTo>
                  <a:pt x="6570" y="129918"/>
                </a:lnTo>
                <a:lnTo>
                  <a:pt x="55252" y="168559"/>
                </a:lnTo>
                <a:lnTo>
                  <a:pt x="94773" y="184594"/>
                </a:lnTo>
                <a:lnTo>
                  <a:pt x="142688" y="197843"/>
                </a:lnTo>
                <a:lnTo>
                  <a:pt x="197703" y="207859"/>
                </a:lnTo>
                <a:lnTo>
                  <a:pt x="258521" y="214196"/>
                </a:lnTo>
                <a:lnTo>
                  <a:pt x="323850" y="216408"/>
                </a:lnTo>
                <a:lnTo>
                  <a:pt x="389178" y="214196"/>
                </a:lnTo>
                <a:lnTo>
                  <a:pt x="449996" y="207859"/>
                </a:lnTo>
                <a:lnTo>
                  <a:pt x="505011" y="197843"/>
                </a:lnTo>
                <a:lnTo>
                  <a:pt x="552926" y="184594"/>
                </a:lnTo>
                <a:lnTo>
                  <a:pt x="592447" y="168559"/>
                </a:lnTo>
                <a:lnTo>
                  <a:pt x="641129" y="129918"/>
                </a:lnTo>
                <a:lnTo>
                  <a:pt x="647700" y="108203"/>
                </a:lnTo>
                <a:lnTo>
                  <a:pt x="641129" y="86489"/>
                </a:lnTo>
                <a:lnTo>
                  <a:pt x="592447" y="47848"/>
                </a:lnTo>
                <a:lnTo>
                  <a:pt x="552926" y="31813"/>
                </a:lnTo>
                <a:lnTo>
                  <a:pt x="505011" y="18564"/>
                </a:lnTo>
                <a:lnTo>
                  <a:pt x="449996" y="8548"/>
                </a:lnTo>
                <a:lnTo>
                  <a:pt x="389178" y="2211"/>
                </a:lnTo>
                <a:lnTo>
                  <a:pt x="3238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3933" y="1846707"/>
            <a:ext cx="1371600" cy="1660525"/>
          </a:xfrm>
          <a:custGeom>
            <a:avLst/>
            <a:gdLst/>
            <a:ahLst/>
            <a:cxnLst/>
            <a:rect l="l" t="t" r="r" b="b"/>
            <a:pathLst>
              <a:path w="1371600" h="1660525">
                <a:moveTo>
                  <a:pt x="1326860" y="61705"/>
                </a:moveTo>
                <a:lnTo>
                  <a:pt x="1319356" y="55468"/>
                </a:lnTo>
                <a:lnTo>
                  <a:pt x="762" y="1652777"/>
                </a:lnTo>
                <a:lnTo>
                  <a:pt x="0" y="1655826"/>
                </a:lnTo>
                <a:lnTo>
                  <a:pt x="1524" y="1659635"/>
                </a:lnTo>
                <a:lnTo>
                  <a:pt x="5334" y="1660397"/>
                </a:lnTo>
                <a:lnTo>
                  <a:pt x="8382" y="1658873"/>
                </a:lnTo>
                <a:lnTo>
                  <a:pt x="1326860" y="61705"/>
                </a:lnTo>
                <a:close/>
              </a:path>
              <a:path w="1371600" h="1660525">
                <a:moveTo>
                  <a:pt x="1371599" y="0"/>
                </a:moveTo>
                <a:lnTo>
                  <a:pt x="1293875" y="34289"/>
                </a:lnTo>
                <a:lnTo>
                  <a:pt x="1319356" y="55468"/>
                </a:lnTo>
                <a:lnTo>
                  <a:pt x="1327403" y="45719"/>
                </a:lnTo>
                <a:lnTo>
                  <a:pt x="1330452" y="44195"/>
                </a:lnTo>
                <a:lnTo>
                  <a:pt x="1334261" y="44957"/>
                </a:lnTo>
                <a:lnTo>
                  <a:pt x="1335786" y="48005"/>
                </a:lnTo>
                <a:lnTo>
                  <a:pt x="1335786" y="69124"/>
                </a:lnTo>
                <a:lnTo>
                  <a:pt x="1352549" y="83057"/>
                </a:lnTo>
                <a:lnTo>
                  <a:pt x="1371599" y="0"/>
                </a:lnTo>
                <a:close/>
              </a:path>
              <a:path w="1371600" h="1660525">
                <a:moveTo>
                  <a:pt x="1335786" y="48005"/>
                </a:moveTo>
                <a:lnTo>
                  <a:pt x="1334261" y="44957"/>
                </a:lnTo>
                <a:lnTo>
                  <a:pt x="1330452" y="44195"/>
                </a:lnTo>
                <a:lnTo>
                  <a:pt x="1327403" y="45719"/>
                </a:lnTo>
                <a:lnTo>
                  <a:pt x="1319356" y="55468"/>
                </a:lnTo>
                <a:lnTo>
                  <a:pt x="1326860" y="61705"/>
                </a:lnTo>
                <a:lnTo>
                  <a:pt x="1335023" y="51815"/>
                </a:lnTo>
                <a:lnTo>
                  <a:pt x="1335786" y="48005"/>
                </a:lnTo>
                <a:close/>
              </a:path>
              <a:path w="1371600" h="1660525">
                <a:moveTo>
                  <a:pt x="1335786" y="69124"/>
                </a:moveTo>
                <a:lnTo>
                  <a:pt x="1335786" y="48005"/>
                </a:lnTo>
                <a:lnTo>
                  <a:pt x="1335023" y="51815"/>
                </a:lnTo>
                <a:lnTo>
                  <a:pt x="1326860" y="61705"/>
                </a:lnTo>
                <a:lnTo>
                  <a:pt x="1335786" y="69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9280" y="3575684"/>
            <a:ext cx="936625" cy="215900"/>
          </a:xfrm>
          <a:custGeom>
            <a:avLst/>
            <a:gdLst/>
            <a:ahLst/>
            <a:cxnLst/>
            <a:rect l="l" t="t" r="r" b="b"/>
            <a:pathLst>
              <a:path w="936625" h="215900">
                <a:moveTo>
                  <a:pt x="467868" y="0"/>
                </a:moveTo>
                <a:lnTo>
                  <a:pt x="391996" y="1403"/>
                </a:lnTo>
                <a:lnTo>
                  <a:pt x="320015" y="5468"/>
                </a:lnTo>
                <a:lnTo>
                  <a:pt x="252890" y="11974"/>
                </a:lnTo>
                <a:lnTo>
                  <a:pt x="191585" y="20702"/>
                </a:lnTo>
                <a:lnTo>
                  <a:pt x="137064" y="31432"/>
                </a:lnTo>
                <a:lnTo>
                  <a:pt x="90293" y="43946"/>
                </a:lnTo>
                <a:lnTo>
                  <a:pt x="52237" y="58023"/>
                </a:lnTo>
                <a:lnTo>
                  <a:pt x="6125" y="89990"/>
                </a:lnTo>
                <a:lnTo>
                  <a:pt x="0" y="107442"/>
                </a:lnTo>
                <a:lnTo>
                  <a:pt x="6125" y="124914"/>
                </a:lnTo>
                <a:lnTo>
                  <a:pt x="52237" y="157025"/>
                </a:lnTo>
                <a:lnTo>
                  <a:pt x="90293" y="171206"/>
                </a:lnTo>
                <a:lnTo>
                  <a:pt x="137064" y="183832"/>
                </a:lnTo>
                <a:lnTo>
                  <a:pt x="191585" y="194675"/>
                </a:lnTo>
                <a:lnTo>
                  <a:pt x="252890" y="203507"/>
                </a:lnTo>
                <a:lnTo>
                  <a:pt x="320015" y="210098"/>
                </a:lnTo>
                <a:lnTo>
                  <a:pt x="391996" y="214221"/>
                </a:lnTo>
                <a:lnTo>
                  <a:pt x="467868" y="215646"/>
                </a:lnTo>
                <a:lnTo>
                  <a:pt x="537177" y="214465"/>
                </a:lnTo>
                <a:lnTo>
                  <a:pt x="603310" y="211038"/>
                </a:lnTo>
                <a:lnTo>
                  <a:pt x="665544" y="205536"/>
                </a:lnTo>
                <a:lnTo>
                  <a:pt x="723158" y="198132"/>
                </a:lnTo>
                <a:lnTo>
                  <a:pt x="775430" y="188996"/>
                </a:lnTo>
                <a:lnTo>
                  <a:pt x="821639" y="178300"/>
                </a:lnTo>
                <a:lnTo>
                  <a:pt x="861065" y="166217"/>
                </a:lnTo>
                <a:lnTo>
                  <a:pt x="916677" y="138574"/>
                </a:lnTo>
                <a:lnTo>
                  <a:pt x="936498" y="107441"/>
                </a:lnTo>
                <a:lnTo>
                  <a:pt x="931422" y="91543"/>
                </a:lnTo>
                <a:lnTo>
                  <a:pt x="892984" y="62105"/>
                </a:lnTo>
                <a:lnTo>
                  <a:pt x="821639" y="36912"/>
                </a:lnTo>
                <a:lnTo>
                  <a:pt x="775430" y="26320"/>
                </a:lnTo>
                <a:lnTo>
                  <a:pt x="723158" y="17284"/>
                </a:lnTo>
                <a:lnTo>
                  <a:pt x="665544" y="9970"/>
                </a:lnTo>
                <a:lnTo>
                  <a:pt x="603310" y="4541"/>
                </a:lnTo>
                <a:lnTo>
                  <a:pt x="537177" y="1162"/>
                </a:lnTo>
                <a:lnTo>
                  <a:pt x="46786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6351" y="5994527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693545">
              <a:lnSpc>
                <a:spcPct val="100000"/>
              </a:lnSpc>
            </a:pPr>
            <a:r>
              <a:rPr dirty="0"/>
              <a:t>Las ciudades-estado</a:t>
            </a:r>
            <a:r>
              <a:rPr spc="-85" dirty="0"/>
              <a:t> </a:t>
            </a:r>
            <a:r>
              <a:rPr dirty="0"/>
              <a:t>yoruba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2007234"/>
            <a:ext cx="3713479" cy="352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426084" algn="l"/>
                <a:tab pos="426720" algn="l"/>
              </a:tabLst>
            </a:pPr>
            <a:r>
              <a:rPr sz="2000" spc="-5" dirty="0">
                <a:latin typeface="Arial"/>
                <a:cs typeface="Arial"/>
              </a:rPr>
              <a:t>En </a:t>
            </a:r>
            <a:r>
              <a:rPr sz="2000" spc="-10" dirty="0">
                <a:latin typeface="Arial"/>
                <a:cs typeface="Arial"/>
              </a:rPr>
              <a:t>1790 </a:t>
            </a:r>
            <a:r>
              <a:rPr sz="2000" spc="-5" dirty="0">
                <a:latin typeface="Arial"/>
                <a:cs typeface="Arial"/>
              </a:rPr>
              <a:t>el </a:t>
            </a:r>
            <a:r>
              <a:rPr sz="2000" spc="-10" dirty="0">
                <a:latin typeface="Arial"/>
                <a:cs typeface="Arial"/>
              </a:rPr>
              <a:t>Imperio se  </a:t>
            </a:r>
            <a:r>
              <a:rPr sz="2000" spc="-5" dirty="0">
                <a:latin typeface="Arial"/>
                <a:cs typeface="Arial"/>
              </a:rPr>
              <a:t>desintegra </a:t>
            </a:r>
            <a:r>
              <a:rPr sz="2000" spc="-10" dirty="0">
                <a:latin typeface="Arial"/>
                <a:cs typeface="Arial"/>
              </a:rPr>
              <a:t>resultado de  </a:t>
            </a:r>
            <a:r>
              <a:rPr sz="2000" spc="-5" dirty="0">
                <a:latin typeface="Arial"/>
                <a:cs typeface="Arial"/>
              </a:rPr>
              <a:t>intervención fulani y británica,  así como del </a:t>
            </a:r>
            <a:r>
              <a:rPr sz="2000" spc="-10" dirty="0">
                <a:latin typeface="Arial"/>
                <a:cs typeface="Arial"/>
              </a:rPr>
              <a:t>poderoso reino  </a:t>
            </a:r>
            <a:r>
              <a:rPr sz="2000" spc="-5" dirty="0">
                <a:latin typeface="Arial"/>
                <a:cs typeface="Arial"/>
              </a:rPr>
              <a:t>de Dahomey (esclaviza luego  a </a:t>
            </a:r>
            <a:r>
              <a:rPr sz="2000" spc="-10" dirty="0">
                <a:latin typeface="Arial"/>
                <a:cs typeface="Arial"/>
              </a:rPr>
              <a:t>importante cantidad de  yorubas después </a:t>
            </a:r>
            <a:r>
              <a:rPr sz="2000" spc="-5" dirty="0">
                <a:latin typeface="Arial"/>
                <a:cs typeface="Arial"/>
              </a:rPr>
              <a:t>de caída </a:t>
            </a:r>
            <a:r>
              <a:rPr sz="2000" spc="-1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Oyo en el siglo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XIX).</a:t>
            </a:r>
            <a:endParaRPr sz="20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91440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Esto explica fuerte presencia  yoruba en Caribe 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Brasil.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7251" y="1775079"/>
            <a:ext cx="2718054" cy="3887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16219" y="563410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5" rIns="0" bIns="0" rtlCol="0">
            <a:spAutoFit/>
          </a:bodyPr>
          <a:lstStyle/>
          <a:p>
            <a:pPr marL="3020695">
              <a:lnSpc>
                <a:spcPct val="100000"/>
              </a:lnSpc>
            </a:pPr>
            <a:r>
              <a:rPr dirty="0"/>
              <a:t>Tierra</a:t>
            </a:r>
            <a:r>
              <a:rPr spc="-95" dirty="0"/>
              <a:t> </a:t>
            </a:r>
            <a:r>
              <a:rPr dirty="0"/>
              <a:t>Igbo</a:t>
            </a:r>
          </a:p>
        </p:txBody>
      </p:sp>
      <p:sp>
        <p:nvSpPr>
          <p:cNvPr id="3" name="object 3"/>
          <p:cNvSpPr/>
          <p:nvPr/>
        </p:nvSpPr>
        <p:spPr>
          <a:xfrm>
            <a:off x="2387473" y="1054226"/>
            <a:ext cx="6408420" cy="5386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7403" y="2948558"/>
            <a:ext cx="3367404" cy="132524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810" rIns="0" bIns="0" rtlCol="0">
            <a:spAutoFit/>
          </a:bodyPr>
          <a:lstStyle/>
          <a:p>
            <a:pPr marL="588645" marR="631190" algn="just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latin typeface="Arial"/>
                <a:cs typeface="Arial"/>
              </a:rPr>
              <a:t>Región sudeste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Nigeria, 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donde </a:t>
            </a:r>
            <a:r>
              <a:rPr sz="1400" spc="-5" dirty="0">
                <a:latin typeface="Arial"/>
                <a:cs typeface="Arial"/>
              </a:rPr>
              <a:t>salieron el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90%</a:t>
            </a:r>
            <a:endParaRPr sz="1400" dirty="0">
              <a:latin typeface="Arial"/>
              <a:cs typeface="Arial"/>
            </a:endParaRPr>
          </a:p>
          <a:p>
            <a:pPr marL="92075" algn="just">
              <a:lnSpc>
                <a:spcPts val="1675"/>
              </a:lnSpc>
            </a:pPr>
            <a:r>
              <a:rPr sz="1400" spc="-5" dirty="0">
                <a:latin typeface="Arial"/>
                <a:cs typeface="Arial"/>
              </a:rPr>
              <a:t>de todos los </a:t>
            </a:r>
            <a:r>
              <a:rPr sz="1400" spc="-10" dirty="0">
                <a:latin typeface="Arial"/>
                <a:cs typeface="Arial"/>
              </a:rPr>
              <a:t>cautivos enviados desde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</a:t>
            </a:r>
            <a:endParaRPr sz="1400" dirty="0">
              <a:latin typeface="Arial"/>
              <a:cs typeface="Arial"/>
            </a:endParaRPr>
          </a:p>
          <a:p>
            <a:pPr marL="288290" marR="281940" indent="-48895" algn="just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bahía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Biafra </a:t>
            </a:r>
            <a:r>
              <a:rPr sz="1400" spc="-5" dirty="0">
                <a:latin typeface="Arial"/>
                <a:cs typeface="Arial"/>
              </a:rPr>
              <a:t>a las </a:t>
            </a:r>
            <a:r>
              <a:rPr sz="1400" spc="-10" dirty="0">
                <a:latin typeface="Arial"/>
                <a:cs typeface="Arial"/>
              </a:rPr>
              <a:t>Américas  durante siglos </a:t>
            </a:r>
            <a:r>
              <a:rPr sz="1400" spc="-5" dirty="0">
                <a:latin typeface="Arial"/>
                <a:cs typeface="Arial"/>
              </a:rPr>
              <a:t>que duró </a:t>
            </a:r>
            <a:r>
              <a:rPr sz="1400" spc="-10" dirty="0">
                <a:latin typeface="Arial"/>
                <a:cs typeface="Arial"/>
              </a:rPr>
              <a:t>comercio  atlántico </a:t>
            </a:r>
            <a:r>
              <a:rPr sz="1400" spc="-5" dirty="0">
                <a:latin typeface="Arial"/>
                <a:cs typeface="Arial"/>
              </a:rPr>
              <a:t>de africanos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esclavizados.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8259" y="2567558"/>
            <a:ext cx="2232025" cy="2159000"/>
          </a:xfrm>
          <a:custGeom>
            <a:avLst/>
            <a:gdLst/>
            <a:ahLst/>
            <a:cxnLst/>
            <a:rect l="l" t="t" r="r" b="b"/>
            <a:pathLst>
              <a:path w="2232025" h="2159000">
                <a:moveTo>
                  <a:pt x="1115568" y="0"/>
                </a:moveTo>
                <a:lnTo>
                  <a:pt x="1067151" y="996"/>
                </a:lnTo>
                <a:lnTo>
                  <a:pt x="1019263" y="3960"/>
                </a:lnTo>
                <a:lnTo>
                  <a:pt x="971946" y="8850"/>
                </a:lnTo>
                <a:lnTo>
                  <a:pt x="925243" y="15627"/>
                </a:lnTo>
                <a:lnTo>
                  <a:pt x="879193" y="24248"/>
                </a:lnTo>
                <a:lnTo>
                  <a:pt x="833841" y="34674"/>
                </a:lnTo>
                <a:lnTo>
                  <a:pt x="789226" y="46865"/>
                </a:lnTo>
                <a:lnTo>
                  <a:pt x="745391" y="60780"/>
                </a:lnTo>
                <a:lnTo>
                  <a:pt x="702377" y="76378"/>
                </a:lnTo>
                <a:lnTo>
                  <a:pt x="660227" y="93619"/>
                </a:lnTo>
                <a:lnTo>
                  <a:pt x="618982" y="112463"/>
                </a:lnTo>
                <a:lnTo>
                  <a:pt x="578684" y="132868"/>
                </a:lnTo>
                <a:lnTo>
                  <a:pt x="539374" y="154795"/>
                </a:lnTo>
                <a:lnTo>
                  <a:pt x="501094" y="178203"/>
                </a:lnTo>
                <a:lnTo>
                  <a:pt x="463887" y="203051"/>
                </a:lnTo>
                <a:lnTo>
                  <a:pt x="427793" y="229299"/>
                </a:lnTo>
                <a:lnTo>
                  <a:pt x="392855" y="256907"/>
                </a:lnTo>
                <a:lnTo>
                  <a:pt x="359114" y="285834"/>
                </a:lnTo>
                <a:lnTo>
                  <a:pt x="326612" y="316039"/>
                </a:lnTo>
                <a:lnTo>
                  <a:pt x="295390" y="347482"/>
                </a:lnTo>
                <a:lnTo>
                  <a:pt x="265492" y="380123"/>
                </a:lnTo>
                <a:lnTo>
                  <a:pt x="236957" y="413920"/>
                </a:lnTo>
                <a:lnTo>
                  <a:pt x="209828" y="448835"/>
                </a:lnTo>
                <a:lnTo>
                  <a:pt x="184147" y="484825"/>
                </a:lnTo>
                <a:lnTo>
                  <a:pt x="159956" y="521850"/>
                </a:lnTo>
                <a:lnTo>
                  <a:pt x="137295" y="559871"/>
                </a:lnTo>
                <a:lnTo>
                  <a:pt x="116208" y="598846"/>
                </a:lnTo>
                <a:lnTo>
                  <a:pt x="96735" y="638736"/>
                </a:lnTo>
                <a:lnTo>
                  <a:pt x="78919" y="679499"/>
                </a:lnTo>
                <a:lnTo>
                  <a:pt x="62801" y="721094"/>
                </a:lnTo>
                <a:lnTo>
                  <a:pt x="48423" y="763483"/>
                </a:lnTo>
                <a:lnTo>
                  <a:pt x="35826" y="806623"/>
                </a:lnTo>
                <a:lnTo>
                  <a:pt x="25053" y="850475"/>
                </a:lnTo>
                <a:lnTo>
                  <a:pt x="16145" y="894998"/>
                </a:lnTo>
                <a:lnTo>
                  <a:pt x="9144" y="940152"/>
                </a:lnTo>
                <a:lnTo>
                  <a:pt x="4092" y="985896"/>
                </a:lnTo>
                <a:lnTo>
                  <a:pt x="1029" y="1032189"/>
                </a:lnTo>
                <a:lnTo>
                  <a:pt x="0" y="1078992"/>
                </a:lnTo>
                <a:lnTo>
                  <a:pt x="1029" y="1125853"/>
                </a:lnTo>
                <a:lnTo>
                  <a:pt x="4092" y="1172201"/>
                </a:lnTo>
                <a:lnTo>
                  <a:pt x="9144" y="1217998"/>
                </a:lnTo>
                <a:lnTo>
                  <a:pt x="16145" y="1263201"/>
                </a:lnTo>
                <a:lnTo>
                  <a:pt x="25053" y="1307771"/>
                </a:lnTo>
                <a:lnTo>
                  <a:pt x="35826" y="1351667"/>
                </a:lnTo>
                <a:lnTo>
                  <a:pt x="48423" y="1394849"/>
                </a:lnTo>
                <a:lnTo>
                  <a:pt x="62801" y="1437276"/>
                </a:lnTo>
                <a:lnTo>
                  <a:pt x="78919" y="1478908"/>
                </a:lnTo>
                <a:lnTo>
                  <a:pt x="96735" y="1519704"/>
                </a:lnTo>
                <a:lnTo>
                  <a:pt x="116208" y="1559625"/>
                </a:lnTo>
                <a:lnTo>
                  <a:pt x="137295" y="1598630"/>
                </a:lnTo>
                <a:lnTo>
                  <a:pt x="159956" y="1636678"/>
                </a:lnTo>
                <a:lnTo>
                  <a:pt x="184147" y="1673728"/>
                </a:lnTo>
                <a:lnTo>
                  <a:pt x="209828" y="1709741"/>
                </a:lnTo>
                <a:lnTo>
                  <a:pt x="236957" y="1744677"/>
                </a:lnTo>
                <a:lnTo>
                  <a:pt x="265492" y="1778494"/>
                </a:lnTo>
                <a:lnTo>
                  <a:pt x="295390" y="1811152"/>
                </a:lnTo>
                <a:lnTo>
                  <a:pt x="326612" y="1842611"/>
                </a:lnTo>
                <a:lnTo>
                  <a:pt x="359114" y="1872830"/>
                </a:lnTo>
                <a:lnTo>
                  <a:pt x="392855" y="1901770"/>
                </a:lnTo>
                <a:lnTo>
                  <a:pt x="427793" y="1929389"/>
                </a:lnTo>
                <a:lnTo>
                  <a:pt x="463887" y="1955647"/>
                </a:lnTo>
                <a:lnTo>
                  <a:pt x="501094" y="1980504"/>
                </a:lnTo>
                <a:lnTo>
                  <a:pt x="539374" y="2003919"/>
                </a:lnTo>
                <a:lnTo>
                  <a:pt x="578684" y="2025853"/>
                </a:lnTo>
                <a:lnTo>
                  <a:pt x="618982" y="2046264"/>
                </a:lnTo>
                <a:lnTo>
                  <a:pt x="660227" y="2065112"/>
                </a:lnTo>
                <a:lnTo>
                  <a:pt x="702377" y="2082357"/>
                </a:lnTo>
                <a:lnTo>
                  <a:pt x="745391" y="2097958"/>
                </a:lnTo>
                <a:lnTo>
                  <a:pt x="789226" y="2111875"/>
                </a:lnTo>
                <a:lnTo>
                  <a:pt x="833841" y="2124068"/>
                </a:lnTo>
                <a:lnTo>
                  <a:pt x="879193" y="2134495"/>
                </a:lnTo>
                <a:lnTo>
                  <a:pt x="925243" y="2143118"/>
                </a:lnTo>
                <a:lnTo>
                  <a:pt x="971946" y="2149894"/>
                </a:lnTo>
                <a:lnTo>
                  <a:pt x="1019263" y="2154785"/>
                </a:lnTo>
                <a:lnTo>
                  <a:pt x="1067151" y="2157749"/>
                </a:lnTo>
                <a:lnTo>
                  <a:pt x="1115568" y="2158746"/>
                </a:lnTo>
                <a:lnTo>
                  <a:pt x="1163986" y="2157749"/>
                </a:lnTo>
                <a:lnTo>
                  <a:pt x="1211878" y="2154785"/>
                </a:lnTo>
                <a:lnTo>
                  <a:pt x="1259202" y="2149894"/>
                </a:lnTo>
                <a:lnTo>
                  <a:pt x="1305916" y="2143118"/>
                </a:lnTo>
                <a:lnTo>
                  <a:pt x="1351978" y="2134495"/>
                </a:lnTo>
                <a:lnTo>
                  <a:pt x="1397345" y="2124068"/>
                </a:lnTo>
                <a:lnTo>
                  <a:pt x="1441977" y="2111875"/>
                </a:lnTo>
                <a:lnTo>
                  <a:pt x="1485831" y="2097958"/>
                </a:lnTo>
                <a:lnTo>
                  <a:pt x="1528866" y="2082357"/>
                </a:lnTo>
                <a:lnTo>
                  <a:pt x="1571038" y="2065112"/>
                </a:lnTo>
                <a:lnTo>
                  <a:pt x="1612307" y="2046264"/>
                </a:lnTo>
                <a:lnTo>
                  <a:pt x="1652631" y="2025853"/>
                </a:lnTo>
                <a:lnTo>
                  <a:pt x="1691968" y="2003919"/>
                </a:lnTo>
                <a:lnTo>
                  <a:pt x="1730275" y="1980504"/>
                </a:lnTo>
                <a:lnTo>
                  <a:pt x="1767511" y="1955647"/>
                </a:lnTo>
                <a:lnTo>
                  <a:pt x="1803633" y="1929389"/>
                </a:lnTo>
                <a:lnTo>
                  <a:pt x="1838601" y="1901770"/>
                </a:lnTo>
                <a:lnTo>
                  <a:pt x="1872372" y="1872830"/>
                </a:lnTo>
                <a:lnTo>
                  <a:pt x="1904904" y="1842611"/>
                </a:lnTo>
                <a:lnTo>
                  <a:pt x="1936156" y="1811152"/>
                </a:lnTo>
                <a:lnTo>
                  <a:pt x="1966084" y="1778494"/>
                </a:lnTo>
                <a:lnTo>
                  <a:pt x="1994649" y="1744677"/>
                </a:lnTo>
                <a:lnTo>
                  <a:pt x="2021806" y="1709741"/>
                </a:lnTo>
                <a:lnTo>
                  <a:pt x="2047516" y="1673728"/>
                </a:lnTo>
                <a:lnTo>
                  <a:pt x="2071735" y="1636678"/>
                </a:lnTo>
                <a:lnTo>
                  <a:pt x="2094422" y="1598630"/>
                </a:lnTo>
                <a:lnTo>
                  <a:pt x="2115534" y="1559625"/>
                </a:lnTo>
                <a:lnTo>
                  <a:pt x="2135031" y="1519704"/>
                </a:lnTo>
                <a:lnTo>
                  <a:pt x="2152870" y="1478908"/>
                </a:lnTo>
                <a:lnTo>
                  <a:pt x="2169009" y="1437276"/>
                </a:lnTo>
                <a:lnTo>
                  <a:pt x="2183406" y="1394849"/>
                </a:lnTo>
                <a:lnTo>
                  <a:pt x="2196020" y="1351667"/>
                </a:lnTo>
                <a:lnTo>
                  <a:pt x="2206808" y="1307771"/>
                </a:lnTo>
                <a:lnTo>
                  <a:pt x="2215728" y="1263201"/>
                </a:lnTo>
                <a:lnTo>
                  <a:pt x="2222739" y="1217998"/>
                </a:lnTo>
                <a:lnTo>
                  <a:pt x="2227799" y="1172201"/>
                </a:lnTo>
                <a:lnTo>
                  <a:pt x="2230866" y="1125853"/>
                </a:lnTo>
                <a:lnTo>
                  <a:pt x="2231898" y="1078992"/>
                </a:lnTo>
                <a:lnTo>
                  <a:pt x="2230866" y="1032189"/>
                </a:lnTo>
                <a:lnTo>
                  <a:pt x="2227799" y="985896"/>
                </a:lnTo>
                <a:lnTo>
                  <a:pt x="2222739" y="940152"/>
                </a:lnTo>
                <a:lnTo>
                  <a:pt x="2215728" y="894998"/>
                </a:lnTo>
                <a:lnTo>
                  <a:pt x="2206808" y="850475"/>
                </a:lnTo>
                <a:lnTo>
                  <a:pt x="2196020" y="806623"/>
                </a:lnTo>
                <a:lnTo>
                  <a:pt x="2183406" y="763483"/>
                </a:lnTo>
                <a:lnTo>
                  <a:pt x="2169009" y="721094"/>
                </a:lnTo>
                <a:lnTo>
                  <a:pt x="2152870" y="679499"/>
                </a:lnTo>
                <a:lnTo>
                  <a:pt x="2135031" y="638736"/>
                </a:lnTo>
                <a:lnTo>
                  <a:pt x="2115534" y="598846"/>
                </a:lnTo>
                <a:lnTo>
                  <a:pt x="2094422" y="559871"/>
                </a:lnTo>
                <a:lnTo>
                  <a:pt x="2071735" y="521850"/>
                </a:lnTo>
                <a:lnTo>
                  <a:pt x="2047516" y="484825"/>
                </a:lnTo>
                <a:lnTo>
                  <a:pt x="2021806" y="448835"/>
                </a:lnTo>
                <a:lnTo>
                  <a:pt x="1994649" y="413920"/>
                </a:lnTo>
                <a:lnTo>
                  <a:pt x="1966084" y="380123"/>
                </a:lnTo>
                <a:lnTo>
                  <a:pt x="1936156" y="347482"/>
                </a:lnTo>
                <a:lnTo>
                  <a:pt x="1904904" y="316039"/>
                </a:lnTo>
                <a:lnTo>
                  <a:pt x="1872372" y="285834"/>
                </a:lnTo>
                <a:lnTo>
                  <a:pt x="1838601" y="256907"/>
                </a:lnTo>
                <a:lnTo>
                  <a:pt x="1803633" y="229299"/>
                </a:lnTo>
                <a:lnTo>
                  <a:pt x="1767511" y="203051"/>
                </a:lnTo>
                <a:lnTo>
                  <a:pt x="1730275" y="178203"/>
                </a:lnTo>
                <a:lnTo>
                  <a:pt x="1691968" y="154795"/>
                </a:lnTo>
                <a:lnTo>
                  <a:pt x="1652631" y="132868"/>
                </a:lnTo>
                <a:lnTo>
                  <a:pt x="1612307" y="112463"/>
                </a:lnTo>
                <a:lnTo>
                  <a:pt x="1571038" y="93619"/>
                </a:lnTo>
                <a:lnTo>
                  <a:pt x="1528866" y="76378"/>
                </a:lnTo>
                <a:lnTo>
                  <a:pt x="1485831" y="60780"/>
                </a:lnTo>
                <a:lnTo>
                  <a:pt x="1441977" y="46865"/>
                </a:lnTo>
                <a:lnTo>
                  <a:pt x="1397345" y="34674"/>
                </a:lnTo>
                <a:lnTo>
                  <a:pt x="1351978" y="24248"/>
                </a:lnTo>
                <a:lnTo>
                  <a:pt x="1305916" y="15627"/>
                </a:lnTo>
                <a:lnTo>
                  <a:pt x="1259202" y="8850"/>
                </a:lnTo>
                <a:lnTo>
                  <a:pt x="1211878" y="3960"/>
                </a:lnTo>
                <a:lnTo>
                  <a:pt x="1163986" y="996"/>
                </a:lnTo>
                <a:lnTo>
                  <a:pt x="1115568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9125" y="1442085"/>
            <a:ext cx="2607310" cy="94297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3185" indent="24130" algn="just">
              <a:lnSpc>
                <a:spcPct val="100000"/>
              </a:lnSpc>
              <a:spcBef>
                <a:spcPts val="310"/>
              </a:spcBef>
            </a:pPr>
            <a:r>
              <a:rPr sz="1400" spc="-5" dirty="0">
                <a:latin typeface="Arial"/>
                <a:cs typeface="Arial"/>
              </a:rPr>
              <a:t>Igbo uno de los </a:t>
            </a:r>
            <a:r>
              <a:rPr sz="1400" spc="-10" dirty="0">
                <a:latin typeface="Arial"/>
                <a:cs typeface="Arial"/>
              </a:rPr>
              <a:t>innumerables  grupos étnicos. </a:t>
            </a:r>
            <a:r>
              <a:rPr sz="1400" spc="-5" dirty="0">
                <a:latin typeface="Arial"/>
                <a:cs typeface="Arial"/>
              </a:rPr>
              <a:t>Sin </a:t>
            </a:r>
            <a:r>
              <a:rPr sz="1400" spc="-10" dirty="0">
                <a:latin typeface="Arial"/>
                <a:cs typeface="Arial"/>
              </a:rPr>
              <a:t>embargo,  lengua </a:t>
            </a:r>
            <a:r>
              <a:rPr sz="1400" spc="-5" dirty="0">
                <a:latin typeface="Arial"/>
                <a:cs typeface="Arial"/>
              </a:rPr>
              <a:t>Igbo </a:t>
            </a:r>
            <a:r>
              <a:rPr sz="1400" spc="-10" dirty="0">
                <a:latin typeface="Arial"/>
                <a:cs typeface="Arial"/>
              </a:rPr>
              <a:t>hablada </a:t>
            </a:r>
            <a:r>
              <a:rPr sz="1400" spc="-5" dirty="0">
                <a:latin typeface="Arial"/>
                <a:cs typeface="Arial"/>
              </a:rPr>
              <a:t>por </a:t>
            </a:r>
            <a:r>
              <a:rPr sz="1400" spc="-10" dirty="0">
                <a:latin typeface="Arial"/>
                <a:cs typeface="Arial"/>
              </a:rPr>
              <a:t>65% 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población </a:t>
            </a:r>
            <a:r>
              <a:rPr sz="1400" spc="-5" dirty="0">
                <a:latin typeface="Arial"/>
                <a:cs typeface="Arial"/>
              </a:rPr>
              <a:t>de toda 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región.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7383" y="4799457"/>
            <a:ext cx="5194300" cy="1541780"/>
          </a:xfrm>
          <a:custGeom>
            <a:avLst/>
            <a:gdLst/>
            <a:ahLst/>
            <a:cxnLst/>
            <a:rect l="l" t="t" r="r" b="b"/>
            <a:pathLst>
              <a:path w="5194300" h="1541779">
                <a:moveTo>
                  <a:pt x="0" y="0"/>
                </a:moveTo>
                <a:lnTo>
                  <a:pt x="0" y="1541526"/>
                </a:lnTo>
                <a:lnTo>
                  <a:pt x="5193792" y="1541526"/>
                </a:lnTo>
                <a:lnTo>
                  <a:pt x="5193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9585" y="5085806"/>
            <a:ext cx="4971415" cy="110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265" indent="-342265">
              <a:lnSpc>
                <a:spcPct val="79600"/>
              </a:lnSpc>
              <a:buClr>
                <a:srgbClr val="010000"/>
              </a:buClr>
              <a:buChar char="•"/>
              <a:tabLst>
                <a:tab pos="342265" algn="l"/>
                <a:tab pos="342900" algn="l"/>
              </a:tabLst>
            </a:pPr>
            <a:r>
              <a:rPr sz="1400" spc="-10" dirty="0">
                <a:latin typeface="Arial"/>
                <a:cs typeface="Arial"/>
              </a:rPr>
              <a:t>Comercio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esclavizados </a:t>
            </a:r>
            <a:r>
              <a:rPr sz="1400" spc="-5" dirty="0">
                <a:latin typeface="Arial"/>
                <a:cs typeface="Arial"/>
              </a:rPr>
              <a:t>en tierra Igbo, como en resto </a:t>
            </a:r>
            <a:r>
              <a:rPr sz="1400" spc="-10" dirty="0">
                <a:latin typeface="Arial"/>
                <a:cs typeface="Arial"/>
              </a:rPr>
              <a:t>de  bahía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Biafra, </a:t>
            </a:r>
            <a:r>
              <a:rPr sz="1400" spc="-5" dirty="0">
                <a:latin typeface="Arial"/>
                <a:cs typeface="Arial"/>
              </a:rPr>
              <a:t>dominado por </a:t>
            </a:r>
            <a:r>
              <a:rPr sz="1400" spc="-10" dirty="0">
                <a:latin typeface="Arial"/>
                <a:cs typeface="Arial"/>
              </a:rPr>
              <a:t>grupo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000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42265" marR="147955" indent="-342265">
              <a:lnSpc>
                <a:spcPct val="79600"/>
              </a:lnSpc>
              <a:buClr>
                <a:srgbClr val="010000"/>
              </a:buClr>
              <a:buChar char="•"/>
              <a:tabLst>
                <a:tab pos="342265" algn="l"/>
                <a:tab pos="342900" algn="l"/>
              </a:tabLst>
            </a:pPr>
            <a:r>
              <a:rPr sz="1400" spc="-10" dirty="0">
                <a:latin typeface="Arial"/>
                <a:cs typeface="Arial"/>
              </a:rPr>
              <a:t>Puerto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Bonny, </a:t>
            </a:r>
            <a:r>
              <a:rPr sz="1400" spc="-5" dirty="0">
                <a:latin typeface="Arial"/>
                <a:cs typeface="Arial"/>
              </a:rPr>
              <a:t>adyacente a </a:t>
            </a:r>
            <a:r>
              <a:rPr sz="1400" spc="-10" dirty="0">
                <a:latin typeface="Arial"/>
                <a:cs typeface="Arial"/>
              </a:rPr>
              <a:t>tierras centrales Igbo,  principal puerto regional substituye </a:t>
            </a:r>
            <a:r>
              <a:rPr sz="1400" spc="-5" dirty="0">
                <a:latin typeface="Arial"/>
                <a:cs typeface="Arial"/>
              </a:rPr>
              <a:t>al puerto Old </a:t>
            </a:r>
            <a:r>
              <a:rPr sz="1400" spc="-10" dirty="0">
                <a:latin typeface="Arial"/>
                <a:cs typeface="Arial"/>
              </a:rPr>
              <a:t>Calabar  </a:t>
            </a:r>
            <a:r>
              <a:rPr sz="1400" spc="-5" dirty="0">
                <a:latin typeface="Arial"/>
                <a:cs typeface="Arial"/>
              </a:rPr>
              <a:t>en el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este.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4020" y="613702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3020695">
              <a:lnSpc>
                <a:spcPct val="100000"/>
              </a:lnSpc>
            </a:pPr>
            <a:r>
              <a:rPr dirty="0"/>
              <a:t>Tierra</a:t>
            </a:r>
            <a:r>
              <a:rPr spc="-95" dirty="0"/>
              <a:t> </a:t>
            </a:r>
            <a:r>
              <a:rPr dirty="0"/>
              <a:t>Igbo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8660" marR="5080" indent="-342265">
              <a:lnSpc>
                <a:spcPct val="90500"/>
              </a:lnSpc>
              <a:buClr>
                <a:srgbClr val="010000"/>
              </a:buClr>
              <a:buChar char="•"/>
              <a:tabLst>
                <a:tab pos="4518660" algn="l"/>
                <a:tab pos="4519295" algn="l"/>
              </a:tabLst>
            </a:pPr>
            <a:r>
              <a:rPr spc="-5" dirty="0"/>
              <a:t>Hablantes Igbo </a:t>
            </a:r>
            <a:r>
              <a:rPr dirty="0"/>
              <a:t>= </a:t>
            </a:r>
            <a:r>
              <a:rPr spc="-5" dirty="0"/>
              <a:t>Aprox. </a:t>
            </a:r>
            <a:r>
              <a:rPr dirty="0"/>
              <a:t>60% de todas  </a:t>
            </a:r>
            <a:r>
              <a:rPr spc="-5" dirty="0"/>
              <a:t>las personas sacadas por bahía de  Biafra durante la era del comercio  atlántico de esclavizados, muchos con  destino </a:t>
            </a:r>
            <a:r>
              <a:rPr dirty="0"/>
              <a:t>a </a:t>
            </a:r>
            <a:r>
              <a:rPr spc="-5" dirty="0"/>
              <a:t>América española, donde  formaron parte de grupos conocidos  como biafras </a:t>
            </a:r>
            <a:r>
              <a:rPr dirty="0"/>
              <a:t>y</a:t>
            </a:r>
            <a:r>
              <a:rPr spc="-70" dirty="0"/>
              <a:t> </a:t>
            </a:r>
            <a:r>
              <a:rPr spc="-5" dirty="0"/>
              <a:t>caravalíes.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9607" y="3511501"/>
            <a:ext cx="3862070" cy="236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426720" indent="-342265">
              <a:lnSpc>
                <a:spcPct val="904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Esclavización por género en tierra  </a:t>
            </a:r>
            <a:r>
              <a:rPr sz="1600" dirty="0">
                <a:latin typeface="Arial"/>
                <a:cs typeface="Arial"/>
              </a:rPr>
              <a:t>Igbo (1:3 mujeres), debido a tres  </a:t>
            </a:r>
            <a:r>
              <a:rPr sz="1600" spc="-5" dirty="0">
                <a:latin typeface="Arial"/>
                <a:cs typeface="Arial"/>
              </a:rPr>
              <a:t>razones: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ts val="1830"/>
              </a:lnSpc>
              <a:spcBef>
                <a:spcPts val="204"/>
              </a:spcBef>
              <a:buClr>
                <a:srgbClr val="01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Importancia de hombres 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agricultura</a:t>
            </a:r>
            <a:endParaRPr sz="1600" dirty="0">
              <a:latin typeface="Arial"/>
              <a:cs typeface="Arial"/>
            </a:endParaRPr>
          </a:p>
          <a:p>
            <a:pPr marL="354965">
              <a:lnSpc>
                <a:spcPts val="1830"/>
              </a:lnSpc>
            </a:pPr>
            <a:r>
              <a:rPr sz="1600" dirty="0">
                <a:latin typeface="Arial"/>
                <a:cs typeface="Arial"/>
              </a:rPr>
              <a:t>= </a:t>
            </a:r>
            <a:r>
              <a:rPr sz="1600" spc="-5" dirty="0">
                <a:latin typeface="Arial"/>
                <a:cs typeface="Arial"/>
              </a:rPr>
              <a:t>dificultad para </a:t>
            </a:r>
            <a:r>
              <a:rPr sz="1600" spc="-5" dirty="0" err="1">
                <a:latin typeface="Arial"/>
                <a:cs typeface="Arial"/>
              </a:rPr>
              <a:t>permitir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esclavización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354965" marR="687070" indent="-342265">
              <a:lnSpc>
                <a:spcPct val="90400"/>
              </a:lnSpc>
              <a:spcBef>
                <a:spcPts val="385"/>
              </a:spcBef>
              <a:buClr>
                <a:srgbClr val="010000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Comercio interno de cautivos  privilegiaba más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varones que  </a:t>
            </a:r>
            <a:r>
              <a:rPr sz="1600" spc="-5" dirty="0" err="1" smtClean="0">
                <a:latin typeface="Arial"/>
                <a:cs typeface="Arial"/>
              </a:rPr>
              <a:t>mujeres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354965" marR="596900" indent="-342265">
              <a:lnSpc>
                <a:spcPts val="1739"/>
              </a:lnSpc>
              <a:spcBef>
                <a:spcPts val="409"/>
              </a:spcBef>
              <a:buClr>
                <a:srgbClr val="010000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Ausencia virtual de demanda de  </a:t>
            </a:r>
            <a:r>
              <a:rPr sz="1600" spc="-5" dirty="0" err="1" smtClean="0">
                <a:latin typeface="Arial"/>
                <a:cs typeface="Arial"/>
              </a:rPr>
              <a:t>mujeres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603" y="2422779"/>
            <a:ext cx="4165853" cy="2492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773" y="4913248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0704" y="1297305"/>
            <a:ext cx="1969770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029" y="1343025"/>
            <a:ext cx="5836920" cy="4825365"/>
          </a:xfrm>
          <a:custGeom>
            <a:avLst/>
            <a:gdLst/>
            <a:ahLst/>
            <a:cxnLst/>
            <a:rect l="l" t="t" r="r" b="b"/>
            <a:pathLst>
              <a:path w="5836920" h="4825365">
                <a:moveTo>
                  <a:pt x="3168396" y="4824984"/>
                </a:moveTo>
                <a:lnTo>
                  <a:pt x="3168396" y="0"/>
                </a:lnTo>
                <a:lnTo>
                  <a:pt x="0" y="0"/>
                </a:lnTo>
                <a:lnTo>
                  <a:pt x="0" y="4824984"/>
                </a:lnTo>
                <a:lnTo>
                  <a:pt x="3168396" y="4824984"/>
                </a:lnTo>
                <a:close/>
              </a:path>
              <a:path w="5836920" h="4825365">
                <a:moveTo>
                  <a:pt x="5836920" y="1527809"/>
                </a:moveTo>
                <a:lnTo>
                  <a:pt x="3168396" y="804671"/>
                </a:lnTo>
                <a:lnTo>
                  <a:pt x="3168396" y="2010155"/>
                </a:lnTo>
                <a:lnTo>
                  <a:pt x="5836920" y="152780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" y="1343025"/>
            <a:ext cx="5836920" cy="4825365"/>
          </a:xfrm>
          <a:custGeom>
            <a:avLst/>
            <a:gdLst/>
            <a:ahLst/>
            <a:cxnLst/>
            <a:rect l="l" t="t" r="r" b="b"/>
            <a:pathLst>
              <a:path w="5836920" h="4825365">
                <a:moveTo>
                  <a:pt x="0" y="0"/>
                </a:moveTo>
                <a:lnTo>
                  <a:pt x="0" y="4824984"/>
                </a:lnTo>
                <a:lnTo>
                  <a:pt x="3168396" y="4824984"/>
                </a:lnTo>
                <a:lnTo>
                  <a:pt x="3168396" y="2010155"/>
                </a:lnTo>
                <a:lnTo>
                  <a:pt x="5836920" y="1527809"/>
                </a:lnTo>
                <a:lnTo>
                  <a:pt x="3168396" y="804671"/>
                </a:lnTo>
                <a:lnTo>
                  <a:pt x="3168396" y="0"/>
                </a:lnTo>
                <a:lnTo>
                  <a:pt x="184861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498597"/>
          </a:xfrm>
          <a:prstGeom prst="rect">
            <a:avLst/>
          </a:prstGeom>
        </p:spPr>
        <p:txBody>
          <a:bodyPr vert="horz" wrap="square" lIns="0" tIns="67055" rIns="0" bIns="0" rtlCol="0">
            <a:spAutoFit/>
          </a:bodyPr>
          <a:lstStyle/>
          <a:p>
            <a:pPr marL="2604770">
              <a:lnSpc>
                <a:spcPct val="100000"/>
              </a:lnSpc>
            </a:pPr>
            <a:r>
              <a:rPr dirty="0" err="1"/>
              <a:t>Reino</a:t>
            </a:r>
            <a:r>
              <a:rPr dirty="0"/>
              <a:t> </a:t>
            </a:r>
            <a:r>
              <a:rPr dirty="0" smtClean="0"/>
              <a:t>de</a:t>
            </a:r>
            <a:r>
              <a:rPr lang="es-PA" dirty="0" smtClean="0"/>
              <a:t>l</a:t>
            </a:r>
            <a:r>
              <a:rPr spc="-95" dirty="0" smtClean="0"/>
              <a:t> </a:t>
            </a:r>
            <a:r>
              <a:rPr lang="es-PA" dirty="0"/>
              <a:t>C</a:t>
            </a:r>
            <a:r>
              <a:rPr dirty="0" err="1" smtClean="0"/>
              <a:t>ongo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934330" y="4534280"/>
            <a:ext cx="3603625" cy="151900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92138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Gran cantidad de africanos  que llegan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Centro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América</a:t>
            </a:r>
            <a:endParaRPr sz="1600" dirty="0">
              <a:latin typeface="Arial"/>
              <a:cs typeface="Arial"/>
            </a:endParaRPr>
          </a:p>
          <a:p>
            <a:pPr marL="147955" marR="85090" indent="-5651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procedían de región centro-occidental  de África, en la que </a:t>
            </a:r>
            <a:r>
              <a:rPr lang="es-PA" sz="1600" spc="-5" dirty="0" smtClean="0">
                <a:latin typeface="Arial"/>
                <a:cs typeface="Arial"/>
              </a:rPr>
              <a:t>el </a:t>
            </a:r>
            <a:r>
              <a:rPr sz="1600" spc="-5" dirty="0" err="1" smtClean="0">
                <a:latin typeface="Arial"/>
                <a:cs typeface="Arial"/>
              </a:rPr>
              <a:t>reino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 </a:t>
            </a:r>
            <a:r>
              <a:rPr lang="es-PA" sz="1600" spc="-5" dirty="0" smtClean="0">
                <a:latin typeface="Arial"/>
                <a:cs typeface="Arial"/>
              </a:rPr>
              <a:t>C</a:t>
            </a:r>
            <a:r>
              <a:rPr sz="1600" spc="-5" dirty="0" err="1" smtClean="0">
                <a:latin typeface="Arial"/>
                <a:cs typeface="Arial"/>
              </a:rPr>
              <a:t>ongo</a:t>
            </a:r>
            <a:r>
              <a:rPr sz="1600" spc="-5" dirty="0" smtClean="0">
                <a:latin typeface="Arial"/>
                <a:cs typeface="Arial"/>
              </a:rPr>
              <a:t>  </a:t>
            </a:r>
            <a:r>
              <a:rPr sz="1600" spc="-5" dirty="0">
                <a:latin typeface="Arial"/>
                <a:cs typeface="Arial"/>
              </a:rPr>
              <a:t>desempeñó un papel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protagónico.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9437" y="1631061"/>
            <a:ext cx="2670048" cy="4176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40753" y="3761104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3895" y="584972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604770">
              <a:lnSpc>
                <a:spcPct val="100000"/>
              </a:lnSpc>
            </a:pPr>
            <a:r>
              <a:rPr dirty="0"/>
              <a:t>Reino de</a:t>
            </a:r>
            <a:r>
              <a:rPr spc="-95" dirty="0"/>
              <a:t> </a:t>
            </a:r>
            <a:r>
              <a:rPr dirty="0"/>
              <a:t>Kongo</a:t>
            </a:r>
          </a:p>
        </p:txBody>
      </p:sp>
      <p:sp>
        <p:nvSpPr>
          <p:cNvPr id="3" name="object 3"/>
          <p:cNvSpPr/>
          <p:nvPr/>
        </p:nvSpPr>
        <p:spPr>
          <a:xfrm>
            <a:off x="4805553" y="1414653"/>
            <a:ext cx="3833621" cy="5040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675" y="4223384"/>
            <a:ext cx="1513840" cy="647700"/>
          </a:xfrm>
          <a:custGeom>
            <a:avLst/>
            <a:gdLst/>
            <a:ahLst/>
            <a:cxnLst/>
            <a:rect l="l" t="t" r="r" b="b"/>
            <a:pathLst>
              <a:path w="1513839" h="647700">
                <a:moveTo>
                  <a:pt x="1513332" y="323849"/>
                </a:moveTo>
                <a:lnTo>
                  <a:pt x="1502364" y="268570"/>
                </a:lnTo>
                <a:lnTo>
                  <a:pt x="1470676" y="216343"/>
                </a:lnTo>
                <a:lnTo>
                  <a:pt x="1420093" y="167942"/>
                </a:lnTo>
                <a:lnTo>
                  <a:pt x="1388285" y="145418"/>
                </a:lnTo>
                <a:lnTo>
                  <a:pt x="1352438" y="124141"/>
                </a:lnTo>
                <a:lnTo>
                  <a:pt x="1312778" y="104207"/>
                </a:lnTo>
                <a:lnTo>
                  <a:pt x="1269534" y="85712"/>
                </a:lnTo>
                <a:lnTo>
                  <a:pt x="1222934" y="68754"/>
                </a:lnTo>
                <a:lnTo>
                  <a:pt x="1173205" y="53429"/>
                </a:lnTo>
                <a:lnTo>
                  <a:pt x="1120576" y="39834"/>
                </a:lnTo>
                <a:lnTo>
                  <a:pt x="1065276" y="28065"/>
                </a:lnTo>
                <a:lnTo>
                  <a:pt x="1007530" y="18219"/>
                </a:lnTo>
                <a:lnTo>
                  <a:pt x="947569" y="10393"/>
                </a:lnTo>
                <a:lnTo>
                  <a:pt x="885619" y="4683"/>
                </a:lnTo>
                <a:lnTo>
                  <a:pt x="821908" y="1187"/>
                </a:lnTo>
                <a:lnTo>
                  <a:pt x="756666" y="0"/>
                </a:lnTo>
                <a:lnTo>
                  <a:pt x="691423" y="1187"/>
                </a:lnTo>
                <a:lnTo>
                  <a:pt x="627712" y="4683"/>
                </a:lnTo>
                <a:lnTo>
                  <a:pt x="565762" y="10393"/>
                </a:lnTo>
                <a:lnTo>
                  <a:pt x="505801" y="18219"/>
                </a:lnTo>
                <a:lnTo>
                  <a:pt x="448056" y="28065"/>
                </a:lnTo>
                <a:lnTo>
                  <a:pt x="392755" y="39834"/>
                </a:lnTo>
                <a:lnTo>
                  <a:pt x="340126" y="53429"/>
                </a:lnTo>
                <a:lnTo>
                  <a:pt x="290397" y="68754"/>
                </a:lnTo>
                <a:lnTo>
                  <a:pt x="243797" y="85712"/>
                </a:lnTo>
                <a:lnTo>
                  <a:pt x="200553" y="104207"/>
                </a:lnTo>
                <a:lnTo>
                  <a:pt x="160893" y="124141"/>
                </a:lnTo>
                <a:lnTo>
                  <a:pt x="125046" y="145418"/>
                </a:lnTo>
                <a:lnTo>
                  <a:pt x="93238" y="167942"/>
                </a:lnTo>
                <a:lnTo>
                  <a:pt x="42655" y="216343"/>
                </a:lnTo>
                <a:lnTo>
                  <a:pt x="10967" y="268570"/>
                </a:lnTo>
                <a:lnTo>
                  <a:pt x="0" y="323850"/>
                </a:lnTo>
                <a:lnTo>
                  <a:pt x="2779" y="351715"/>
                </a:lnTo>
                <a:lnTo>
                  <a:pt x="24335" y="405417"/>
                </a:lnTo>
                <a:lnTo>
                  <a:pt x="65698" y="455756"/>
                </a:lnTo>
                <a:lnTo>
                  <a:pt x="125046" y="501945"/>
                </a:lnTo>
                <a:lnTo>
                  <a:pt x="160893" y="523236"/>
                </a:lnTo>
                <a:lnTo>
                  <a:pt x="200553" y="543193"/>
                </a:lnTo>
                <a:lnTo>
                  <a:pt x="243797" y="561717"/>
                </a:lnTo>
                <a:lnTo>
                  <a:pt x="290397" y="578710"/>
                </a:lnTo>
                <a:lnTo>
                  <a:pt x="340126" y="594074"/>
                </a:lnTo>
                <a:lnTo>
                  <a:pt x="392755" y="607709"/>
                </a:lnTo>
                <a:lnTo>
                  <a:pt x="448056" y="619517"/>
                </a:lnTo>
                <a:lnTo>
                  <a:pt x="505801" y="629400"/>
                </a:lnTo>
                <a:lnTo>
                  <a:pt x="565762" y="637258"/>
                </a:lnTo>
                <a:lnTo>
                  <a:pt x="627712" y="642993"/>
                </a:lnTo>
                <a:lnTo>
                  <a:pt x="691423" y="646506"/>
                </a:lnTo>
                <a:lnTo>
                  <a:pt x="756666" y="647700"/>
                </a:lnTo>
                <a:lnTo>
                  <a:pt x="821908" y="646506"/>
                </a:lnTo>
                <a:lnTo>
                  <a:pt x="885619" y="642993"/>
                </a:lnTo>
                <a:lnTo>
                  <a:pt x="947569" y="637258"/>
                </a:lnTo>
                <a:lnTo>
                  <a:pt x="1007530" y="629400"/>
                </a:lnTo>
                <a:lnTo>
                  <a:pt x="1065276" y="619517"/>
                </a:lnTo>
                <a:lnTo>
                  <a:pt x="1120576" y="607709"/>
                </a:lnTo>
                <a:lnTo>
                  <a:pt x="1173205" y="594074"/>
                </a:lnTo>
                <a:lnTo>
                  <a:pt x="1222934" y="578710"/>
                </a:lnTo>
                <a:lnTo>
                  <a:pt x="1269534" y="561717"/>
                </a:lnTo>
                <a:lnTo>
                  <a:pt x="1312778" y="543193"/>
                </a:lnTo>
                <a:lnTo>
                  <a:pt x="1352438" y="523236"/>
                </a:lnTo>
                <a:lnTo>
                  <a:pt x="1388285" y="501945"/>
                </a:lnTo>
                <a:lnTo>
                  <a:pt x="1420093" y="479419"/>
                </a:lnTo>
                <a:lnTo>
                  <a:pt x="1470676" y="431056"/>
                </a:lnTo>
                <a:lnTo>
                  <a:pt x="1502364" y="378937"/>
                </a:lnTo>
                <a:lnTo>
                  <a:pt x="1513332" y="32384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675" y="4223384"/>
            <a:ext cx="1513840" cy="647700"/>
          </a:xfrm>
          <a:custGeom>
            <a:avLst/>
            <a:gdLst/>
            <a:ahLst/>
            <a:cxnLst/>
            <a:rect l="l" t="t" r="r" b="b"/>
            <a:pathLst>
              <a:path w="1513839" h="647700">
                <a:moveTo>
                  <a:pt x="756666" y="0"/>
                </a:moveTo>
                <a:lnTo>
                  <a:pt x="691423" y="1187"/>
                </a:lnTo>
                <a:lnTo>
                  <a:pt x="627712" y="4683"/>
                </a:lnTo>
                <a:lnTo>
                  <a:pt x="565762" y="10393"/>
                </a:lnTo>
                <a:lnTo>
                  <a:pt x="505801" y="18219"/>
                </a:lnTo>
                <a:lnTo>
                  <a:pt x="448056" y="28065"/>
                </a:lnTo>
                <a:lnTo>
                  <a:pt x="392755" y="39834"/>
                </a:lnTo>
                <a:lnTo>
                  <a:pt x="340126" y="53429"/>
                </a:lnTo>
                <a:lnTo>
                  <a:pt x="290397" y="68754"/>
                </a:lnTo>
                <a:lnTo>
                  <a:pt x="243797" y="85712"/>
                </a:lnTo>
                <a:lnTo>
                  <a:pt x="200553" y="104207"/>
                </a:lnTo>
                <a:lnTo>
                  <a:pt x="160893" y="124141"/>
                </a:lnTo>
                <a:lnTo>
                  <a:pt x="125046" y="145418"/>
                </a:lnTo>
                <a:lnTo>
                  <a:pt x="93238" y="167942"/>
                </a:lnTo>
                <a:lnTo>
                  <a:pt x="42655" y="216343"/>
                </a:lnTo>
                <a:lnTo>
                  <a:pt x="10967" y="268570"/>
                </a:lnTo>
                <a:lnTo>
                  <a:pt x="0" y="323850"/>
                </a:lnTo>
                <a:lnTo>
                  <a:pt x="2779" y="351715"/>
                </a:lnTo>
                <a:lnTo>
                  <a:pt x="24335" y="405417"/>
                </a:lnTo>
                <a:lnTo>
                  <a:pt x="65698" y="455756"/>
                </a:lnTo>
                <a:lnTo>
                  <a:pt x="125046" y="501945"/>
                </a:lnTo>
                <a:lnTo>
                  <a:pt x="160893" y="523236"/>
                </a:lnTo>
                <a:lnTo>
                  <a:pt x="200553" y="543193"/>
                </a:lnTo>
                <a:lnTo>
                  <a:pt x="243797" y="561717"/>
                </a:lnTo>
                <a:lnTo>
                  <a:pt x="290397" y="578710"/>
                </a:lnTo>
                <a:lnTo>
                  <a:pt x="340126" y="594074"/>
                </a:lnTo>
                <a:lnTo>
                  <a:pt x="392755" y="607709"/>
                </a:lnTo>
                <a:lnTo>
                  <a:pt x="448056" y="619517"/>
                </a:lnTo>
                <a:lnTo>
                  <a:pt x="505801" y="629400"/>
                </a:lnTo>
                <a:lnTo>
                  <a:pt x="565762" y="637258"/>
                </a:lnTo>
                <a:lnTo>
                  <a:pt x="627712" y="642993"/>
                </a:lnTo>
                <a:lnTo>
                  <a:pt x="691423" y="646506"/>
                </a:lnTo>
                <a:lnTo>
                  <a:pt x="756666" y="647700"/>
                </a:lnTo>
                <a:lnTo>
                  <a:pt x="821908" y="646506"/>
                </a:lnTo>
                <a:lnTo>
                  <a:pt x="885619" y="642993"/>
                </a:lnTo>
                <a:lnTo>
                  <a:pt x="947569" y="637258"/>
                </a:lnTo>
                <a:lnTo>
                  <a:pt x="1007530" y="629400"/>
                </a:lnTo>
                <a:lnTo>
                  <a:pt x="1065276" y="619517"/>
                </a:lnTo>
                <a:lnTo>
                  <a:pt x="1120576" y="607709"/>
                </a:lnTo>
                <a:lnTo>
                  <a:pt x="1173205" y="594074"/>
                </a:lnTo>
                <a:lnTo>
                  <a:pt x="1222934" y="578710"/>
                </a:lnTo>
                <a:lnTo>
                  <a:pt x="1269534" y="561717"/>
                </a:lnTo>
                <a:lnTo>
                  <a:pt x="1312778" y="543193"/>
                </a:lnTo>
                <a:lnTo>
                  <a:pt x="1352438" y="523236"/>
                </a:lnTo>
                <a:lnTo>
                  <a:pt x="1388285" y="501945"/>
                </a:lnTo>
                <a:lnTo>
                  <a:pt x="1420093" y="479419"/>
                </a:lnTo>
                <a:lnTo>
                  <a:pt x="1470676" y="431056"/>
                </a:lnTo>
                <a:lnTo>
                  <a:pt x="1502364" y="378937"/>
                </a:lnTo>
                <a:lnTo>
                  <a:pt x="1513332" y="323849"/>
                </a:lnTo>
                <a:lnTo>
                  <a:pt x="1510552" y="295876"/>
                </a:lnTo>
                <a:lnTo>
                  <a:pt x="1488996" y="242026"/>
                </a:lnTo>
                <a:lnTo>
                  <a:pt x="1447633" y="191616"/>
                </a:lnTo>
                <a:lnTo>
                  <a:pt x="1388285" y="145418"/>
                </a:lnTo>
                <a:lnTo>
                  <a:pt x="1352438" y="124141"/>
                </a:lnTo>
                <a:lnTo>
                  <a:pt x="1312778" y="104207"/>
                </a:lnTo>
                <a:lnTo>
                  <a:pt x="1269534" y="85712"/>
                </a:lnTo>
                <a:lnTo>
                  <a:pt x="1222934" y="68754"/>
                </a:lnTo>
                <a:lnTo>
                  <a:pt x="1173205" y="53429"/>
                </a:lnTo>
                <a:lnTo>
                  <a:pt x="1120576" y="39834"/>
                </a:lnTo>
                <a:lnTo>
                  <a:pt x="1065276" y="28065"/>
                </a:lnTo>
                <a:lnTo>
                  <a:pt x="1007530" y="18219"/>
                </a:lnTo>
                <a:lnTo>
                  <a:pt x="947569" y="10393"/>
                </a:lnTo>
                <a:lnTo>
                  <a:pt x="885619" y="4683"/>
                </a:lnTo>
                <a:lnTo>
                  <a:pt x="821908" y="1187"/>
                </a:lnTo>
                <a:lnTo>
                  <a:pt x="75666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9280" y="4223384"/>
            <a:ext cx="1512570" cy="647700"/>
          </a:xfrm>
          <a:custGeom>
            <a:avLst/>
            <a:gdLst/>
            <a:ahLst/>
            <a:cxnLst/>
            <a:rect l="l" t="t" r="r" b="b"/>
            <a:pathLst>
              <a:path w="1512570" h="647700">
                <a:moveTo>
                  <a:pt x="1512570" y="323849"/>
                </a:moveTo>
                <a:lnTo>
                  <a:pt x="1501625" y="268570"/>
                </a:lnTo>
                <a:lnTo>
                  <a:pt x="1470001" y="216343"/>
                </a:lnTo>
                <a:lnTo>
                  <a:pt x="1419511" y="167942"/>
                </a:lnTo>
                <a:lnTo>
                  <a:pt x="1387757" y="145418"/>
                </a:lnTo>
                <a:lnTo>
                  <a:pt x="1351967" y="124141"/>
                </a:lnTo>
                <a:lnTo>
                  <a:pt x="1312367" y="104207"/>
                </a:lnTo>
                <a:lnTo>
                  <a:pt x="1269183" y="85712"/>
                </a:lnTo>
                <a:lnTo>
                  <a:pt x="1222642" y="68754"/>
                </a:lnTo>
                <a:lnTo>
                  <a:pt x="1172971" y="53429"/>
                </a:lnTo>
                <a:lnTo>
                  <a:pt x="1120396" y="39834"/>
                </a:lnTo>
                <a:lnTo>
                  <a:pt x="1065145" y="28065"/>
                </a:lnTo>
                <a:lnTo>
                  <a:pt x="1007443" y="18219"/>
                </a:lnTo>
                <a:lnTo>
                  <a:pt x="947518" y="10393"/>
                </a:lnTo>
                <a:lnTo>
                  <a:pt x="885595" y="4683"/>
                </a:lnTo>
                <a:lnTo>
                  <a:pt x="821902" y="1187"/>
                </a:lnTo>
                <a:lnTo>
                  <a:pt x="756665" y="0"/>
                </a:lnTo>
                <a:lnTo>
                  <a:pt x="691315" y="1187"/>
                </a:lnTo>
                <a:lnTo>
                  <a:pt x="627520" y="4683"/>
                </a:lnTo>
                <a:lnTo>
                  <a:pt x="565506" y="10393"/>
                </a:lnTo>
                <a:lnTo>
                  <a:pt x="505501" y="18219"/>
                </a:lnTo>
                <a:lnTo>
                  <a:pt x="447729" y="28065"/>
                </a:lnTo>
                <a:lnTo>
                  <a:pt x="392417" y="39834"/>
                </a:lnTo>
                <a:lnTo>
                  <a:pt x="339790" y="53429"/>
                </a:lnTo>
                <a:lnTo>
                  <a:pt x="290075" y="68754"/>
                </a:lnTo>
                <a:lnTo>
                  <a:pt x="243497" y="85712"/>
                </a:lnTo>
                <a:lnTo>
                  <a:pt x="200283" y="104207"/>
                </a:lnTo>
                <a:lnTo>
                  <a:pt x="160659" y="124141"/>
                </a:lnTo>
                <a:lnTo>
                  <a:pt x="124850" y="145418"/>
                </a:lnTo>
                <a:lnTo>
                  <a:pt x="93082" y="167942"/>
                </a:lnTo>
                <a:lnTo>
                  <a:pt x="42575" y="216343"/>
                </a:lnTo>
                <a:lnTo>
                  <a:pt x="10945" y="268570"/>
                </a:lnTo>
                <a:lnTo>
                  <a:pt x="0" y="323850"/>
                </a:lnTo>
                <a:lnTo>
                  <a:pt x="2773" y="351715"/>
                </a:lnTo>
                <a:lnTo>
                  <a:pt x="24287" y="405417"/>
                </a:lnTo>
                <a:lnTo>
                  <a:pt x="65582" y="455756"/>
                </a:lnTo>
                <a:lnTo>
                  <a:pt x="124850" y="501945"/>
                </a:lnTo>
                <a:lnTo>
                  <a:pt x="160659" y="523236"/>
                </a:lnTo>
                <a:lnTo>
                  <a:pt x="200283" y="543193"/>
                </a:lnTo>
                <a:lnTo>
                  <a:pt x="243497" y="561717"/>
                </a:lnTo>
                <a:lnTo>
                  <a:pt x="290075" y="578710"/>
                </a:lnTo>
                <a:lnTo>
                  <a:pt x="339790" y="594074"/>
                </a:lnTo>
                <a:lnTo>
                  <a:pt x="392417" y="607709"/>
                </a:lnTo>
                <a:lnTo>
                  <a:pt x="447729" y="619517"/>
                </a:lnTo>
                <a:lnTo>
                  <a:pt x="505501" y="629400"/>
                </a:lnTo>
                <a:lnTo>
                  <a:pt x="565506" y="637258"/>
                </a:lnTo>
                <a:lnTo>
                  <a:pt x="627520" y="642993"/>
                </a:lnTo>
                <a:lnTo>
                  <a:pt x="691315" y="646506"/>
                </a:lnTo>
                <a:lnTo>
                  <a:pt x="756665" y="647700"/>
                </a:lnTo>
                <a:lnTo>
                  <a:pt x="821902" y="646506"/>
                </a:lnTo>
                <a:lnTo>
                  <a:pt x="885595" y="642993"/>
                </a:lnTo>
                <a:lnTo>
                  <a:pt x="947518" y="637258"/>
                </a:lnTo>
                <a:lnTo>
                  <a:pt x="1007443" y="629400"/>
                </a:lnTo>
                <a:lnTo>
                  <a:pt x="1065145" y="619517"/>
                </a:lnTo>
                <a:lnTo>
                  <a:pt x="1120396" y="607709"/>
                </a:lnTo>
                <a:lnTo>
                  <a:pt x="1172971" y="594074"/>
                </a:lnTo>
                <a:lnTo>
                  <a:pt x="1222642" y="578710"/>
                </a:lnTo>
                <a:lnTo>
                  <a:pt x="1269183" y="561717"/>
                </a:lnTo>
                <a:lnTo>
                  <a:pt x="1312367" y="543193"/>
                </a:lnTo>
                <a:lnTo>
                  <a:pt x="1351967" y="523236"/>
                </a:lnTo>
                <a:lnTo>
                  <a:pt x="1387757" y="501945"/>
                </a:lnTo>
                <a:lnTo>
                  <a:pt x="1419511" y="479419"/>
                </a:lnTo>
                <a:lnTo>
                  <a:pt x="1470001" y="431056"/>
                </a:lnTo>
                <a:lnTo>
                  <a:pt x="1501625" y="378937"/>
                </a:lnTo>
                <a:lnTo>
                  <a:pt x="1512570" y="32384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9280" y="4223384"/>
            <a:ext cx="1512570" cy="647700"/>
          </a:xfrm>
          <a:custGeom>
            <a:avLst/>
            <a:gdLst/>
            <a:ahLst/>
            <a:cxnLst/>
            <a:rect l="l" t="t" r="r" b="b"/>
            <a:pathLst>
              <a:path w="1512570" h="647700">
                <a:moveTo>
                  <a:pt x="756665" y="0"/>
                </a:moveTo>
                <a:lnTo>
                  <a:pt x="691315" y="1187"/>
                </a:lnTo>
                <a:lnTo>
                  <a:pt x="627520" y="4683"/>
                </a:lnTo>
                <a:lnTo>
                  <a:pt x="565506" y="10393"/>
                </a:lnTo>
                <a:lnTo>
                  <a:pt x="505501" y="18219"/>
                </a:lnTo>
                <a:lnTo>
                  <a:pt x="447729" y="28065"/>
                </a:lnTo>
                <a:lnTo>
                  <a:pt x="392417" y="39834"/>
                </a:lnTo>
                <a:lnTo>
                  <a:pt x="339790" y="53429"/>
                </a:lnTo>
                <a:lnTo>
                  <a:pt x="290075" y="68754"/>
                </a:lnTo>
                <a:lnTo>
                  <a:pt x="243497" y="85712"/>
                </a:lnTo>
                <a:lnTo>
                  <a:pt x="200283" y="104207"/>
                </a:lnTo>
                <a:lnTo>
                  <a:pt x="160659" y="124141"/>
                </a:lnTo>
                <a:lnTo>
                  <a:pt x="124850" y="145418"/>
                </a:lnTo>
                <a:lnTo>
                  <a:pt x="93082" y="167942"/>
                </a:lnTo>
                <a:lnTo>
                  <a:pt x="42575" y="216343"/>
                </a:lnTo>
                <a:lnTo>
                  <a:pt x="10945" y="268570"/>
                </a:lnTo>
                <a:lnTo>
                  <a:pt x="0" y="323850"/>
                </a:lnTo>
                <a:lnTo>
                  <a:pt x="2773" y="351715"/>
                </a:lnTo>
                <a:lnTo>
                  <a:pt x="24287" y="405417"/>
                </a:lnTo>
                <a:lnTo>
                  <a:pt x="65582" y="455756"/>
                </a:lnTo>
                <a:lnTo>
                  <a:pt x="124850" y="501945"/>
                </a:lnTo>
                <a:lnTo>
                  <a:pt x="160659" y="523236"/>
                </a:lnTo>
                <a:lnTo>
                  <a:pt x="200283" y="543193"/>
                </a:lnTo>
                <a:lnTo>
                  <a:pt x="243497" y="561717"/>
                </a:lnTo>
                <a:lnTo>
                  <a:pt x="290075" y="578710"/>
                </a:lnTo>
                <a:lnTo>
                  <a:pt x="339790" y="594074"/>
                </a:lnTo>
                <a:lnTo>
                  <a:pt x="392417" y="607709"/>
                </a:lnTo>
                <a:lnTo>
                  <a:pt x="447729" y="619517"/>
                </a:lnTo>
                <a:lnTo>
                  <a:pt x="505501" y="629400"/>
                </a:lnTo>
                <a:lnTo>
                  <a:pt x="565506" y="637258"/>
                </a:lnTo>
                <a:lnTo>
                  <a:pt x="627520" y="642993"/>
                </a:lnTo>
                <a:lnTo>
                  <a:pt x="691315" y="646506"/>
                </a:lnTo>
                <a:lnTo>
                  <a:pt x="756665" y="647700"/>
                </a:lnTo>
                <a:lnTo>
                  <a:pt x="821902" y="646506"/>
                </a:lnTo>
                <a:lnTo>
                  <a:pt x="885595" y="642993"/>
                </a:lnTo>
                <a:lnTo>
                  <a:pt x="947518" y="637258"/>
                </a:lnTo>
                <a:lnTo>
                  <a:pt x="1007443" y="629400"/>
                </a:lnTo>
                <a:lnTo>
                  <a:pt x="1065145" y="619517"/>
                </a:lnTo>
                <a:lnTo>
                  <a:pt x="1120396" y="607709"/>
                </a:lnTo>
                <a:lnTo>
                  <a:pt x="1172971" y="594074"/>
                </a:lnTo>
                <a:lnTo>
                  <a:pt x="1222642" y="578710"/>
                </a:lnTo>
                <a:lnTo>
                  <a:pt x="1269183" y="561717"/>
                </a:lnTo>
                <a:lnTo>
                  <a:pt x="1312367" y="543193"/>
                </a:lnTo>
                <a:lnTo>
                  <a:pt x="1351967" y="523236"/>
                </a:lnTo>
                <a:lnTo>
                  <a:pt x="1387757" y="501945"/>
                </a:lnTo>
                <a:lnTo>
                  <a:pt x="1419511" y="479419"/>
                </a:lnTo>
                <a:lnTo>
                  <a:pt x="1470001" y="431056"/>
                </a:lnTo>
                <a:lnTo>
                  <a:pt x="1501625" y="378937"/>
                </a:lnTo>
                <a:lnTo>
                  <a:pt x="1512570" y="323849"/>
                </a:lnTo>
                <a:lnTo>
                  <a:pt x="1509796" y="295876"/>
                </a:lnTo>
                <a:lnTo>
                  <a:pt x="1488285" y="242026"/>
                </a:lnTo>
                <a:lnTo>
                  <a:pt x="1447001" y="191616"/>
                </a:lnTo>
                <a:lnTo>
                  <a:pt x="1387757" y="145418"/>
                </a:lnTo>
                <a:lnTo>
                  <a:pt x="1351967" y="124141"/>
                </a:lnTo>
                <a:lnTo>
                  <a:pt x="1312367" y="104207"/>
                </a:lnTo>
                <a:lnTo>
                  <a:pt x="1269183" y="85712"/>
                </a:lnTo>
                <a:lnTo>
                  <a:pt x="1222642" y="68754"/>
                </a:lnTo>
                <a:lnTo>
                  <a:pt x="1172971" y="53429"/>
                </a:lnTo>
                <a:lnTo>
                  <a:pt x="1120396" y="39834"/>
                </a:lnTo>
                <a:lnTo>
                  <a:pt x="1065145" y="28065"/>
                </a:lnTo>
                <a:lnTo>
                  <a:pt x="1007443" y="18219"/>
                </a:lnTo>
                <a:lnTo>
                  <a:pt x="947518" y="10393"/>
                </a:lnTo>
                <a:lnTo>
                  <a:pt x="885595" y="4683"/>
                </a:lnTo>
                <a:lnTo>
                  <a:pt x="821902" y="1187"/>
                </a:lnTo>
                <a:lnTo>
                  <a:pt x="75666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8606" y="1641475"/>
            <a:ext cx="3766185" cy="304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8419" indent="-342265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Población dispersa y dividida  en dos </a:t>
            </a:r>
            <a:r>
              <a:rPr sz="2000" spc="-10" dirty="0">
                <a:latin typeface="Arial"/>
                <a:cs typeface="Arial"/>
              </a:rPr>
              <a:t>grandes áreas:  </a:t>
            </a:r>
            <a:r>
              <a:rPr sz="2000" spc="-5" dirty="0" err="1" smtClean="0">
                <a:latin typeface="Arial"/>
                <a:cs typeface="Arial"/>
              </a:rPr>
              <a:t>ciudades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 aldeas del campo,  cada una con </a:t>
            </a:r>
            <a:r>
              <a:rPr sz="2000" spc="-10" dirty="0">
                <a:latin typeface="Arial"/>
                <a:cs typeface="Arial"/>
              </a:rPr>
              <a:t>sistema de  </a:t>
            </a:r>
            <a:r>
              <a:rPr sz="2000" spc="-5" dirty="0">
                <a:latin typeface="Arial"/>
                <a:cs typeface="Arial"/>
              </a:rPr>
              <a:t>organización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propio.</a:t>
            </a:r>
            <a:endParaRPr sz="2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Clr>
                <a:srgbClr val="010000"/>
              </a:buClr>
              <a:buChar char="•"/>
              <a:tabLst>
                <a:tab pos="426084" algn="l"/>
                <a:tab pos="426720" algn="l"/>
              </a:tabLst>
            </a:pPr>
            <a:r>
              <a:rPr sz="2000" spc="-10" dirty="0">
                <a:latin typeface="Arial"/>
                <a:cs typeface="Arial"/>
              </a:rPr>
              <a:t>Poder altamente concentrado  </a:t>
            </a:r>
            <a:r>
              <a:rPr sz="2000" spc="-5" dirty="0">
                <a:latin typeface="Arial"/>
                <a:cs typeface="Arial"/>
              </a:rPr>
              <a:t>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jerarquizado.</a:t>
            </a:r>
            <a:endParaRPr sz="20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470"/>
              </a:spcBef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Existían dos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ciudades:</a:t>
            </a:r>
            <a:endParaRPr sz="2000" dirty="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1600"/>
              </a:spcBef>
              <a:tabLst>
                <a:tab pos="2524125" algn="l"/>
              </a:tabLst>
            </a:pPr>
            <a:r>
              <a:rPr sz="1800" spc="-5" dirty="0">
                <a:latin typeface="Arial"/>
                <a:cs typeface="Arial"/>
              </a:rPr>
              <a:t>San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Salvador	Nzoyo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029" y="5086730"/>
            <a:ext cx="3527425" cy="133818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434340" marR="425450" indent="-1270" algn="ctr">
              <a:lnSpc>
                <a:spcPct val="100000"/>
              </a:lnSpc>
              <a:spcBef>
                <a:spcPts val="315"/>
              </a:spcBef>
            </a:pPr>
            <a:r>
              <a:rPr sz="1400" spc="-10" dirty="0" err="1">
                <a:latin typeface="Arial"/>
                <a:cs typeface="Arial"/>
              </a:rPr>
              <a:t>Tratados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lang="es-PA" sz="1400" spc="-10" dirty="0" smtClean="0">
                <a:latin typeface="Arial"/>
                <a:cs typeface="Arial"/>
              </a:rPr>
              <a:t> entre </a:t>
            </a:r>
            <a:r>
              <a:rPr sz="1400" spc="-10" dirty="0" err="1" smtClean="0">
                <a:latin typeface="Arial"/>
                <a:cs typeface="Arial"/>
              </a:rPr>
              <a:t>España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Portugal:  </a:t>
            </a:r>
            <a:r>
              <a:rPr lang="es-PA" sz="1400" spc="-10" dirty="0" smtClean="0">
                <a:latin typeface="Arial"/>
                <a:cs typeface="Arial"/>
              </a:rPr>
              <a:t> El </a:t>
            </a:r>
            <a:r>
              <a:rPr sz="1400" spc="-5" dirty="0" smtClean="0">
                <a:latin typeface="Arial"/>
                <a:cs typeface="Arial"/>
              </a:rPr>
              <a:t>Papa </a:t>
            </a:r>
            <a:r>
              <a:rPr sz="1400" spc="-10" dirty="0">
                <a:latin typeface="Arial"/>
                <a:cs typeface="Arial"/>
              </a:rPr>
              <a:t>otorga </a:t>
            </a:r>
            <a:r>
              <a:rPr sz="1400" spc="-5" dirty="0">
                <a:latin typeface="Arial"/>
                <a:cs typeface="Arial"/>
              </a:rPr>
              <a:t>al rey de </a:t>
            </a:r>
            <a:r>
              <a:rPr sz="1400" spc="-10" dirty="0">
                <a:latin typeface="Arial"/>
                <a:cs typeface="Arial"/>
              </a:rPr>
              <a:t>Portugal  patronato sobre </a:t>
            </a:r>
            <a:r>
              <a:rPr sz="1400" spc="-5" dirty="0">
                <a:latin typeface="Arial"/>
                <a:cs typeface="Arial"/>
              </a:rPr>
              <a:t>Iglesia </a:t>
            </a:r>
            <a:r>
              <a:rPr sz="1400" spc="-5" dirty="0" err="1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lang="es-PA" sz="1400" spc="-10" dirty="0">
                <a:latin typeface="Arial"/>
                <a:cs typeface="Arial"/>
              </a:rPr>
              <a:t>C</a:t>
            </a:r>
            <a:r>
              <a:rPr sz="1400" spc="-10" dirty="0" err="1" smtClean="0">
                <a:latin typeface="Arial"/>
                <a:cs typeface="Arial"/>
              </a:rPr>
              <a:t>ongo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670"/>
              </a:lnSpc>
            </a:pPr>
            <a:r>
              <a:rPr sz="1400" spc="-5" dirty="0">
                <a:latin typeface="Arial"/>
                <a:cs typeface="Arial"/>
              </a:rPr>
              <a:t>Se </a:t>
            </a:r>
            <a:r>
              <a:rPr sz="1400" spc="-10" dirty="0">
                <a:latin typeface="Arial"/>
                <a:cs typeface="Arial"/>
              </a:rPr>
              <a:t>envían </a:t>
            </a:r>
            <a:r>
              <a:rPr sz="1400" spc="-5" dirty="0">
                <a:latin typeface="Arial"/>
                <a:cs typeface="Arial"/>
              </a:rPr>
              <a:t>primeras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órdenes,</a:t>
            </a:r>
            <a:endParaRPr sz="1400" dirty="0">
              <a:latin typeface="Arial"/>
              <a:cs typeface="Arial"/>
            </a:endParaRPr>
          </a:p>
          <a:p>
            <a:pPr marL="635" algn="ctr">
              <a:lnSpc>
                <a:spcPts val="1675"/>
              </a:lnSpc>
            </a:pPr>
            <a:r>
              <a:rPr sz="1400" spc="-5" dirty="0">
                <a:latin typeface="Arial"/>
                <a:cs typeface="Arial"/>
              </a:rPr>
              <a:t>los Templarios, Carmelos 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Jesuitas.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4020" y="5921375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3659" y="1701926"/>
            <a:ext cx="2233930" cy="1345881"/>
          </a:xfrm>
          <a:prstGeom prst="rect">
            <a:avLst/>
          </a:prstGeom>
          <a:solidFill>
            <a:srgbClr val="99CC00"/>
          </a:solidFill>
          <a:ln w="9524">
            <a:solidFill>
              <a:srgbClr val="000000"/>
            </a:solidFill>
          </a:ln>
        </p:spPr>
        <p:txBody>
          <a:bodyPr vert="horz" wrap="square" lIns="0" tIns="113665" rIns="0" bIns="0" rtlCol="0">
            <a:spAutoFit/>
          </a:bodyPr>
          <a:lstStyle/>
          <a:p>
            <a:pPr marL="275590" marR="326390" indent="635" algn="ctr">
              <a:lnSpc>
                <a:spcPct val="100000"/>
              </a:lnSpc>
              <a:spcBef>
                <a:spcPts val="895"/>
              </a:spcBef>
            </a:pPr>
            <a:r>
              <a:rPr sz="1600" spc="-5" dirty="0">
                <a:latin typeface="Arial"/>
                <a:cs typeface="Arial"/>
              </a:rPr>
              <a:t>Con derecho </a:t>
            </a:r>
            <a:r>
              <a:rPr sz="1600" dirty="0" smtClean="0">
                <a:latin typeface="Arial"/>
                <a:cs typeface="Arial"/>
              </a:rPr>
              <a:t>a</a:t>
            </a:r>
            <a:r>
              <a:rPr lang="es-PA" sz="1600" dirty="0" smtClean="0">
                <a:latin typeface="Arial"/>
                <a:cs typeface="Arial"/>
              </a:rPr>
              <a:t>l</a:t>
            </a:r>
            <a:r>
              <a:rPr sz="1600" dirty="0" smtClean="0">
                <a:latin typeface="Arial"/>
                <a:cs typeface="Arial"/>
              </a:rPr>
              <a:t>  </a:t>
            </a:r>
            <a:r>
              <a:rPr sz="1600" spc="-5" dirty="0" err="1">
                <a:latin typeface="Arial"/>
                <a:cs typeface="Arial"/>
              </a:rPr>
              <a:t>uso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de</a:t>
            </a:r>
            <a:r>
              <a:rPr lang="es-PA" sz="1600" spc="-5" dirty="0" smtClean="0">
                <a:latin typeface="Arial"/>
                <a:cs typeface="Arial"/>
              </a:rPr>
              <a:t> la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tierra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s-PA" sz="1600" spc="-5" dirty="0" smtClean="0">
                <a:latin typeface="Arial"/>
                <a:cs typeface="Arial"/>
              </a:rPr>
              <a:t>para </a:t>
            </a:r>
            <a:r>
              <a:rPr sz="1600" spc="-5" dirty="0" err="1" smtClean="0">
                <a:latin typeface="Arial"/>
                <a:cs typeface="Arial"/>
              </a:rPr>
              <a:t>producción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  </a:t>
            </a:r>
            <a:r>
              <a:rPr sz="1600" spc="-5" dirty="0" err="1">
                <a:latin typeface="Arial"/>
                <a:cs typeface="Arial"/>
              </a:rPr>
              <a:t>propio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alimento</a:t>
            </a:r>
            <a:r>
              <a:rPr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456690">
              <a:lnSpc>
                <a:spcPct val="100000"/>
              </a:lnSpc>
            </a:pPr>
            <a:r>
              <a:rPr dirty="0" err="1"/>
              <a:t>Reino</a:t>
            </a:r>
            <a:r>
              <a:rPr dirty="0"/>
              <a:t> </a:t>
            </a:r>
            <a:r>
              <a:rPr dirty="0" smtClean="0"/>
              <a:t>de</a:t>
            </a:r>
            <a:r>
              <a:rPr lang="es-PA" dirty="0" smtClean="0"/>
              <a:t>l</a:t>
            </a:r>
            <a:r>
              <a:rPr dirty="0" smtClean="0"/>
              <a:t> </a:t>
            </a:r>
            <a:r>
              <a:rPr lang="es-PA" dirty="0"/>
              <a:t>C</a:t>
            </a:r>
            <a:r>
              <a:rPr dirty="0" err="1" smtClean="0"/>
              <a:t>ongo</a:t>
            </a:r>
            <a:r>
              <a:rPr dirty="0"/>
              <a:t>: los</a:t>
            </a:r>
            <a:r>
              <a:rPr spc="-85" dirty="0"/>
              <a:t> </a:t>
            </a:r>
            <a:r>
              <a:rPr dirty="0"/>
              <a:t>“cautivos”</a:t>
            </a:r>
          </a:p>
        </p:txBody>
      </p:sp>
      <p:sp>
        <p:nvSpPr>
          <p:cNvPr id="4" name="object 4"/>
          <p:cNvSpPr/>
          <p:nvPr/>
        </p:nvSpPr>
        <p:spPr>
          <a:xfrm>
            <a:off x="3421760" y="3430904"/>
            <a:ext cx="2017395" cy="1224280"/>
          </a:xfrm>
          <a:custGeom>
            <a:avLst/>
            <a:gdLst/>
            <a:ahLst/>
            <a:cxnLst/>
            <a:rect l="l" t="t" r="r" b="b"/>
            <a:pathLst>
              <a:path w="2017395" h="1224279">
                <a:moveTo>
                  <a:pt x="0" y="0"/>
                </a:moveTo>
                <a:lnTo>
                  <a:pt x="0" y="1223772"/>
                </a:lnTo>
                <a:lnTo>
                  <a:pt x="2017014" y="1223772"/>
                </a:lnTo>
                <a:lnTo>
                  <a:pt x="2017014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0998" y="3430904"/>
            <a:ext cx="2018030" cy="1224280"/>
          </a:xfrm>
          <a:custGeom>
            <a:avLst/>
            <a:gdLst/>
            <a:ahLst/>
            <a:cxnLst/>
            <a:rect l="l" t="t" r="r" b="b"/>
            <a:pathLst>
              <a:path w="2018029" h="1224279">
                <a:moveTo>
                  <a:pt x="0" y="0"/>
                </a:moveTo>
                <a:lnTo>
                  <a:pt x="0" y="1223772"/>
                </a:lnTo>
                <a:lnTo>
                  <a:pt x="2017776" y="1223772"/>
                </a:lnTo>
                <a:lnTo>
                  <a:pt x="2017776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3500" y="3698938"/>
            <a:ext cx="1554861" cy="94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5803" y="3646551"/>
            <a:ext cx="1440180" cy="6477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234950" marR="182880" indent="-102235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Pagan renta  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5083" y="5230748"/>
            <a:ext cx="2449195" cy="10785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31140" marR="224790" indent="-56515" algn="ctr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"/>
                <a:cs typeface="Arial"/>
              </a:rPr>
              <a:t>Libertad personal  (sistema parecido </a:t>
            </a:r>
            <a:r>
              <a:rPr sz="1600" dirty="0">
                <a:latin typeface="Arial"/>
                <a:cs typeface="Arial"/>
              </a:rPr>
              <a:t>a  </a:t>
            </a:r>
            <a:r>
              <a:rPr sz="1600" spc="-5" dirty="0" err="1">
                <a:latin typeface="Arial"/>
                <a:cs typeface="Arial"/>
              </a:rPr>
              <a:t>servidumbre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europea</a:t>
            </a:r>
            <a:r>
              <a:rPr lang="es-PA" sz="1600" spc="-5" dirty="0" smtClean="0">
                <a:latin typeface="Arial"/>
                <a:cs typeface="Arial"/>
              </a:rPr>
              <a:t>)</a:t>
            </a:r>
            <a:r>
              <a:rPr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0379" y="1559433"/>
            <a:ext cx="1871980" cy="100838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258445" marR="309880" algn="ctr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latin typeface="Arial"/>
                <a:cs typeface="Arial"/>
              </a:rPr>
              <a:t>Única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función:  trabajar para  </a:t>
            </a:r>
            <a:r>
              <a:rPr sz="1600" dirty="0">
                <a:latin typeface="Arial"/>
                <a:cs typeface="Arial"/>
              </a:rPr>
              <a:t>sus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4757" y="5230748"/>
            <a:ext cx="2087245" cy="100838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299085" marR="236854" indent="-29845" algn="just">
              <a:lnSpc>
                <a:spcPct val="100000"/>
              </a:lnSpc>
              <a:spcBef>
                <a:spcPts val="1005"/>
              </a:spcBef>
            </a:pPr>
            <a:r>
              <a:rPr sz="1600" spc="-5" dirty="0">
                <a:latin typeface="Arial"/>
                <a:cs typeface="Arial"/>
              </a:rPr>
              <a:t>Podían moverse  entre diferentes  escalas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sociales.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029" y="3286125"/>
            <a:ext cx="1729105" cy="93726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355600" marR="407034" indent="74295" algn="just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"/>
                <a:cs typeface="Arial"/>
              </a:rPr>
              <a:t>Recibían:  casa, ropa 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comida.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604770">
              <a:lnSpc>
                <a:spcPct val="100000"/>
              </a:lnSpc>
            </a:pPr>
            <a:r>
              <a:rPr dirty="0"/>
              <a:t>Reino de</a:t>
            </a:r>
            <a:r>
              <a:rPr spc="-95" dirty="0"/>
              <a:t> </a:t>
            </a:r>
            <a:r>
              <a:rPr lang="es-PA" dirty="0"/>
              <a:t>C</a:t>
            </a:r>
            <a:r>
              <a:rPr dirty="0" err="1" smtClean="0"/>
              <a:t>ongo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8606" y="1641728"/>
            <a:ext cx="8064500" cy="456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550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PA" sz="1800" spc="-5" dirty="0" smtClean="0">
                <a:latin typeface="Arial"/>
                <a:cs typeface="Arial"/>
              </a:rPr>
              <a:t> En el </a:t>
            </a:r>
            <a:r>
              <a:rPr sz="1800" spc="-5" dirty="0" smtClean="0">
                <a:latin typeface="Arial"/>
                <a:cs typeface="Arial"/>
              </a:rPr>
              <a:t>S</a:t>
            </a:r>
            <a:r>
              <a:rPr lang="es-PA" sz="1800" spc="-5" dirty="0" err="1" smtClean="0">
                <a:latin typeface="Arial"/>
                <a:cs typeface="Arial"/>
              </a:rPr>
              <a:t>iglo</a:t>
            </a:r>
            <a:r>
              <a:rPr lang="es-PA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XVIII </a:t>
            </a:r>
            <a:r>
              <a:rPr lang="es-PA" sz="1800" spc="-5" dirty="0" smtClean="0">
                <a:latin typeface="Arial"/>
                <a:cs typeface="Arial"/>
              </a:rPr>
              <a:t>C</a:t>
            </a:r>
            <a:r>
              <a:rPr sz="1800" spc="-5" dirty="0" err="1" smtClean="0">
                <a:latin typeface="Arial"/>
                <a:cs typeface="Arial"/>
              </a:rPr>
              <a:t>ongo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Portugal compiten por control territorial: lucha diplomática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militar en </a:t>
            </a:r>
            <a:r>
              <a:rPr sz="1800" dirty="0">
                <a:latin typeface="Arial"/>
                <a:cs typeface="Arial"/>
              </a:rPr>
              <a:t>territorio africano. </a:t>
            </a:r>
            <a:r>
              <a:rPr sz="1800" spc="-5" dirty="0" err="1" smtClean="0">
                <a:latin typeface="Arial"/>
                <a:cs typeface="Arial"/>
              </a:rPr>
              <a:t>Aparece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Holanda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hacia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1640.</a:t>
            </a:r>
            <a:endParaRPr sz="18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010000"/>
              </a:buClr>
              <a:buFont typeface="Arial"/>
              <a:buChar char="•"/>
            </a:pPr>
            <a:endParaRPr sz="2600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 err="1" smtClean="0">
                <a:latin typeface="Arial"/>
                <a:cs typeface="Arial"/>
              </a:rPr>
              <a:t>En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1661, muerte de Pedro II, </a:t>
            </a:r>
            <a:r>
              <a:rPr lang="es-PA" sz="1800" spc="-5" dirty="0" smtClean="0">
                <a:latin typeface="Arial"/>
                <a:cs typeface="Arial"/>
              </a:rPr>
              <a:t>los </a:t>
            </a:r>
            <a:r>
              <a:rPr sz="1800" spc="-5" dirty="0" err="1" smtClean="0">
                <a:latin typeface="Arial"/>
                <a:cs typeface="Arial"/>
              </a:rPr>
              <a:t>portugueses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asentados en Luanda </a:t>
            </a:r>
            <a:r>
              <a:rPr sz="1800" spc="-10" dirty="0">
                <a:latin typeface="Arial"/>
                <a:cs typeface="Arial"/>
              </a:rPr>
              <a:t>intervienen  </a:t>
            </a:r>
            <a:r>
              <a:rPr sz="1800" spc="-5" dirty="0">
                <a:latin typeface="Arial"/>
                <a:cs typeface="Arial"/>
              </a:rPr>
              <a:t>en sucesión monárquica.</a:t>
            </a: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010000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marR="577850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En 1665 batalla de Mbwila: Portugal derrota fuerzas de Casa </a:t>
            </a:r>
            <a:r>
              <a:rPr sz="1800" spc="-10" dirty="0">
                <a:latin typeface="Arial"/>
                <a:cs typeface="Arial"/>
              </a:rPr>
              <a:t>reinante,  </a:t>
            </a:r>
            <a:r>
              <a:rPr sz="1800" spc="-5" dirty="0">
                <a:latin typeface="Arial"/>
                <a:cs typeface="Arial"/>
              </a:rPr>
              <a:t>matan a </a:t>
            </a:r>
            <a:r>
              <a:rPr sz="1800" dirty="0">
                <a:latin typeface="Arial"/>
                <a:cs typeface="Arial"/>
              </a:rPr>
              <a:t>rey, </a:t>
            </a:r>
            <a:r>
              <a:rPr sz="1800" spc="-5" dirty="0">
                <a:latin typeface="Arial"/>
                <a:cs typeface="Arial"/>
              </a:rPr>
              <a:t>miles mueren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varios sacerdotes detenidos, </a:t>
            </a:r>
            <a:r>
              <a:rPr sz="1800" spc="-5" dirty="0" err="1" smtClean="0">
                <a:latin typeface="Arial"/>
                <a:cs typeface="Arial"/>
              </a:rPr>
              <a:t>destrucción</a:t>
            </a:r>
            <a:r>
              <a:rPr lang="es-PA" sz="1800" spc="-5" dirty="0" smtClean="0">
                <a:latin typeface="Arial"/>
                <a:cs typeface="Arial"/>
              </a:rPr>
              <a:t> de la </a:t>
            </a:r>
            <a:r>
              <a:rPr sz="1800" spc="-5" dirty="0" smtClean="0">
                <a:latin typeface="Arial"/>
                <a:cs typeface="Arial"/>
              </a:rPr>
              <a:t>  </a:t>
            </a:r>
            <a:r>
              <a:rPr sz="1800" spc="-5" dirty="0">
                <a:latin typeface="Arial"/>
                <a:cs typeface="Arial"/>
              </a:rPr>
              <a:t>ciudad. Sobreviven 3000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habitantes.</a:t>
            </a: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010000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marR="97155" indent="-342900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Para 1710 </a:t>
            </a:r>
            <a:r>
              <a:rPr lang="es-PA" sz="1800" spc="-5" dirty="0" smtClean="0">
                <a:latin typeface="Arial"/>
                <a:cs typeface="Arial"/>
              </a:rPr>
              <a:t> la </a:t>
            </a:r>
            <a:r>
              <a:rPr sz="1800" spc="-5" dirty="0" err="1" smtClean="0">
                <a:latin typeface="Arial"/>
                <a:cs typeface="Arial"/>
              </a:rPr>
              <a:t>Sociedad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es-PA" sz="1800" spc="-5" dirty="0" smtClean="0">
                <a:latin typeface="Arial"/>
                <a:cs typeface="Arial"/>
              </a:rPr>
              <a:t> está </a:t>
            </a:r>
            <a:r>
              <a:rPr sz="1800" spc="-5" dirty="0" err="1" smtClean="0">
                <a:latin typeface="Arial"/>
                <a:cs typeface="Arial"/>
              </a:rPr>
              <a:t>completamente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reestructurada, </a:t>
            </a:r>
            <a:r>
              <a:rPr lang="es-PA" sz="1800" spc="-5" dirty="0" smtClean="0">
                <a:latin typeface="Arial"/>
                <a:cs typeface="Arial"/>
              </a:rPr>
              <a:t> los </a:t>
            </a:r>
            <a:r>
              <a:rPr sz="1800" spc="-5" dirty="0" err="1" smtClean="0">
                <a:latin typeface="Arial"/>
                <a:cs typeface="Arial"/>
              </a:rPr>
              <a:t>campesinos</a:t>
            </a:r>
            <a:r>
              <a:rPr lang="es-PA" sz="1800" spc="-5" dirty="0" smtClean="0">
                <a:latin typeface="Arial"/>
                <a:cs typeface="Arial"/>
              </a:rPr>
              <a:t> están 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bajo  </a:t>
            </a:r>
            <a:r>
              <a:rPr sz="1800" spc="-5" dirty="0">
                <a:latin typeface="Arial"/>
                <a:cs typeface="Arial"/>
              </a:rPr>
              <a:t>presión de guerra constante: </a:t>
            </a:r>
            <a:r>
              <a:rPr lang="es-PA" sz="1800" spc="-5" dirty="0" smtClean="0">
                <a:latin typeface="Arial"/>
                <a:cs typeface="Arial"/>
              </a:rPr>
              <a:t>con el </a:t>
            </a:r>
            <a:r>
              <a:rPr sz="1800" spc="-5" dirty="0" err="1" smtClean="0">
                <a:latin typeface="Arial"/>
                <a:cs typeface="Arial"/>
              </a:rPr>
              <a:t>peligro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ser esclavizados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transportados </a:t>
            </a:r>
            <a:r>
              <a:rPr sz="1800" spc="-10" dirty="0">
                <a:latin typeface="Arial"/>
                <a:cs typeface="Arial"/>
              </a:rPr>
              <a:t>al  </a:t>
            </a:r>
            <a:r>
              <a:rPr sz="1800" dirty="0">
                <a:latin typeface="Arial"/>
                <a:cs typeface="Arial"/>
              </a:rPr>
              <a:t>otro </a:t>
            </a:r>
            <a:r>
              <a:rPr sz="1800" spc="-5" dirty="0">
                <a:latin typeface="Arial"/>
                <a:cs typeface="Arial"/>
              </a:rPr>
              <a:t>lado del </a:t>
            </a:r>
            <a:r>
              <a:rPr sz="1800" dirty="0">
                <a:latin typeface="Arial"/>
                <a:cs typeface="Arial"/>
              </a:rPr>
              <a:t>Atlántico. </a:t>
            </a:r>
            <a:r>
              <a:rPr sz="1800" spc="-5" dirty="0">
                <a:latin typeface="Arial"/>
                <a:cs typeface="Arial"/>
              </a:rPr>
              <a:t>No </a:t>
            </a:r>
            <a:r>
              <a:rPr sz="1800" spc="-5" dirty="0" err="1">
                <a:latin typeface="Arial"/>
                <a:cs typeface="Arial"/>
              </a:rPr>
              <a:t>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s-PA" spc="-5" dirty="0" smtClean="0">
                <a:latin typeface="Arial"/>
                <a:cs typeface="Arial"/>
              </a:rPr>
              <a:t>controversial 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es-PA" sz="1800" spc="-5" dirty="0" smtClean="0">
                <a:latin typeface="Arial"/>
                <a:cs typeface="Arial"/>
              </a:rPr>
              <a:t>que </a:t>
            </a:r>
            <a:r>
              <a:rPr lang="es-PA" spc="-5" dirty="0" smtClean="0">
                <a:latin typeface="Arial"/>
                <a:cs typeface="Arial"/>
              </a:rPr>
              <a:t>las </a:t>
            </a:r>
            <a:r>
              <a:rPr lang="es-PA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personas </a:t>
            </a:r>
            <a:r>
              <a:rPr lang="es-PA" sz="1800" spc="-5" dirty="0" smtClean="0">
                <a:latin typeface="Arial"/>
                <a:cs typeface="Arial"/>
              </a:rPr>
              <a:t>llegadas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América en  contexto de guerras civiles hayan sido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cristianas.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182370">
              <a:lnSpc>
                <a:spcPct val="100000"/>
              </a:lnSpc>
            </a:pPr>
            <a:r>
              <a:rPr dirty="0"/>
              <a:t>Esclavización, </a:t>
            </a:r>
            <a:r>
              <a:rPr lang="es-PA" dirty="0" smtClean="0"/>
              <a:t>T</a:t>
            </a:r>
            <a:r>
              <a:rPr dirty="0" err="1" smtClean="0"/>
              <a:t>ráfico</a:t>
            </a:r>
            <a:r>
              <a:rPr dirty="0" smtClean="0"/>
              <a:t> </a:t>
            </a:r>
            <a:r>
              <a:rPr dirty="0"/>
              <a:t>y</a:t>
            </a:r>
            <a:r>
              <a:rPr spc="-80" dirty="0"/>
              <a:t> </a:t>
            </a:r>
            <a:r>
              <a:rPr lang="es-PA" dirty="0"/>
              <a:t>R</a:t>
            </a:r>
            <a:r>
              <a:rPr dirty="0" err="1" smtClean="0"/>
              <a:t>esistencia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09952" y="1486280"/>
            <a:ext cx="5116156" cy="320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380" y="1481708"/>
            <a:ext cx="5120640" cy="3217545"/>
          </a:xfrm>
          <a:custGeom>
            <a:avLst/>
            <a:gdLst/>
            <a:ahLst/>
            <a:cxnLst/>
            <a:rect l="l" t="t" r="r" b="b"/>
            <a:pathLst>
              <a:path w="5120640" h="3217545">
                <a:moveTo>
                  <a:pt x="0" y="3217164"/>
                </a:moveTo>
                <a:lnTo>
                  <a:pt x="0" y="0"/>
                </a:lnTo>
                <a:lnTo>
                  <a:pt x="5120639" y="0"/>
                </a:lnTo>
                <a:lnTo>
                  <a:pt x="5120639" y="3217163"/>
                </a:lnTo>
                <a:lnTo>
                  <a:pt x="0" y="32171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606" y="4481195"/>
            <a:ext cx="7813040" cy="1451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93140" algn="just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Estados </a:t>
            </a:r>
            <a:r>
              <a:rPr sz="2000" spc="-5" dirty="0">
                <a:latin typeface="Arial"/>
                <a:cs typeface="Arial"/>
              </a:rPr>
              <a:t>y </a:t>
            </a:r>
            <a:r>
              <a:rPr sz="2000" spc="-10" dirty="0">
                <a:latin typeface="Arial"/>
                <a:cs typeface="Arial"/>
              </a:rPr>
              <a:t>comunidades </a:t>
            </a:r>
            <a:r>
              <a:rPr sz="2000" spc="-5" dirty="0">
                <a:latin typeface="Arial"/>
                <a:cs typeface="Arial"/>
              </a:rPr>
              <a:t>de occidente </a:t>
            </a:r>
            <a:r>
              <a:rPr sz="2000" spc="-10" dirty="0">
                <a:latin typeface="Arial"/>
                <a:cs typeface="Arial"/>
              </a:rPr>
              <a:t>africano vinculados </a:t>
            </a:r>
            <a:r>
              <a:rPr sz="2000" spc="-5" dirty="0">
                <a:latin typeface="Arial"/>
                <a:cs typeface="Arial"/>
              </a:rPr>
              <a:t>entre </a:t>
            </a:r>
            <a:r>
              <a:rPr sz="2000" spc="-10" dirty="0">
                <a:latin typeface="Arial"/>
                <a:cs typeface="Arial"/>
              </a:rPr>
              <a:t>sí  durante </a:t>
            </a:r>
            <a:r>
              <a:rPr sz="2000" spc="-5" dirty="0">
                <a:latin typeface="Arial"/>
                <a:cs typeface="Arial"/>
              </a:rPr>
              <a:t>más de 10 </a:t>
            </a:r>
            <a:r>
              <a:rPr sz="2000" spc="-10" dirty="0">
                <a:latin typeface="Arial"/>
                <a:cs typeface="Arial"/>
              </a:rPr>
              <a:t>siglos </a:t>
            </a:r>
            <a:r>
              <a:rPr sz="2000" spc="-5" dirty="0">
                <a:latin typeface="Arial"/>
                <a:cs typeface="Arial"/>
              </a:rPr>
              <a:t>por </a:t>
            </a:r>
            <a:r>
              <a:rPr sz="2000" spc="-10" dirty="0">
                <a:latin typeface="Arial"/>
                <a:cs typeface="Arial"/>
              </a:rPr>
              <a:t>medio </a:t>
            </a:r>
            <a:r>
              <a:rPr sz="2000" spc="-5" dirty="0">
                <a:latin typeface="Arial"/>
                <a:cs typeface="Arial"/>
              </a:rPr>
              <a:t>del </a:t>
            </a:r>
            <a:r>
              <a:rPr sz="2000" spc="-10" dirty="0">
                <a:latin typeface="Arial"/>
                <a:cs typeface="Arial"/>
              </a:rPr>
              <a:t>comercio trans-sahariano,  mucho </a:t>
            </a:r>
            <a:r>
              <a:rPr sz="2000" spc="-5" dirty="0">
                <a:latin typeface="Arial"/>
                <a:cs typeface="Arial"/>
              </a:rPr>
              <a:t>antes de </a:t>
            </a:r>
            <a:r>
              <a:rPr sz="2000" spc="-10" dirty="0">
                <a:latin typeface="Arial"/>
                <a:cs typeface="Arial"/>
              </a:rPr>
              <a:t>presencia europea </a:t>
            </a:r>
            <a:r>
              <a:rPr sz="2000" spc="-5" dirty="0">
                <a:latin typeface="Arial"/>
                <a:cs typeface="Arial"/>
              </a:rPr>
              <a:t>en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territorio.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3" y="327278"/>
            <a:ext cx="8298180" cy="620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3675" y="1559432"/>
            <a:ext cx="4211573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109980">
              <a:lnSpc>
                <a:spcPct val="100000"/>
              </a:lnSpc>
            </a:pPr>
            <a:r>
              <a:rPr dirty="0"/>
              <a:t>Red Comercial a través del</a:t>
            </a:r>
            <a:r>
              <a:rPr spc="-80" dirty="0"/>
              <a:t> </a:t>
            </a:r>
            <a:r>
              <a:rPr dirty="0"/>
              <a:t>Sahara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2433" y="5447157"/>
            <a:ext cx="5256530" cy="53412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71550" marR="140335" indent="-823594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Occidente africano: cereales, marfil, textiles, sandalias,  </a:t>
            </a:r>
            <a:r>
              <a:rPr sz="1600" dirty="0">
                <a:latin typeface="Arial"/>
                <a:cs typeface="Arial"/>
              </a:rPr>
              <a:t>carteras y bolsas de cuero, ropa,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oro</a:t>
            </a:r>
            <a:r>
              <a:rPr lang="es-PA" sz="1600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029" y="1486280"/>
            <a:ext cx="5924550" cy="129540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270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Mediterráneo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norte:</a:t>
            </a:r>
            <a:endParaRPr sz="1600">
              <a:latin typeface="Arial"/>
              <a:cs typeface="Arial"/>
            </a:endParaRPr>
          </a:p>
          <a:p>
            <a:pPr marL="633095" marR="62484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textiles, seda, brocados, </a:t>
            </a:r>
            <a:r>
              <a:rPr sz="1600" dirty="0">
                <a:latin typeface="Arial"/>
                <a:cs typeface="Arial"/>
              </a:rPr>
              <a:t>productos madera y metal,  libros, papel, té, café, azúcar,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especies,</a:t>
            </a:r>
            <a:endParaRPr sz="1600">
              <a:latin typeface="Arial"/>
              <a:cs typeface="Arial"/>
            </a:endParaRPr>
          </a:p>
          <a:p>
            <a:pPr marL="5651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joyería, perfumes, brazaletes, anillos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cuchillos, </a:t>
            </a:r>
            <a:r>
              <a:rPr sz="1600" dirty="0">
                <a:latin typeface="Arial"/>
                <a:cs typeface="Arial"/>
              </a:rPr>
              <a:t>manteles,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R="55244" algn="ctr">
              <a:lnSpc>
                <a:spcPct val="100000"/>
              </a:lnSpc>
              <a:spcBef>
                <a:spcPts val="210"/>
              </a:spcBef>
            </a:pPr>
            <a:r>
              <a:rPr sz="1600" spc="-5" dirty="0">
                <a:latin typeface="Arial"/>
                <a:cs typeface="Arial"/>
              </a:rPr>
              <a:t>Caballos para caballería de estados Wolof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Yoruba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8079" y="3718178"/>
            <a:ext cx="3385185" cy="864869"/>
          </a:xfrm>
          <a:custGeom>
            <a:avLst/>
            <a:gdLst/>
            <a:ahLst/>
            <a:cxnLst/>
            <a:rect l="l" t="t" r="r" b="b"/>
            <a:pathLst>
              <a:path w="3385185" h="864870">
                <a:moveTo>
                  <a:pt x="3384804" y="432815"/>
                </a:moveTo>
                <a:lnTo>
                  <a:pt x="3371609" y="378479"/>
                </a:lnTo>
                <a:lnTo>
                  <a:pt x="3348644" y="343355"/>
                </a:lnTo>
                <a:lnTo>
                  <a:pt x="3314893" y="309252"/>
                </a:lnTo>
                <a:lnTo>
                  <a:pt x="3270827" y="276290"/>
                </a:lnTo>
                <a:lnTo>
                  <a:pt x="3216917" y="244586"/>
                </a:lnTo>
                <a:lnTo>
                  <a:pt x="3153635" y="214263"/>
                </a:lnTo>
                <a:lnTo>
                  <a:pt x="3081452" y="185438"/>
                </a:lnTo>
                <a:lnTo>
                  <a:pt x="3042169" y="171625"/>
                </a:lnTo>
                <a:lnTo>
                  <a:pt x="3000837" y="158231"/>
                </a:lnTo>
                <a:lnTo>
                  <a:pt x="2957516" y="145273"/>
                </a:lnTo>
                <a:lnTo>
                  <a:pt x="2912264" y="132763"/>
                </a:lnTo>
                <a:lnTo>
                  <a:pt x="2865140" y="120719"/>
                </a:lnTo>
                <a:lnTo>
                  <a:pt x="2816202" y="109153"/>
                </a:lnTo>
                <a:lnTo>
                  <a:pt x="2765510" y="98082"/>
                </a:lnTo>
                <a:lnTo>
                  <a:pt x="2713123" y="87520"/>
                </a:lnTo>
                <a:lnTo>
                  <a:pt x="2659099" y="77483"/>
                </a:lnTo>
                <a:lnTo>
                  <a:pt x="2603498" y="67985"/>
                </a:lnTo>
                <a:lnTo>
                  <a:pt x="2546378" y="59040"/>
                </a:lnTo>
                <a:lnTo>
                  <a:pt x="2487798" y="50665"/>
                </a:lnTo>
                <a:lnTo>
                  <a:pt x="2427817" y="42874"/>
                </a:lnTo>
                <a:lnTo>
                  <a:pt x="2366494" y="35683"/>
                </a:lnTo>
                <a:lnTo>
                  <a:pt x="2303887" y="29105"/>
                </a:lnTo>
                <a:lnTo>
                  <a:pt x="2240057" y="23156"/>
                </a:lnTo>
                <a:lnTo>
                  <a:pt x="2175060" y="17851"/>
                </a:lnTo>
                <a:lnTo>
                  <a:pt x="2108958" y="13204"/>
                </a:lnTo>
                <a:lnTo>
                  <a:pt x="2041807" y="9232"/>
                </a:lnTo>
                <a:lnTo>
                  <a:pt x="1973668" y="5948"/>
                </a:lnTo>
                <a:lnTo>
                  <a:pt x="1904599" y="3368"/>
                </a:lnTo>
                <a:lnTo>
                  <a:pt x="1834659" y="1507"/>
                </a:lnTo>
                <a:lnTo>
                  <a:pt x="1763907" y="379"/>
                </a:lnTo>
                <a:lnTo>
                  <a:pt x="1692402" y="0"/>
                </a:lnTo>
                <a:lnTo>
                  <a:pt x="1620840" y="379"/>
                </a:lnTo>
                <a:lnTo>
                  <a:pt x="1550038" y="1507"/>
                </a:lnTo>
                <a:lnTo>
                  <a:pt x="1480054" y="3368"/>
                </a:lnTo>
                <a:lnTo>
                  <a:pt x="1410946" y="5948"/>
                </a:lnTo>
                <a:lnTo>
                  <a:pt x="1342773" y="9232"/>
                </a:lnTo>
                <a:lnTo>
                  <a:pt x="1275593" y="13204"/>
                </a:lnTo>
                <a:lnTo>
                  <a:pt x="1209466" y="17851"/>
                </a:lnTo>
                <a:lnTo>
                  <a:pt x="1144450" y="23156"/>
                </a:lnTo>
                <a:lnTo>
                  <a:pt x="1080604" y="29105"/>
                </a:lnTo>
                <a:lnTo>
                  <a:pt x="1017985" y="35683"/>
                </a:lnTo>
                <a:lnTo>
                  <a:pt x="956654" y="42874"/>
                </a:lnTo>
                <a:lnTo>
                  <a:pt x="896668" y="50665"/>
                </a:lnTo>
                <a:lnTo>
                  <a:pt x="838087" y="59040"/>
                </a:lnTo>
                <a:lnTo>
                  <a:pt x="780968" y="67985"/>
                </a:lnTo>
                <a:lnTo>
                  <a:pt x="725371" y="77483"/>
                </a:lnTo>
                <a:lnTo>
                  <a:pt x="671354" y="87520"/>
                </a:lnTo>
                <a:lnTo>
                  <a:pt x="618976" y="98082"/>
                </a:lnTo>
                <a:lnTo>
                  <a:pt x="568295" y="109153"/>
                </a:lnTo>
                <a:lnTo>
                  <a:pt x="519371" y="120719"/>
                </a:lnTo>
                <a:lnTo>
                  <a:pt x="472261" y="132763"/>
                </a:lnTo>
                <a:lnTo>
                  <a:pt x="427025" y="145273"/>
                </a:lnTo>
                <a:lnTo>
                  <a:pt x="383721" y="158231"/>
                </a:lnTo>
                <a:lnTo>
                  <a:pt x="342407" y="171625"/>
                </a:lnTo>
                <a:lnTo>
                  <a:pt x="303143" y="185438"/>
                </a:lnTo>
                <a:lnTo>
                  <a:pt x="265988" y="199655"/>
                </a:lnTo>
                <a:lnTo>
                  <a:pt x="198235" y="229245"/>
                </a:lnTo>
                <a:lnTo>
                  <a:pt x="139618" y="260273"/>
                </a:lnTo>
                <a:lnTo>
                  <a:pt x="90607" y="292621"/>
                </a:lnTo>
                <a:lnTo>
                  <a:pt x="51670" y="326169"/>
                </a:lnTo>
                <a:lnTo>
                  <a:pt x="23277" y="360797"/>
                </a:lnTo>
                <a:lnTo>
                  <a:pt x="5897" y="396386"/>
                </a:lnTo>
                <a:lnTo>
                  <a:pt x="0" y="432816"/>
                </a:lnTo>
                <a:lnTo>
                  <a:pt x="1563" y="451549"/>
                </a:lnTo>
                <a:lnTo>
                  <a:pt x="13877" y="488390"/>
                </a:lnTo>
                <a:lnTo>
                  <a:pt x="38019" y="524289"/>
                </a:lnTo>
                <a:lnTo>
                  <a:pt x="73481" y="559116"/>
                </a:lnTo>
                <a:lnTo>
                  <a:pt x="119757" y="592741"/>
                </a:lnTo>
                <a:lnTo>
                  <a:pt x="176340" y="625033"/>
                </a:lnTo>
                <a:lnTo>
                  <a:pt x="242721" y="655864"/>
                </a:lnTo>
                <a:lnTo>
                  <a:pt x="279428" y="670690"/>
                </a:lnTo>
                <a:lnTo>
                  <a:pt x="318394" y="685102"/>
                </a:lnTo>
                <a:lnTo>
                  <a:pt x="359556" y="699083"/>
                </a:lnTo>
                <a:lnTo>
                  <a:pt x="402851" y="712618"/>
                </a:lnTo>
                <a:lnTo>
                  <a:pt x="448215" y="725690"/>
                </a:lnTo>
                <a:lnTo>
                  <a:pt x="495585" y="738282"/>
                </a:lnTo>
                <a:lnTo>
                  <a:pt x="544898" y="750379"/>
                </a:lnTo>
                <a:lnTo>
                  <a:pt x="596089" y="761964"/>
                </a:lnTo>
                <a:lnTo>
                  <a:pt x="649097" y="773022"/>
                </a:lnTo>
                <a:lnTo>
                  <a:pt x="703856" y="783534"/>
                </a:lnTo>
                <a:lnTo>
                  <a:pt x="760305" y="793487"/>
                </a:lnTo>
                <a:lnTo>
                  <a:pt x="818378" y="802863"/>
                </a:lnTo>
                <a:lnTo>
                  <a:pt x="878014" y="811645"/>
                </a:lnTo>
                <a:lnTo>
                  <a:pt x="939149" y="819819"/>
                </a:lnTo>
                <a:lnTo>
                  <a:pt x="1001718" y="827367"/>
                </a:lnTo>
                <a:lnTo>
                  <a:pt x="1065660" y="834273"/>
                </a:lnTo>
                <a:lnTo>
                  <a:pt x="1130910" y="840521"/>
                </a:lnTo>
                <a:lnTo>
                  <a:pt x="1197404" y="846095"/>
                </a:lnTo>
                <a:lnTo>
                  <a:pt x="1265081" y="850979"/>
                </a:lnTo>
                <a:lnTo>
                  <a:pt x="1333875" y="855155"/>
                </a:lnTo>
                <a:lnTo>
                  <a:pt x="1403725" y="858609"/>
                </a:lnTo>
                <a:lnTo>
                  <a:pt x="1474565" y="861324"/>
                </a:lnTo>
                <a:lnTo>
                  <a:pt x="1546334" y="863283"/>
                </a:lnTo>
                <a:lnTo>
                  <a:pt x="1618967" y="864470"/>
                </a:lnTo>
                <a:lnTo>
                  <a:pt x="1692402" y="864869"/>
                </a:lnTo>
                <a:lnTo>
                  <a:pt x="1765779" y="864470"/>
                </a:lnTo>
                <a:lnTo>
                  <a:pt x="1838361" y="863283"/>
                </a:lnTo>
                <a:lnTo>
                  <a:pt x="1910085" y="861324"/>
                </a:lnTo>
                <a:lnTo>
                  <a:pt x="1980886" y="858609"/>
                </a:lnTo>
                <a:lnTo>
                  <a:pt x="2050701" y="855155"/>
                </a:lnTo>
                <a:lnTo>
                  <a:pt x="2119466" y="850979"/>
                </a:lnTo>
                <a:lnTo>
                  <a:pt x="2187118" y="846095"/>
                </a:lnTo>
                <a:lnTo>
                  <a:pt x="2253593" y="840521"/>
                </a:lnTo>
                <a:lnTo>
                  <a:pt x="2318828" y="834273"/>
                </a:lnTo>
                <a:lnTo>
                  <a:pt x="2382758" y="827367"/>
                </a:lnTo>
                <a:lnTo>
                  <a:pt x="2445320" y="819819"/>
                </a:lnTo>
                <a:lnTo>
                  <a:pt x="2506451" y="811645"/>
                </a:lnTo>
                <a:lnTo>
                  <a:pt x="2566086" y="802863"/>
                </a:lnTo>
                <a:lnTo>
                  <a:pt x="2624162" y="793487"/>
                </a:lnTo>
                <a:lnTo>
                  <a:pt x="2680616" y="783534"/>
                </a:lnTo>
                <a:lnTo>
                  <a:pt x="2735384" y="773022"/>
                </a:lnTo>
                <a:lnTo>
                  <a:pt x="2788401" y="761964"/>
                </a:lnTo>
                <a:lnTo>
                  <a:pt x="2839605" y="750379"/>
                </a:lnTo>
                <a:lnTo>
                  <a:pt x="2888932" y="738282"/>
                </a:lnTo>
                <a:lnTo>
                  <a:pt x="2936318" y="725690"/>
                </a:lnTo>
                <a:lnTo>
                  <a:pt x="2981699" y="712618"/>
                </a:lnTo>
                <a:lnTo>
                  <a:pt x="3025012" y="699083"/>
                </a:lnTo>
                <a:lnTo>
                  <a:pt x="3066194" y="685102"/>
                </a:lnTo>
                <a:lnTo>
                  <a:pt x="3105179" y="670690"/>
                </a:lnTo>
                <a:lnTo>
                  <a:pt x="3141906" y="655864"/>
                </a:lnTo>
                <a:lnTo>
                  <a:pt x="3208327" y="625033"/>
                </a:lnTo>
                <a:lnTo>
                  <a:pt x="3264948" y="592741"/>
                </a:lnTo>
                <a:lnTo>
                  <a:pt x="3311258" y="559116"/>
                </a:lnTo>
                <a:lnTo>
                  <a:pt x="3346750" y="524289"/>
                </a:lnTo>
                <a:lnTo>
                  <a:pt x="3370913" y="488390"/>
                </a:lnTo>
                <a:lnTo>
                  <a:pt x="3383239" y="451549"/>
                </a:lnTo>
                <a:lnTo>
                  <a:pt x="3384804" y="43281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8079" y="3718178"/>
            <a:ext cx="3385185" cy="864869"/>
          </a:xfrm>
          <a:custGeom>
            <a:avLst/>
            <a:gdLst/>
            <a:ahLst/>
            <a:cxnLst/>
            <a:rect l="l" t="t" r="r" b="b"/>
            <a:pathLst>
              <a:path w="3385185" h="864870">
                <a:moveTo>
                  <a:pt x="1692402" y="0"/>
                </a:moveTo>
                <a:lnTo>
                  <a:pt x="1620840" y="379"/>
                </a:lnTo>
                <a:lnTo>
                  <a:pt x="1550038" y="1507"/>
                </a:lnTo>
                <a:lnTo>
                  <a:pt x="1480054" y="3368"/>
                </a:lnTo>
                <a:lnTo>
                  <a:pt x="1410946" y="5948"/>
                </a:lnTo>
                <a:lnTo>
                  <a:pt x="1342773" y="9232"/>
                </a:lnTo>
                <a:lnTo>
                  <a:pt x="1275593" y="13204"/>
                </a:lnTo>
                <a:lnTo>
                  <a:pt x="1209466" y="17851"/>
                </a:lnTo>
                <a:lnTo>
                  <a:pt x="1144450" y="23156"/>
                </a:lnTo>
                <a:lnTo>
                  <a:pt x="1080604" y="29105"/>
                </a:lnTo>
                <a:lnTo>
                  <a:pt x="1017985" y="35683"/>
                </a:lnTo>
                <a:lnTo>
                  <a:pt x="956654" y="42874"/>
                </a:lnTo>
                <a:lnTo>
                  <a:pt x="896668" y="50665"/>
                </a:lnTo>
                <a:lnTo>
                  <a:pt x="838087" y="59040"/>
                </a:lnTo>
                <a:lnTo>
                  <a:pt x="780968" y="67985"/>
                </a:lnTo>
                <a:lnTo>
                  <a:pt x="725371" y="77483"/>
                </a:lnTo>
                <a:lnTo>
                  <a:pt x="671354" y="87520"/>
                </a:lnTo>
                <a:lnTo>
                  <a:pt x="618976" y="98082"/>
                </a:lnTo>
                <a:lnTo>
                  <a:pt x="568295" y="109153"/>
                </a:lnTo>
                <a:lnTo>
                  <a:pt x="519371" y="120719"/>
                </a:lnTo>
                <a:lnTo>
                  <a:pt x="472261" y="132763"/>
                </a:lnTo>
                <a:lnTo>
                  <a:pt x="427025" y="145273"/>
                </a:lnTo>
                <a:lnTo>
                  <a:pt x="383721" y="158231"/>
                </a:lnTo>
                <a:lnTo>
                  <a:pt x="342407" y="171625"/>
                </a:lnTo>
                <a:lnTo>
                  <a:pt x="303143" y="185438"/>
                </a:lnTo>
                <a:lnTo>
                  <a:pt x="265988" y="199655"/>
                </a:lnTo>
                <a:lnTo>
                  <a:pt x="198235" y="229245"/>
                </a:lnTo>
                <a:lnTo>
                  <a:pt x="139618" y="260273"/>
                </a:lnTo>
                <a:lnTo>
                  <a:pt x="90607" y="292621"/>
                </a:lnTo>
                <a:lnTo>
                  <a:pt x="51670" y="326169"/>
                </a:lnTo>
                <a:lnTo>
                  <a:pt x="23277" y="360797"/>
                </a:lnTo>
                <a:lnTo>
                  <a:pt x="5897" y="396386"/>
                </a:lnTo>
                <a:lnTo>
                  <a:pt x="0" y="432816"/>
                </a:lnTo>
                <a:lnTo>
                  <a:pt x="1563" y="451549"/>
                </a:lnTo>
                <a:lnTo>
                  <a:pt x="13877" y="488390"/>
                </a:lnTo>
                <a:lnTo>
                  <a:pt x="38019" y="524289"/>
                </a:lnTo>
                <a:lnTo>
                  <a:pt x="73481" y="559116"/>
                </a:lnTo>
                <a:lnTo>
                  <a:pt x="119757" y="592741"/>
                </a:lnTo>
                <a:lnTo>
                  <a:pt x="176340" y="625033"/>
                </a:lnTo>
                <a:lnTo>
                  <a:pt x="242721" y="655864"/>
                </a:lnTo>
                <a:lnTo>
                  <a:pt x="279428" y="670690"/>
                </a:lnTo>
                <a:lnTo>
                  <a:pt x="318394" y="685102"/>
                </a:lnTo>
                <a:lnTo>
                  <a:pt x="359556" y="699083"/>
                </a:lnTo>
                <a:lnTo>
                  <a:pt x="402851" y="712618"/>
                </a:lnTo>
                <a:lnTo>
                  <a:pt x="448215" y="725690"/>
                </a:lnTo>
                <a:lnTo>
                  <a:pt x="495585" y="738282"/>
                </a:lnTo>
                <a:lnTo>
                  <a:pt x="544898" y="750379"/>
                </a:lnTo>
                <a:lnTo>
                  <a:pt x="596089" y="761964"/>
                </a:lnTo>
                <a:lnTo>
                  <a:pt x="649097" y="773022"/>
                </a:lnTo>
                <a:lnTo>
                  <a:pt x="703856" y="783534"/>
                </a:lnTo>
                <a:lnTo>
                  <a:pt x="760305" y="793487"/>
                </a:lnTo>
                <a:lnTo>
                  <a:pt x="818378" y="802863"/>
                </a:lnTo>
                <a:lnTo>
                  <a:pt x="878014" y="811645"/>
                </a:lnTo>
                <a:lnTo>
                  <a:pt x="939149" y="819819"/>
                </a:lnTo>
                <a:lnTo>
                  <a:pt x="1001718" y="827367"/>
                </a:lnTo>
                <a:lnTo>
                  <a:pt x="1065660" y="834273"/>
                </a:lnTo>
                <a:lnTo>
                  <a:pt x="1130910" y="840521"/>
                </a:lnTo>
                <a:lnTo>
                  <a:pt x="1197404" y="846095"/>
                </a:lnTo>
                <a:lnTo>
                  <a:pt x="1265081" y="850979"/>
                </a:lnTo>
                <a:lnTo>
                  <a:pt x="1333875" y="855155"/>
                </a:lnTo>
                <a:lnTo>
                  <a:pt x="1403725" y="858609"/>
                </a:lnTo>
                <a:lnTo>
                  <a:pt x="1474565" y="861324"/>
                </a:lnTo>
                <a:lnTo>
                  <a:pt x="1546334" y="863283"/>
                </a:lnTo>
                <a:lnTo>
                  <a:pt x="1618967" y="864470"/>
                </a:lnTo>
                <a:lnTo>
                  <a:pt x="1692402" y="864869"/>
                </a:lnTo>
                <a:lnTo>
                  <a:pt x="1765779" y="864470"/>
                </a:lnTo>
                <a:lnTo>
                  <a:pt x="1838361" y="863283"/>
                </a:lnTo>
                <a:lnTo>
                  <a:pt x="1910085" y="861324"/>
                </a:lnTo>
                <a:lnTo>
                  <a:pt x="1980886" y="858609"/>
                </a:lnTo>
                <a:lnTo>
                  <a:pt x="2050701" y="855155"/>
                </a:lnTo>
                <a:lnTo>
                  <a:pt x="2119466" y="850979"/>
                </a:lnTo>
                <a:lnTo>
                  <a:pt x="2187118" y="846095"/>
                </a:lnTo>
                <a:lnTo>
                  <a:pt x="2253593" y="840521"/>
                </a:lnTo>
                <a:lnTo>
                  <a:pt x="2318828" y="834273"/>
                </a:lnTo>
                <a:lnTo>
                  <a:pt x="2382758" y="827367"/>
                </a:lnTo>
                <a:lnTo>
                  <a:pt x="2445320" y="819819"/>
                </a:lnTo>
                <a:lnTo>
                  <a:pt x="2506451" y="811645"/>
                </a:lnTo>
                <a:lnTo>
                  <a:pt x="2566086" y="802863"/>
                </a:lnTo>
                <a:lnTo>
                  <a:pt x="2624162" y="793487"/>
                </a:lnTo>
                <a:lnTo>
                  <a:pt x="2680616" y="783534"/>
                </a:lnTo>
                <a:lnTo>
                  <a:pt x="2735384" y="773022"/>
                </a:lnTo>
                <a:lnTo>
                  <a:pt x="2788401" y="761964"/>
                </a:lnTo>
                <a:lnTo>
                  <a:pt x="2839605" y="750379"/>
                </a:lnTo>
                <a:lnTo>
                  <a:pt x="2888932" y="738282"/>
                </a:lnTo>
                <a:lnTo>
                  <a:pt x="2936318" y="725690"/>
                </a:lnTo>
                <a:lnTo>
                  <a:pt x="2981699" y="712618"/>
                </a:lnTo>
                <a:lnTo>
                  <a:pt x="3025012" y="699083"/>
                </a:lnTo>
                <a:lnTo>
                  <a:pt x="3066194" y="685102"/>
                </a:lnTo>
                <a:lnTo>
                  <a:pt x="3105179" y="670690"/>
                </a:lnTo>
                <a:lnTo>
                  <a:pt x="3141906" y="655864"/>
                </a:lnTo>
                <a:lnTo>
                  <a:pt x="3208327" y="625033"/>
                </a:lnTo>
                <a:lnTo>
                  <a:pt x="3264948" y="592741"/>
                </a:lnTo>
                <a:lnTo>
                  <a:pt x="3311258" y="559116"/>
                </a:lnTo>
                <a:lnTo>
                  <a:pt x="3346750" y="524289"/>
                </a:lnTo>
                <a:lnTo>
                  <a:pt x="3370913" y="488390"/>
                </a:lnTo>
                <a:lnTo>
                  <a:pt x="3383239" y="451549"/>
                </a:lnTo>
                <a:lnTo>
                  <a:pt x="3384804" y="432815"/>
                </a:lnTo>
                <a:lnTo>
                  <a:pt x="3383318" y="414503"/>
                </a:lnTo>
                <a:lnTo>
                  <a:pt x="3361505" y="360797"/>
                </a:lnTo>
                <a:lnTo>
                  <a:pt x="3333087" y="326169"/>
                </a:lnTo>
                <a:lnTo>
                  <a:pt x="3294120" y="292621"/>
                </a:lnTo>
                <a:lnTo>
                  <a:pt x="3245073" y="260273"/>
                </a:lnTo>
                <a:lnTo>
                  <a:pt x="3186419" y="229245"/>
                </a:lnTo>
                <a:lnTo>
                  <a:pt x="3118627" y="199655"/>
                </a:lnTo>
                <a:lnTo>
                  <a:pt x="3081452" y="185438"/>
                </a:lnTo>
                <a:lnTo>
                  <a:pt x="3042169" y="171625"/>
                </a:lnTo>
                <a:lnTo>
                  <a:pt x="3000837" y="158231"/>
                </a:lnTo>
                <a:lnTo>
                  <a:pt x="2957516" y="145273"/>
                </a:lnTo>
                <a:lnTo>
                  <a:pt x="2912264" y="132763"/>
                </a:lnTo>
                <a:lnTo>
                  <a:pt x="2865140" y="120719"/>
                </a:lnTo>
                <a:lnTo>
                  <a:pt x="2816202" y="109153"/>
                </a:lnTo>
                <a:lnTo>
                  <a:pt x="2765510" y="98082"/>
                </a:lnTo>
                <a:lnTo>
                  <a:pt x="2713123" y="87520"/>
                </a:lnTo>
                <a:lnTo>
                  <a:pt x="2659099" y="77483"/>
                </a:lnTo>
                <a:lnTo>
                  <a:pt x="2603498" y="67985"/>
                </a:lnTo>
                <a:lnTo>
                  <a:pt x="2546378" y="59040"/>
                </a:lnTo>
                <a:lnTo>
                  <a:pt x="2487798" y="50665"/>
                </a:lnTo>
                <a:lnTo>
                  <a:pt x="2427817" y="42874"/>
                </a:lnTo>
                <a:lnTo>
                  <a:pt x="2366494" y="35683"/>
                </a:lnTo>
                <a:lnTo>
                  <a:pt x="2303887" y="29105"/>
                </a:lnTo>
                <a:lnTo>
                  <a:pt x="2240057" y="23156"/>
                </a:lnTo>
                <a:lnTo>
                  <a:pt x="2175060" y="17851"/>
                </a:lnTo>
                <a:lnTo>
                  <a:pt x="2108958" y="13204"/>
                </a:lnTo>
                <a:lnTo>
                  <a:pt x="2041807" y="9232"/>
                </a:lnTo>
                <a:lnTo>
                  <a:pt x="1973668" y="5948"/>
                </a:lnTo>
                <a:lnTo>
                  <a:pt x="1904599" y="3368"/>
                </a:lnTo>
                <a:lnTo>
                  <a:pt x="1834659" y="1507"/>
                </a:lnTo>
                <a:lnTo>
                  <a:pt x="1763907" y="379"/>
                </a:lnTo>
                <a:lnTo>
                  <a:pt x="169240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6754" y="3870578"/>
            <a:ext cx="27305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Sahara: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sal, cobre, dátiles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tabaco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029" y="3502533"/>
            <a:ext cx="1511300" cy="15595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11760" marR="102870" indent="-635" algn="ctr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Desierto  Sahara, es el  gran océano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  </a:t>
            </a:r>
            <a:r>
              <a:rPr sz="1600" spc="-5" dirty="0">
                <a:latin typeface="Arial"/>
                <a:cs typeface="Arial"/>
              </a:rPr>
              <a:t>puente que  comunica dos  </a:t>
            </a:r>
            <a:r>
              <a:rPr sz="1600" spc="-5" dirty="0" err="1" smtClean="0">
                <a:latin typeface="Arial"/>
                <a:cs typeface="Arial"/>
              </a:rPr>
              <a:t>regiones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9125" y="5058028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1486280"/>
            <a:ext cx="9144000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182370">
              <a:lnSpc>
                <a:spcPct val="100000"/>
              </a:lnSpc>
            </a:pPr>
            <a:r>
              <a:rPr dirty="0"/>
              <a:t>Esclavización, tráfico y</a:t>
            </a:r>
            <a:r>
              <a:rPr spc="-80" dirty="0"/>
              <a:t> </a:t>
            </a:r>
            <a:r>
              <a:rPr dirty="0"/>
              <a:t>resistencia</a:t>
            </a:r>
          </a:p>
        </p:txBody>
      </p:sp>
      <p:sp>
        <p:nvSpPr>
          <p:cNvPr id="4" name="object 4"/>
          <p:cNvSpPr/>
          <p:nvPr/>
        </p:nvSpPr>
        <p:spPr>
          <a:xfrm>
            <a:off x="5566028" y="4145660"/>
            <a:ext cx="322580" cy="856615"/>
          </a:xfrm>
          <a:custGeom>
            <a:avLst/>
            <a:gdLst/>
            <a:ahLst/>
            <a:cxnLst/>
            <a:rect l="l" t="t" r="r" b="b"/>
            <a:pathLst>
              <a:path w="322579" h="856614">
                <a:moveTo>
                  <a:pt x="322326" y="30479"/>
                </a:moveTo>
                <a:lnTo>
                  <a:pt x="177546" y="0"/>
                </a:lnTo>
                <a:lnTo>
                  <a:pt x="0" y="825246"/>
                </a:lnTo>
                <a:lnTo>
                  <a:pt x="144780" y="856488"/>
                </a:lnTo>
                <a:lnTo>
                  <a:pt x="322326" y="30479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6028" y="4145660"/>
            <a:ext cx="322580" cy="856615"/>
          </a:xfrm>
          <a:custGeom>
            <a:avLst/>
            <a:gdLst/>
            <a:ahLst/>
            <a:cxnLst/>
            <a:rect l="l" t="t" r="r" b="b"/>
            <a:pathLst>
              <a:path w="322579" h="856614">
                <a:moveTo>
                  <a:pt x="177546" y="0"/>
                </a:moveTo>
                <a:lnTo>
                  <a:pt x="0" y="825246"/>
                </a:lnTo>
                <a:lnTo>
                  <a:pt x="144780" y="856488"/>
                </a:lnTo>
                <a:lnTo>
                  <a:pt x="322326" y="30479"/>
                </a:lnTo>
                <a:lnTo>
                  <a:pt x="17754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7183" y="4218051"/>
            <a:ext cx="205740" cy="730885"/>
          </a:xfrm>
          <a:custGeom>
            <a:avLst/>
            <a:gdLst/>
            <a:ahLst/>
            <a:cxnLst/>
            <a:rect l="l" t="t" r="r" b="b"/>
            <a:pathLst>
              <a:path w="205740" h="730885">
                <a:moveTo>
                  <a:pt x="205740" y="12191"/>
                </a:moveTo>
                <a:lnTo>
                  <a:pt x="57150" y="0"/>
                </a:lnTo>
                <a:lnTo>
                  <a:pt x="0" y="718566"/>
                </a:lnTo>
                <a:lnTo>
                  <a:pt x="149352" y="730758"/>
                </a:lnTo>
                <a:lnTo>
                  <a:pt x="205740" y="1219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7183" y="4218051"/>
            <a:ext cx="205740" cy="730885"/>
          </a:xfrm>
          <a:custGeom>
            <a:avLst/>
            <a:gdLst/>
            <a:ahLst/>
            <a:cxnLst/>
            <a:rect l="l" t="t" r="r" b="b"/>
            <a:pathLst>
              <a:path w="205740" h="730885">
                <a:moveTo>
                  <a:pt x="57150" y="0"/>
                </a:moveTo>
                <a:lnTo>
                  <a:pt x="0" y="718566"/>
                </a:lnTo>
                <a:lnTo>
                  <a:pt x="149352" y="730758"/>
                </a:lnTo>
                <a:lnTo>
                  <a:pt x="205740" y="1219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1691" y="4216527"/>
            <a:ext cx="266700" cy="805180"/>
          </a:xfrm>
          <a:custGeom>
            <a:avLst/>
            <a:gdLst/>
            <a:ahLst/>
            <a:cxnLst/>
            <a:rect l="l" t="t" r="r" b="b"/>
            <a:pathLst>
              <a:path w="266700" h="805179">
                <a:moveTo>
                  <a:pt x="266700" y="781812"/>
                </a:moveTo>
                <a:lnTo>
                  <a:pt x="139446" y="0"/>
                </a:lnTo>
                <a:lnTo>
                  <a:pt x="0" y="22860"/>
                </a:lnTo>
                <a:lnTo>
                  <a:pt x="127254" y="804672"/>
                </a:lnTo>
                <a:lnTo>
                  <a:pt x="266700" y="78181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1691" y="4216527"/>
            <a:ext cx="266700" cy="805180"/>
          </a:xfrm>
          <a:custGeom>
            <a:avLst/>
            <a:gdLst/>
            <a:ahLst/>
            <a:cxnLst/>
            <a:rect l="l" t="t" r="r" b="b"/>
            <a:pathLst>
              <a:path w="266700" h="805179">
                <a:moveTo>
                  <a:pt x="0" y="22860"/>
                </a:moveTo>
                <a:lnTo>
                  <a:pt x="127254" y="804672"/>
                </a:lnTo>
                <a:lnTo>
                  <a:pt x="266700" y="781812"/>
                </a:lnTo>
                <a:lnTo>
                  <a:pt x="139446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9210" y="4216527"/>
            <a:ext cx="267970" cy="805180"/>
          </a:xfrm>
          <a:custGeom>
            <a:avLst/>
            <a:gdLst/>
            <a:ahLst/>
            <a:cxnLst/>
            <a:rect l="l" t="t" r="r" b="b"/>
            <a:pathLst>
              <a:path w="267970" h="805179">
                <a:moveTo>
                  <a:pt x="267462" y="781812"/>
                </a:moveTo>
                <a:lnTo>
                  <a:pt x="140208" y="0"/>
                </a:lnTo>
                <a:lnTo>
                  <a:pt x="0" y="22860"/>
                </a:lnTo>
                <a:lnTo>
                  <a:pt x="128016" y="804672"/>
                </a:lnTo>
                <a:lnTo>
                  <a:pt x="267462" y="78181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9210" y="4216527"/>
            <a:ext cx="267970" cy="805180"/>
          </a:xfrm>
          <a:custGeom>
            <a:avLst/>
            <a:gdLst/>
            <a:ahLst/>
            <a:cxnLst/>
            <a:rect l="l" t="t" r="r" b="b"/>
            <a:pathLst>
              <a:path w="267970" h="805179">
                <a:moveTo>
                  <a:pt x="0" y="22860"/>
                </a:moveTo>
                <a:lnTo>
                  <a:pt x="128016" y="804672"/>
                </a:lnTo>
                <a:lnTo>
                  <a:pt x="267462" y="781812"/>
                </a:lnTo>
                <a:lnTo>
                  <a:pt x="140208" y="0"/>
                </a:lnTo>
                <a:lnTo>
                  <a:pt x="0" y="2286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3141" y="4003928"/>
            <a:ext cx="140335" cy="438150"/>
          </a:xfrm>
          <a:custGeom>
            <a:avLst/>
            <a:gdLst/>
            <a:ahLst/>
            <a:cxnLst/>
            <a:rect l="l" t="t" r="r" b="b"/>
            <a:pathLst>
              <a:path w="140334" h="438150">
                <a:moveTo>
                  <a:pt x="140208" y="426720"/>
                </a:moveTo>
                <a:lnTo>
                  <a:pt x="70866" y="0"/>
                </a:lnTo>
                <a:lnTo>
                  <a:pt x="0" y="11430"/>
                </a:lnTo>
                <a:lnTo>
                  <a:pt x="69342" y="438150"/>
                </a:lnTo>
                <a:lnTo>
                  <a:pt x="140208" y="42672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3141" y="4003928"/>
            <a:ext cx="140335" cy="438150"/>
          </a:xfrm>
          <a:custGeom>
            <a:avLst/>
            <a:gdLst/>
            <a:ahLst/>
            <a:cxnLst/>
            <a:rect l="l" t="t" r="r" b="b"/>
            <a:pathLst>
              <a:path w="140334" h="438150">
                <a:moveTo>
                  <a:pt x="0" y="11430"/>
                </a:moveTo>
                <a:lnTo>
                  <a:pt x="69342" y="438150"/>
                </a:lnTo>
                <a:lnTo>
                  <a:pt x="140208" y="426720"/>
                </a:lnTo>
                <a:lnTo>
                  <a:pt x="70866" y="0"/>
                </a:lnTo>
                <a:lnTo>
                  <a:pt x="0" y="114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7251" y="4943475"/>
            <a:ext cx="288925" cy="143510"/>
          </a:xfrm>
          <a:custGeom>
            <a:avLst/>
            <a:gdLst/>
            <a:ahLst/>
            <a:cxnLst/>
            <a:rect l="l" t="t" r="r" b="b"/>
            <a:pathLst>
              <a:path w="288925" h="143510">
                <a:moveTo>
                  <a:pt x="288797" y="0"/>
                </a:moveTo>
                <a:lnTo>
                  <a:pt x="72389" y="0"/>
                </a:lnTo>
                <a:lnTo>
                  <a:pt x="0" y="143256"/>
                </a:lnTo>
                <a:lnTo>
                  <a:pt x="217169" y="143256"/>
                </a:lnTo>
                <a:lnTo>
                  <a:pt x="288797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37251" y="4943475"/>
            <a:ext cx="288925" cy="143510"/>
          </a:xfrm>
          <a:custGeom>
            <a:avLst/>
            <a:gdLst/>
            <a:ahLst/>
            <a:cxnLst/>
            <a:rect l="l" t="t" r="r" b="b"/>
            <a:pathLst>
              <a:path w="288925" h="143510">
                <a:moveTo>
                  <a:pt x="72389" y="0"/>
                </a:moveTo>
                <a:lnTo>
                  <a:pt x="0" y="143256"/>
                </a:lnTo>
                <a:lnTo>
                  <a:pt x="217169" y="143256"/>
                </a:lnTo>
                <a:lnTo>
                  <a:pt x="288797" y="0"/>
                </a:lnTo>
                <a:lnTo>
                  <a:pt x="7238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9304" y="4943475"/>
            <a:ext cx="288925" cy="143510"/>
          </a:xfrm>
          <a:custGeom>
            <a:avLst/>
            <a:gdLst/>
            <a:ahLst/>
            <a:cxnLst/>
            <a:rect l="l" t="t" r="r" b="b"/>
            <a:pathLst>
              <a:path w="288925" h="143510">
                <a:moveTo>
                  <a:pt x="288797" y="0"/>
                </a:moveTo>
                <a:lnTo>
                  <a:pt x="72389" y="0"/>
                </a:lnTo>
                <a:lnTo>
                  <a:pt x="0" y="143256"/>
                </a:lnTo>
                <a:lnTo>
                  <a:pt x="216407" y="143256"/>
                </a:lnTo>
                <a:lnTo>
                  <a:pt x="288797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9304" y="4943475"/>
            <a:ext cx="288925" cy="143510"/>
          </a:xfrm>
          <a:custGeom>
            <a:avLst/>
            <a:gdLst/>
            <a:ahLst/>
            <a:cxnLst/>
            <a:rect l="l" t="t" r="r" b="b"/>
            <a:pathLst>
              <a:path w="288925" h="143510">
                <a:moveTo>
                  <a:pt x="72389" y="0"/>
                </a:moveTo>
                <a:lnTo>
                  <a:pt x="0" y="143256"/>
                </a:lnTo>
                <a:lnTo>
                  <a:pt x="216407" y="143256"/>
                </a:lnTo>
                <a:lnTo>
                  <a:pt x="288797" y="0"/>
                </a:lnTo>
                <a:lnTo>
                  <a:pt x="7238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1359" y="4871084"/>
            <a:ext cx="288925" cy="142875"/>
          </a:xfrm>
          <a:custGeom>
            <a:avLst/>
            <a:gdLst/>
            <a:ahLst/>
            <a:cxnLst/>
            <a:rect l="l" t="t" r="r" b="b"/>
            <a:pathLst>
              <a:path w="288925" h="142875">
                <a:moveTo>
                  <a:pt x="288797" y="0"/>
                </a:moveTo>
                <a:lnTo>
                  <a:pt x="71627" y="0"/>
                </a:lnTo>
                <a:lnTo>
                  <a:pt x="0" y="142494"/>
                </a:lnTo>
                <a:lnTo>
                  <a:pt x="216407" y="142494"/>
                </a:lnTo>
                <a:lnTo>
                  <a:pt x="288797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1359" y="4871084"/>
            <a:ext cx="288925" cy="142875"/>
          </a:xfrm>
          <a:custGeom>
            <a:avLst/>
            <a:gdLst/>
            <a:ahLst/>
            <a:cxnLst/>
            <a:rect l="l" t="t" r="r" b="b"/>
            <a:pathLst>
              <a:path w="288925" h="142875">
                <a:moveTo>
                  <a:pt x="71627" y="0"/>
                </a:moveTo>
                <a:lnTo>
                  <a:pt x="0" y="142494"/>
                </a:lnTo>
                <a:lnTo>
                  <a:pt x="216407" y="142494"/>
                </a:lnTo>
                <a:lnTo>
                  <a:pt x="288797" y="0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61784" y="4943475"/>
            <a:ext cx="288925" cy="143510"/>
          </a:xfrm>
          <a:custGeom>
            <a:avLst/>
            <a:gdLst/>
            <a:ahLst/>
            <a:cxnLst/>
            <a:rect l="l" t="t" r="r" b="b"/>
            <a:pathLst>
              <a:path w="288925" h="143510">
                <a:moveTo>
                  <a:pt x="288797" y="0"/>
                </a:moveTo>
                <a:lnTo>
                  <a:pt x="71627" y="0"/>
                </a:lnTo>
                <a:lnTo>
                  <a:pt x="0" y="143256"/>
                </a:lnTo>
                <a:lnTo>
                  <a:pt x="216407" y="143256"/>
                </a:lnTo>
                <a:lnTo>
                  <a:pt x="288797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1784" y="4943475"/>
            <a:ext cx="288925" cy="143510"/>
          </a:xfrm>
          <a:custGeom>
            <a:avLst/>
            <a:gdLst/>
            <a:ahLst/>
            <a:cxnLst/>
            <a:rect l="l" t="t" r="r" b="b"/>
            <a:pathLst>
              <a:path w="288925" h="143510">
                <a:moveTo>
                  <a:pt x="71627" y="0"/>
                </a:moveTo>
                <a:lnTo>
                  <a:pt x="0" y="143256"/>
                </a:lnTo>
                <a:lnTo>
                  <a:pt x="216407" y="143256"/>
                </a:lnTo>
                <a:lnTo>
                  <a:pt x="288797" y="0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1178" y="3070479"/>
            <a:ext cx="576580" cy="288925"/>
          </a:xfrm>
          <a:custGeom>
            <a:avLst/>
            <a:gdLst/>
            <a:ahLst/>
            <a:cxnLst/>
            <a:rect l="l" t="t" r="r" b="b"/>
            <a:pathLst>
              <a:path w="576579" h="288925">
                <a:moveTo>
                  <a:pt x="576071" y="0"/>
                </a:moveTo>
                <a:lnTo>
                  <a:pt x="144017" y="0"/>
                </a:lnTo>
                <a:lnTo>
                  <a:pt x="0" y="288798"/>
                </a:lnTo>
                <a:lnTo>
                  <a:pt x="432053" y="288798"/>
                </a:lnTo>
                <a:lnTo>
                  <a:pt x="57607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61178" y="3070479"/>
            <a:ext cx="576580" cy="288925"/>
          </a:xfrm>
          <a:custGeom>
            <a:avLst/>
            <a:gdLst/>
            <a:ahLst/>
            <a:cxnLst/>
            <a:rect l="l" t="t" r="r" b="b"/>
            <a:pathLst>
              <a:path w="576579" h="288925">
                <a:moveTo>
                  <a:pt x="144017" y="0"/>
                </a:moveTo>
                <a:lnTo>
                  <a:pt x="0" y="288798"/>
                </a:lnTo>
                <a:lnTo>
                  <a:pt x="432053" y="288798"/>
                </a:lnTo>
                <a:lnTo>
                  <a:pt x="576071" y="0"/>
                </a:lnTo>
                <a:lnTo>
                  <a:pt x="14401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475" y="3589401"/>
            <a:ext cx="1348740" cy="737870"/>
          </a:xfrm>
          <a:custGeom>
            <a:avLst/>
            <a:gdLst/>
            <a:ahLst/>
            <a:cxnLst/>
            <a:rect l="l" t="t" r="r" b="b"/>
            <a:pathLst>
              <a:path w="1348740" h="737870">
                <a:moveTo>
                  <a:pt x="1348577" y="490727"/>
                </a:moveTo>
                <a:lnTo>
                  <a:pt x="1339176" y="449699"/>
                </a:lnTo>
                <a:lnTo>
                  <a:pt x="1318337" y="405379"/>
                </a:lnTo>
                <a:lnTo>
                  <a:pt x="1289275" y="359326"/>
                </a:lnTo>
                <a:lnTo>
                  <a:pt x="1255200" y="313099"/>
                </a:lnTo>
                <a:lnTo>
                  <a:pt x="1219326" y="268259"/>
                </a:lnTo>
                <a:lnTo>
                  <a:pt x="1184865" y="226365"/>
                </a:lnTo>
                <a:lnTo>
                  <a:pt x="1155029" y="188975"/>
                </a:lnTo>
                <a:lnTo>
                  <a:pt x="1125361" y="146402"/>
                </a:lnTo>
                <a:lnTo>
                  <a:pt x="1097258" y="102390"/>
                </a:lnTo>
                <a:lnTo>
                  <a:pt x="1069495" y="61340"/>
                </a:lnTo>
                <a:lnTo>
                  <a:pt x="1040842" y="27657"/>
                </a:lnTo>
                <a:lnTo>
                  <a:pt x="1010073" y="5743"/>
                </a:lnTo>
                <a:lnTo>
                  <a:pt x="975959" y="0"/>
                </a:lnTo>
                <a:lnTo>
                  <a:pt x="947253" y="12523"/>
                </a:lnTo>
                <a:lnTo>
                  <a:pt x="916333" y="40326"/>
                </a:lnTo>
                <a:lnTo>
                  <a:pt x="883698" y="78183"/>
                </a:lnTo>
                <a:lnTo>
                  <a:pt x="849848" y="120872"/>
                </a:lnTo>
                <a:lnTo>
                  <a:pt x="815284" y="163167"/>
                </a:lnTo>
                <a:lnTo>
                  <a:pt x="780506" y="199846"/>
                </a:lnTo>
                <a:lnTo>
                  <a:pt x="746014" y="225684"/>
                </a:lnTo>
                <a:lnTo>
                  <a:pt x="712307" y="235457"/>
                </a:lnTo>
                <a:lnTo>
                  <a:pt x="678813" y="225934"/>
                </a:lnTo>
                <a:lnTo>
                  <a:pt x="645239" y="200703"/>
                </a:lnTo>
                <a:lnTo>
                  <a:pt x="611647" y="164775"/>
                </a:lnTo>
                <a:lnTo>
                  <a:pt x="578100" y="123158"/>
                </a:lnTo>
                <a:lnTo>
                  <a:pt x="544660" y="80862"/>
                </a:lnTo>
                <a:lnTo>
                  <a:pt x="511389" y="42898"/>
                </a:lnTo>
                <a:lnTo>
                  <a:pt x="478351" y="14274"/>
                </a:lnTo>
                <a:lnTo>
                  <a:pt x="445607" y="0"/>
                </a:lnTo>
                <a:lnTo>
                  <a:pt x="400296" y="3005"/>
                </a:lnTo>
                <a:lnTo>
                  <a:pt x="353377" y="22013"/>
                </a:lnTo>
                <a:lnTo>
                  <a:pt x="306923" y="51434"/>
                </a:lnTo>
                <a:lnTo>
                  <a:pt x="263009" y="85682"/>
                </a:lnTo>
                <a:lnTo>
                  <a:pt x="223710" y="119168"/>
                </a:lnTo>
                <a:lnTo>
                  <a:pt x="191099" y="146303"/>
                </a:lnTo>
                <a:lnTo>
                  <a:pt x="156881" y="175533"/>
                </a:lnTo>
                <a:lnTo>
                  <a:pt x="135092" y="201263"/>
                </a:lnTo>
                <a:lnTo>
                  <a:pt x="118447" y="229993"/>
                </a:lnTo>
                <a:lnTo>
                  <a:pt x="99659" y="268223"/>
                </a:lnTo>
                <a:lnTo>
                  <a:pt x="79812" y="302288"/>
                </a:lnTo>
                <a:lnTo>
                  <a:pt x="54419" y="341855"/>
                </a:lnTo>
                <a:lnTo>
                  <a:pt x="28984" y="384428"/>
                </a:lnTo>
                <a:lnTo>
                  <a:pt x="9009" y="427510"/>
                </a:lnTo>
                <a:lnTo>
                  <a:pt x="0" y="468601"/>
                </a:lnTo>
                <a:lnTo>
                  <a:pt x="7457" y="505205"/>
                </a:lnTo>
                <a:lnTo>
                  <a:pt x="64552" y="563584"/>
                </a:lnTo>
                <a:lnTo>
                  <a:pt x="108548" y="592120"/>
                </a:lnTo>
                <a:lnTo>
                  <a:pt x="158542" y="618604"/>
                </a:lnTo>
                <a:lnTo>
                  <a:pt x="211309" y="641821"/>
                </a:lnTo>
                <a:lnTo>
                  <a:pt x="263623" y="660560"/>
                </a:lnTo>
                <a:lnTo>
                  <a:pt x="312257" y="673607"/>
                </a:lnTo>
                <a:lnTo>
                  <a:pt x="356420" y="678397"/>
                </a:lnTo>
                <a:lnTo>
                  <a:pt x="399170" y="675629"/>
                </a:lnTo>
                <a:lnTo>
                  <a:pt x="442079" y="668009"/>
                </a:lnTo>
                <a:lnTo>
                  <a:pt x="486722" y="658243"/>
                </a:lnTo>
                <a:lnTo>
                  <a:pt x="534670" y="649037"/>
                </a:lnTo>
                <a:lnTo>
                  <a:pt x="587497" y="643096"/>
                </a:lnTo>
                <a:lnTo>
                  <a:pt x="646775" y="643127"/>
                </a:lnTo>
                <a:lnTo>
                  <a:pt x="690246" y="648039"/>
                </a:lnTo>
                <a:lnTo>
                  <a:pt x="739113" y="656688"/>
                </a:lnTo>
                <a:lnTo>
                  <a:pt x="792009" y="668050"/>
                </a:lnTo>
                <a:lnTo>
                  <a:pt x="847568" y="681103"/>
                </a:lnTo>
                <a:lnTo>
                  <a:pt x="904421" y="694822"/>
                </a:lnTo>
                <a:lnTo>
                  <a:pt x="961202" y="708183"/>
                </a:lnTo>
                <a:lnTo>
                  <a:pt x="1016544" y="720164"/>
                </a:lnTo>
                <a:lnTo>
                  <a:pt x="1069080" y="729740"/>
                </a:lnTo>
                <a:lnTo>
                  <a:pt x="1117442" y="735888"/>
                </a:lnTo>
                <a:lnTo>
                  <a:pt x="1160264" y="737585"/>
                </a:lnTo>
                <a:lnTo>
                  <a:pt x="1196177" y="733805"/>
                </a:lnTo>
                <a:lnTo>
                  <a:pt x="1241888" y="716942"/>
                </a:lnTo>
                <a:lnTo>
                  <a:pt x="1278775" y="690147"/>
                </a:lnTo>
                <a:lnTo>
                  <a:pt x="1307345" y="655808"/>
                </a:lnTo>
                <a:lnTo>
                  <a:pt x="1328103" y="616311"/>
                </a:lnTo>
                <a:lnTo>
                  <a:pt x="1341557" y="574041"/>
                </a:lnTo>
                <a:lnTo>
                  <a:pt x="1348213" y="531385"/>
                </a:lnTo>
                <a:lnTo>
                  <a:pt x="1348577" y="490727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2475" y="3589401"/>
            <a:ext cx="1348740" cy="737870"/>
          </a:xfrm>
          <a:custGeom>
            <a:avLst/>
            <a:gdLst/>
            <a:ahLst/>
            <a:cxnLst/>
            <a:rect l="l" t="t" r="r" b="b"/>
            <a:pathLst>
              <a:path w="1348740" h="737870">
                <a:moveTo>
                  <a:pt x="1348577" y="490727"/>
                </a:moveTo>
                <a:lnTo>
                  <a:pt x="1339176" y="449699"/>
                </a:lnTo>
                <a:lnTo>
                  <a:pt x="1318337" y="405379"/>
                </a:lnTo>
                <a:lnTo>
                  <a:pt x="1289275" y="359326"/>
                </a:lnTo>
                <a:lnTo>
                  <a:pt x="1255200" y="313099"/>
                </a:lnTo>
                <a:lnTo>
                  <a:pt x="1219326" y="268259"/>
                </a:lnTo>
                <a:lnTo>
                  <a:pt x="1184865" y="226365"/>
                </a:lnTo>
                <a:lnTo>
                  <a:pt x="1155029" y="188975"/>
                </a:lnTo>
                <a:lnTo>
                  <a:pt x="1125361" y="146402"/>
                </a:lnTo>
                <a:lnTo>
                  <a:pt x="1097258" y="102390"/>
                </a:lnTo>
                <a:lnTo>
                  <a:pt x="1069495" y="61340"/>
                </a:lnTo>
                <a:lnTo>
                  <a:pt x="1040842" y="27657"/>
                </a:lnTo>
                <a:lnTo>
                  <a:pt x="1010073" y="5743"/>
                </a:lnTo>
                <a:lnTo>
                  <a:pt x="975959" y="0"/>
                </a:lnTo>
                <a:lnTo>
                  <a:pt x="947253" y="12523"/>
                </a:lnTo>
                <a:lnTo>
                  <a:pt x="916333" y="40326"/>
                </a:lnTo>
                <a:lnTo>
                  <a:pt x="883698" y="78183"/>
                </a:lnTo>
                <a:lnTo>
                  <a:pt x="849848" y="120872"/>
                </a:lnTo>
                <a:lnTo>
                  <a:pt x="815284" y="163167"/>
                </a:lnTo>
                <a:lnTo>
                  <a:pt x="780506" y="199846"/>
                </a:lnTo>
                <a:lnTo>
                  <a:pt x="746014" y="225684"/>
                </a:lnTo>
                <a:lnTo>
                  <a:pt x="712307" y="235457"/>
                </a:lnTo>
                <a:lnTo>
                  <a:pt x="678813" y="225934"/>
                </a:lnTo>
                <a:lnTo>
                  <a:pt x="645239" y="200703"/>
                </a:lnTo>
                <a:lnTo>
                  <a:pt x="611647" y="164775"/>
                </a:lnTo>
                <a:lnTo>
                  <a:pt x="578100" y="123158"/>
                </a:lnTo>
                <a:lnTo>
                  <a:pt x="544660" y="80862"/>
                </a:lnTo>
                <a:lnTo>
                  <a:pt x="511389" y="42898"/>
                </a:lnTo>
                <a:lnTo>
                  <a:pt x="478351" y="14274"/>
                </a:lnTo>
                <a:lnTo>
                  <a:pt x="445607" y="0"/>
                </a:lnTo>
                <a:lnTo>
                  <a:pt x="400296" y="3005"/>
                </a:lnTo>
                <a:lnTo>
                  <a:pt x="353377" y="22013"/>
                </a:lnTo>
                <a:lnTo>
                  <a:pt x="306923" y="51434"/>
                </a:lnTo>
                <a:lnTo>
                  <a:pt x="263009" y="85682"/>
                </a:lnTo>
                <a:lnTo>
                  <a:pt x="223710" y="119168"/>
                </a:lnTo>
                <a:lnTo>
                  <a:pt x="191099" y="146303"/>
                </a:lnTo>
                <a:lnTo>
                  <a:pt x="156881" y="175533"/>
                </a:lnTo>
                <a:lnTo>
                  <a:pt x="135092" y="201263"/>
                </a:lnTo>
                <a:lnTo>
                  <a:pt x="118447" y="229993"/>
                </a:lnTo>
                <a:lnTo>
                  <a:pt x="99659" y="268223"/>
                </a:lnTo>
                <a:lnTo>
                  <a:pt x="79812" y="302288"/>
                </a:lnTo>
                <a:lnTo>
                  <a:pt x="54419" y="341855"/>
                </a:lnTo>
                <a:lnTo>
                  <a:pt x="28984" y="384428"/>
                </a:lnTo>
                <a:lnTo>
                  <a:pt x="9009" y="427510"/>
                </a:lnTo>
                <a:lnTo>
                  <a:pt x="0" y="468601"/>
                </a:lnTo>
                <a:lnTo>
                  <a:pt x="7457" y="505205"/>
                </a:lnTo>
                <a:lnTo>
                  <a:pt x="64552" y="563584"/>
                </a:lnTo>
                <a:lnTo>
                  <a:pt x="108548" y="592120"/>
                </a:lnTo>
                <a:lnTo>
                  <a:pt x="158542" y="618604"/>
                </a:lnTo>
                <a:lnTo>
                  <a:pt x="211309" y="641821"/>
                </a:lnTo>
                <a:lnTo>
                  <a:pt x="263623" y="660560"/>
                </a:lnTo>
                <a:lnTo>
                  <a:pt x="312257" y="673607"/>
                </a:lnTo>
                <a:lnTo>
                  <a:pt x="356420" y="678397"/>
                </a:lnTo>
                <a:lnTo>
                  <a:pt x="399170" y="675629"/>
                </a:lnTo>
                <a:lnTo>
                  <a:pt x="442079" y="668009"/>
                </a:lnTo>
                <a:lnTo>
                  <a:pt x="486722" y="658243"/>
                </a:lnTo>
                <a:lnTo>
                  <a:pt x="534670" y="649037"/>
                </a:lnTo>
                <a:lnTo>
                  <a:pt x="587497" y="643096"/>
                </a:lnTo>
                <a:lnTo>
                  <a:pt x="646775" y="643127"/>
                </a:lnTo>
                <a:lnTo>
                  <a:pt x="690246" y="648039"/>
                </a:lnTo>
                <a:lnTo>
                  <a:pt x="739113" y="656688"/>
                </a:lnTo>
                <a:lnTo>
                  <a:pt x="792009" y="668050"/>
                </a:lnTo>
                <a:lnTo>
                  <a:pt x="847568" y="681103"/>
                </a:lnTo>
                <a:lnTo>
                  <a:pt x="904421" y="694822"/>
                </a:lnTo>
                <a:lnTo>
                  <a:pt x="961202" y="708183"/>
                </a:lnTo>
                <a:lnTo>
                  <a:pt x="1016544" y="720164"/>
                </a:lnTo>
                <a:lnTo>
                  <a:pt x="1069080" y="729740"/>
                </a:lnTo>
                <a:lnTo>
                  <a:pt x="1117442" y="735888"/>
                </a:lnTo>
                <a:lnTo>
                  <a:pt x="1160264" y="737585"/>
                </a:lnTo>
                <a:lnTo>
                  <a:pt x="1196177" y="733805"/>
                </a:lnTo>
                <a:lnTo>
                  <a:pt x="1241888" y="716942"/>
                </a:lnTo>
                <a:lnTo>
                  <a:pt x="1278775" y="690147"/>
                </a:lnTo>
                <a:lnTo>
                  <a:pt x="1307345" y="655808"/>
                </a:lnTo>
                <a:lnTo>
                  <a:pt x="1328103" y="616311"/>
                </a:lnTo>
                <a:lnTo>
                  <a:pt x="1341557" y="574041"/>
                </a:lnTo>
                <a:lnTo>
                  <a:pt x="1348213" y="531385"/>
                </a:lnTo>
                <a:lnTo>
                  <a:pt x="1348577" y="490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3233" y="3070479"/>
            <a:ext cx="360680" cy="1102360"/>
          </a:xfrm>
          <a:custGeom>
            <a:avLst/>
            <a:gdLst/>
            <a:ahLst/>
            <a:cxnLst/>
            <a:rect l="l" t="t" r="r" b="b"/>
            <a:pathLst>
              <a:path w="360679" h="1102360">
                <a:moveTo>
                  <a:pt x="360425" y="1101852"/>
                </a:moveTo>
                <a:lnTo>
                  <a:pt x="360425" y="768858"/>
                </a:lnTo>
                <a:lnTo>
                  <a:pt x="215645" y="520446"/>
                </a:lnTo>
                <a:lnTo>
                  <a:pt x="144017" y="23622"/>
                </a:lnTo>
                <a:lnTo>
                  <a:pt x="139445" y="0"/>
                </a:lnTo>
                <a:lnTo>
                  <a:pt x="0" y="354330"/>
                </a:lnTo>
                <a:lnTo>
                  <a:pt x="0" y="853440"/>
                </a:lnTo>
                <a:lnTo>
                  <a:pt x="70865" y="1018032"/>
                </a:lnTo>
                <a:lnTo>
                  <a:pt x="221741" y="1072896"/>
                </a:lnTo>
                <a:lnTo>
                  <a:pt x="360425" y="110185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3233" y="3070479"/>
            <a:ext cx="360680" cy="1102360"/>
          </a:xfrm>
          <a:custGeom>
            <a:avLst/>
            <a:gdLst/>
            <a:ahLst/>
            <a:cxnLst/>
            <a:rect l="l" t="t" r="r" b="b"/>
            <a:pathLst>
              <a:path w="360679" h="1102360">
                <a:moveTo>
                  <a:pt x="144017" y="23622"/>
                </a:moveTo>
                <a:lnTo>
                  <a:pt x="215645" y="520446"/>
                </a:lnTo>
                <a:lnTo>
                  <a:pt x="360425" y="768858"/>
                </a:lnTo>
                <a:lnTo>
                  <a:pt x="360425" y="1101852"/>
                </a:lnTo>
                <a:lnTo>
                  <a:pt x="221741" y="1072896"/>
                </a:lnTo>
                <a:lnTo>
                  <a:pt x="70865" y="1018032"/>
                </a:lnTo>
                <a:lnTo>
                  <a:pt x="0" y="853440"/>
                </a:lnTo>
                <a:lnTo>
                  <a:pt x="0" y="354330"/>
                </a:lnTo>
                <a:lnTo>
                  <a:pt x="13944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0975" y="1990725"/>
            <a:ext cx="2556510" cy="1191260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07670" marR="401320" algn="ctr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Imagen típica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  atardecer</a:t>
            </a:r>
            <a:endParaRPr sz="1800">
              <a:latin typeface="Arial"/>
              <a:cs typeface="Arial"/>
            </a:endParaRPr>
          </a:p>
          <a:p>
            <a:pPr marL="229870" marR="22225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africano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remontando  </a:t>
            </a:r>
            <a:r>
              <a:rPr sz="1800" spc="-5" dirty="0">
                <a:latin typeface="Arial"/>
                <a:cs typeface="Arial"/>
              </a:rPr>
              <a:t>últimas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dunas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11008" y="4078604"/>
            <a:ext cx="502920" cy="367030"/>
          </a:xfrm>
          <a:custGeom>
            <a:avLst/>
            <a:gdLst/>
            <a:ahLst/>
            <a:cxnLst/>
            <a:rect l="l" t="t" r="r" b="b"/>
            <a:pathLst>
              <a:path w="502920" h="367029">
                <a:moveTo>
                  <a:pt x="0" y="0"/>
                </a:moveTo>
                <a:lnTo>
                  <a:pt x="0" y="366522"/>
                </a:lnTo>
                <a:lnTo>
                  <a:pt x="502920" y="366522"/>
                </a:lnTo>
                <a:lnTo>
                  <a:pt x="502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11008" y="4078604"/>
            <a:ext cx="502920" cy="367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78348" y="1630298"/>
            <a:ext cx="3456940" cy="1252855"/>
          </a:xfrm>
          <a:custGeom>
            <a:avLst/>
            <a:gdLst/>
            <a:ahLst/>
            <a:cxnLst/>
            <a:rect l="l" t="t" r="r" b="b"/>
            <a:pathLst>
              <a:path w="3456940" h="1252855">
                <a:moveTo>
                  <a:pt x="3456432" y="720089"/>
                </a:moveTo>
                <a:lnTo>
                  <a:pt x="3456432" y="144017"/>
                </a:lnTo>
                <a:lnTo>
                  <a:pt x="3451936" y="126009"/>
                </a:lnTo>
                <a:lnTo>
                  <a:pt x="3417606" y="92085"/>
                </a:lnTo>
                <a:lnTo>
                  <a:pt x="3353109" y="61864"/>
                </a:lnTo>
                <a:lnTo>
                  <a:pt x="3310906" y="48486"/>
                </a:lnTo>
                <a:lnTo>
                  <a:pt x="3262791" y="36446"/>
                </a:lnTo>
                <a:lnTo>
                  <a:pt x="3209306" y="25882"/>
                </a:lnTo>
                <a:lnTo>
                  <a:pt x="3150996" y="16931"/>
                </a:lnTo>
                <a:lnTo>
                  <a:pt x="3088403" y="9729"/>
                </a:lnTo>
                <a:lnTo>
                  <a:pt x="3022071" y="4415"/>
                </a:lnTo>
                <a:lnTo>
                  <a:pt x="2952542" y="1126"/>
                </a:lnTo>
                <a:lnTo>
                  <a:pt x="2880360" y="0"/>
                </a:lnTo>
                <a:lnTo>
                  <a:pt x="576072" y="0"/>
                </a:lnTo>
                <a:lnTo>
                  <a:pt x="503889" y="1126"/>
                </a:lnTo>
                <a:lnTo>
                  <a:pt x="434360" y="4415"/>
                </a:lnTo>
                <a:lnTo>
                  <a:pt x="368028" y="9729"/>
                </a:lnTo>
                <a:lnTo>
                  <a:pt x="305435" y="16931"/>
                </a:lnTo>
                <a:lnTo>
                  <a:pt x="247125" y="25882"/>
                </a:lnTo>
                <a:lnTo>
                  <a:pt x="193640" y="36446"/>
                </a:lnTo>
                <a:lnTo>
                  <a:pt x="145525" y="48486"/>
                </a:lnTo>
                <a:lnTo>
                  <a:pt x="103322" y="61864"/>
                </a:lnTo>
                <a:lnTo>
                  <a:pt x="67574" y="76443"/>
                </a:lnTo>
                <a:lnTo>
                  <a:pt x="17617" y="108653"/>
                </a:lnTo>
                <a:lnTo>
                  <a:pt x="0" y="144018"/>
                </a:lnTo>
                <a:lnTo>
                  <a:pt x="0" y="720090"/>
                </a:lnTo>
                <a:lnTo>
                  <a:pt x="17617" y="755454"/>
                </a:lnTo>
                <a:lnTo>
                  <a:pt x="67574" y="787664"/>
                </a:lnTo>
                <a:lnTo>
                  <a:pt x="103322" y="802243"/>
                </a:lnTo>
                <a:lnTo>
                  <a:pt x="145525" y="815621"/>
                </a:lnTo>
                <a:lnTo>
                  <a:pt x="193640" y="827661"/>
                </a:lnTo>
                <a:lnTo>
                  <a:pt x="247125" y="838225"/>
                </a:lnTo>
                <a:lnTo>
                  <a:pt x="305435" y="847176"/>
                </a:lnTo>
                <a:lnTo>
                  <a:pt x="368028" y="854378"/>
                </a:lnTo>
                <a:lnTo>
                  <a:pt x="434360" y="859692"/>
                </a:lnTo>
                <a:lnTo>
                  <a:pt x="503889" y="862981"/>
                </a:lnTo>
                <a:lnTo>
                  <a:pt x="576072" y="864108"/>
                </a:lnTo>
                <a:lnTo>
                  <a:pt x="576072" y="1144626"/>
                </a:lnTo>
                <a:lnTo>
                  <a:pt x="1440180" y="864108"/>
                </a:lnTo>
                <a:lnTo>
                  <a:pt x="2880360" y="864107"/>
                </a:lnTo>
                <a:lnTo>
                  <a:pt x="2952542" y="862981"/>
                </a:lnTo>
                <a:lnTo>
                  <a:pt x="3022071" y="859692"/>
                </a:lnTo>
                <a:lnTo>
                  <a:pt x="3088403" y="854378"/>
                </a:lnTo>
                <a:lnTo>
                  <a:pt x="3150996" y="847176"/>
                </a:lnTo>
                <a:lnTo>
                  <a:pt x="3209306" y="838225"/>
                </a:lnTo>
                <a:lnTo>
                  <a:pt x="3262791" y="827661"/>
                </a:lnTo>
                <a:lnTo>
                  <a:pt x="3310906" y="815621"/>
                </a:lnTo>
                <a:lnTo>
                  <a:pt x="3353109" y="802243"/>
                </a:lnTo>
                <a:lnTo>
                  <a:pt x="3388857" y="787664"/>
                </a:lnTo>
                <a:lnTo>
                  <a:pt x="3438814" y="755454"/>
                </a:lnTo>
                <a:lnTo>
                  <a:pt x="3451936" y="738098"/>
                </a:lnTo>
                <a:lnTo>
                  <a:pt x="3456432" y="720089"/>
                </a:lnTo>
                <a:close/>
              </a:path>
              <a:path w="3456940" h="1252855">
                <a:moveTo>
                  <a:pt x="576072" y="1144626"/>
                </a:moveTo>
                <a:lnTo>
                  <a:pt x="576072" y="864108"/>
                </a:lnTo>
                <a:lnTo>
                  <a:pt x="243078" y="1252728"/>
                </a:lnTo>
                <a:lnTo>
                  <a:pt x="576072" y="114462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8348" y="1630298"/>
            <a:ext cx="3456940" cy="1252855"/>
          </a:xfrm>
          <a:custGeom>
            <a:avLst/>
            <a:gdLst/>
            <a:ahLst/>
            <a:cxnLst/>
            <a:rect l="l" t="t" r="r" b="b"/>
            <a:pathLst>
              <a:path w="3456940" h="1252855">
                <a:moveTo>
                  <a:pt x="576072" y="0"/>
                </a:moveTo>
                <a:lnTo>
                  <a:pt x="503889" y="1126"/>
                </a:lnTo>
                <a:lnTo>
                  <a:pt x="434360" y="4415"/>
                </a:lnTo>
                <a:lnTo>
                  <a:pt x="368028" y="9729"/>
                </a:lnTo>
                <a:lnTo>
                  <a:pt x="305435" y="16931"/>
                </a:lnTo>
                <a:lnTo>
                  <a:pt x="247125" y="25882"/>
                </a:lnTo>
                <a:lnTo>
                  <a:pt x="193640" y="36446"/>
                </a:lnTo>
                <a:lnTo>
                  <a:pt x="145525" y="48486"/>
                </a:lnTo>
                <a:lnTo>
                  <a:pt x="103322" y="61864"/>
                </a:lnTo>
                <a:lnTo>
                  <a:pt x="67574" y="76443"/>
                </a:lnTo>
                <a:lnTo>
                  <a:pt x="17617" y="108653"/>
                </a:lnTo>
                <a:lnTo>
                  <a:pt x="0" y="144018"/>
                </a:lnTo>
                <a:lnTo>
                  <a:pt x="0" y="720090"/>
                </a:lnTo>
                <a:lnTo>
                  <a:pt x="17617" y="755454"/>
                </a:lnTo>
                <a:lnTo>
                  <a:pt x="67574" y="787664"/>
                </a:lnTo>
                <a:lnTo>
                  <a:pt x="103322" y="802243"/>
                </a:lnTo>
                <a:lnTo>
                  <a:pt x="145525" y="815621"/>
                </a:lnTo>
                <a:lnTo>
                  <a:pt x="193640" y="827661"/>
                </a:lnTo>
                <a:lnTo>
                  <a:pt x="247125" y="838225"/>
                </a:lnTo>
                <a:lnTo>
                  <a:pt x="305435" y="847176"/>
                </a:lnTo>
                <a:lnTo>
                  <a:pt x="368028" y="854378"/>
                </a:lnTo>
                <a:lnTo>
                  <a:pt x="434360" y="859692"/>
                </a:lnTo>
                <a:lnTo>
                  <a:pt x="503889" y="862981"/>
                </a:lnTo>
                <a:lnTo>
                  <a:pt x="576072" y="864108"/>
                </a:lnTo>
                <a:lnTo>
                  <a:pt x="243078" y="1252728"/>
                </a:lnTo>
                <a:lnTo>
                  <a:pt x="1440180" y="864108"/>
                </a:lnTo>
                <a:lnTo>
                  <a:pt x="2880360" y="864107"/>
                </a:lnTo>
                <a:lnTo>
                  <a:pt x="2952542" y="862981"/>
                </a:lnTo>
                <a:lnTo>
                  <a:pt x="3022071" y="859692"/>
                </a:lnTo>
                <a:lnTo>
                  <a:pt x="3088403" y="854378"/>
                </a:lnTo>
                <a:lnTo>
                  <a:pt x="3150996" y="847176"/>
                </a:lnTo>
                <a:lnTo>
                  <a:pt x="3209306" y="838225"/>
                </a:lnTo>
                <a:lnTo>
                  <a:pt x="3262791" y="827661"/>
                </a:lnTo>
                <a:lnTo>
                  <a:pt x="3310906" y="815621"/>
                </a:lnTo>
                <a:lnTo>
                  <a:pt x="3353109" y="802243"/>
                </a:lnTo>
                <a:lnTo>
                  <a:pt x="3388857" y="787664"/>
                </a:lnTo>
                <a:lnTo>
                  <a:pt x="3438814" y="755454"/>
                </a:lnTo>
                <a:lnTo>
                  <a:pt x="3456432" y="720089"/>
                </a:lnTo>
                <a:lnTo>
                  <a:pt x="3456432" y="144017"/>
                </a:lnTo>
                <a:lnTo>
                  <a:pt x="3438814" y="108653"/>
                </a:lnTo>
                <a:lnTo>
                  <a:pt x="3388857" y="76443"/>
                </a:lnTo>
                <a:lnTo>
                  <a:pt x="3353109" y="61864"/>
                </a:lnTo>
                <a:lnTo>
                  <a:pt x="3310906" y="48486"/>
                </a:lnTo>
                <a:lnTo>
                  <a:pt x="3262791" y="36446"/>
                </a:lnTo>
                <a:lnTo>
                  <a:pt x="3209306" y="25882"/>
                </a:lnTo>
                <a:lnTo>
                  <a:pt x="3150996" y="16931"/>
                </a:lnTo>
                <a:lnTo>
                  <a:pt x="3088403" y="9729"/>
                </a:lnTo>
                <a:lnTo>
                  <a:pt x="3022071" y="4415"/>
                </a:lnTo>
                <a:lnTo>
                  <a:pt x="2952542" y="1126"/>
                </a:lnTo>
                <a:lnTo>
                  <a:pt x="2880360" y="0"/>
                </a:lnTo>
                <a:lnTo>
                  <a:pt x="5760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77307" y="1693036"/>
            <a:ext cx="285940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Camello: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elemento central en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integración  económica del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occidente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37251" y="5735954"/>
            <a:ext cx="3439160" cy="64198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153160" marR="638810" indent="-508634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Dualidad </a:t>
            </a:r>
            <a:r>
              <a:rPr sz="1800" spc="-10" dirty="0">
                <a:latin typeface="Arial"/>
                <a:cs typeface="Arial"/>
              </a:rPr>
              <a:t>inseparable 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desierto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66384" y="5159883"/>
            <a:ext cx="3382645" cy="502920"/>
          </a:xfrm>
          <a:custGeom>
            <a:avLst/>
            <a:gdLst/>
            <a:ahLst/>
            <a:cxnLst/>
            <a:rect l="l" t="t" r="r" b="b"/>
            <a:pathLst>
              <a:path w="3382645" h="502920">
                <a:moveTo>
                  <a:pt x="0" y="0"/>
                </a:moveTo>
                <a:lnTo>
                  <a:pt x="4526" y="45149"/>
                </a:lnTo>
                <a:lnTo>
                  <a:pt x="17581" y="87664"/>
                </a:lnTo>
                <a:lnTo>
                  <a:pt x="38382" y="126830"/>
                </a:lnTo>
                <a:lnTo>
                  <a:pt x="66144" y="161932"/>
                </a:lnTo>
                <a:lnTo>
                  <a:pt x="100084" y="192256"/>
                </a:lnTo>
                <a:lnTo>
                  <a:pt x="139417" y="217085"/>
                </a:lnTo>
                <a:lnTo>
                  <a:pt x="183360" y="235705"/>
                </a:lnTo>
                <a:lnTo>
                  <a:pt x="231129" y="247402"/>
                </a:lnTo>
                <a:lnTo>
                  <a:pt x="281940" y="251460"/>
                </a:lnTo>
                <a:lnTo>
                  <a:pt x="1408938" y="251459"/>
                </a:lnTo>
                <a:lnTo>
                  <a:pt x="1459748" y="255517"/>
                </a:lnTo>
                <a:lnTo>
                  <a:pt x="1507517" y="267214"/>
                </a:lnTo>
                <a:lnTo>
                  <a:pt x="1551460" y="285834"/>
                </a:lnTo>
                <a:lnTo>
                  <a:pt x="1590793" y="310663"/>
                </a:lnTo>
                <a:lnTo>
                  <a:pt x="1624733" y="340987"/>
                </a:lnTo>
                <a:lnTo>
                  <a:pt x="1652495" y="376089"/>
                </a:lnTo>
                <a:lnTo>
                  <a:pt x="1673296" y="415255"/>
                </a:lnTo>
                <a:lnTo>
                  <a:pt x="1686351" y="457770"/>
                </a:lnTo>
                <a:lnTo>
                  <a:pt x="1690877" y="502919"/>
                </a:lnTo>
                <a:lnTo>
                  <a:pt x="1695429" y="457770"/>
                </a:lnTo>
                <a:lnTo>
                  <a:pt x="1708547" y="415255"/>
                </a:lnTo>
                <a:lnTo>
                  <a:pt x="1729429" y="376089"/>
                </a:lnTo>
                <a:lnTo>
                  <a:pt x="1757273" y="340987"/>
                </a:lnTo>
                <a:lnTo>
                  <a:pt x="1791275" y="310663"/>
                </a:lnTo>
                <a:lnTo>
                  <a:pt x="1830634" y="285834"/>
                </a:lnTo>
                <a:lnTo>
                  <a:pt x="1874546" y="267214"/>
                </a:lnTo>
                <a:lnTo>
                  <a:pt x="1922208" y="255517"/>
                </a:lnTo>
                <a:lnTo>
                  <a:pt x="1972818" y="251459"/>
                </a:lnTo>
                <a:lnTo>
                  <a:pt x="3100578" y="251459"/>
                </a:lnTo>
                <a:lnTo>
                  <a:pt x="3151187" y="247402"/>
                </a:lnTo>
                <a:lnTo>
                  <a:pt x="3198849" y="235705"/>
                </a:lnTo>
                <a:lnTo>
                  <a:pt x="3242761" y="217085"/>
                </a:lnTo>
                <a:lnTo>
                  <a:pt x="3282120" y="192256"/>
                </a:lnTo>
                <a:lnTo>
                  <a:pt x="3316122" y="161932"/>
                </a:lnTo>
                <a:lnTo>
                  <a:pt x="3343966" y="126830"/>
                </a:lnTo>
                <a:lnTo>
                  <a:pt x="3364848" y="87664"/>
                </a:lnTo>
                <a:lnTo>
                  <a:pt x="3377966" y="45149"/>
                </a:lnTo>
                <a:lnTo>
                  <a:pt x="3382517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1145" y="548932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88477" y="3719703"/>
            <a:ext cx="303530" cy="288925"/>
          </a:xfrm>
          <a:custGeom>
            <a:avLst/>
            <a:gdLst/>
            <a:ahLst/>
            <a:cxnLst/>
            <a:rect l="l" t="t" r="r" b="b"/>
            <a:pathLst>
              <a:path w="303529" h="288925">
                <a:moveTo>
                  <a:pt x="303276" y="144780"/>
                </a:moveTo>
                <a:lnTo>
                  <a:pt x="295552" y="98999"/>
                </a:lnTo>
                <a:lnTo>
                  <a:pt x="274039" y="59253"/>
                </a:lnTo>
                <a:lnTo>
                  <a:pt x="241224" y="27919"/>
                </a:lnTo>
                <a:lnTo>
                  <a:pt x="199595" y="7376"/>
                </a:lnTo>
                <a:lnTo>
                  <a:pt x="151638" y="0"/>
                </a:lnTo>
                <a:lnTo>
                  <a:pt x="103680" y="7376"/>
                </a:lnTo>
                <a:lnTo>
                  <a:pt x="62051" y="27919"/>
                </a:lnTo>
                <a:lnTo>
                  <a:pt x="29236" y="59253"/>
                </a:lnTo>
                <a:lnTo>
                  <a:pt x="7723" y="98999"/>
                </a:lnTo>
                <a:lnTo>
                  <a:pt x="0" y="144780"/>
                </a:lnTo>
                <a:lnTo>
                  <a:pt x="7723" y="190189"/>
                </a:lnTo>
                <a:lnTo>
                  <a:pt x="29236" y="229709"/>
                </a:lnTo>
                <a:lnTo>
                  <a:pt x="62051" y="260927"/>
                </a:lnTo>
                <a:lnTo>
                  <a:pt x="103680" y="281427"/>
                </a:lnTo>
                <a:lnTo>
                  <a:pt x="151638" y="288798"/>
                </a:lnTo>
                <a:lnTo>
                  <a:pt x="199595" y="281427"/>
                </a:lnTo>
                <a:lnTo>
                  <a:pt x="241224" y="260927"/>
                </a:lnTo>
                <a:lnTo>
                  <a:pt x="274039" y="229709"/>
                </a:lnTo>
                <a:lnTo>
                  <a:pt x="295552" y="190189"/>
                </a:lnTo>
                <a:lnTo>
                  <a:pt x="303276" y="14478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8477" y="3719703"/>
            <a:ext cx="303530" cy="288925"/>
          </a:xfrm>
          <a:custGeom>
            <a:avLst/>
            <a:gdLst/>
            <a:ahLst/>
            <a:cxnLst/>
            <a:rect l="l" t="t" r="r" b="b"/>
            <a:pathLst>
              <a:path w="303529" h="288925">
                <a:moveTo>
                  <a:pt x="151638" y="0"/>
                </a:moveTo>
                <a:lnTo>
                  <a:pt x="103680" y="7376"/>
                </a:lnTo>
                <a:lnTo>
                  <a:pt x="62051" y="27919"/>
                </a:lnTo>
                <a:lnTo>
                  <a:pt x="29236" y="59253"/>
                </a:lnTo>
                <a:lnTo>
                  <a:pt x="7723" y="98999"/>
                </a:lnTo>
                <a:lnTo>
                  <a:pt x="0" y="144780"/>
                </a:lnTo>
                <a:lnTo>
                  <a:pt x="7723" y="190189"/>
                </a:lnTo>
                <a:lnTo>
                  <a:pt x="29236" y="229709"/>
                </a:lnTo>
                <a:lnTo>
                  <a:pt x="62051" y="260927"/>
                </a:lnTo>
                <a:lnTo>
                  <a:pt x="103680" y="281427"/>
                </a:lnTo>
                <a:lnTo>
                  <a:pt x="151638" y="288798"/>
                </a:lnTo>
                <a:lnTo>
                  <a:pt x="199595" y="281427"/>
                </a:lnTo>
                <a:lnTo>
                  <a:pt x="241224" y="260927"/>
                </a:lnTo>
                <a:lnTo>
                  <a:pt x="274039" y="229709"/>
                </a:lnTo>
                <a:lnTo>
                  <a:pt x="295552" y="190189"/>
                </a:lnTo>
                <a:lnTo>
                  <a:pt x="303276" y="144780"/>
                </a:lnTo>
                <a:lnTo>
                  <a:pt x="295552" y="98999"/>
                </a:lnTo>
                <a:lnTo>
                  <a:pt x="274039" y="59253"/>
                </a:lnTo>
                <a:lnTo>
                  <a:pt x="241224" y="27919"/>
                </a:lnTo>
                <a:lnTo>
                  <a:pt x="199595" y="7376"/>
                </a:lnTo>
                <a:lnTo>
                  <a:pt x="15163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88477" y="4410075"/>
            <a:ext cx="249554" cy="506730"/>
          </a:xfrm>
          <a:custGeom>
            <a:avLst/>
            <a:gdLst/>
            <a:ahLst/>
            <a:cxnLst/>
            <a:rect l="l" t="t" r="r" b="b"/>
            <a:pathLst>
              <a:path w="249554" h="506729">
                <a:moveTo>
                  <a:pt x="249174" y="0"/>
                </a:moveTo>
                <a:lnTo>
                  <a:pt x="0" y="0"/>
                </a:lnTo>
                <a:lnTo>
                  <a:pt x="62484" y="506730"/>
                </a:lnTo>
                <a:lnTo>
                  <a:pt x="187452" y="506730"/>
                </a:lnTo>
                <a:lnTo>
                  <a:pt x="24917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88477" y="4410075"/>
            <a:ext cx="249554" cy="506730"/>
          </a:xfrm>
          <a:custGeom>
            <a:avLst/>
            <a:gdLst/>
            <a:ahLst/>
            <a:cxnLst/>
            <a:rect l="l" t="t" r="r" b="b"/>
            <a:pathLst>
              <a:path w="249554" h="506729">
                <a:moveTo>
                  <a:pt x="0" y="0"/>
                </a:moveTo>
                <a:lnTo>
                  <a:pt x="62484" y="506730"/>
                </a:lnTo>
                <a:lnTo>
                  <a:pt x="187452" y="506730"/>
                </a:lnTo>
                <a:lnTo>
                  <a:pt x="24917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16848" y="4915280"/>
            <a:ext cx="349885" cy="70485"/>
          </a:xfrm>
          <a:custGeom>
            <a:avLst/>
            <a:gdLst/>
            <a:ahLst/>
            <a:cxnLst/>
            <a:rect l="l" t="t" r="r" b="b"/>
            <a:pathLst>
              <a:path w="349884" h="70485">
                <a:moveTo>
                  <a:pt x="349757" y="70104"/>
                </a:moveTo>
                <a:lnTo>
                  <a:pt x="278891" y="0"/>
                </a:lnTo>
                <a:lnTo>
                  <a:pt x="70865" y="0"/>
                </a:lnTo>
                <a:lnTo>
                  <a:pt x="0" y="70104"/>
                </a:lnTo>
                <a:lnTo>
                  <a:pt x="349757" y="701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16848" y="4915280"/>
            <a:ext cx="349885" cy="70485"/>
          </a:xfrm>
          <a:custGeom>
            <a:avLst/>
            <a:gdLst/>
            <a:ahLst/>
            <a:cxnLst/>
            <a:rect l="l" t="t" r="r" b="b"/>
            <a:pathLst>
              <a:path w="349884" h="70485">
                <a:moveTo>
                  <a:pt x="349757" y="70104"/>
                </a:moveTo>
                <a:lnTo>
                  <a:pt x="0" y="70104"/>
                </a:lnTo>
                <a:lnTo>
                  <a:pt x="70865" y="0"/>
                </a:lnTo>
                <a:lnTo>
                  <a:pt x="278891" y="0"/>
                </a:lnTo>
                <a:lnTo>
                  <a:pt x="349757" y="701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49970" y="4318634"/>
            <a:ext cx="220345" cy="196850"/>
          </a:xfrm>
          <a:custGeom>
            <a:avLst/>
            <a:gdLst/>
            <a:ahLst/>
            <a:cxnLst/>
            <a:rect l="l" t="t" r="r" b="b"/>
            <a:pathLst>
              <a:path w="220345" h="196850">
                <a:moveTo>
                  <a:pt x="220218" y="60198"/>
                </a:moveTo>
                <a:lnTo>
                  <a:pt x="90678" y="0"/>
                </a:lnTo>
                <a:lnTo>
                  <a:pt x="0" y="196596"/>
                </a:lnTo>
                <a:lnTo>
                  <a:pt x="220218" y="60198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9970" y="4318634"/>
            <a:ext cx="220345" cy="196850"/>
          </a:xfrm>
          <a:custGeom>
            <a:avLst/>
            <a:gdLst/>
            <a:ahLst/>
            <a:cxnLst/>
            <a:rect l="l" t="t" r="r" b="b"/>
            <a:pathLst>
              <a:path w="220345" h="196850">
                <a:moveTo>
                  <a:pt x="220218" y="60198"/>
                </a:moveTo>
                <a:lnTo>
                  <a:pt x="90678" y="0"/>
                </a:lnTo>
                <a:lnTo>
                  <a:pt x="0" y="196596"/>
                </a:lnTo>
                <a:lnTo>
                  <a:pt x="220218" y="6019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88477" y="4051934"/>
            <a:ext cx="288925" cy="358140"/>
          </a:xfrm>
          <a:custGeom>
            <a:avLst/>
            <a:gdLst/>
            <a:ahLst/>
            <a:cxnLst/>
            <a:rect l="l" t="t" r="r" b="b"/>
            <a:pathLst>
              <a:path w="288925" h="358139">
                <a:moveTo>
                  <a:pt x="0" y="0"/>
                </a:moveTo>
                <a:lnTo>
                  <a:pt x="0" y="358139"/>
                </a:lnTo>
                <a:lnTo>
                  <a:pt x="288798" y="358139"/>
                </a:lnTo>
                <a:lnTo>
                  <a:pt x="2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88477" y="4051934"/>
            <a:ext cx="288925" cy="358140"/>
          </a:xfrm>
          <a:custGeom>
            <a:avLst/>
            <a:gdLst/>
            <a:ahLst/>
            <a:cxnLst/>
            <a:rect l="l" t="t" r="r" b="b"/>
            <a:pathLst>
              <a:path w="288925" h="358139">
                <a:moveTo>
                  <a:pt x="0" y="0"/>
                </a:moveTo>
                <a:lnTo>
                  <a:pt x="0" y="358139"/>
                </a:lnTo>
                <a:lnTo>
                  <a:pt x="288798" y="358139"/>
                </a:lnTo>
                <a:lnTo>
                  <a:pt x="28879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37601" y="4112133"/>
            <a:ext cx="353695" cy="302895"/>
          </a:xfrm>
          <a:custGeom>
            <a:avLst/>
            <a:gdLst/>
            <a:ahLst/>
            <a:cxnLst/>
            <a:rect l="l" t="t" r="r" b="b"/>
            <a:pathLst>
              <a:path w="353695" h="302895">
                <a:moveTo>
                  <a:pt x="353567" y="79248"/>
                </a:moveTo>
                <a:lnTo>
                  <a:pt x="292607" y="0"/>
                </a:lnTo>
                <a:lnTo>
                  <a:pt x="0" y="223265"/>
                </a:lnTo>
                <a:lnTo>
                  <a:pt x="60197" y="302514"/>
                </a:lnTo>
                <a:lnTo>
                  <a:pt x="353567" y="7924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37601" y="4112133"/>
            <a:ext cx="353695" cy="302895"/>
          </a:xfrm>
          <a:custGeom>
            <a:avLst/>
            <a:gdLst/>
            <a:ahLst/>
            <a:cxnLst/>
            <a:rect l="l" t="t" r="r" b="b"/>
            <a:pathLst>
              <a:path w="353695" h="302895">
                <a:moveTo>
                  <a:pt x="292607" y="0"/>
                </a:moveTo>
                <a:lnTo>
                  <a:pt x="0" y="223265"/>
                </a:lnTo>
                <a:lnTo>
                  <a:pt x="60197" y="302514"/>
                </a:lnTo>
                <a:lnTo>
                  <a:pt x="353567" y="79248"/>
                </a:lnTo>
                <a:lnTo>
                  <a:pt x="29260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09033" y="3642740"/>
            <a:ext cx="522605" cy="1269365"/>
          </a:xfrm>
          <a:custGeom>
            <a:avLst/>
            <a:gdLst/>
            <a:ahLst/>
            <a:cxnLst/>
            <a:rect l="l" t="t" r="r" b="b"/>
            <a:pathLst>
              <a:path w="522604" h="1269364">
                <a:moveTo>
                  <a:pt x="7056" y="128253"/>
                </a:moveTo>
                <a:lnTo>
                  <a:pt x="1146" y="134253"/>
                </a:lnTo>
                <a:lnTo>
                  <a:pt x="0" y="156100"/>
                </a:lnTo>
                <a:lnTo>
                  <a:pt x="779" y="197358"/>
                </a:lnTo>
                <a:lnTo>
                  <a:pt x="3160" y="171057"/>
                </a:lnTo>
                <a:lnTo>
                  <a:pt x="4970" y="144113"/>
                </a:lnTo>
                <a:lnTo>
                  <a:pt x="7056" y="128253"/>
                </a:lnTo>
                <a:close/>
              </a:path>
              <a:path w="522604" h="1269364">
                <a:moveTo>
                  <a:pt x="333602" y="45501"/>
                </a:moveTo>
                <a:lnTo>
                  <a:pt x="332999" y="42183"/>
                </a:lnTo>
                <a:lnTo>
                  <a:pt x="328378" y="28990"/>
                </a:lnTo>
                <a:lnTo>
                  <a:pt x="318533" y="0"/>
                </a:lnTo>
                <a:lnTo>
                  <a:pt x="261877" y="7662"/>
                </a:lnTo>
                <a:lnTo>
                  <a:pt x="210012" y="15581"/>
                </a:lnTo>
                <a:lnTo>
                  <a:pt x="160415" y="25840"/>
                </a:lnTo>
                <a:lnTo>
                  <a:pt x="110562" y="40526"/>
                </a:lnTo>
                <a:lnTo>
                  <a:pt x="57929" y="61722"/>
                </a:lnTo>
                <a:lnTo>
                  <a:pt x="23746" y="81438"/>
                </a:lnTo>
                <a:lnTo>
                  <a:pt x="8494" y="117312"/>
                </a:lnTo>
                <a:lnTo>
                  <a:pt x="7056" y="128253"/>
                </a:lnTo>
                <a:lnTo>
                  <a:pt x="9447" y="125825"/>
                </a:lnTo>
                <a:lnTo>
                  <a:pt x="30063" y="124830"/>
                </a:lnTo>
                <a:lnTo>
                  <a:pt x="68424" y="125267"/>
                </a:lnTo>
                <a:lnTo>
                  <a:pt x="129557" y="121158"/>
                </a:lnTo>
                <a:lnTo>
                  <a:pt x="170824" y="143851"/>
                </a:lnTo>
                <a:lnTo>
                  <a:pt x="204805" y="176403"/>
                </a:lnTo>
                <a:lnTo>
                  <a:pt x="233927" y="215241"/>
                </a:lnTo>
                <a:lnTo>
                  <a:pt x="260621" y="256794"/>
                </a:lnTo>
                <a:lnTo>
                  <a:pt x="260621" y="1253586"/>
                </a:lnTo>
                <a:lnTo>
                  <a:pt x="262609" y="1254775"/>
                </a:lnTo>
                <a:lnTo>
                  <a:pt x="291440" y="1264862"/>
                </a:lnTo>
                <a:lnTo>
                  <a:pt x="291440" y="575168"/>
                </a:lnTo>
                <a:lnTo>
                  <a:pt x="296816" y="535971"/>
                </a:lnTo>
                <a:lnTo>
                  <a:pt x="304817" y="498136"/>
                </a:lnTo>
                <a:lnTo>
                  <a:pt x="304817" y="406908"/>
                </a:lnTo>
                <a:lnTo>
                  <a:pt x="311925" y="396906"/>
                </a:lnTo>
                <a:lnTo>
                  <a:pt x="318533" y="395569"/>
                </a:lnTo>
                <a:lnTo>
                  <a:pt x="318533" y="121158"/>
                </a:lnTo>
                <a:lnTo>
                  <a:pt x="319940" y="78416"/>
                </a:lnTo>
                <a:lnTo>
                  <a:pt x="323355" y="55399"/>
                </a:lnTo>
                <a:lnTo>
                  <a:pt x="327574" y="46188"/>
                </a:lnTo>
                <a:lnTo>
                  <a:pt x="331392" y="44862"/>
                </a:lnTo>
                <a:lnTo>
                  <a:pt x="333602" y="45501"/>
                </a:lnTo>
                <a:close/>
              </a:path>
              <a:path w="522604" h="1269364">
                <a:moveTo>
                  <a:pt x="260621" y="1253586"/>
                </a:moveTo>
                <a:lnTo>
                  <a:pt x="260621" y="256794"/>
                </a:lnTo>
                <a:lnTo>
                  <a:pt x="259966" y="268712"/>
                </a:lnTo>
                <a:lnTo>
                  <a:pt x="256525" y="296132"/>
                </a:lnTo>
                <a:lnTo>
                  <a:pt x="232427" y="347472"/>
                </a:lnTo>
                <a:lnTo>
                  <a:pt x="186993" y="375189"/>
                </a:lnTo>
                <a:lnTo>
                  <a:pt x="131843" y="386334"/>
                </a:lnTo>
                <a:lnTo>
                  <a:pt x="103935" y="374987"/>
                </a:lnTo>
                <a:lnTo>
                  <a:pt x="73741" y="353282"/>
                </a:lnTo>
                <a:lnTo>
                  <a:pt x="46118" y="336292"/>
                </a:lnTo>
                <a:lnTo>
                  <a:pt x="25925" y="339090"/>
                </a:lnTo>
                <a:lnTo>
                  <a:pt x="19150" y="361021"/>
                </a:lnTo>
                <a:lnTo>
                  <a:pt x="16876" y="407670"/>
                </a:lnTo>
                <a:lnTo>
                  <a:pt x="15317" y="455461"/>
                </a:lnTo>
                <a:lnTo>
                  <a:pt x="10685" y="480822"/>
                </a:lnTo>
                <a:lnTo>
                  <a:pt x="30063" y="481546"/>
                </a:lnTo>
                <a:lnTo>
                  <a:pt x="52833" y="475047"/>
                </a:lnTo>
                <a:lnTo>
                  <a:pt x="77390" y="466315"/>
                </a:lnTo>
                <a:lnTo>
                  <a:pt x="102125" y="460343"/>
                </a:lnTo>
                <a:lnTo>
                  <a:pt x="125432" y="462121"/>
                </a:lnTo>
                <a:lnTo>
                  <a:pt x="145702" y="476642"/>
                </a:lnTo>
                <a:lnTo>
                  <a:pt x="161329" y="508898"/>
                </a:lnTo>
                <a:lnTo>
                  <a:pt x="170705" y="563880"/>
                </a:lnTo>
                <a:lnTo>
                  <a:pt x="187171" y="593526"/>
                </a:lnTo>
                <a:lnTo>
                  <a:pt x="193851" y="613600"/>
                </a:lnTo>
                <a:lnTo>
                  <a:pt x="193851" y="1208244"/>
                </a:lnTo>
                <a:lnTo>
                  <a:pt x="197212" y="1210750"/>
                </a:lnTo>
                <a:lnTo>
                  <a:pt x="232427" y="1236726"/>
                </a:lnTo>
                <a:lnTo>
                  <a:pt x="260621" y="1253586"/>
                </a:lnTo>
                <a:close/>
              </a:path>
              <a:path w="522604" h="1269364">
                <a:moveTo>
                  <a:pt x="193851" y="1208244"/>
                </a:moveTo>
                <a:lnTo>
                  <a:pt x="193851" y="613600"/>
                </a:lnTo>
                <a:lnTo>
                  <a:pt x="193529" y="633960"/>
                </a:lnTo>
                <a:lnTo>
                  <a:pt x="188993" y="664464"/>
                </a:lnTo>
                <a:lnTo>
                  <a:pt x="174960" y="710391"/>
                </a:lnTo>
                <a:lnTo>
                  <a:pt x="164877" y="752624"/>
                </a:lnTo>
                <a:lnTo>
                  <a:pt x="157391" y="794601"/>
                </a:lnTo>
                <a:lnTo>
                  <a:pt x="151149" y="839760"/>
                </a:lnTo>
                <a:lnTo>
                  <a:pt x="144797" y="891540"/>
                </a:lnTo>
                <a:lnTo>
                  <a:pt x="138784" y="914459"/>
                </a:lnTo>
                <a:lnTo>
                  <a:pt x="133843" y="937736"/>
                </a:lnTo>
                <a:lnTo>
                  <a:pt x="127331" y="960012"/>
                </a:lnTo>
                <a:lnTo>
                  <a:pt x="116603" y="979932"/>
                </a:lnTo>
                <a:lnTo>
                  <a:pt x="102399" y="1015448"/>
                </a:lnTo>
                <a:lnTo>
                  <a:pt x="73419" y="1126200"/>
                </a:lnTo>
                <a:lnTo>
                  <a:pt x="57929" y="1161288"/>
                </a:lnTo>
                <a:lnTo>
                  <a:pt x="97685" y="1176262"/>
                </a:lnTo>
                <a:lnTo>
                  <a:pt x="124512" y="1184497"/>
                </a:lnTo>
                <a:lnTo>
                  <a:pt x="140916" y="1187541"/>
                </a:lnTo>
                <a:lnTo>
                  <a:pt x="149397" y="1186942"/>
                </a:lnTo>
                <a:lnTo>
                  <a:pt x="152342" y="1184351"/>
                </a:lnTo>
                <a:lnTo>
                  <a:pt x="152342" y="1178762"/>
                </a:lnTo>
                <a:lnTo>
                  <a:pt x="154167" y="1179068"/>
                </a:lnTo>
                <a:lnTo>
                  <a:pt x="160585" y="1183469"/>
                </a:lnTo>
                <a:lnTo>
                  <a:pt x="193851" y="1208244"/>
                </a:lnTo>
                <a:close/>
              </a:path>
              <a:path w="522604" h="1269364">
                <a:moveTo>
                  <a:pt x="152608" y="1181004"/>
                </a:moveTo>
                <a:lnTo>
                  <a:pt x="152342" y="1178762"/>
                </a:lnTo>
                <a:lnTo>
                  <a:pt x="152342" y="1184351"/>
                </a:lnTo>
                <a:lnTo>
                  <a:pt x="152608" y="1181004"/>
                </a:lnTo>
                <a:close/>
              </a:path>
              <a:path w="522604" h="1269364">
                <a:moveTo>
                  <a:pt x="330035" y="699908"/>
                </a:moveTo>
                <a:lnTo>
                  <a:pt x="327650" y="681324"/>
                </a:lnTo>
                <a:lnTo>
                  <a:pt x="318533" y="648462"/>
                </a:lnTo>
                <a:lnTo>
                  <a:pt x="296350" y="612630"/>
                </a:lnTo>
                <a:lnTo>
                  <a:pt x="291440" y="575168"/>
                </a:lnTo>
                <a:lnTo>
                  <a:pt x="291440" y="1264862"/>
                </a:lnTo>
                <a:lnTo>
                  <a:pt x="292149" y="1265110"/>
                </a:lnTo>
                <a:lnTo>
                  <a:pt x="319940" y="1268811"/>
                </a:lnTo>
                <a:lnTo>
                  <a:pt x="323355" y="1268685"/>
                </a:lnTo>
                <a:lnTo>
                  <a:pt x="325186" y="1268569"/>
                </a:lnTo>
                <a:lnTo>
                  <a:pt x="325186" y="721514"/>
                </a:lnTo>
                <a:lnTo>
                  <a:pt x="325963" y="714851"/>
                </a:lnTo>
                <a:lnTo>
                  <a:pt x="328525" y="709366"/>
                </a:lnTo>
                <a:lnTo>
                  <a:pt x="330035" y="699908"/>
                </a:lnTo>
                <a:close/>
              </a:path>
              <a:path w="522604" h="1269364">
                <a:moveTo>
                  <a:pt x="310490" y="451947"/>
                </a:moveTo>
                <a:lnTo>
                  <a:pt x="304817" y="406908"/>
                </a:lnTo>
                <a:lnTo>
                  <a:pt x="304817" y="498136"/>
                </a:lnTo>
                <a:lnTo>
                  <a:pt x="305494" y="494933"/>
                </a:lnTo>
                <a:lnTo>
                  <a:pt x="310490" y="451947"/>
                </a:lnTo>
                <a:close/>
              </a:path>
              <a:path w="522604" h="1269364">
                <a:moveTo>
                  <a:pt x="364086" y="315515"/>
                </a:moveTo>
                <a:lnTo>
                  <a:pt x="357205" y="288988"/>
                </a:lnTo>
                <a:lnTo>
                  <a:pt x="348894" y="261604"/>
                </a:lnTo>
                <a:lnTo>
                  <a:pt x="346727" y="243078"/>
                </a:lnTo>
                <a:lnTo>
                  <a:pt x="329487" y="180975"/>
                </a:lnTo>
                <a:lnTo>
                  <a:pt x="321760" y="148351"/>
                </a:lnTo>
                <a:lnTo>
                  <a:pt x="318533" y="121158"/>
                </a:lnTo>
                <a:lnTo>
                  <a:pt x="318533" y="395569"/>
                </a:lnTo>
                <a:lnTo>
                  <a:pt x="333602" y="392514"/>
                </a:lnTo>
                <a:lnTo>
                  <a:pt x="354430" y="388048"/>
                </a:lnTo>
                <a:lnTo>
                  <a:pt x="356824" y="384600"/>
                </a:lnTo>
                <a:lnTo>
                  <a:pt x="356824" y="361188"/>
                </a:lnTo>
                <a:lnTo>
                  <a:pt x="357252" y="357282"/>
                </a:lnTo>
                <a:lnTo>
                  <a:pt x="357252" y="337077"/>
                </a:lnTo>
                <a:lnTo>
                  <a:pt x="361967" y="331470"/>
                </a:lnTo>
                <a:lnTo>
                  <a:pt x="364086" y="315515"/>
                </a:lnTo>
                <a:close/>
              </a:path>
              <a:path w="522604" h="1269364">
                <a:moveTo>
                  <a:pt x="521987" y="1025652"/>
                </a:moveTo>
                <a:lnTo>
                  <a:pt x="470838" y="998886"/>
                </a:lnTo>
                <a:lnTo>
                  <a:pt x="431654" y="974538"/>
                </a:lnTo>
                <a:lnTo>
                  <a:pt x="395721" y="923865"/>
                </a:lnTo>
                <a:lnTo>
                  <a:pt x="370361" y="827639"/>
                </a:lnTo>
                <a:lnTo>
                  <a:pt x="361967" y="800100"/>
                </a:lnTo>
                <a:lnTo>
                  <a:pt x="340348" y="758986"/>
                </a:lnTo>
                <a:lnTo>
                  <a:pt x="329034" y="734508"/>
                </a:lnTo>
                <a:lnTo>
                  <a:pt x="325186" y="721514"/>
                </a:lnTo>
                <a:lnTo>
                  <a:pt x="325186" y="1268569"/>
                </a:lnTo>
                <a:lnTo>
                  <a:pt x="346727" y="1267206"/>
                </a:lnTo>
                <a:lnTo>
                  <a:pt x="360431" y="1255871"/>
                </a:lnTo>
                <a:lnTo>
                  <a:pt x="371217" y="1247935"/>
                </a:lnTo>
                <a:lnTo>
                  <a:pt x="371217" y="1148740"/>
                </a:lnTo>
                <a:lnTo>
                  <a:pt x="377207" y="1130808"/>
                </a:lnTo>
                <a:lnTo>
                  <a:pt x="379993" y="1135558"/>
                </a:lnTo>
                <a:lnTo>
                  <a:pt x="385780" y="1144809"/>
                </a:lnTo>
                <a:lnTo>
                  <a:pt x="390709" y="1151060"/>
                </a:lnTo>
                <a:lnTo>
                  <a:pt x="390923" y="1146810"/>
                </a:lnTo>
                <a:lnTo>
                  <a:pt x="391685" y="1124485"/>
                </a:lnTo>
                <a:lnTo>
                  <a:pt x="402163" y="1101947"/>
                </a:lnTo>
                <a:lnTo>
                  <a:pt x="414069" y="1078980"/>
                </a:lnTo>
                <a:lnTo>
                  <a:pt x="419117" y="1055370"/>
                </a:lnTo>
                <a:lnTo>
                  <a:pt x="428133" y="1035161"/>
                </a:lnTo>
                <a:lnTo>
                  <a:pt x="452474" y="1036350"/>
                </a:lnTo>
                <a:lnTo>
                  <a:pt x="482595" y="1044671"/>
                </a:lnTo>
                <a:lnTo>
                  <a:pt x="508948" y="1045860"/>
                </a:lnTo>
                <a:lnTo>
                  <a:pt x="521987" y="1025652"/>
                </a:lnTo>
                <a:close/>
              </a:path>
              <a:path w="522604" h="1269364">
                <a:moveTo>
                  <a:pt x="361967" y="377190"/>
                </a:moveTo>
                <a:lnTo>
                  <a:pt x="358752" y="367617"/>
                </a:lnTo>
                <a:lnTo>
                  <a:pt x="356824" y="361188"/>
                </a:lnTo>
                <a:lnTo>
                  <a:pt x="356824" y="384600"/>
                </a:lnTo>
                <a:lnTo>
                  <a:pt x="361967" y="377190"/>
                </a:lnTo>
                <a:close/>
              </a:path>
              <a:path w="522604" h="1269364">
                <a:moveTo>
                  <a:pt x="364968" y="339721"/>
                </a:moveTo>
                <a:lnTo>
                  <a:pt x="360824" y="338042"/>
                </a:lnTo>
                <a:lnTo>
                  <a:pt x="357252" y="337077"/>
                </a:lnTo>
                <a:lnTo>
                  <a:pt x="357252" y="357282"/>
                </a:lnTo>
                <a:lnTo>
                  <a:pt x="357467" y="355330"/>
                </a:lnTo>
                <a:lnTo>
                  <a:pt x="361967" y="347472"/>
                </a:lnTo>
                <a:lnTo>
                  <a:pt x="364968" y="339721"/>
                </a:lnTo>
                <a:close/>
              </a:path>
              <a:path w="522604" h="1269364">
                <a:moveTo>
                  <a:pt x="456268" y="1207735"/>
                </a:moveTo>
                <a:lnTo>
                  <a:pt x="437881" y="1200054"/>
                </a:lnTo>
                <a:lnTo>
                  <a:pt x="408564" y="1184854"/>
                </a:lnTo>
                <a:lnTo>
                  <a:pt x="384006" y="1167253"/>
                </a:lnTo>
                <a:lnTo>
                  <a:pt x="371217" y="1148740"/>
                </a:lnTo>
                <a:lnTo>
                  <a:pt x="371217" y="1247935"/>
                </a:lnTo>
                <a:lnTo>
                  <a:pt x="392923" y="1231963"/>
                </a:lnTo>
                <a:lnTo>
                  <a:pt x="431273" y="1210627"/>
                </a:lnTo>
                <a:lnTo>
                  <a:pt x="456268" y="1207735"/>
                </a:lnTo>
                <a:close/>
              </a:path>
              <a:path w="522604" h="1269364">
                <a:moveTo>
                  <a:pt x="484293" y="1216329"/>
                </a:moveTo>
                <a:lnTo>
                  <a:pt x="462551" y="1207008"/>
                </a:lnTo>
                <a:lnTo>
                  <a:pt x="456268" y="1207735"/>
                </a:lnTo>
                <a:lnTo>
                  <a:pt x="464949" y="1211361"/>
                </a:lnTo>
                <a:lnTo>
                  <a:pt x="482756" y="1217283"/>
                </a:lnTo>
                <a:lnTo>
                  <a:pt x="484293" y="1216329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09033" y="3642740"/>
            <a:ext cx="522605" cy="1269365"/>
          </a:xfrm>
          <a:custGeom>
            <a:avLst/>
            <a:gdLst/>
            <a:ahLst/>
            <a:cxnLst/>
            <a:rect l="l" t="t" r="r" b="b"/>
            <a:pathLst>
              <a:path w="522604" h="1269364">
                <a:moveTo>
                  <a:pt x="779" y="197358"/>
                </a:moveTo>
                <a:lnTo>
                  <a:pt x="3160" y="171057"/>
                </a:lnTo>
                <a:lnTo>
                  <a:pt x="4970" y="144113"/>
                </a:lnTo>
                <a:lnTo>
                  <a:pt x="8494" y="117312"/>
                </a:lnTo>
                <a:lnTo>
                  <a:pt x="23746" y="81438"/>
                </a:lnTo>
                <a:lnTo>
                  <a:pt x="57929" y="61722"/>
                </a:lnTo>
                <a:lnTo>
                  <a:pt x="110562" y="40526"/>
                </a:lnTo>
                <a:lnTo>
                  <a:pt x="160415" y="25840"/>
                </a:lnTo>
                <a:lnTo>
                  <a:pt x="210012" y="15581"/>
                </a:lnTo>
                <a:lnTo>
                  <a:pt x="261877" y="7662"/>
                </a:lnTo>
                <a:lnTo>
                  <a:pt x="318533" y="0"/>
                </a:lnTo>
                <a:lnTo>
                  <a:pt x="328378" y="28990"/>
                </a:lnTo>
                <a:lnTo>
                  <a:pt x="332999" y="42183"/>
                </a:lnTo>
                <a:lnTo>
                  <a:pt x="333602" y="45501"/>
                </a:lnTo>
                <a:lnTo>
                  <a:pt x="331392" y="44862"/>
                </a:lnTo>
                <a:lnTo>
                  <a:pt x="327574" y="46188"/>
                </a:lnTo>
                <a:lnTo>
                  <a:pt x="323355" y="55399"/>
                </a:lnTo>
                <a:lnTo>
                  <a:pt x="319940" y="78416"/>
                </a:lnTo>
                <a:lnTo>
                  <a:pt x="318533" y="121158"/>
                </a:lnTo>
                <a:lnTo>
                  <a:pt x="321760" y="148351"/>
                </a:lnTo>
                <a:lnTo>
                  <a:pt x="329487" y="180975"/>
                </a:lnTo>
                <a:lnTo>
                  <a:pt x="338786" y="214169"/>
                </a:lnTo>
                <a:lnTo>
                  <a:pt x="346727" y="243078"/>
                </a:lnTo>
                <a:lnTo>
                  <a:pt x="348894" y="261604"/>
                </a:lnTo>
                <a:lnTo>
                  <a:pt x="357205" y="288988"/>
                </a:lnTo>
                <a:lnTo>
                  <a:pt x="364086" y="315515"/>
                </a:lnTo>
                <a:lnTo>
                  <a:pt x="361967" y="331470"/>
                </a:lnTo>
                <a:lnTo>
                  <a:pt x="357252" y="337077"/>
                </a:lnTo>
                <a:lnTo>
                  <a:pt x="360824" y="338042"/>
                </a:lnTo>
                <a:lnTo>
                  <a:pt x="364968" y="339721"/>
                </a:lnTo>
                <a:lnTo>
                  <a:pt x="361967" y="347472"/>
                </a:lnTo>
                <a:lnTo>
                  <a:pt x="357467" y="355330"/>
                </a:lnTo>
                <a:lnTo>
                  <a:pt x="356824" y="361188"/>
                </a:lnTo>
                <a:lnTo>
                  <a:pt x="358752" y="367617"/>
                </a:lnTo>
                <a:lnTo>
                  <a:pt x="361967" y="377190"/>
                </a:lnTo>
                <a:lnTo>
                  <a:pt x="354430" y="388048"/>
                </a:lnTo>
                <a:lnTo>
                  <a:pt x="333106" y="392620"/>
                </a:lnTo>
                <a:lnTo>
                  <a:pt x="311925" y="396906"/>
                </a:lnTo>
                <a:lnTo>
                  <a:pt x="304817" y="406908"/>
                </a:lnTo>
                <a:lnTo>
                  <a:pt x="310490" y="451947"/>
                </a:lnTo>
                <a:lnTo>
                  <a:pt x="305494" y="494933"/>
                </a:lnTo>
                <a:lnTo>
                  <a:pt x="296816" y="535971"/>
                </a:lnTo>
                <a:lnTo>
                  <a:pt x="291440" y="575168"/>
                </a:lnTo>
                <a:lnTo>
                  <a:pt x="296350" y="612630"/>
                </a:lnTo>
                <a:lnTo>
                  <a:pt x="318533" y="648462"/>
                </a:lnTo>
                <a:lnTo>
                  <a:pt x="327650" y="681324"/>
                </a:lnTo>
                <a:lnTo>
                  <a:pt x="330035" y="699908"/>
                </a:lnTo>
                <a:lnTo>
                  <a:pt x="328525" y="709366"/>
                </a:lnTo>
                <a:lnTo>
                  <a:pt x="325963" y="714851"/>
                </a:lnTo>
                <a:lnTo>
                  <a:pt x="325186" y="721514"/>
                </a:lnTo>
                <a:lnTo>
                  <a:pt x="329034" y="734508"/>
                </a:lnTo>
                <a:lnTo>
                  <a:pt x="340348" y="758986"/>
                </a:lnTo>
                <a:lnTo>
                  <a:pt x="361967" y="800100"/>
                </a:lnTo>
                <a:lnTo>
                  <a:pt x="370361" y="827639"/>
                </a:lnTo>
                <a:lnTo>
                  <a:pt x="382827" y="875823"/>
                </a:lnTo>
                <a:lnTo>
                  <a:pt x="395721" y="923865"/>
                </a:lnTo>
                <a:lnTo>
                  <a:pt x="431654" y="974538"/>
                </a:lnTo>
                <a:lnTo>
                  <a:pt x="470838" y="998886"/>
                </a:lnTo>
                <a:lnTo>
                  <a:pt x="506449" y="1017948"/>
                </a:lnTo>
                <a:lnTo>
                  <a:pt x="521987" y="1025652"/>
                </a:lnTo>
                <a:lnTo>
                  <a:pt x="508948" y="1045860"/>
                </a:lnTo>
                <a:lnTo>
                  <a:pt x="482595" y="1044671"/>
                </a:lnTo>
                <a:lnTo>
                  <a:pt x="452474" y="1036350"/>
                </a:lnTo>
                <a:lnTo>
                  <a:pt x="428133" y="1035161"/>
                </a:lnTo>
                <a:lnTo>
                  <a:pt x="419117" y="1055370"/>
                </a:lnTo>
                <a:lnTo>
                  <a:pt x="414069" y="1078980"/>
                </a:lnTo>
                <a:lnTo>
                  <a:pt x="402163" y="1101947"/>
                </a:lnTo>
                <a:lnTo>
                  <a:pt x="391685" y="1124485"/>
                </a:lnTo>
                <a:lnTo>
                  <a:pt x="390923" y="1146810"/>
                </a:lnTo>
                <a:lnTo>
                  <a:pt x="390709" y="1151060"/>
                </a:lnTo>
                <a:lnTo>
                  <a:pt x="385780" y="1144809"/>
                </a:lnTo>
                <a:lnTo>
                  <a:pt x="379993" y="1135558"/>
                </a:lnTo>
                <a:lnTo>
                  <a:pt x="377207" y="1130808"/>
                </a:lnTo>
                <a:lnTo>
                  <a:pt x="371217" y="1148740"/>
                </a:lnTo>
                <a:lnTo>
                  <a:pt x="408564" y="1184854"/>
                </a:lnTo>
                <a:lnTo>
                  <a:pt x="464949" y="1211361"/>
                </a:lnTo>
                <a:lnTo>
                  <a:pt x="484293" y="1216329"/>
                </a:lnTo>
                <a:lnTo>
                  <a:pt x="462551" y="1207008"/>
                </a:lnTo>
                <a:lnTo>
                  <a:pt x="431273" y="1210627"/>
                </a:lnTo>
                <a:lnTo>
                  <a:pt x="392923" y="1231963"/>
                </a:lnTo>
                <a:lnTo>
                  <a:pt x="360431" y="1255871"/>
                </a:lnTo>
                <a:lnTo>
                  <a:pt x="346727" y="1267206"/>
                </a:lnTo>
                <a:lnTo>
                  <a:pt x="320402" y="1268872"/>
                </a:lnTo>
                <a:lnTo>
                  <a:pt x="262609" y="1254775"/>
                </a:lnTo>
                <a:lnTo>
                  <a:pt x="197212" y="1210750"/>
                </a:lnTo>
                <a:lnTo>
                  <a:pt x="174099" y="1193514"/>
                </a:lnTo>
                <a:lnTo>
                  <a:pt x="160585" y="1183469"/>
                </a:lnTo>
                <a:lnTo>
                  <a:pt x="154167" y="1179068"/>
                </a:lnTo>
                <a:lnTo>
                  <a:pt x="152342" y="1178762"/>
                </a:lnTo>
                <a:lnTo>
                  <a:pt x="152608" y="1181004"/>
                </a:lnTo>
                <a:lnTo>
                  <a:pt x="152460" y="1184247"/>
                </a:lnTo>
                <a:lnTo>
                  <a:pt x="149397" y="1186942"/>
                </a:lnTo>
                <a:lnTo>
                  <a:pt x="140916" y="1187541"/>
                </a:lnTo>
                <a:lnTo>
                  <a:pt x="124512" y="1184497"/>
                </a:lnTo>
                <a:lnTo>
                  <a:pt x="97685" y="1176262"/>
                </a:lnTo>
                <a:lnTo>
                  <a:pt x="57929" y="1161288"/>
                </a:lnTo>
                <a:lnTo>
                  <a:pt x="73419" y="1126200"/>
                </a:lnTo>
                <a:lnTo>
                  <a:pt x="88123" y="1070895"/>
                </a:lnTo>
                <a:lnTo>
                  <a:pt x="102399" y="1015448"/>
                </a:lnTo>
                <a:lnTo>
                  <a:pt x="116603" y="979932"/>
                </a:lnTo>
                <a:lnTo>
                  <a:pt x="127331" y="960012"/>
                </a:lnTo>
                <a:lnTo>
                  <a:pt x="133843" y="937736"/>
                </a:lnTo>
                <a:lnTo>
                  <a:pt x="138784" y="914459"/>
                </a:lnTo>
                <a:lnTo>
                  <a:pt x="144797" y="891540"/>
                </a:lnTo>
                <a:lnTo>
                  <a:pt x="151149" y="839760"/>
                </a:lnTo>
                <a:lnTo>
                  <a:pt x="157391" y="794601"/>
                </a:lnTo>
                <a:lnTo>
                  <a:pt x="164877" y="752624"/>
                </a:lnTo>
                <a:lnTo>
                  <a:pt x="174960" y="710391"/>
                </a:lnTo>
                <a:lnTo>
                  <a:pt x="188993" y="664464"/>
                </a:lnTo>
                <a:lnTo>
                  <a:pt x="193529" y="633960"/>
                </a:lnTo>
                <a:lnTo>
                  <a:pt x="193851" y="613600"/>
                </a:lnTo>
                <a:lnTo>
                  <a:pt x="187171" y="593526"/>
                </a:lnTo>
                <a:lnTo>
                  <a:pt x="170705" y="563880"/>
                </a:lnTo>
                <a:lnTo>
                  <a:pt x="161329" y="508898"/>
                </a:lnTo>
                <a:lnTo>
                  <a:pt x="145702" y="476642"/>
                </a:lnTo>
                <a:lnTo>
                  <a:pt x="125432" y="462121"/>
                </a:lnTo>
                <a:lnTo>
                  <a:pt x="102125" y="460343"/>
                </a:lnTo>
                <a:lnTo>
                  <a:pt x="77390" y="466315"/>
                </a:lnTo>
                <a:lnTo>
                  <a:pt x="52833" y="475047"/>
                </a:lnTo>
                <a:lnTo>
                  <a:pt x="30063" y="481546"/>
                </a:lnTo>
                <a:lnTo>
                  <a:pt x="10685" y="480822"/>
                </a:lnTo>
                <a:lnTo>
                  <a:pt x="15317" y="455461"/>
                </a:lnTo>
                <a:lnTo>
                  <a:pt x="16876" y="407670"/>
                </a:lnTo>
                <a:lnTo>
                  <a:pt x="19150" y="361021"/>
                </a:lnTo>
                <a:lnTo>
                  <a:pt x="25925" y="339090"/>
                </a:lnTo>
                <a:lnTo>
                  <a:pt x="46118" y="336292"/>
                </a:lnTo>
                <a:lnTo>
                  <a:pt x="73741" y="353282"/>
                </a:lnTo>
                <a:lnTo>
                  <a:pt x="103935" y="374987"/>
                </a:lnTo>
                <a:lnTo>
                  <a:pt x="131843" y="386334"/>
                </a:lnTo>
                <a:lnTo>
                  <a:pt x="186993" y="375189"/>
                </a:lnTo>
                <a:lnTo>
                  <a:pt x="232427" y="347472"/>
                </a:lnTo>
                <a:lnTo>
                  <a:pt x="256525" y="296132"/>
                </a:lnTo>
                <a:lnTo>
                  <a:pt x="260621" y="256794"/>
                </a:lnTo>
                <a:lnTo>
                  <a:pt x="233927" y="215241"/>
                </a:lnTo>
                <a:lnTo>
                  <a:pt x="204805" y="176403"/>
                </a:lnTo>
                <a:lnTo>
                  <a:pt x="170824" y="143851"/>
                </a:lnTo>
                <a:lnTo>
                  <a:pt x="129557" y="121158"/>
                </a:lnTo>
                <a:lnTo>
                  <a:pt x="68424" y="125267"/>
                </a:lnTo>
                <a:lnTo>
                  <a:pt x="30130" y="124826"/>
                </a:lnTo>
                <a:lnTo>
                  <a:pt x="9447" y="125825"/>
                </a:lnTo>
                <a:lnTo>
                  <a:pt x="1146" y="134253"/>
                </a:lnTo>
                <a:lnTo>
                  <a:pt x="0" y="156100"/>
                </a:lnTo>
                <a:lnTo>
                  <a:pt x="779" y="19735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90161" y="3575684"/>
            <a:ext cx="736600" cy="1401445"/>
          </a:xfrm>
          <a:custGeom>
            <a:avLst/>
            <a:gdLst/>
            <a:ahLst/>
            <a:cxnLst/>
            <a:rect l="l" t="t" r="r" b="b"/>
            <a:pathLst>
              <a:path w="736600" h="1401445">
                <a:moveTo>
                  <a:pt x="36137" y="312420"/>
                </a:moveTo>
                <a:lnTo>
                  <a:pt x="25182" y="260585"/>
                </a:lnTo>
                <a:lnTo>
                  <a:pt x="12143" y="210287"/>
                </a:lnTo>
                <a:lnTo>
                  <a:pt x="2066" y="164342"/>
                </a:lnTo>
                <a:lnTo>
                  <a:pt x="0" y="125565"/>
                </a:lnTo>
                <a:lnTo>
                  <a:pt x="10991" y="96774"/>
                </a:lnTo>
                <a:lnTo>
                  <a:pt x="104717" y="0"/>
                </a:lnTo>
                <a:lnTo>
                  <a:pt x="226637" y="58674"/>
                </a:lnTo>
                <a:lnTo>
                  <a:pt x="736415" y="14013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535" y="3936110"/>
            <a:ext cx="2063750" cy="36703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Sitios 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bodegaje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9977" y="5159883"/>
            <a:ext cx="1975485" cy="36703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Sistema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crediticio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9730" y="2783204"/>
            <a:ext cx="2242185" cy="64198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326390" marR="85090" indent="-23495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Protección por </a:t>
            </a:r>
            <a:r>
              <a:rPr sz="1800" spc="-10" dirty="0">
                <a:latin typeface="Arial"/>
                <a:cs typeface="Arial"/>
              </a:rPr>
              <a:t>parte 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gobernantes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401" y="2710052"/>
            <a:ext cx="2331085" cy="64198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147320" indent="24701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Legislación </a:t>
            </a:r>
            <a:r>
              <a:rPr sz="1800" spc="-10" dirty="0">
                <a:latin typeface="Arial"/>
                <a:cs typeface="Arial"/>
              </a:rPr>
              <a:t>que  </a:t>
            </a:r>
            <a:r>
              <a:rPr sz="1800" spc="-5" dirty="0">
                <a:latin typeface="Arial"/>
                <a:cs typeface="Arial"/>
              </a:rPr>
              <a:t>protegía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intercambio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5935" y="5086730"/>
            <a:ext cx="1924050" cy="36703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Libertad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religiosa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6475" y="4294251"/>
            <a:ext cx="2712085" cy="36766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Libre conversión 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Islam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3725" y="1918335"/>
            <a:ext cx="2809240" cy="720090"/>
          </a:xfrm>
          <a:custGeom>
            <a:avLst/>
            <a:gdLst/>
            <a:ahLst/>
            <a:cxnLst/>
            <a:rect l="l" t="t" r="r" b="b"/>
            <a:pathLst>
              <a:path w="2809240" h="720089">
                <a:moveTo>
                  <a:pt x="2808731" y="359663"/>
                </a:moveTo>
                <a:lnTo>
                  <a:pt x="2792553" y="304834"/>
                </a:lnTo>
                <a:lnTo>
                  <a:pt x="2764525" y="269696"/>
                </a:lnTo>
                <a:lnTo>
                  <a:pt x="2723527" y="235901"/>
                </a:lnTo>
                <a:lnTo>
                  <a:pt x="2670264" y="203627"/>
                </a:lnTo>
                <a:lnTo>
                  <a:pt x="2605441" y="173056"/>
                </a:lnTo>
                <a:lnTo>
                  <a:pt x="2568916" y="158464"/>
                </a:lnTo>
                <a:lnTo>
                  <a:pt x="2529765" y="144366"/>
                </a:lnTo>
                <a:lnTo>
                  <a:pt x="2488077" y="130782"/>
                </a:lnTo>
                <a:lnTo>
                  <a:pt x="2443940" y="117736"/>
                </a:lnTo>
                <a:lnTo>
                  <a:pt x="2397442" y="105251"/>
                </a:lnTo>
                <a:lnTo>
                  <a:pt x="2348672" y="93348"/>
                </a:lnTo>
                <a:lnTo>
                  <a:pt x="2297717" y="82050"/>
                </a:lnTo>
                <a:lnTo>
                  <a:pt x="2244666" y="71380"/>
                </a:lnTo>
                <a:lnTo>
                  <a:pt x="2189607" y="61360"/>
                </a:lnTo>
                <a:lnTo>
                  <a:pt x="2132627" y="52012"/>
                </a:lnTo>
                <a:lnTo>
                  <a:pt x="2073817" y="43360"/>
                </a:lnTo>
                <a:lnTo>
                  <a:pt x="2013262" y="35424"/>
                </a:lnTo>
                <a:lnTo>
                  <a:pt x="1951053" y="28229"/>
                </a:lnTo>
                <a:lnTo>
                  <a:pt x="1887276" y="21796"/>
                </a:lnTo>
                <a:lnTo>
                  <a:pt x="1822020" y="16148"/>
                </a:lnTo>
                <a:lnTo>
                  <a:pt x="1755374" y="11308"/>
                </a:lnTo>
                <a:lnTo>
                  <a:pt x="1687425" y="7297"/>
                </a:lnTo>
                <a:lnTo>
                  <a:pt x="1618261" y="4138"/>
                </a:lnTo>
                <a:lnTo>
                  <a:pt x="1547971" y="1854"/>
                </a:lnTo>
                <a:lnTo>
                  <a:pt x="1476643" y="467"/>
                </a:lnTo>
                <a:lnTo>
                  <a:pt x="1404365" y="0"/>
                </a:lnTo>
                <a:lnTo>
                  <a:pt x="1332088" y="467"/>
                </a:lnTo>
                <a:lnTo>
                  <a:pt x="1260760" y="1854"/>
                </a:lnTo>
                <a:lnTo>
                  <a:pt x="1190470" y="4138"/>
                </a:lnTo>
                <a:lnTo>
                  <a:pt x="1121306" y="7297"/>
                </a:lnTo>
                <a:lnTo>
                  <a:pt x="1053357" y="11308"/>
                </a:lnTo>
                <a:lnTo>
                  <a:pt x="986711" y="16148"/>
                </a:lnTo>
                <a:lnTo>
                  <a:pt x="921455" y="21796"/>
                </a:lnTo>
                <a:lnTo>
                  <a:pt x="857678" y="28229"/>
                </a:lnTo>
                <a:lnTo>
                  <a:pt x="795469" y="35424"/>
                </a:lnTo>
                <a:lnTo>
                  <a:pt x="734914" y="43360"/>
                </a:lnTo>
                <a:lnTo>
                  <a:pt x="676104" y="52012"/>
                </a:lnTo>
                <a:lnTo>
                  <a:pt x="619124" y="61360"/>
                </a:lnTo>
                <a:lnTo>
                  <a:pt x="564065" y="71380"/>
                </a:lnTo>
                <a:lnTo>
                  <a:pt x="511014" y="82050"/>
                </a:lnTo>
                <a:lnTo>
                  <a:pt x="460059" y="93348"/>
                </a:lnTo>
                <a:lnTo>
                  <a:pt x="411289" y="105251"/>
                </a:lnTo>
                <a:lnTo>
                  <a:pt x="364791" y="117736"/>
                </a:lnTo>
                <a:lnTo>
                  <a:pt x="320654" y="130782"/>
                </a:lnTo>
                <a:lnTo>
                  <a:pt x="278966" y="144366"/>
                </a:lnTo>
                <a:lnTo>
                  <a:pt x="239815" y="158464"/>
                </a:lnTo>
                <a:lnTo>
                  <a:pt x="203290" y="173056"/>
                </a:lnTo>
                <a:lnTo>
                  <a:pt x="138467" y="203627"/>
                </a:lnTo>
                <a:lnTo>
                  <a:pt x="85204" y="235901"/>
                </a:lnTo>
                <a:lnTo>
                  <a:pt x="44206" y="269696"/>
                </a:lnTo>
                <a:lnTo>
                  <a:pt x="16178" y="304834"/>
                </a:lnTo>
                <a:lnTo>
                  <a:pt x="1827" y="341134"/>
                </a:lnTo>
                <a:lnTo>
                  <a:pt x="0" y="359664"/>
                </a:lnTo>
                <a:lnTo>
                  <a:pt x="1827" y="378263"/>
                </a:lnTo>
                <a:lnTo>
                  <a:pt x="16178" y="414688"/>
                </a:lnTo>
                <a:lnTo>
                  <a:pt x="44206" y="449935"/>
                </a:lnTo>
                <a:lnTo>
                  <a:pt x="85204" y="483825"/>
                </a:lnTo>
                <a:lnTo>
                  <a:pt x="138467" y="516179"/>
                </a:lnTo>
                <a:lnTo>
                  <a:pt x="203290" y="546818"/>
                </a:lnTo>
                <a:lnTo>
                  <a:pt x="239815" y="561439"/>
                </a:lnTo>
                <a:lnTo>
                  <a:pt x="278966" y="575564"/>
                </a:lnTo>
                <a:lnTo>
                  <a:pt x="320654" y="589171"/>
                </a:lnTo>
                <a:lnTo>
                  <a:pt x="364791" y="602238"/>
                </a:lnTo>
                <a:lnTo>
                  <a:pt x="411289" y="614743"/>
                </a:lnTo>
                <a:lnTo>
                  <a:pt x="460059" y="626663"/>
                </a:lnTo>
                <a:lnTo>
                  <a:pt x="511014" y="637975"/>
                </a:lnTo>
                <a:lnTo>
                  <a:pt x="564065" y="648658"/>
                </a:lnTo>
                <a:lnTo>
                  <a:pt x="619124" y="658689"/>
                </a:lnTo>
                <a:lnTo>
                  <a:pt x="676104" y="668046"/>
                </a:lnTo>
                <a:lnTo>
                  <a:pt x="734914" y="676706"/>
                </a:lnTo>
                <a:lnTo>
                  <a:pt x="795469" y="684648"/>
                </a:lnTo>
                <a:lnTo>
                  <a:pt x="857678" y="691848"/>
                </a:lnTo>
                <a:lnTo>
                  <a:pt x="921455" y="698285"/>
                </a:lnTo>
                <a:lnTo>
                  <a:pt x="986711" y="703936"/>
                </a:lnTo>
                <a:lnTo>
                  <a:pt x="1053357" y="708779"/>
                </a:lnTo>
                <a:lnTo>
                  <a:pt x="1121306" y="712791"/>
                </a:lnTo>
                <a:lnTo>
                  <a:pt x="1190470" y="715951"/>
                </a:lnTo>
                <a:lnTo>
                  <a:pt x="1260760" y="718235"/>
                </a:lnTo>
                <a:lnTo>
                  <a:pt x="1332088" y="719622"/>
                </a:lnTo>
                <a:lnTo>
                  <a:pt x="1404365" y="720090"/>
                </a:lnTo>
                <a:lnTo>
                  <a:pt x="1476643" y="719622"/>
                </a:lnTo>
                <a:lnTo>
                  <a:pt x="1547971" y="718235"/>
                </a:lnTo>
                <a:lnTo>
                  <a:pt x="1618261" y="715951"/>
                </a:lnTo>
                <a:lnTo>
                  <a:pt x="1687425" y="712791"/>
                </a:lnTo>
                <a:lnTo>
                  <a:pt x="1755374" y="708779"/>
                </a:lnTo>
                <a:lnTo>
                  <a:pt x="1822020" y="703936"/>
                </a:lnTo>
                <a:lnTo>
                  <a:pt x="1887276" y="698285"/>
                </a:lnTo>
                <a:lnTo>
                  <a:pt x="1951053" y="691848"/>
                </a:lnTo>
                <a:lnTo>
                  <a:pt x="2013262" y="684648"/>
                </a:lnTo>
                <a:lnTo>
                  <a:pt x="2073817" y="676706"/>
                </a:lnTo>
                <a:lnTo>
                  <a:pt x="2132627" y="668046"/>
                </a:lnTo>
                <a:lnTo>
                  <a:pt x="2189607" y="658689"/>
                </a:lnTo>
                <a:lnTo>
                  <a:pt x="2244666" y="648658"/>
                </a:lnTo>
                <a:lnTo>
                  <a:pt x="2297717" y="637975"/>
                </a:lnTo>
                <a:lnTo>
                  <a:pt x="2348672" y="626663"/>
                </a:lnTo>
                <a:lnTo>
                  <a:pt x="2397442" y="614743"/>
                </a:lnTo>
                <a:lnTo>
                  <a:pt x="2443940" y="602238"/>
                </a:lnTo>
                <a:lnTo>
                  <a:pt x="2488077" y="589171"/>
                </a:lnTo>
                <a:lnTo>
                  <a:pt x="2529765" y="575564"/>
                </a:lnTo>
                <a:lnTo>
                  <a:pt x="2568916" y="561439"/>
                </a:lnTo>
                <a:lnTo>
                  <a:pt x="2605441" y="546818"/>
                </a:lnTo>
                <a:lnTo>
                  <a:pt x="2670264" y="516179"/>
                </a:lnTo>
                <a:lnTo>
                  <a:pt x="2723527" y="483825"/>
                </a:lnTo>
                <a:lnTo>
                  <a:pt x="2764525" y="449935"/>
                </a:lnTo>
                <a:lnTo>
                  <a:pt x="2792553" y="414688"/>
                </a:lnTo>
                <a:lnTo>
                  <a:pt x="2806904" y="378263"/>
                </a:lnTo>
                <a:lnTo>
                  <a:pt x="2808731" y="35966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3725" y="1918335"/>
            <a:ext cx="2809240" cy="720090"/>
          </a:xfrm>
          <a:custGeom>
            <a:avLst/>
            <a:gdLst/>
            <a:ahLst/>
            <a:cxnLst/>
            <a:rect l="l" t="t" r="r" b="b"/>
            <a:pathLst>
              <a:path w="2809240" h="720089">
                <a:moveTo>
                  <a:pt x="1404365" y="0"/>
                </a:moveTo>
                <a:lnTo>
                  <a:pt x="1332088" y="467"/>
                </a:lnTo>
                <a:lnTo>
                  <a:pt x="1260760" y="1854"/>
                </a:lnTo>
                <a:lnTo>
                  <a:pt x="1190470" y="4138"/>
                </a:lnTo>
                <a:lnTo>
                  <a:pt x="1121306" y="7297"/>
                </a:lnTo>
                <a:lnTo>
                  <a:pt x="1053357" y="11308"/>
                </a:lnTo>
                <a:lnTo>
                  <a:pt x="986711" y="16148"/>
                </a:lnTo>
                <a:lnTo>
                  <a:pt x="921455" y="21796"/>
                </a:lnTo>
                <a:lnTo>
                  <a:pt x="857678" y="28229"/>
                </a:lnTo>
                <a:lnTo>
                  <a:pt x="795469" y="35424"/>
                </a:lnTo>
                <a:lnTo>
                  <a:pt x="734914" y="43360"/>
                </a:lnTo>
                <a:lnTo>
                  <a:pt x="676104" y="52012"/>
                </a:lnTo>
                <a:lnTo>
                  <a:pt x="619124" y="61360"/>
                </a:lnTo>
                <a:lnTo>
                  <a:pt x="564065" y="71380"/>
                </a:lnTo>
                <a:lnTo>
                  <a:pt x="511014" y="82050"/>
                </a:lnTo>
                <a:lnTo>
                  <a:pt x="460059" y="93348"/>
                </a:lnTo>
                <a:lnTo>
                  <a:pt x="411289" y="105251"/>
                </a:lnTo>
                <a:lnTo>
                  <a:pt x="364791" y="117736"/>
                </a:lnTo>
                <a:lnTo>
                  <a:pt x="320654" y="130782"/>
                </a:lnTo>
                <a:lnTo>
                  <a:pt x="278966" y="144366"/>
                </a:lnTo>
                <a:lnTo>
                  <a:pt x="239815" y="158464"/>
                </a:lnTo>
                <a:lnTo>
                  <a:pt x="203290" y="173056"/>
                </a:lnTo>
                <a:lnTo>
                  <a:pt x="138467" y="203627"/>
                </a:lnTo>
                <a:lnTo>
                  <a:pt x="85204" y="235901"/>
                </a:lnTo>
                <a:lnTo>
                  <a:pt x="44206" y="269696"/>
                </a:lnTo>
                <a:lnTo>
                  <a:pt x="16178" y="304834"/>
                </a:lnTo>
                <a:lnTo>
                  <a:pt x="1827" y="341134"/>
                </a:lnTo>
                <a:lnTo>
                  <a:pt x="0" y="359664"/>
                </a:lnTo>
                <a:lnTo>
                  <a:pt x="1827" y="378263"/>
                </a:lnTo>
                <a:lnTo>
                  <a:pt x="16178" y="414688"/>
                </a:lnTo>
                <a:lnTo>
                  <a:pt x="44206" y="449935"/>
                </a:lnTo>
                <a:lnTo>
                  <a:pt x="85204" y="483825"/>
                </a:lnTo>
                <a:lnTo>
                  <a:pt x="138467" y="516179"/>
                </a:lnTo>
                <a:lnTo>
                  <a:pt x="203290" y="546818"/>
                </a:lnTo>
                <a:lnTo>
                  <a:pt x="239815" y="561439"/>
                </a:lnTo>
                <a:lnTo>
                  <a:pt x="278966" y="575564"/>
                </a:lnTo>
                <a:lnTo>
                  <a:pt x="320654" y="589171"/>
                </a:lnTo>
                <a:lnTo>
                  <a:pt x="364791" y="602238"/>
                </a:lnTo>
                <a:lnTo>
                  <a:pt x="411289" y="614743"/>
                </a:lnTo>
                <a:lnTo>
                  <a:pt x="460059" y="626663"/>
                </a:lnTo>
                <a:lnTo>
                  <a:pt x="511014" y="637975"/>
                </a:lnTo>
                <a:lnTo>
                  <a:pt x="564065" y="648658"/>
                </a:lnTo>
                <a:lnTo>
                  <a:pt x="619124" y="658689"/>
                </a:lnTo>
                <a:lnTo>
                  <a:pt x="676104" y="668046"/>
                </a:lnTo>
                <a:lnTo>
                  <a:pt x="734914" y="676706"/>
                </a:lnTo>
                <a:lnTo>
                  <a:pt x="795469" y="684648"/>
                </a:lnTo>
                <a:lnTo>
                  <a:pt x="857678" y="691848"/>
                </a:lnTo>
                <a:lnTo>
                  <a:pt x="921455" y="698285"/>
                </a:lnTo>
                <a:lnTo>
                  <a:pt x="986711" y="703936"/>
                </a:lnTo>
                <a:lnTo>
                  <a:pt x="1053357" y="708779"/>
                </a:lnTo>
                <a:lnTo>
                  <a:pt x="1121306" y="712791"/>
                </a:lnTo>
                <a:lnTo>
                  <a:pt x="1190470" y="715951"/>
                </a:lnTo>
                <a:lnTo>
                  <a:pt x="1260760" y="718235"/>
                </a:lnTo>
                <a:lnTo>
                  <a:pt x="1332088" y="719622"/>
                </a:lnTo>
                <a:lnTo>
                  <a:pt x="1404365" y="720090"/>
                </a:lnTo>
                <a:lnTo>
                  <a:pt x="1476643" y="719622"/>
                </a:lnTo>
                <a:lnTo>
                  <a:pt x="1547971" y="718235"/>
                </a:lnTo>
                <a:lnTo>
                  <a:pt x="1618261" y="715951"/>
                </a:lnTo>
                <a:lnTo>
                  <a:pt x="1687425" y="712791"/>
                </a:lnTo>
                <a:lnTo>
                  <a:pt x="1755374" y="708779"/>
                </a:lnTo>
                <a:lnTo>
                  <a:pt x="1822020" y="703936"/>
                </a:lnTo>
                <a:lnTo>
                  <a:pt x="1887276" y="698285"/>
                </a:lnTo>
                <a:lnTo>
                  <a:pt x="1951053" y="691848"/>
                </a:lnTo>
                <a:lnTo>
                  <a:pt x="2013262" y="684648"/>
                </a:lnTo>
                <a:lnTo>
                  <a:pt x="2073817" y="676706"/>
                </a:lnTo>
                <a:lnTo>
                  <a:pt x="2132627" y="668046"/>
                </a:lnTo>
                <a:lnTo>
                  <a:pt x="2189607" y="658689"/>
                </a:lnTo>
                <a:lnTo>
                  <a:pt x="2244666" y="648658"/>
                </a:lnTo>
                <a:lnTo>
                  <a:pt x="2297717" y="637975"/>
                </a:lnTo>
                <a:lnTo>
                  <a:pt x="2348672" y="626663"/>
                </a:lnTo>
                <a:lnTo>
                  <a:pt x="2397442" y="614743"/>
                </a:lnTo>
                <a:lnTo>
                  <a:pt x="2443940" y="602238"/>
                </a:lnTo>
                <a:lnTo>
                  <a:pt x="2488077" y="589171"/>
                </a:lnTo>
                <a:lnTo>
                  <a:pt x="2529765" y="575564"/>
                </a:lnTo>
                <a:lnTo>
                  <a:pt x="2568916" y="561439"/>
                </a:lnTo>
                <a:lnTo>
                  <a:pt x="2605441" y="546818"/>
                </a:lnTo>
                <a:lnTo>
                  <a:pt x="2670264" y="516179"/>
                </a:lnTo>
                <a:lnTo>
                  <a:pt x="2723527" y="483825"/>
                </a:lnTo>
                <a:lnTo>
                  <a:pt x="2764525" y="449935"/>
                </a:lnTo>
                <a:lnTo>
                  <a:pt x="2792553" y="414688"/>
                </a:lnTo>
                <a:lnTo>
                  <a:pt x="2806904" y="378263"/>
                </a:lnTo>
                <a:lnTo>
                  <a:pt x="2808731" y="359663"/>
                </a:lnTo>
                <a:lnTo>
                  <a:pt x="2806904" y="341134"/>
                </a:lnTo>
                <a:lnTo>
                  <a:pt x="2792553" y="304834"/>
                </a:lnTo>
                <a:lnTo>
                  <a:pt x="2764525" y="269696"/>
                </a:lnTo>
                <a:lnTo>
                  <a:pt x="2723527" y="235901"/>
                </a:lnTo>
                <a:lnTo>
                  <a:pt x="2670264" y="203627"/>
                </a:lnTo>
                <a:lnTo>
                  <a:pt x="2605441" y="173056"/>
                </a:lnTo>
                <a:lnTo>
                  <a:pt x="2568916" y="158464"/>
                </a:lnTo>
                <a:lnTo>
                  <a:pt x="2529765" y="144366"/>
                </a:lnTo>
                <a:lnTo>
                  <a:pt x="2488077" y="130782"/>
                </a:lnTo>
                <a:lnTo>
                  <a:pt x="2443940" y="117736"/>
                </a:lnTo>
                <a:lnTo>
                  <a:pt x="2397442" y="105251"/>
                </a:lnTo>
                <a:lnTo>
                  <a:pt x="2348672" y="93348"/>
                </a:lnTo>
                <a:lnTo>
                  <a:pt x="2297717" y="82050"/>
                </a:lnTo>
                <a:lnTo>
                  <a:pt x="2244666" y="71380"/>
                </a:lnTo>
                <a:lnTo>
                  <a:pt x="2189607" y="61360"/>
                </a:lnTo>
                <a:lnTo>
                  <a:pt x="2132627" y="52012"/>
                </a:lnTo>
                <a:lnTo>
                  <a:pt x="2073817" y="43360"/>
                </a:lnTo>
                <a:lnTo>
                  <a:pt x="2013262" y="35424"/>
                </a:lnTo>
                <a:lnTo>
                  <a:pt x="1951053" y="28229"/>
                </a:lnTo>
                <a:lnTo>
                  <a:pt x="1887276" y="21796"/>
                </a:lnTo>
                <a:lnTo>
                  <a:pt x="1822020" y="16148"/>
                </a:lnTo>
                <a:lnTo>
                  <a:pt x="1755374" y="11308"/>
                </a:lnTo>
                <a:lnTo>
                  <a:pt x="1687425" y="7297"/>
                </a:lnTo>
                <a:lnTo>
                  <a:pt x="1618261" y="4138"/>
                </a:lnTo>
                <a:lnTo>
                  <a:pt x="1547971" y="1854"/>
                </a:lnTo>
                <a:lnTo>
                  <a:pt x="1476643" y="467"/>
                </a:lnTo>
                <a:lnTo>
                  <a:pt x="140436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61283" y="1997583"/>
            <a:ext cx="17538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Red 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comercio  trasahariano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0559" y="3502533"/>
            <a:ext cx="1584325" cy="3670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comprende</a:t>
            </a:r>
            <a:endParaRPr sz="1800">
              <a:latin typeface="Arial"/>
              <a:cs typeface="Arial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419600" y="2710052"/>
            <a:ext cx="0" cy="641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Flecha abajo"/>
          <p:cNvSpPr/>
          <p:nvPr/>
        </p:nvSpPr>
        <p:spPr>
          <a:xfrm>
            <a:off x="4267200" y="2783204"/>
            <a:ext cx="271145" cy="641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2872486" y="3203575"/>
            <a:ext cx="632714" cy="298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971800" y="3936110"/>
            <a:ext cx="689483" cy="183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5294884" y="3353054"/>
            <a:ext cx="648081" cy="149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294884" y="3869563"/>
            <a:ext cx="324040" cy="42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3886200" y="4027867"/>
            <a:ext cx="381000" cy="775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4724400" y="4027867"/>
            <a:ext cx="425577" cy="775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182370">
              <a:lnSpc>
                <a:spcPct val="100000"/>
              </a:lnSpc>
            </a:pPr>
            <a:r>
              <a:rPr dirty="0"/>
              <a:t>Esclavización, </a:t>
            </a:r>
            <a:r>
              <a:rPr lang="es-PA" dirty="0" smtClean="0"/>
              <a:t>T</a:t>
            </a:r>
            <a:r>
              <a:rPr dirty="0" err="1" smtClean="0"/>
              <a:t>ráfico</a:t>
            </a:r>
            <a:r>
              <a:rPr dirty="0" smtClean="0"/>
              <a:t> </a:t>
            </a:r>
            <a:r>
              <a:rPr dirty="0"/>
              <a:t>y</a:t>
            </a:r>
            <a:r>
              <a:rPr spc="-80" dirty="0"/>
              <a:t> </a:t>
            </a:r>
            <a:r>
              <a:rPr lang="es-PA" dirty="0"/>
              <a:t>R</a:t>
            </a:r>
            <a:r>
              <a:rPr dirty="0" err="1" smtClean="0"/>
              <a:t>esistencia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5257" y="4578477"/>
            <a:ext cx="8255000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Tamaño de caravana: 5-1000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camellos.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70-90 días de camino dependiendo tamaño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caravanas.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ts val="1950"/>
              </a:lnSpc>
              <a:spcBef>
                <a:spcPts val="4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Diferentes ciudades se </a:t>
            </a:r>
            <a:r>
              <a:rPr sz="1800" spc="-5" dirty="0" err="1" smtClean="0">
                <a:latin typeface="Arial"/>
                <a:cs typeface="Arial"/>
              </a:rPr>
              <a:t>turnan</a:t>
            </a:r>
            <a:r>
              <a:rPr lang="es-PA" sz="1800" spc="-5" dirty="0" smtClean="0">
                <a:latin typeface="Arial"/>
                <a:cs typeface="Arial"/>
              </a:rPr>
              <a:t> debido a la 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hegemo</a:t>
            </a:r>
            <a:r>
              <a:rPr lang="es-PA" sz="1800" spc="-5" dirty="0" smtClean="0">
                <a:latin typeface="Arial"/>
                <a:cs typeface="Arial"/>
              </a:rPr>
              <a:t>nía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regional a lo largo de siglos: Jenne,  Gao, Songhai, Ghana,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Mali.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098" y="1602105"/>
            <a:ext cx="5279809" cy="2186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51193" y="3833495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873" y="1559433"/>
            <a:ext cx="4032503" cy="263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8606" y="4193921"/>
            <a:ext cx="7430134" cy="152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89100" algn="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8)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 err="1">
                <a:latin typeface="Arial"/>
                <a:cs typeface="Arial"/>
              </a:rPr>
              <a:t>Primera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universidad</a:t>
            </a:r>
            <a:r>
              <a:rPr lang="es-PA" sz="1800" spc="-5" dirty="0" smtClean="0">
                <a:latin typeface="Arial"/>
                <a:cs typeface="Arial"/>
              </a:rPr>
              <a:t> del 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S</a:t>
            </a:r>
            <a:r>
              <a:rPr lang="es-PA" sz="1800" dirty="0" err="1" smtClean="0">
                <a:latin typeface="Arial"/>
                <a:cs typeface="Arial"/>
              </a:rPr>
              <a:t>iglo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XIII </a:t>
            </a:r>
            <a:r>
              <a:rPr sz="1800" spc="-5" dirty="0" err="1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 smtClean="0">
                <a:latin typeface="Arial"/>
                <a:cs typeface="Arial"/>
              </a:rPr>
              <a:t>Tombuctú</a:t>
            </a:r>
            <a:r>
              <a:rPr lang="es-PA" sz="1800" dirty="0" smtClean="0">
                <a:latin typeface="Arial"/>
                <a:cs typeface="Arial"/>
              </a:rPr>
              <a:t> y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primera biblioteca del </a:t>
            </a:r>
            <a:r>
              <a:rPr sz="1800" dirty="0">
                <a:latin typeface="Arial"/>
                <a:cs typeface="Arial"/>
              </a:rPr>
              <a:t>África  </a:t>
            </a:r>
            <a:r>
              <a:rPr sz="1800" spc="-5" dirty="0">
                <a:latin typeface="Arial"/>
                <a:cs typeface="Arial"/>
              </a:rPr>
              <a:t>negra (Teología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Leyes).</a:t>
            </a:r>
          </a:p>
          <a:p>
            <a:pPr marL="355600" marR="107314" indent="-34290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Ahmed Baba, a </a:t>
            </a:r>
            <a:r>
              <a:rPr sz="1800" spc="-5" dirty="0" err="1">
                <a:latin typeface="Arial"/>
                <a:cs typeface="Arial"/>
              </a:rPr>
              <a:t>mediados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S</a:t>
            </a:r>
            <a:r>
              <a:rPr lang="es-PA" sz="1800" dirty="0" err="1" smtClean="0">
                <a:latin typeface="Arial"/>
                <a:cs typeface="Arial"/>
              </a:rPr>
              <a:t>iglo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XVI, </a:t>
            </a:r>
            <a:r>
              <a:rPr sz="1800" spc="-5" dirty="0">
                <a:latin typeface="Arial"/>
                <a:cs typeface="Arial"/>
              </a:rPr>
              <a:t>escribe primer </a:t>
            </a:r>
            <a:r>
              <a:rPr sz="1800" dirty="0">
                <a:latin typeface="Arial"/>
                <a:cs typeface="Arial"/>
              </a:rPr>
              <a:t>texto </a:t>
            </a:r>
            <a:r>
              <a:rPr sz="1800" spc="-5" dirty="0">
                <a:latin typeface="Arial"/>
                <a:cs typeface="Arial"/>
              </a:rPr>
              <a:t>que cuestiona  relación entre etnicidad, religiosidad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esclavitud.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94635">
              <a:lnSpc>
                <a:spcPct val="100000"/>
              </a:lnSpc>
            </a:pPr>
            <a:r>
              <a:rPr spc="-5" dirty="0"/>
              <a:t>Durante</a:t>
            </a:r>
            <a:r>
              <a:rPr spc="-90" dirty="0"/>
              <a:t> </a:t>
            </a:r>
            <a:r>
              <a:rPr lang="es-PA" spc="-90" dirty="0" smtClean="0"/>
              <a:t> el </a:t>
            </a:r>
            <a:r>
              <a:rPr spc="-5" dirty="0" smtClean="0"/>
              <a:t>S</a:t>
            </a:r>
            <a:r>
              <a:rPr lang="es-PA" spc="-5" dirty="0" err="1" smtClean="0"/>
              <a:t>iglo</a:t>
            </a:r>
            <a:r>
              <a:rPr lang="es-PA" spc="-5" dirty="0" smtClean="0"/>
              <a:t> </a:t>
            </a:r>
            <a:r>
              <a:rPr spc="-5" dirty="0" smtClean="0"/>
              <a:t>XVI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14375" y="1509902"/>
            <a:ext cx="1053465" cy="3371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Comercio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2308" y="1438275"/>
            <a:ext cx="1245870" cy="581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31445" marR="124460" indent="-40005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Integración  económica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7580" y="1583055"/>
            <a:ext cx="1662430" cy="3371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Trans-sahariana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8934" y="1414652"/>
            <a:ext cx="1381125" cy="3371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Severo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revés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961" y="2806826"/>
            <a:ext cx="1436370" cy="3371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Comerciantes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0379" y="2302383"/>
            <a:ext cx="1544955" cy="13144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219710" indent="-127635">
              <a:lnSpc>
                <a:spcPct val="100000"/>
              </a:lnSpc>
              <a:spcBef>
                <a:spcPts val="325"/>
              </a:spcBef>
              <a:buClr>
                <a:srgbClr val="010000"/>
              </a:buClr>
              <a:buChar char="•"/>
              <a:tabLst>
                <a:tab pos="220345" algn="l"/>
              </a:tabLst>
            </a:pPr>
            <a:r>
              <a:rPr sz="1600" spc="-5" dirty="0">
                <a:latin typeface="Arial"/>
                <a:cs typeface="Arial"/>
              </a:rPr>
              <a:t>portugueses,</a:t>
            </a:r>
            <a:endParaRPr sz="1600">
              <a:latin typeface="Arial"/>
              <a:cs typeface="Arial"/>
            </a:endParaRPr>
          </a:p>
          <a:p>
            <a:pPr marL="219710" indent="-12763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20345" algn="l"/>
              </a:tabLst>
            </a:pPr>
            <a:r>
              <a:rPr sz="1600" spc="-5" dirty="0">
                <a:latin typeface="Arial"/>
                <a:cs typeface="Arial"/>
              </a:rPr>
              <a:t>ingleses,</a:t>
            </a:r>
            <a:endParaRPr sz="1600">
              <a:latin typeface="Arial"/>
              <a:cs typeface="Arial"/>
            </a:endParaRPr>
          </a:p>
          <a:p>
            <a:pPr marL="220979" indent="-12890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21615" algn="l"/>
              </a:tabLst>
            </a:pPr>
            <a:r>
              <a:rPr sz="1600" spc="-5" dirty="0">
                <a:latin typeface="Arial"/>
                <a:cs typeface="Arial"/>
              </a:rPr>
              <a:t>franceses,</a:t>
            </a:r>
            <a:endParaRPr sz="1600">
              <a:latin typeface="Arial"/>
              <a:cs typeface="Arial"/>
            </a:endParaRPr>
          </a:p>
          <a:p>
            <a:pPr marL="219710" indent="-12763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20345" algn="l"/>
              </a:tabLst>
            </a:pPr>
            <a:r>
              <a:rPr sz="1600" spc="-5" dirty="0">
                <a:latin typeface="Arial"/>
                <a:cs typeface="Arial"/>
              </a:rPr>
              <a:t>holandeses,</a:t>
            </a:r>
            <a:endParaRPr sz="1600">
              <a:latin typeface="Arial"/>
              <a:cs typeface="Arial"/>
            </a:endParaRPr>
          </a:p>
          <a:p>
            <a:pPr marL="219710" indent="-127635">
              <a:lnSpc>
                <a:spcPct val="100000"/>
              </a:lnSpc>
              <a:buClr>
                <a:srgbClr val="010000"/>
              </a:buClr>
              <a:buChar char="•"/>
              <a:tabLst>
                <a:tab pos="220345" algn="l"/>
              </a:tabLst>
            </a:pPr>
            <a:r>
              <a:rPr sz="1600" spc="-5" dirty="0">
                <a:latin typeface="Arial"/>
                <a:cs typeface="Arial"/>
              </a:rPr>
              <a:t>daneses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7383" y="2733675"/>
            <a:ext cx="1529080" cy="581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10820" marR="140335" indent="-11938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Surcan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costas  del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Atlántico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8253" y="2375535"/>
            <a:ext cx="1156335" cy="581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250190" marR="140335" indent="-15875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Productos  nuevos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8384" y="2878454"/>
            <a:ext cx="862330" cy="3371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Arial"/>
                <a:cs typeface="Arial"/>
              </a:rPr>
              <a:t>ofrecen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9777" y="3238880"/>
            <a:ext cx="986155" cy="581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47955" marR="84455" indent="-3937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Arial"/>
                <a:cs typeface="Arial"/>
              </a:rPr>
              <a:t>Alianzas  </a:t>
            </a:r>
            <a:r>
              <a:rPr sz="1600" spc="-5" dirty="0">
                <a:latin typeface="Arial"/>
                <a:cs typeface="Arial"/>
              </a:rPr>
              <a:t>políticas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727" y="4534280"/>
            <a:ext cx="1878330" cy="10699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419100" marR="141605" indent="-32702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Desest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ucturación  económica</a:t>
            </a:r>
            <a:endParaRPr sz="1600">
              <a:latin typeface="Arial"/>
              <a:cs typeface="Arial"/>
            </a:endParaRPr>
          </a:p>
          <a:p>
            <a:pPr marL="306070" marR="300355" indent="15176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en interior  del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continente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2701" y="5615559"/>
            <a:ext cx="1099185" cy="581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76530" marR="140335" indent="-8509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Personas  cautivas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0311" y="4318634"/>
            <a:ext cx="1098550" cy="3365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Productos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4830" y="5542407"/>
            <a:ext cx="929005" cy="581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226695" marR="142240" indent="-135255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as  </a:t>
            </a:r>
            <a:r>
              <a:rPr sz="1600" spc="-5" dirty="0">
                <a:latin typeface="Arial"/>
                <a:cs typeface="Arial"/>
              </a:rPr>
              <a:t>élites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7975" y="4607433"/>
            <a:ext cx="1990089" cy="8255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140970" algn="ctr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Reconfiguración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 poderes  hegemónicos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05380" y="1663826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80" h="76200">
                <a:moveTo>
                  <a:pt x="377952" y="38099"/>
                </a:moveTo>
                <a:lnTo>
                  <a:pt x="376428" y="35051"/>
                </a:lnTo>
                <a:lnTo>
                  <a:pt x="372618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099"/>
                </a:lnTo>
                <a:lnTo>
                  <a:pt x="1524" y="41909"/>
                </a:lnTo>
                <a:lnTo>
                  <a:pt x="4572" y="42671"/>
                </a:lnTo>
                <a:lnTo>
                  <a:pt x="372618" y="42671"/>
                </a:lnTo>
                <a:lnTo>
                  <a:pt x="376428" y="41909"/>
                </a:lnTo>
                <a:lnTo>
                  <a:pt x="377952" y="38099"/>
                </a:lnTo>
                <a:close/>
              </a:path>
              <a:path w="436880" h="76200">
                <a:moveTo>
                  <a:pt x="436626" y="38099"/>
                </a:moveTo>
                <a:lnTo>
                  <a:pt x="360426" y="0"/>
                </a:lnTo>
                <a:lnTo>
                  <a:pt x="360426" y="33527"/>
                </a:lnTo>
                <a:lnTo>
                  <a:pt x="372618" y="33527"/>
                </a:lnTo>
                <a:lnTo>
                  <a:pt x="376428" y="35051"/>
                </a:lnTo>
                <a:lnTo>
                  <a:pt x="377952" y="38099"/>
                </a:lnTo>
                <a:lnTo>
                  <a:pt x="377952" y="67436"/>
                </a:lnTo>
                <a:lnTo>
                  <a:pt x="436626" y="38099"/>
                </a:lnTo>
                <a:close/>
              </a:path>
              <a:path w="436880" h="76200">
                <a:moveTo>
                  <a:pt x="377952" y="67436"/>
                </a:moveTo>
                <a:lnTo>
                  <a:pt x="377952" y="38099"/>
                </a:lnTo>
                <a:lnTo>
                  <a:pt x="376428" y="41909"/>
                </a:lnTo>
                <a:lnTo>
                  <a:pt x="372618" y="42671"/>
                </a:lnTo>
                <a:lnTo>
                  <a:pt x="360426" y="42671"/>
                </a:lnTo>
                <a:lnTo>
                  <a:pt x="360426" y="76199"/>
                </a:lnTo>
                <a:lnTo>
                  <a:pt x="377952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6853" y="1736979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377952" y="38099"/>
                </a:moveTo>
                <a:lnTo>
                  <a:pt x="376428" y="35051"/>
                </a:lnTo>
                <a:lnTo>
                  <a:pt x="373380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099"/>
                </a:lnTo>
                <a:lnTo>
                  <a:pt x="1524" y="41909"/>
                </a:lnTo>
                <a:lnTo>
                  <a:pt x="4572" y="42671"/>
                </a:lnTo>
                <a:lnTo>
                  <a:pt x="373380" y="42671"/>
                </a:lnTo>
                <a:lnTo>
                  <a:pt x="376428" y="41909"/>
                </a:lnTo>
                <a:lnTo>
                  <a:pt x="377952" y="38099"/>
                </a:lnTo>
                <a:close/>
              </a:path>
              <a:path w="436879" h="76200">
                <a:moveTo>
                  <a:pt x="436626" y="38099"/>
                </a:moveTo>
                <a:lnTo>
                  <a:pt x="360426" y="0"/>
                </a:lnTo>
                <a:lnTo>
                  <a:pt x="360426" y="33527"/>
                </a:lnTo>
                <a:lnTo>
                  <a:pt x="373380" y="33527"/>
                </a:lnTo>
                <a:lnTo>
                  <a:pt x="376428" y="35051"/>
                </a:lnTo>
                <a:lnTo>
                  <a:pt x="377952" y="38099"/>
                </a:lnTo>
                <a:lnTo>
                  <a:pt x="377952" y="67436"/>
                </a:lnTo>
                <a:lnTo>
                  <a:pt x="436626" y="38099"/>
                </a:lnTo>
                <a:close/>
              </a:path>
              <a:path w="436879" h="76200">
                <a:moveTo>
                  <a:pt x="377952" y="67436"/>
                </a:moveTo>
                <a:lnTo>
                  <a:pt x="377952" y="38099"/>
                </a:lnTo>
                <a:lnTo>
                  <a:pt x="376428" y="41909"/>
                </a:lnTo>
                <a:lnTo>
                  <a:pt x="373380" y="42671"/>
                </a:lnTo>
                <a:lnTo>
                  <a:pt x="360426" y="42671"/>
                </a:lnTo>
                <a:lnTo>
                  <a:pt x="360426" y="76199"/>
                </a:lnTo>
                <a:lnTo>
                  <a:pt x="377952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1903" y="1615058"/>
            <a:ext cx="508634" cy="165100"/>
          </a:xfrm>
          <a:custGeom>
            <a:avLst/>
            <a:gdLst/>
            <a:ahLst/>
            <a:cxnLst/>
            <a:rect l="l" t="t" r="r" b="b"/>
            <a:pathLst>
              <a:path w="508634" h="165100">
                <a:moveTo>
                  <a:pt x="436310" y="40719"/>
                </a:moveTo>
                <a:lnTo>
                  <a:pt x="433673" y="31677"/>
                </a:lnTo>
                <a:lnTo>
                  <a:pt x="3810" y="155448"/>
                </a:lnTo>
                <a:lnTo>
                  <a:pt x="762" y="157734"/>
                </a:lnTo>
                <a:lnTo>
                  <a:pt x="0" y="161544"/>
                </a:lnTo>
                <a:lnTo>
                  <a:pt x="2286" y="164592"/>
                </a:lnTo>
                <a:lnTo>
                  <a:pt x="6096" y="164592"/>
                </a:lnTo>
                <a:lnTo>
                  <a:pt x="436310" y="40719"/>
                </a:lnTo>
                <a:close/>
              </a:path>
              <a:path w="508634" h="165100">
                <a:moveTo>
                  <a:pt x="508254" y="15240"/>
                </a:moveTo>
                <a:lnTo>
                  <a:pt x="424434" y="0"/>
                </a:lnTo>
                <a:lnTo>
                  <a:pt x="433673" y="31677"/>
                </a:lnTo>
                <a:lnTo>
                  <a:pt x="445770" y="28194"/>
                </a:lnTo>
                <a:lnTo>
                  <a:pt x="449580" y="28956"/>
                </a:lnTo>
                <a:lnTo>
                  <a:pt x="451866" y="32004"/>
                </a:lnTo>
                <a:lnTo>
                  <a:pt x="451866" y="67502"/>
                </a:lnTo>
                <a:lnTo>
                  <a:pt x="508254" y="15240"/>
                </a:lnTo>
                <a:close/>
              </a:path>
              <a:path w="508634" h="165100">
                <a:moveTo>
                  <a:pt x="451866" y="32004"/>
                </a:moveTo>
                <a:lnTo>
                  <a:pt x="449580" y="28956"/>
                </a:lnTo>
                <a:lnTo>
                  <a:pt x="445770" y="28194"/>
                </a:lnTo>
                <a:lnTo>
                  <a:pt x="433673" y="31677"/>
                </a:lnTo>
                <a:lnTo>
                  <a:pt x="436310" y="40719"/>
                </a:lnTo>
                <a:lnTo>
                  <a:pt x="448056" y="37338"/>
                </a:lnTo>
                <a:lnTo>
                  <a:pt x="451104" y="35814"/>
                </a:lnTo>
                <a:lnTo>
                  <a:pt x="451866" y="32004"/>
                </a:lnTo>
                <a:close/>
              </a:path>
              <a:path w="508634" h="165100">
                <a:moveTo>
                  <a:pt x="451866" y="67502"/>
                </a:moveTo>
                <a:lnTo>
                  <a:pt x="451866" y="32004"/>
                </a:lnTo>
                <a:lnTo>
                  <a:pt x="451104" y="35814"/>
                </a:lnTo>
                <a:lnTo>
                  <a:pt x="448056" y="37338"/>
                </a:lnTo>
                <a:lnTo>
                  <a:pt x="436310" y="40719"/>
                </a:lnTo>
                <a:lnTo>
                  <a:pt x="445770" y="73152"/>
                </a:lnTo>
                <a:lnTo>
                  <a:pt x="451866" y="67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3208" y="2277998"/>
            <a:ext cx="144145" cy="1369060"/>
          </a:xfrm>
          <a:custGeom>
            <a:avLst/>
            <a:gdLst/>
            <a:ahLst/>
            <a:cxnLst/>
            <a:rect l="l" t="t" r="r" b="b"/>
            <a:pathLst>
              <a:path w="144144" h="1369060">
                <a:moveTo>
                  <a:pt x="144018" y="0"/>
                </a:moveTo>
                <a:lnTo>
                  <a:pt x="115990" y="8965"/>
                </a:lnTo>
                <a:lnTo>
                  <a:pt x="92964" y="33432"/>
                </a:lnTo>
                <a:lnTo>
                  <a:pt x="77366" y="69758"/>
                </a:lnTo>
                <a:lnTo>
                  <a:pt x="71628" y="114300"/>
                </a:lnTo>
                <a:lnTo>
                  <a:pt x="71628" y="570738"/>
                </a:lnTo>
                <a:lnTo>
                  <a:pt x="66008" y="614838"/>
                </a:lnTo>
                <a:lnTo>
                  <a:pt x="50673" y="650938"/>
                </a:lnTo>
                <a:lnTo>
                  <a:pt x="27908" y="675322"/>
                </a:lnTo>
                <a:lnTo>
                  <a:pt x="0" y="684276"/>
                </a:lnTo>
                <a:lnTo>
                  <a:pt x="27908" y="693241"/>
                </a:lnTo>
                <a:lnTo>
                  <a:pt x="50673" y="717708"/>
                </a:lnTo>
                <a:lnTo>
                  <a:pt x="66008" y="754034"/>
                </a:lnTo>
                <a:lnTo>
                  <a:pt x="71628" y="798576"/>
                </a:lnTo>
                <a:lnTo>
                  <a:pt x="71628" y="1255014"/>
                </a:lnTo>
                <a:lnTo>
                  <a:pt x="77366" y="1299114"/>
                </a:lnTo>
                <a:lnTo>
                  <a:pt x="92964" y="1335214"/>
                </a:lnTo>
                <a:lnTo>
                  <a:pt x="115990" y="1359598"/>
                </a:lnTo>
                <a:lnTo>
                  <a:pt x="144018" y="136855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8480" y="2960751"/>
            <a:ext cx="293370" cy="76200"/>
          </a:xfrm>
          <a:custGeom>
            <a:avLst/>
            <a:gdLst/>
            <a:ahLst/>
            <a:cxnLst/>
            <a:rect l="l" t="t" r="r" b="b"/>
            <a:pathLst>
              <a:path w="293370" h="76200">
                <a:moveTo>
                  <a:pt x="234696" y="38099"/>
                </a:moveTo>
                <a:lnTo>
                  <a:pt x="233172" y="35051"/>
                </a:lnTo>
                <a:lnTo>
                  <a:pt x="230124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099"/>
                </a:lnTo>
                <a:lnTo>
                  <a:pt x="1524" y="41909"/>
                </a:lnTo>
                <a:lnTo>
                  <a:pt x="4572" y="43433"/>
                </a:lnTo>
                <a:lnTo>
                  <a:pt x="230124" y="43433"/>
                </a:lnTo>
                <a:lnTo>
                  <a:pt x="233172" y="41909"/>
                </a:lnTo>
                <a:lnTo>
                  <a:pt x="234696" y="38099"/>
                </a:lnTo>
                <a:close/>
              </a:path>
              <a:path w="293370" h="76200">
                <a:moveTo>
                  <a:pt x="293370" y="38099"/>
                </a:moveTo>
                <a:lnTo>
                  <a:pt x="217170" y="0"/>
                </a:lnTo>
                <a:lnTo>
                  <a:pt x="217170" y="33527"/>
                </a:lnTo>
                <a:lnTo>
                  <a:pt x="230124" y="33527"/>
                </a:lnTo>
                <a:lnTo>
                  <a:pt x="233172" y="35051"/>
                </a:lnTo>
                <a:lnTo>
                  <a:pt x="234696" y="38099"/>
                </a:lnTo>
                <a:lnTo>
                  <a:pt x="234696" y="67436"/>
                </a:lnTo>
                <a:lnTo>
                  <a:pt x="293370" y="38099"/>
                </a:lnTo>
                <a:close/>
              </a:path>
              <a:path w="293370" h="76200">
                <a:moveTo>
                  <a:pt x="234696" y="67436"/>
                </a:moveTo>
                <a:lnTo>
                  <a:pt x="234696" y="38099"/>
                </a:lnTo>
                <a:lnTo>
                  <a:pt x="233172" y="41909"/>
                </a:lnTo>
                <a:lnTo>
                  <a:pt x="230124" y="43433"/>
                </a:lnTo>
                <a:lnTo>
                  <a:pt x="217170" y="43433"/>
                </a:lnTo>
                <a:lnTo>
                  <a:pt x="217170" y="76199"/>
                </a:lnTo>
                <a:lnTo>
                  <a:pt x="234696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3104" y="2960751"/>
            <a:ext cx="293370" cy="76200"/>
          </a:xfrm>
          <a:custGeom>
            <a:avLst/>
            <a:gdLst/>
            <a:ahLst/>
            <a:cxnLst/>
            <a:rect l="l" t="t" r="r" b="b"/>
            <a:pathLst>
              <a:path w="293370" h="76200">
                <a:moveTo>
                  <a:pt x="234696" y="38099"/>
                </a:moveTo>
                <a:lnTo>
                  <a:pt x="233934" y="35051"/>
                </a:lnTo>
                <a:lnTo>
                  <a:pt x="230124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099"/>
                </a:lnTo>
                <a:lnTo>
                  <a:pt x="1524" y="41909"/>
                </a:lnTo>
                <a:lnTo>
                  <a:pt x="4572" y="43433"/>
                </a:lnTo>
                <a:lnTo>
                  <a:pt x="230124" y="43433"/>
                </a:lnTo>
                <a:lnTo>
                  <a:pt x="233934" y="41909"/>
                </a:lnTo>
                <a:lnTo>
                  <a:pt x="234696" y="38099"/>
                </a:lnTo>
                <a:close/>
              </a:path>
              <a:path w="293370" h="76200">
                <a:moveTo>
                  <a:pt x="293370" y="38099"/>
                </a:moveTo>
                <a:lnTo>
                  <a:pt x="217170" y="0"/>
                </a:lnTo>
                <a:lnTo>
                  <a:pt x="217170" y="33527"/>
                </a:lnTo>
                <a:lnTo>
                  <a:pt x="230124" y="33527"/>
                </a:lnTo>
                <a:lnTo>
                  <a:pt x="233934" y="35051"/>
                </a:lnTo>
                <a:lnTo>
                  <a:pt x="234696" y="38099"/>
                </a:lnTo>
                <a:lnTo>
                  <a:pt x="234696" y="67436"/>
                </a:lnTo>
                <a:lnTo>
                  <a:pt x="293370" y="38099"/>
                </a:lnTo>
                <a:close/>
              </a:path>
              <a:path w="293370" h="76200">
                <a:moveTo>
                  <a:pt x="234696" y="67436"/>
                </a:moveTo>
                <a:lnTo>
                  <a:pt x="234696" y="38099"/>
                </a:lnTo>
                <a:lnTo>
                  <a:pt x="233934" y="41909"/>
                </a:lnTo>
                <a:lnTo>
                  <a:pt x="230124" y="43433"/>
                </a:lnTo>
                <a:lnTo>
                  <a:pt x="217170" y="43433"/>
                </a:lnTo>
                <a:lnTo>
                  <a:pt x="217170" y="76199"/>
                </a:lnTo>
                <a:lnTo>
                  <a:pt x="234696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6010" y="2703195"/>
            <a:ext cx="365125" cy="156210"/>
          </a:xfrm>
          <a:custGeom>
            <a:avLst/>
            <a:gdLst/>
            <a:ahLst/>
            <a:cxnLst/>
            <a:rect l="l" t="t" r="r" b="b"/>
            <a:pathLst>
              <a:path w="365125" h="156210">
                <a:moveTo>
                  <a:pt x="295562" y="39985"/>
                </a:moveTo>
                <a:lnTo>
                  <a:pt x="291900" y="30781"/>
                </a:lnTo>
                <a:lnTo>
                  <a:pt x="2285" y="147065"/>
                </a:lnTo>
                <a:lnTo>
                  <a:pt x="0" y="149351"/>
                </a:lnTo>
                <a:lnTo>
                  <a:pt x="0" y="153161"/>
                </a:lnTo>
                <a:lnTo>
                  <a:pt x="2285" y="156209"/>
                </a:lnTo>
                <a:lnTo>
                  <a:pt x="6095" y="156209"/>
                </a:lnTo>
                <a:lnTo>
                  <a:pt x="295562" y="39985"/>
                </a:lnTo>
                <a:close/>
              </a:path>
              <a:path w="365125" h="156210">
                <a:moveTo>
                  <a:pt x="364997" y="6857"/>
                </a:moveTo>
                <a:lnTo>
                  <a:pt x="279653" y="0"/>
                </a:lnTo>
                <a:lnTo>
                  <a:pt x="291900" y="30781"/>
                </a:lnTo>
                <a:lnTo>
                  <a:pt x="304037" y="25907"/>
                </a:lnTo>
                <a:lnTo>
                  <a:pt x="307847" y="25907"/>
                </a:lnTo>
                <a:lnTo>
                  <a:pt x="310133" y="28955"/>
                </a:lnTo>
                <a:lnTo>
                  <a:pt x="310133" y="68305"/>
                </a:lnTo>
                <a:lnTo>
                  <a:pt x="364997" y="6857"/>
                </a:lnTo>
                <a:close/>
              </a:path>
              <a:path w="365125" h="156210">
                <a:moveTo>
                  <a:pt x="310133" y="32765"/>
                </a:moveTo>
                <a:lnTo>
                  <a:pt x="310133" y="28955"/>
                </a:lnTo>
                <a:lnTo>
                  <a:pt x="307847" y="25907"/>
                </a:lnTo>
                <a:lnTo>
                  <a:pt x="304037" y="25907"/>
                </a:lnTo>
                <a:lnTo>
                  <a:pt x="291900" y="30781"/>
                </a:lnTo>
                <a:lnTo>
                  <a:pt x="295562" y="39985"/>
                </a:lnTo>
                <a:lnTo>
                  <a:pt x="307847" y="35051"/>
                </a:lnTo>
                <a:lnTo>
                  <a:pt x="310133" y="32765"/>
                </a:lnTo>
                <a:close/>
              </a:path>
              <a:path w="365125" h="156210">
                <a:moveTo>
                  <a:pt x="310133" y="68305"/>
                </a:moveTo>
                <a:lnTo>
                  <a:pt x="310133" y="32765"/>
                </a:lnTo>
                <a:lnTo>
                  <a:pt x="307847" y="35051"/>
                </a:lnTo>
                <a:lnTo>
                  <a:pt x="295562" y="39985"/>
                </a:lnTo>
                <a:lnTo>
                  <a:pt x="307847" y="70865"/>
                </a:lnTo>
                <a:lnTo>
                  <a:pt x="310133" y="6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6010" y="3281553"/>
            <a:ext cx="365125" cy="220979"/>
          </a:xfrm>
          <a:custGeom>
            <a:avLst/>
            <a:gdLst/>
            <a:ahLst/>
            <a:cxnLst/>
            <a:rect l="l" t="t" r="r" b="b"/>
            <a:pathLst>
              <a:path w="365125" h="220979">
                <a:moveTo>
                  <a:pt x="301566" y="177881"/>
                </a:moveTo>
                <a:lnTo>
                  <a:pt x="6857" y="762"/>
                </a:lnTo>
                <a:lnTo>
                  <a:pt x="3047" y="0"/>
                </a:lnTo>
                <a:lnTo>
                  <a:pt x="0" y="2286"/>
                </a:lnTo>
                <a:lnTo>
                  <a:pt x="0" y="6096"/>
                </a:lnTo>
                <a:lnTo>
                  <a:pt x="2285" y="9144"/>
                </a:lnTo>
                <a:lnTo>
                  <a:pt x="296956" y="185505"/>
                </a:lnTo>
                <a:lnTo>
                  <a:pt x="301566" y="177881"/>
                </a:lnTo>
                <a:close/>
              </a:path>
              <a:path w="365125" h="220979">
                <a:moveTo>
                  <a:pt x="314705" y="216938"/>
                </a:moveTo>
                <a:lnTo>
                  <a:pt x="314705" y="190500"/>
                </a:lnTo>
                <a:lnTo>
                  <a:pt x="311657" y="192786"/>
                </a:lnTo>
                <a:lnTo>
                  <a:pt x="307847" y="192024"/>
                </a:lnTo>
                <a:lnTo>
                  <a:pt x="296956" y="185505"/>
                </a:lnTo>
                <a:lnTo>
                  <a:pt x="279653" y="214122"/>
                </a:lnTo>
                <a:lnTo>
                  <a:pt x="314705" y="216938"/>
                </a:lnTo>
                <a:close/>
              </a:path>
              <a:path w="365125" h="220979">
                <a:moveTo>
                  <a:pt x="314705" y="190500"/>
                </a:moveTo>
                <a:lnTo>
                  <a:pt x="314705" y="186690"/>
                </a:lnTo>
                <a:lnTo>
                  <a:pt x="312419" y="184404"/>
                </a:lnTo>
                <a:lnTo>
                  <a:pt x="301566" y="177881"/>
                </a:lnTo>
                <a:lnTo>
                  <a:pt x="296956" y="185505"/>
                </a:lnTo>
                <a:lnTo>
                  <a:pt x="307847" y="192024"/>
                </a:lnTo>
                <a:lnTo>
                  <a:pt x="311657" y="192786"/>
                </a:lnTo>
                <a:lnTo>
                  <a:pt x="314705" y="190500"/>
                </a:lnTo>
                <a:close/>
              </a:path>
              <a:path w="365125" h="220979">
                <a:moveTo>
                  <a:pt x="364997" y="220980"/>
                </a:moveTo>
                <a:lnTo>
                  <a:pt x="319277" y="148590"/>
                </a:lnTo>
                <a:lnTo>
                  <a:pt x="301566" y="177881"/>
                </a:lnTo>
                <a:lnTo>
                  <a:pt x="312419" y="184404"/>
                </a:lnTo>
                <a:lnTo>
                  <a:pt x="314705" y="186690"/>
                </a:lnTo>
                <a:lnTo>
                  <a:pt x="314705" y="216938"/>
                </a:lnTo>
                <a:lnTo>
                  <a:pt x="364997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8301" y="4583048"/>
            <a:ext cx="797560" cy="508634"/>
          </a:xfrm>
          <a:custGeom>
            <a:avLst/>
            <a:gdLst/>
            <a:ahLst/>
            <a:cxnLst/>
            <a:rect l="l" t="t" r="r" b="b"/>
            <a:pathLst>
              <a:path w="797560" h="508635">
                <a:moveTo>
                  <a:pt x="735411" y="44830"/>
                </a:moveTo>
                <a:lnTo>
                  <a:pt x="730386" y="37013"/>
                </a:lnTo>
                <a:lnTo>
                  <a:pt x="2286" y="499872"/>
                </a:lnTo>
                <a:lnTo>
                  <a:pt x="0" y="502920"/>
                </a:lnTo>
                <a:lnTo>
                  <a:pt x="762" y="505968"/>
                </a:lnTo>
                <a:lnTo>
                  <a:pt x="3810" y="508254"/>
                </a:lnTo>
                <a:lnTo>
                  <a:pt x="7620" y="507492"/>
                </a:lnTo>
                <a:lnTo>
                  <a:pt x="735411" y="44830"/>
                </a:lnTo>
                <a:close/>
              </a:path>
              <a:path w="797560" h="508635">
                <a:moveTo>
                  <a:pt x="797052" y="0"/>
                </a:moveTo>
                <a:lnTo>
                  <a:pt x="712470" y="9144"/>
                </a:lnTo>
                <a:lnTo>
                  <a:pt x="730386" y="37013"/>
                </a:lnTo>
                <a:lnTo>
                  <a:pt x="740664" y="30480"/>
                </a:lnTo>
                <a:lnTo>
                  <a:pt x="744474" y="29718"/>
                </a:lnTo>
                <a:lnTo>
                  <a:pt x="747522" y="32004"/>
                </a:lnTo>
                <a:lnTo>
                  <a:pt x="748284" y="35814"/>
                </a:lnTo>
                <a:lnTo>
                  <a:pt x="748284" y="64854"/>
                </a:lnTo>
                <a:lnTo>
                  <a:pt x="753618" y="73152"/>
                </a:lnTo>
                <a:lnTo>
                  <a:pt x="797052" y="0"/>
                </a:lnTo>
                <a:close/>
              </a:path>
              <a:path w="797560" h="508635">
                <a:moveTo>
                  <a:pt x="748284" y="35814"/>
                </a:moveTo>
                <a:lnTo>
                  <a:pt x="747522" y="32004"/>
                </a:lnTo>
                <a:lnTo>
                  <a:pt x="744474" y="29718"/>
                </a:lnTo>
                <a:lnTo>
                  <a:pt x="740664" y="30480"/>
                </a:lnTo>
                <a:lnTo>
                  <a:pt x="730386" y="37013"/>
                </a:lnTo>
                <a:lnTo>
                  <a:pt x="735411" y="44830"/>
                </a:lnTo>
                <a:lnTo>
                  <a:pt x="745998" y="38100"/>
                </a:lnTo>
                <a:lnTo>
                  <a:pt x="748284" y="35814"/>
                </a:lnTo>
                <a:close/>
              </a:path>
              <a:path w="797560" h="508635">
                <a:moveTo>
                  <a:pt x="748284" y="64854"/>
                </a:moveTo>
                <a:lnTo>
                  <a:pt x="748284" y="35814"/>
                </a:lnTo>
                <a:lnTo>
                  <a:pt x="745998" y="38100"/>
                </a:lnTo>
                <a:lnTo>
                  <a:pt x="735411" y="44830"/>
                </a:lnTo>
                <a:lnTo>
                  <a:pt x="748284" y="64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08301" y="5082159"/>
            <a:ext cx="870585" cy="654050"/>
          </a:xfrm>
          <a:custGeom>
            <a:avLst/>
            <a:gdLst/>
            <a:ahLst/>
            <a:cxnLst/>
            <a:rect l="l" t="t" r="r" b="b"/>
            <a:pathLst>
              <a:path w="870585" h="654050">
                <a:moveTo>
                  <a:pt x="812079" y="604294"/>
                </a:moveTo>
                <a:lnTo>
                  <a:pt x="7619" y="762"/>
                </a:lnTo>
                <a:lnTo>
                  <a:pt x="4571" y="0"/>
                </a:lnTo>
                <a:lnTo>
                  <a:pt x="1523" y="1524"/>
                </a:lnTo>
                <a:lnTo>
                  <a:pt x="0" y="5334"/>
                </a:lnTo>
                <a:lnTo>
                  <a:pt x="2285" y="8382"/>
                </a:lnTo>
                <a:lnTo>
                  <a:pt x="806501" y="611732"/>
                </a:lnTo>
                <a:lnTo>
                  <a:pt x="812079" y="604294"/>
                </a:lnTo>
                <a:close/>
              </a:path>
              <a:path w="870585" h="654050">
                <a:moveTo>
                  <a:pt x="824483" y="645483"/>
                </a:moveTo>
                <a:lnTo>
                  <a:pt x="824483" y="614933"/>
                </a:lnTo>
                <a:lnTo>
                  <a:pt x="822960" y="618743"/>
                </a:lnTo>
                <a:lnTo>
                  <a:pt x="819912" y="620268"/>
                </a:lnTo>
                <a:lnTo>
                  <a:pt x="816863" y="619505"/>
                </a:lnTo>
                <a:lnTo>
                  <a:pt x="806501" y="611732"/>
                </a:lnTo>
                <a:lnTo>
                  <a:pt x="786383" y="638555"/>
                </a:lnTo>
                <a:lnTo>
                  <a:pt x="824483" y="645483"/>
                </a:lnTo>
                <a:close/>
              </a:path>
              <a:path w="870585" h="654050">
                <a:moveTo>
                  <a:pt x="824483" y="614933"/>
                </a:moveTo>
                <a:lnTo>
                  <a:pt x="822197" y="611885"/>
                </a:lnTo>
                <a:lnTo>
                  <a:pt x="812079" y="604294"/>
                </a:lnTo>
                <a:lnTo>
                  <a:pt x="806501" y="611732"/>
                </a:lnTo>
                <a:lnTo>
                  <a:pt x="816863" y="619505"/>
                </a:lnTo>
                <a:lnTo>
                  <a:pt x="819912" y="620268"/>
                </a:lnTo>
                <a:lnTo>
                  <a:pt x="822960" y="618743"/>
                </a:lnTo>
                <a:lnTo>
                  <a:pt x="824483" y="614933"/>
                </a:lnTo>
                <a:close/>
              </a:path>
              <a:path w="870585" h="654050">
                <a:moveTo>
                  <a:pt x="870204" y="653796"/>
                </a:moveTo>
                <a:lnTo>
                  <a:pt x="832104" y="577596"/>
                </a:lnTo>
                <a:lnTo>
                  <a:pt x="812079" y="604294"/>
                </a:lnTo>
                <a:lnTo>
                  <a:pt x="822197" y="611885"/>
                </a:lnTo>
                <a:lnTo>
                  <a:pt x="824483" y="614933"/>
                </a:lnTo>
                <a:lnTo>
                  <a:pt x="824483" y="645483"/>
                </a:lnTo>
                <a:lnTo>
                  <a:pt x="870204" y="653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9333" y="5840348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377952" y="38099"/>
                </a:moveTo>
                <a:lnTo>
                  <a:pt x="376428" y="35051"/>
                </a:lnTo>
                <a:lnTo>
                  <a:pt x="372618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099"/>
                </a:lnTo>
                <a:lnTo>
                  <a:pt x="1524" y="41909"/>
                </a:lnTo>
                <a:lnTo>
                  <a:pt x="4572" y="43433"/>
                </a:lnTo>
                <a:lnTo>
                  <a:pt x="372618" y="43433"/>
                </a:lnTo>
                <a:lnTo>
                  <a:pt x="376428" y="41909"/>
                </a:lnTo>
                <a:lnTo>
                  <a:pt x="377952" y="38099"/>
                </a:lnTo>
                <a:close/>
              </a:path>
              <a:path w="436879" h="76200">
                <a:moveTo>
                  <a:pt x="436626" y="38099"/>
                </a:moveTo>
                <a:lnTo>
                  <a:pt x="360426" y="0"/>
                </a:lnTo>
                <a:lnTo>
                  <a:pt x="360426" y="33527"/>
                </a:lnTo>
                <a:lnTo>
                  <a:pt x="372618" y="33527"/>
                </a:lnTo>
                <a:lnTo>
                  <a:pt x="376428" y="35051"/>
                </a:lnTo>
                <a:lnTo>
                  <a:pt x="377952" y="38099"/>
                </a:lnTo>
                <a:lnTo>
                  <a:pt x="377952" y="67436"/>
                </a:lnTo>
                <a:lnTo>
                  <a:pt x="436626" y="38099"/>
                </a:lnTo>
                <a:close/>
              </a:path>
              <a:path w="436879" h="76200">
                <a:moveTo>
                  <a:pt x="377952" y="67436"/>
                </a:moveTo>
                <a:lnTo>
                  <a:pt x="377952" y="38099"/>
                </a:lnTo>
                <a:lnTo>
                  <a:pt x="376428" y="41909"/>
                </a:lnTo>
                <a:lnTo>
                  <a:pt x="372618" y="43433"/>
                </a:lnTo>
                <a:lnTo>
                  <a:pt x="360426" y="43433"/>
                </a:lnTo>
                <a:lnTo>
                  <a:pt x="360426" y="76199"/>
                </a:lnTo>
                <a:lnTo>
                  <a:pt x="377952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8103" y="5302377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66136" y="177992"/>
                </a:moveTo>
                <a:lnTo>
                  <a:pt x="51053" y="147828"/>
                </a:lnTo>
                <a:lnTo>
                  <a:pt x="0" y="216408"/>
                </a:lnTo>
                <a:lnTo>
                  <a:pt x="52577" y="216408"/>
                </a:lnTo>
                <a:lnTo>
                  <a:pt x="52577" y="185928"/>
                </a:lnTo>
                <a:lnTo>
                  <a:pt x="54863" y="183642"/>
                </a:lnTo>
                <a:lnTo>
                  <a:pt x="66136" y="177992"/>
                </a:lnTo>
                <a:close/>
              </a:path>
              <a:path w="432434" h="216535">
                <a:moveTo>
                  <a:pt x="70256" y="186232"/>
                </a:moveTo>
                <a:lnTo>
                  <a:pt x="66136" y="177992"/>
                </a:lnTo>
                <a:lnTo>
                  <a:pt x="54863" y="183642"/>
                </a:lnTo>
                <a:lnTo>
                  <a:pt x="52577" y="185928"/>
                </a:lnTo>
                <a:lnTo>
                  <a:pt x="52577" y="189738"/>
                </a:lnTo>
                <a:lnTo>
                  <a:pt x="55625" y="192024"/>
                </a:lnTo>
                <a:lnTo>
                  <a:pt x="58673" y="192024"/>
                </a:lnTo>
                <a:lnTo>
                  <a:pt x="70256" y="186232"/>
                </a:lnTo>
                <a:close/>
              </a:path>
              <a:path w="432434" h="216535">
                <a:moveTo>
                  <a:pt x="85343" y="216408"/>
                </a:moveTo>
                <a:lnTo>
                  <a:pt x="70256" y="186232"/>
                </a:lnTo>
                <a:lnTo>
                  <a:pt x="58673" y="192024"/>
                </a:lnTo>
                <a:lnTo>
                  <a:pt x="55625" y="192024"/>
                </a:lnTo>
                <a:lnTo>
                  <a:pt x="52577" y="189738"/>
                </a:lnTo>
                <a:lnTo>
                  <a:pt x="52577" y="216408"/>
                </a:lnTo>
                <a:lnTo>
                  <a:pt x="85343" y="216408"/>
                </a:lnTo>
                <a:close/>
              </a:path>
              <a:path w="432434" h="216535">
                <a:moveTo>
                  <a:pt x="365912" y="38404"/>
                </a:moveTo>
                <a:lnTo>
                  <a:pt x="361650" y="29880"/>
                </a:lnTo>
                <a:lnTo>
                  <a:pt x="66136" y="177992"/>
                </a:lnTo>
                <a:lnTo>
                  <a:pt x="70256" y="186232"/>
                </a:lnTo>
                <a:lnTo>
                  <a:pt x="365912" y="38404"/>
                </a:lnTo>
                <a:close/>
              </a:path>
              <a:path w="432434" h="216535">
                <a:moveTo>
                  <a:pt x="432053" y="0"/>
                </a:moveTo>
                <a:lnTo>
                  <a:pt x="346709" y="0"/>
                </a:lnTo>
                <a:lnTo>
                  <a:pt x="361650" y="29880"/>
                </a:lnTo>
                <a:lnTo>
                  <a:pt x="372617" y="24384"/>
                </a:lnTo>
                <a:lnTo>
                  <a:pt x="376427" y="24384"/>
                </a:lnTo>
                <a:lnTo>
                  <a:pt x="379475" y="26670"/>
                </a:lnTo>
                <a:lnTo>
                  <a:pt x="379475" y="65532"/>
                </a:lnTo>
                <a:lnTo>
                  <a:pt x="380999" y="68580"/>
                </a:lnTo>
                <a:lnTo>
                  <a:pt x="432053" y="0"/>
                </a:lnTo>
                <a:close/>
              </a:path>
              <a:path w="432434" h="216535">
                <a:moveTo>
                  <a:pt x="379475" y="30480"/>
                </a:moveTo>
                <a:lnTo>
                  <a:pt x="379475" y="26670"/>
                </a:lnTo>
                <a:lnTo>
                  <a:pt x="376427" y="24384"/>
                </a:lnTo>
                <a:lnTo>
                  <a:pt x="372617" y="24384"/>
                </a:lnTo>
                <a:lnTo>
                  <a:pt x="361650" y="29880"/>
                </a:lnTo>
                <a:lnTo>
                  <a:pt x="365912" y="38404"/>
                </a:lnTo>
                <a:lnTo>
                  <a:pt x="377189" y="32766"/>
                </a:lnTo>
                <a:lnTo>
                  <a:pt x="379475" y="30480"/>
                </a:lnTo>
                <a:close/>
              </a:path>
              <a:path w="432434" h="216535">
                <a:moveTo>
                  <a:pt x="379475" y="65532"/>
                </a:moveTo>
                <a:lnTo>
                  <a:pt x="379475" y="30480"/>
                </a:lnTo>
                <a:lnTo>
                  <a:pt x="377189" y="32766"/>
                </a:lnTo>
                <a:lnTo>
                  <a:pt x="365912" y="38404"/>
                </a:lnTo>
                <a:lnTo>
                  <a:pt x="379475" y="6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8981" y="4006977"/>
            <a:ext cx="76200" cy="359410"/>
          </a:xfrm>
          <a:custGeom>
            <a:avLst/>
            <a:gdLst/>
            <a:ahLst/>
            <a:cxnLst/>
            <a:rect l="l" t="t" r="r" b="b"/>
            <a:pathLst>
              <a:path w="76200" h="359410">
                <a:moveTo>
                  <a:pt x="76199" y="76200"/>
                </a:moveTo>
                <a:lnTo>
                  <a:pt x="38099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34289" y="60198"/>
                </a:lnTo>
                <a:lnTo>
                  <a:pt x="38099" y="58674"/>
                </a:lnTo>
                <a:lnTo>
                  <a:pt x="41147" y="60198"/>
                </a:lnTo>
                <a:lnTo>
                  <a:pt x="42671" y="64008"/>
                </a:lnTo>
                <a:lnTo>
                  <a:pt x="42671" y="76200"/>
                </a:lnTo>
                <a:lnTo>
                  <a:pt x="76199" y="76200"/>
                </a:lnTo>
                <a:close/>
              </a:path>
              <a:path w="76200" h="359410">
                <a:moveTo>
                  <a:pt x="76199" y="282702"/>
                </a:moveTo>
                <a:lnTo>
                  <a:pt x="0" y="282702"/>
                </a:lnTo>
                <a:lnTo>
                  <a:pt x="33527" y="349758"/>
                </a:lnTo>
                <a:lnTo>
                  <a:pt x="33527" y="295656"/>
                </a:lnTo>
                <a:lnTo>
                  <a:pt x="34289" y="298704"/>
                </a:lnTo>
                <a:lnTo>
                  <a:pt x="38099" y="300228"/>
                </a:lnTo>
                <a:lnTo>
                  <a:pt x="41147" y="298704"/>
                </a:lnTo>
                <a:lnTo>
                  <a:pt x="42671" y="295656"/>
                </a:lnTo>
                <a:lnTo>
                  <a:pt x="42671" y="349758"/>
                </a:lnTo>
                <a:lnTo>
                  <a:pt x="76199" y="282702"/>
                </a:lnTo>
                <a:close/>
              </a:path>
              <a:path w="76200" h="359410">
                <a:moveTo>
                  <a:pt x="42671" y="76200"/>
                </a:moveTo>
                <a:lnTo>
                  <a:pt x="42671" y="64008"/>
                </a:lnTo>
                <a:lnTo>
                  <a:pt x="41147" y="60198"/>
                </a:lnTo>
                <a:lnTo>
                  <a:pt x="38099" y="58674"/>
                </a:lnTo>
                <a:lnTo>
                  <a:pt x="34289" y="60198"/>
                </a:lnTo>
                <a:lnTo>
                  <a:pt x="33527" y="64008"/>
                </a:lnTo>
                <a:lnTo>
                  <a:pt x="33527" y="76200"/>
                </a:lnTo>
                <a:lnTo>
                  <a:pt x="42671" y="76200"/>
                </a:lnTo>
                <a:close/>
              </a:path>
              <a:path w="76200" h="359410">
                <a:moveTo>
                  <a:pt x="42671" y="282702"/>
                </a:moveTo>
                <a:lnTo>
                  <a:pt x="42671" y="76200"/>
                </a:lnTo>
                <a:lnTo>
                  <a:pt x="33527" y="76200"/>
                </a:lnTo>
                <a:lnTo>
                  <a:pt x="33527" y="282702"/>
                </a:lnTo>
                <a:lnTo>
                  <a:pt x="42671" y="282702"/>
                </a:lnTo>
                <a:close/>
              </a:path>
              <a:path w="76200" h="359410">
                <a:moveTo>
                  <a:pt x="42671" y="349758"/>
                </a:moveTo>
                <a:lnTo>
                  <a:pt x="42671" y="295656"/>
                </a:lnTo>
                <a:lnTo>
                  <a:pt x="41147" y="298704"/>
                </a:lnTo>
                <a:lnTo>
                  <a:pt x="38099" y="300228"/>
                </a:lnTo>
                <a:lnTo>
                  <a:pt x="34289" y="298704"/>
                </a:lnTo>
                <a:lnTo>
                  <a:pt x="33527" y="295656"/>
                </a:lnTo>
                <a:lnTo>
                  <a:pt x="33527" y="349758"/>
                </a:lnTo>
                <a:lnTo>
                  <a:pt x="38099" y="358902"/>
                </a:lnTo>
                <a:lnTo>
                  <a:pt x="42671" y="349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829" y="1918335"/>
            <a:ext cx="76200" cy="358140"/>
          </a:xfrm>
          <a:custGeom>
            <a:avLst/>
            <a:gdLst/>
            <a:ahLst/>
            <a:cxnLst/>
            <a:rect l="l" t="t" r="r" b="b"/>
            <a:pathLst>
              <a:path w="76200" h="358139">
                <a:moveTo>
                  <a:pt x="76199" y="76200"/>
                </a:moveTo>
                <a:lnTo>
                  <a:pt x="38099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5051" y="59436"/>
                </a:lnTo>
                <a:lnTo>
                  <a:pt x="38099" y="58674"/>
                </a:lnTo>
                <a:lnTo>
                  <a:pt x="41909" y="59436"/>
                </a:lnTo>
                <a:lnTo>
                  <a:pt x="42671" y="63246"/>
                </a:lnTo>
                <a:lnTo>
                  <a:pt x="42671" y="76200"/>
                </a:lnTo>
                <a:lnTo>
                  <a:pt x="76199" y="76200"/>
                </a:lnTo>
                <a:close/>
              </a:path>
              <a:path w="76200" h="358139">
                <a:moveTo>
                  <a:pt x="76199" y="281940"/>
                </a:moveTo>
                <a:lnTo>
                  <a:pt x="0" y="281940"/>
                </a:lnTo>
                <a:lnTo>
                  <a:pt x="33527" y="348996"/>
                </a:lnTo>
                <a:lnTo>
                  <a:pt x="33527" y="294894"/>
                </a:lnTo>
                <a:lnTo>
                  <a:pt x="35051" y="298704"/>
                </a:lnTo>
                <a:lnTo>
                  <a:pt x="38099" y="299466"/>
                </a:lnTo>
                <a:lnTo>
                  <a:pt x="41909" y="298704"/>
                </a:lnTo>
                <a:lnTo>
                  <a:pt x="42671" y="294894"/>
                </a:lnTo>
                <a:lnTo>
                  <a:pt x="42671" y="348996"/>
                </a:lnTo>
                <a:lnTo>
                  <a:pt x="76199" y="281940"/>
                </a:lnTo>
                <a:close/>
              </a:path>
              <a:path w="76200" h="358139">
                <a:moveTo>
                  <a:pt x="42671" y="76200"/>
                </a:moveTo>
                <a:lnTo>
                  <a:pt x="42671" y="63246"/>
                </a:lnTo>
                <a:lnTo>
                  <a:pt x="41909" y="59436"/>
                </a:lnTo>
                <a:lnTo>
                  <a:pt x="38099" y="58674"/>
                </a:lnTo>
                <a:lnTo>
                  <a:pt x="35051" y="59436"/>
                </a:lnTo>
                <a:lnTo>
                  <a:pt x="33527" y="63246"/>
                </a:lnTo>
                <a:lnTo>
                  <a:pt x="33527" y="76200"/>
                </a:lnTo>
                <a:lnTo>
                  <a:pt x="42671" y="76200"/>
                </a:lnTo>
                <a:close/>
              </a:path>
              <a:path w="76200" h="358139">
                <a:moveTo>
                  <a:pt x="42671" y="281940"/>
                </a:moveTo>
                <a:lnTo>
                  <a:pt x="42671" y="76200"/>
                </a:lnTo>
                <a:lnTo>
                  <a:pt x="33527" y="76200"/>
                </a:lnTo>
                <a:lnTo>
                  <a:pt x="33527" y="281940"/>
                </a:lnTo>
                <a:lnTo>
                  <a:pt x="42671" y="281940"/>
                </a:lnTo>
                <a:close/>
              </a:path>
              <a:path w="76200" h="358139">
                <a:moveTo>
                  <a:pt x="42671" y="348996"/>
                </a:moveTo>
                <a:lnTo>
                  <a:pt x="42671" y="294894"/>
                </a:lnTo>
                <a:lnTo>
                  <a:pt x="41909" y="298704"/>
                </a:lnTo>
                <a:lnTo>
                  <a:pt x="38099" y="299466"/>
                </a:lnTo>
                <a:lnTo>
                  <a:pt x="35051" y="298704"/>
                </a:lnTo>
                <a:lnTo>
                  <a:pt x="33527" y="294894"/>
                </a:lnTo>
                <a:lnTo>
                  <a:pt x="33527" y="348996"/>
                </a:lnTo>
                <a:lnTo>
                  <a:pt x="38099" y="358140"/>
                </a:lnTo>
                <a:lnTo>
                  <a:pt x="42671" y="348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3659" y="478155"/>
            <a:ext cx="2089150" cy="792480"/>
          </a:xfrm>
          <a:custGeom>
            <a:avLst/>
            <a:gdLst/>
            <a:ahLst/>
            <a:cxnLst/>
            <a:rect l="l" t="t" r="r" b="b"/>
            <a:pathLst>
              <a:path w="2089150" h="792480">
                <a:moveTo>
                  <a:pt x="2088641" y="396239"/>
                </a:moveTo>
                <a:lnTo>
                  <a:pt x="2080512" y="346564"/>
                </a:lnTo>
                <a:lnTo>
                  <a:pt x="2056773" y="298722"/>
                </a:lnTo>
                <a:lnTo>
                  <a:pt x="2018398" y="253086"/>
                </a:lnTo>
                <a:lnTo>
                  <a:pt x="1966361" y="210028"/>
                </a:lnTo>
                <a:lnTo>
                  <a:pt x="1901636" y="169922"/>
                </a:lnTo>
                <a:lnTo>
                  <a:pt x="1864820" y="151091"/>
                </a:lnTo>
                <a:lnTo>
                  <a:pt x="1825197" y="133138"/>
                </a:lnTo>
                <a:lnTo>
                  <a:pt x="1782889" y="116109"/>
                </a:lnTo>
                <a:lnTo>
                  <a:pt x="1738018" y="100051"/>
                </a:lnTo>
                <a:lnTo>
                  <a:pt x="1690705" y="85009"/>
                </a:lnTo>
                <a:lnTo>
                  <a:pt x="1641072" y="71032"/>
                </a:lnTo>
                <a:lnTo>
                  <a:pt x="1589242" y="58164"/>
                </a:lnTo>
                <a:lnTo>
                  <a:pt x="1535335" y="46453"/>
                </a:lnTo>
                <a:lnTo>
                  <a:pt x="1479473" y="35946"/>
                </a:lnTo>
                <a:lnTo>
                  <a:pt x="1421779" y="26689"/>
                </a:lnTo>
                <a:lnTo>
                  <a:pt x="1362373" y="18728"/>
                </a:lnTo>
                <a:lnTo>
                  <a:pt x="1301378" y="12110"/>
                </a:lnTo>
                <a:lnTo>
                  <a:pt x="1238916" y="6881"/>
                </a:lnTo>
                <a:lnTo>
                  <a:pt x="1175107" y="3089"/>
                </a:lnTo>
                <a:lnTo>
                  <a:pt x="1110075" y="780"/>
                </a:lnTo>
                <a:lnTo>
                  <a:pt x="1043939" y="0"/>
                </a:lnTo>
                <a:lnTo>
                  <a:pt x="975269" y="843"/>
                </a:lnTo>
                <a:lnTo>
                  <a:pt x="907789" y="3339"/>
                </a:lnTo>
                <a:lnTo>
                  <a:pt x="841637" y="7434"/>
                </a:lnTo>
                <a:lnTo>
                  <a:pt x="776950" y="13076"/>
                </a:lnTo>
                <a:lnTo>
                  <a:pt x="713865" y="20214"/>
                </a:lnTo>
                <a:lnTo>
                  <a:pt x="652520" y="28794"/>
                </a:lnTo>
                <a:lnTo>
                  <a:pt x="593052" y="38764"/>
                </a:lnTo>
                <a:lnTo>
                  <a:pt x="535598" y="50072"/>
                </a:lnTo>
                <a:lnTo>
                  <a:pt x="480295" y="62666"/>
                </a:lnTo>
                <a:lnTo>
                  <a:pt x="427280" y="76492"/>
                </a:lnTo>
                <a:lnTo>
                  <a:pt x="376692" y="91499"/>
                </a:lnTo>
                <a:lnTo>
                  <a:pt x="328666" y="107635"/>
                </a:lnTo>
                <a:lnTo>
                  <a:pt x="283340" y="124846"/>
                </a:lnTo>
                <a:lnTo>
                  <a:pt x="240852" y="143081"/>
                </a:lnTo>
                <a:lnTo>
                  <a:pt x="201338" y="162287"/>
                </a:lnTo>
                <a:lnTo>
                  <a:pt x="164936" y="182412"/>
                </a:lnTo>
                <a:lnTo>
                  <a:pt x="131784" y="203403"/>
                </a:lnTo>
                <a:lnTo>
                  <a:pt x="75775" y="247776"/>
                </a:lnTo>
                <a:lnTo>
                  <a:pt x="34409" y="294985"/>
                </a:lnTo>
                <a:lnTo>
                  <a:pt x="8785" y="344613"/>
                </a:lnTo>
                <a:lnTo>
                  <a:pt x="0" y="396240"/>
                </a:lnTo>
                <a:lnTo>
                  <a:pt x="2219" y="422277"/>
                </a:lnTo>
                <a:lnTo>
                  <a:pt x="19561" y="472956"/>
                </a:lnTo>
                <a:lnTo>
                  <a:pt x="53193" y="521427"/>
                </a:lnTo>
                <a:lnTo>
                  <a:pt x="102018" y="567270"/>
                </a:lnTo>
                <a:lnTo>
                  <a:pt x="164936" y="610067"/>
                </a:lnTo>
                <a:lnTo>
                  <a:pt x="201338" y="630192"/>
                </a:lnTo>
                <a:lnTo>
                  <a:pt x="240852" y="649398"/>
                </a:lnTo>
                <a:lnTo>
                  <a:pt x="283340" y="667633"/>
                </a:lnTo>
                <a:lnTo>
                  <a:pt x="328666" y="684844"/>
                </a:lnTo>
                <a:lnTo>
                  <a:pt x="376692" y="700980"/>
                </a:lnTo>
                <a:lnTo>
                  <a:pt x="427280" y="715987"/>
                </a:lnTo>
                <a:lnTo>
                  <a:pt x="480295" y="729813"/>
                </a:lnTo>
                <a:lnTo>
                  <a:pt x="535598" y="742407"/>
                </a:lnTo>
                <a:lnTo>
                  <a:pt x="593052" y="753715"/>
                </a:lnTo>
                <a:lnTo>
                  <a:pt x="652520" y="763685"/>
                </a:lnTo>
                <a:lnTo>
                  <a:pt x="713865" y="772265"/>
                </a:lnTo>
                <a:lnTo>
                  <a:pt x="776950" y="779403"/>
                </a:lnTo>
                <a:lnTo>
                  <a:pt x="841637" y="785045"/>
                </a:lnTo>
                <a:lnTo>
                  <a:pt x="907789" y="789140"/>
                </a:lnTo>
                <a:lnTo>
                  <a:pt x="975269" y="791636"/>
                </a:lnTo>
                <a:lnTo>
                  <a:pt x="1043939" y="792480"/>
                </a:lnTo>
                <a:lnTo>
                  <a:pt x="1110075" y="791699"/>
                </a:lnTo>
                <a:lnTo>
                  <a:pt x="1175107" y="789390"/>
                </a:lnTo>
                <a:lnTo>
                  <a:pt x="1238916" y="785598"/>
                </a:lnTo>
                <a:lnTo>
                  <a:pt x="1301378" y="780369"/>
                </a:lnTo>
                <a:lnTo>
                  <a:pt x="1362373" y="773751"/>
                </a:lnTo>
                <a:lnTo>
                  <a:pt x="1421779" y="765790"/>
                </a:lnTo>
                <a:lnTo>
                  <a:pt x="1479473" y="756533"/>
                </a:lnTo>
                <a:lnTo>
                  <a:pt x="1535335" y="746026"/>
                </a:lnTo>
                <a:lnTo>
                  <a:pt x="1589242" y="734315"/>
                </a:lnTo>
                <a:lnTo>
                  <a:pt x="1641072" y="721447"/>
                </a:lnTo>
                <a:lnTo>
                  <a:pt x="1690705" y="707470"/>
                </a:lnTo>
                <a:lnTo>
                  <a:pt x="1738018" y="692428"/>
                </a:lnTo>
                <a:lnTo>
                  <a:pt x="1782889" y="676370"/>
                </a:lnTo>
                <a:lnTo>
                  <a:pt x="1825197" y="659341"/>
                </a:lnTo>
                <a:lnTo>
                  <a:pt x="1864820" y="641388"/>
                </a:lnTo>
                <a:lnTo>
                  <a:pt x="1901636" y="622557"/>
                </a:lnTo>
                <a:lnTo>
                  <a:pt x="1935523" y="602896"/>
                </a:lnTo>
                <a:lnTo>
                  <a:pt x="1994026" y="561267"/>
                </a:lnTo>
                <a:lnTo>
                  <a:pt x="2039354" y="516874"/>
                </a:lnTo>
                <a:lnTo>
                  <a:pt x="2070533" y="470088"/>
                </a:lnTo>
                <a:lnTo>
                  <a:pt x="2086589" y="421283"/>
                </a:lnTo>
                <a:lnTo>
                  <a:pt x="2088641" y="39623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3659" y="478155"/>
            <a:ext cx="2089150" cy="792480"/>
          </a:xfrm>
          <a:custGeom>
            <a:avLst/>
            <a:gdLst/>
            <a:ahLst/>
            <a:cxnLst/>
            <a:rect l="l" t="t" r="r" b="b"/>
            <a:pathLst>
              <a:path w="2089150" h="792480">
                <a:moveTo>
                  <a:pt x="1043939" y="0"/>
                </a:moveTo>
                <a:lnTo>
                  <a:pt x="975269" y="843"/>
                </a:lnTo>
                <a:lnTo>
                  <a:pt x="907789" y="3339"/>
                </a:lnTo>
                <a:lnTo>
                  <a:pt x="841637" y="7434"/>
                </a:lnTo>
                <a:lnTo>
                  <a:pt x="776950" y="13076"/>
                </a:lnTo>
                <a:lnTo>
                  <a:pt x="713865" y="20214"/>
                </a:lnTo>
                <a:lnTo>
                  <a:pt x="652520" y="28794"/>
                </a:lnTo>
                <a:lnTo>
                  <a:pt x="593052" y="38764"/>
                </a:lnTo>
                <a:lnTo>
                  <a:pt x="535598" y="50072"/>
                </a:lnTo>
                <a:lnTo>
                  <a:pt x="480295" y="62666"/>
                </a:lnTo>
                <a:lnTo>
                  <a:pt x="427280" y="76492"/>
                </a:lnTo>
                <a:lnTo>
                  <a:pt x="376692" y="91499"/>
                </a:lnTo>
                <a:lnTo>
                  <a:pt x="328666" y="107635"/>
                </a:lnTo>
                <a:lnTo>
                  <a:pt x="283340" y="124846"/>
                </a:lnTo>
                <a:lnTo>
                  <a:pt x="240852" y="143081"/>
                </a:lnTo>
                <a:lnTo>
                  <a:pt x="201338" y="162287"/>
                </a:lnTo>
                <a:lnTo>
                  <a:pt x="164936" y="182412"/>
                </a:lnTo>
                <a:lnTo>
                  <a:pt x="131784" y="203403"/>
                </a:lnTo>
                <a:lnTo>
                  <a:pt x="75775" y="247776"/>
                </a:lnTo>
                <a:lnTo>
                  <a:pt x="34409" y="294985"/>
                </a:lnTo>
                <a:lnTo>
                  <a:pt x="8785" y="344613"/>
                </a:lnTo>
                <a:lnTo>
                  <a:pt x="0" y="396240"/>
                </a:lnTo>
                <a:lnTo>
                  <a:pt x="2219" y="422277"/>
                </a:lnTo>
                <a:lnTo>
                  <a:pt x="19561" y="472956"/>
                </a:lnTo>
                <a:lnTo>
                  <a:pt x="53193" y="521427"/>
                </a:lnTo>
                <a:lnTo>
                  <a:pt x="102018" y="567270"/>
                </a:lnTo>
                <a:lnTo>
                  <a:pt x="164936" y="610067"/>
                </a:lnTo>
                <a:lnTo>
                  <a:pt x="201338" y="630192"/>
                </a:lnTo>
                <a:lnTo>
                  <a:pt x="240852" y="649398"/>
                </a:lnTo>
                <a:lnTo>
                  <a:pt x="283340" y="667633"/>
                </a:lnTo>
                <a:lnTo>
                  <a:pt x="328666" y="684844"/>
                </a:lnTo>
                <a:lnTo>
                  <a:pt x="376692" y="700980"/>
                </a:lnTo>
                <a:lnTo>
                  <a:pt x="427280" y="715987"/>
                </a:lnTo>
                <a:lnTo>
                  <a:pt x="480295" y="729813"/>
                </a:lnTo>
                <a:lnTo>
                  <a:pt x="535598" y="742407"/>
                </a:lnTo>
                <a:lnTo>
                  <a:pt x="593052" y="753715"/>
                </a:lnTo>
                <a:lnTo>
                  <a:pt x="652520" y="763685"/>
                </a:lnTo>
                <a:lnTo>
                  <a:pt x="713865" y="772265"/>
                </a:lnTo>
                <a:lnTo>
                  <a:pt x="776950" y="779403"/>
                </a:lnTo>
                <a:lnTo>
                  <a:pt x="841637" y="785045"/>
                </a:lnTo>
                <a:lnTo>
                  <a:pt x="907789" y="789140"/>
                </a:lnTo>
                <a:lnTo>
                  <a:pt x="975269" y="791636"/>
                </a:lnTo>
                <a:lnTo>
                  <a:pt x="1043939" y="792480"/>
                </a:lnTo>
                <a:lnTo>
                  <a:pt x="1110075" y="791699"/>
                </a:lnTo>
                <a:lnTo>
                  <a:pt x="1175107" y="789390"/>
                </a:lnTo>
                <a:lnTo>
                  <a:pt x="1238916" y="785598"/>
                </a:lnTo>
                <a:lnTo>
                  <a:pt x="1301378" y="780369"/>
                </a:lnTo>
                <a:lnTo>
                  <a:pt x="1362373" y="773751"/>
                </a:lnTo>
                <a:lnTo>
                  <a:pt x="1421779" y="765790"/>
                </a:lnTo>
                <a:lnTo>
                  <a:pt x="1479473" y="756533"/>
                </a:lnTo>
                <a:lnTo>
                  <a:pt x="1535335" y="746026"/>
                </a:lnTo>
                <a:lnTo>
                  <a:pt x="1589242" y="734315"/>
                </a:lnTo>
                <a:lnTo>
                  <a:pt x="1641072" y="721447"/>
                </a:lnTo>
                <a:lnTo>
                  <a:pt x="1690705" y="707470"/>
                </a:lnTo>
                <a:lnTo>
                  <a:pt x="1738018" y="692428"/>
                </a:lnTo>
                <a:lnTo>
                  <a:pt x="1782889" y="676370"/>
                </a:lnTo>
                <a:lnTo>
                  <a:pt x="1825197" y="659341"/>
                </a:lnTo>
                <a:lnTo>
                  <a:pt x="1864820" y="641388"/>
                </a:lnTo>
                <a:lnTo>
                  <a:pt x="1901636" y="622557"/>
                </a:lnTo>
                <a:lnTo>
                  <a:pt x="1935523" y="602896"/>
                </a:lnTo>
                <a:lnTo>
                  <a:pt x="1994026" y="561267"/>
                </a:lnTo>
                <a:lnTo>
                  <a:pt x="2039354" y="516874"/>
                </a:lnTo>
                <a:lnTo>
                  <a:pt x="2070533" y="470088"/>
                </a:lnTo>
                <a:lnTo>
                  <a:pt x="2086589" y="421283"/>
                </a:lnTo>
                <a:lnTo>
                  <a:pt x="2088641" y="396239"/>
                </a:lnTo>
                <a:lnTo>
                  <a:pt x="2086589" y="371196"/>
                </a:lnTo>
                <a:lnTo>
                  <a:pt x="2070533" y="322391"/>
                </a:lnTo>
                <a:lnTo>
                  <a:pt x="2039354" y="275605"/>
                </a:lnTo>
                <a:lnTo>
                  <a:pt x="1994026" y="231212"/>
                </a:lnTo>
                <a:lnTo>
                  <a:pt x="1935523" y="189583"/>
                </a:lnTo>
                <a:lnTo>
                  <a:pt x="1901636" y="169922"/>
                </a:lnTo>
                <a:lnTo>
                  <a:pt x="1864820" y="151091"/>
                </a:lnTo>
                <a:lnTo>
                  <a:pt x="1825197" y="133138"/>
                </a:lnTo>
                <a:lnTo>
                  <a:pt x="1782889" y="116109"/>
                </a:lnTo>
                <a:lnTo>
                  <a:pt x="1738018" y="100051"/>
                </a:lnTo>
                <a:lnTo>
                  <a:pt x="1690705" y="85009"/>
                </a:lnTo>
                <a:lnTo>
                  <a:pt x="1641072" y="71032"/>
                </a:lnTo>
                <a:lnTo>
                  <a:pt x="1589242" y="58164"/>
                </a:lnTo>
                <a:lnTo>
                  <a:pt x="1535335" y="46453"/>
                </a:lnTo>
                <a:lnTo>
                  <a:pt x="1479473" y="35946"/>
                </a:lnTo>
                <a:lnTo>
                  <a:pt x="1421779" y="26689"/>
                </a:lnTo>
                <a:lnTo>
                  <a:pt x="1362373" y="18728"/>
                </a:lnTo>
                <a:lnTo>
                  <a:pt x="1301378" y="12110"/>
                </a:lnTo>
                <a:lnTo>
                  <a:pt x="1238916" y="6881"/>
                </a:lnTo>
                <a:lnTo>
                  <a:pt x="1175107" y="3089"/>
                </a:lnTo>
                <a:lnTo>
                  <a:pt x="1110075" y="780"/>
                </a:lnTo>
                <a:lnTo>
                  <a:pt x="104393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7803" y="730376"/>
            <a:ext cx="7994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Angola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5533" y="1631061"/>
            <a:ext cx="3961129" cy="158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ts val="1675"/>
              </a:lnSpc>
              <a:spcBef>
                <a:spcPts val="310"/>
              </a:spcBef>
            </a:pPr>
            <a:r>
              <a:rPr sz="1400" spc="-10" dirty="0">
                <a:latin typeface="Arial"/>
                <a:cs typeface="Arial"/>
              </a:rPr>
              <a:t>Población compuesta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por: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ts val="1675"/>
              </a:lnSpc>
            </a:pPr>
            <a:r>
              <a:rPr sz="1400" spc="-10" dirty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400" spc="-10" dirty="0">
                <a:latin typeface="Arial"/>
                <a:cs typeface="Arial"/>
              </a:rPr>
              <a:t>Ovimbundu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37%,</a:t>
            </a:r>
            <a:endParaRPr sz="1400">
              <a:latin typeface="Arial"/>
              <a:cs typeface="Arial"/>
            </a:endParaRPr>
          </a:p>
          <a:p>
            <a:pPr marL="203200" indent="-111125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Kimbundu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25%,</a:t>
            </a:r>
            <a:endParaRPr sz="1400">
              <a:latin typeface="Arial"/>
              <a:cs typeface="Arial"/>
            </a:endParaRPr>
          </a:p>
          <a:p>
            <a:pPr marL="203200" indent="-111125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Bakongo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13%,</a:t>
            </a:r>
            <a:endParaRPr sz="1400">
              <a:latin typeface="Arial"/>
              <a:cs typeface="Arial"/>
            </a:endParaRPr>
          </a:p>
          <a:p>
            <a:pPr marL="92075" marR="95250">
              <a:lnSpc>
                <a:spcPts val="1670"/>
              </a:lnSpc>
              <a:spcBef>
                <a:spcPts val="60"/>
              </a:spcBef>
            </a:pPr>
            <a:r>
              <a:rPr sz="1400" spc="-10" dirty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400" spc="-10" dirty="0">
                <a:latin typeface="Arial"/>
                <a:cs typeface="Arial"/>
              </a:rPr>
              <a:t>Mestizos (descendientes europeos </a:t>
            </a: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africanos)  </a:t>
            </a: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europeos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3%,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ts val="1620"/>
              </a:lnSpc>
            </a:pPr>
            <a:r>
              <a:rPr sz="1400" spc="-5" dirty="0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sz="1400" spc="-5" dirty="0">
                <a:latin typeface="Arial"/>
                <a:cs typeface="Arial"/>
              </a:rPr>
              <a:t>Otros </a:t>
            </a:r>
            <a:r>
              <a:rPr sz="1400" spc="-10" dirty="0">
                <a:latin typeface="Arial"/>
                <a:cs typeface="Arial"/>
              </a:rPr>
              <a:t>grupos étnicos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22%.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603" y="1826133"/>
            <a:ext cx="2379980" cy="90582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 marR="803275">
              <a:lnSpc>
                <a:spcPct val="100000"/>
              </a:lnSpc>
              <a:spcBef>
                <a:spcPts val="309"/>
              </a:spcBef>
            </a:pPr>
            <a:r>
              <a:rPr sz="1400" spc="-10" dirty="0">
                <a:latin typeface="Arial"/>
                <a:cs typeface="Arial"/>
              </a:rPr>
              <a:t>1482, portugueses  primeros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europeos</a:t>
            </a:r>
            <a:endParaRPr sz="1400" dirty="0">
              <a:latin typeface="Arial"/>
              <a:cs typeface="Arial"/>
            </a:endParaRPr>
          </a:p>
          <a:p>
            <a:pPr marL="92075" marR="133350">
              <a:lnSpc>
                <a:spcPts val="1670"/>
              </a:lnSpc>
              <a:spcBef>
                <a:spcPts val="55"/>
              </a:spcBef>
            </a:pPr>
            <a:r>
              <a:rPr sz="1400" spc="-5" dirty="0">
                <a:latin typeface="Arial"/>
                <a:cs typeface="Arial"/>
              </a:rPr>
              <a:t>en </a:t>
            </a:r>
            <a:r>
              <a:rPr sz="1400" spc="-10" dirty="0">
                <a:latin typeface="Arial"/>
                <a:cs typeface="Arial"/>
              </a:rPr>
              <a:t>llegar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desembocadura  </a:t>
            </a:r>
            <a:r>
              <a:rPr sz="1400" spc="-5" dirty="0">
                <a:latin typeface="Arial"/>
                <a:cs typeface="Arial"/>
              </a:rPr>
              <a:t>del </a:t>
            </a:r>
            <a:r>
              <a:rPr sz="1400" spc="-5" dirty="0" err="1">
                <a:latin typeface="Arial"/>
                <a:cs typeface="Arial"/>
              </a:rPr>
              <a:t>río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Congo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0557" y="3913251"/>
            <a:ext cx="2460625" cy="9021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133350" indent="-635" algn="ctr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Líderes buscan adquirir  conocimientos </a:t>
            </a: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tecnologías 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portugueses para  desarrollar </a:t>
            </a:r>
            <a:r>
              <a:rPr sz="1400" spc="-5" dirty="0" err="1">
                <a:latin typeface="Arial"/>
                <a:cs typeface="Arial"/>
              </a:rPr>
              <a:t>su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Estado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451" y="3913251"/>
            <a:ext cx="2312035" cy="9021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84455" indent="-50800" algn="ctr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Portugueses querían  artículos </a:t>
            </a:r>
            <a:r>
              <a:rPr sz="1400" spc="-5" dirty="0">
                <a:latin typeface="Arial"/>
                <a:cs typeface="Arial"/>
              </a:rPr>
              <a:t>que </a:t>
            </a:r>
            <a:r>
              <a:rPr sz="1400" spc="-10" dirty="0">
                <a:latin typeface="Arial"/>
                <a:cs typeface="Arial"/>
              </a:rPr>
              <a:t>pudieran  venderse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 err="1">
                <a:latin typeface="Arial"/>
                <a:cs typeface="Arial"/>
              </a:rPr>
              <a:t>buenos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precios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5778" y="4943475"/>
            <a:ext cx="1835150" cy="64198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4455" indent="36766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En </a:t>
            </a:r>
            <a:r>
              <a:rPr sz="1800" spc="-10" dirty="0">
                <a:latin typeface="Arial"/>
                <a:cs typeface="Arial"/>
              </a:rPr>
              <a:t>breve  </a:t>
            </a:r>
            <a:r>
              <a:rPr sz="1800" spc="-5" dirty="0">
                <a:latin typeface="Arial"/>
                <a:cs typeface="Arial"/>
              </a:rPr>
              <a:t>relación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limitada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975" y="5735954"/>
            <a:ext cx="3054985" cy="64198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5090" indent="59690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Textiles, armas,  pólvora, bebidas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alcohólicas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3857" y="5735954"/>
            <a:ext cx="2647950" cy="64198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701675" marR="148590" indent="-61023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Personas </a:t>
            </a:r>
            <a:r>
              <a:rPr sz="1800" spc="-10" dirty="0">
                <a:latin typeface="Arial"/>
                <a:cs typeface="Arial"/>
              </a:rPr>
              <a:t>esclavizadas,  </a:t>
            </a:r>
            <a:r>
              <a:rPr sz="1800" spc="-5" dirty="0">
                <a:latin typeface="Arial"/>
                <a:cs typeface="Arial"/>
              </a:rPr>
              <a:t>marfil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8675" y="622935"/>
            <a:ext cx="2089785" cy="791845"/>
          </a:xfrm>
          <a:custGeom>
            <a:avLst/>
            <a:gdLst/>
            <a:ahLst/>
            <a:cxnLst/>
            <a:rect l="l" t="t" r="r" b="b"/>
            <a:pathLst>
              <a:path w="2089785" h="791844">
                <a:moveTo>
                  <a:pt x="2089404" y="395477"/>
                </a:moveTo>
                <a:lnTo>
                  <a:pt x="2081262" y="345815"/>
                </a:lnTo>
                <a:lnTo>
                  <a:pt x="2057489" y="298009"/>
                </a:lnTo>
                <a:lnTo>
                  <a:pt x="2019066" y="252427"/>
                </a:lnTo>
                <a:lnTo>
                  <a:pt x="1966973" y="209439"/>
                </a:lnTo>
                <a:lnTo>
                  <a:pt x="1902190" y="169411"/>
                </a:lnTo>
                <a:lnTo>
                  <a:pt x="1865346" y="150623"/>
                </a:lnTo>
                <a:lnTo>
                  <a:pt x="1825697" y="132713"/>
                </a:lnTo>
                <a:lnTo>
                  <a:pt x="1783365" y="115728"/>
                </a:lnTo>
                <a:lnTo>
                  <a:pt x="1738474" y="99714"/>
                </a:lnTo>
                <a:lnTo>
                  <a:pt x="1691145" y="84716"/>
                </a:lnTo>
                <a:lnTo>
                  <a:pt x="1641501" y="70780"/>
                </a:lnTo>
                <a:lnTo>
                  <a:pt x="1589666" y="57953"/>
                </a:lnTo>
                <a:lnTo>
                  <a:pt x="1535760" y="46281"/>
                </a:lnTo>
                <a:lnTo>
                  <a:pt x="1479907" y="35810"/>
                </a:lnTo>
                <a:lnTo>
                  <a:pt x="1422229" y="26586"/>
                </a:lnTo>
                <a:lnTo>
                  <a:pt x="1362848" y="18654"/>
                </a:lnTo>
                <a:lnTo>
                  <a:pt x="1301888" y="12061"/>
                </a:lnTo>
                <a:lnTo>
                  <a:pt x="1239471" y="6853"/>
                </a:lnTo>
                <a:lnTo>
                  <a:pt x="1175719" y="3076"/>
                </a:lnTo>
                <a:lnTo>
                  <a:pt x="1110755" y="776"/>
                </a:lnTo>
                <a:lnTo>
                  <a:pt x="1044702" y="0"/>
                </a:lnTo>
                <a:lnTo>
                  <a:pt x="978648" y="776"/>
                </a:lnTo>
                <a:lnTo>
                  <a:pt x="913684" y="3076"/>
                </a:lnTo>
                <a:lnTo>
                  <a:pt x="849932" y="6853"/>
                </a:lnTo>
                <a:lnTo>
                  <a:pt x="787515" y="12061"/>
                </a:lnTo>
                <a:lnTo>
                  <a:pt x="726555" y="18654"/>
                </a:lnTo>
                <a:lnTo>
                  <a:pt x="667174" y="26586"/>
                </a:lnTo>
                <a:lnTo>
                  <a:pt x="609496" y="35810"/>
                </a:lnTo>
                <a:lnTo>
                  <a:pt x="553643" y="46281"/>
                </a:lnTo>
                <a:lnTo>
                  <a:pt x="499737" y="57953"/>
                </a:lnTo>
                <a:lnTo>
                  <a:pt x="447902" y="70780"/>
                </a:lnTo>
                <a:lnTo>
                  <a:pt x="398258" y="84716"/>
                </a:lnTo>
                <a:lnTo>
                  <a:pt x="350929" y="99714"/>
                </a:lnTo>
                <a:lnTo>
                  <a:pt x="306038" y="115728"/>
                </a:lnTo>
                <a:lnTo>
                  <a:pt x="263706" y="132713"/>
                </a:lnTo>
                <a:lnTo>
                  <a:pt x="224057" y="150623"/>
                </a:lnTo>
                <a:lnTo>
                  <a:pt x="187213" y="169411"/>
                </a:lnTo>
                <a:lnTo>
                  <a:pt x="153297" y="189032"/>
                </a:lnTo>
                <a:lnTo>
                  <a:pt x="94736" y="230586"/>
                </a:lnTo>
                <a:lnTo>
                  <a:pt x="49355" y="274917"/>
                </a:lnTo>
                <a:lnTo>
                  <a:pt x="18135" y="321657"/>
                </a:lnTo>
                <a:lnTo>
                  <a:pt x="2055" y="370437"/>
                </a:lnTo>
                <a:lnTo>
                  <a:pt x="0" y="395478"/>
                </a:lnTo>
                <a:lnTo>
                  <a:pt x="2055" y="420521"/>
                </a:lnTo>
                <a:lnTo>
                  <a:pt x="18135" y="469326"/>
                </a:lnTo>
                <a:lnTo>
                  <a:pt x="49355" y="516112"/>
                </a:lnTo>
                <a:lnTo>
                  <a:pt x="94736" y="560505"/>
                </a:lnTo>
                <a:lnTo>
                  <a:pt x="153297" y="602134"/>
                </a:lnTo>
                <a:lnTo>
                  <a:pt x="187213" y="621795"/>
                </a:lnTo>
                <a:lnTo>
                  <a:pt x="224057" y="640626"/>
                </a:lnTo>
                <a:lnTo>
                  <a:pt x="263706" y="658579"/>
                </a:lnTo>
                <a:lnTo>
                  <a:pt x="306038" y="675608"/>
                </a:lnTo>
                <a:lnTo>
                  <a:pt x="350929" y="691666"/>
                </a:lnTo>
                <a:lnTo>
                  <a:pt x="398258" y="706708"/>
                </a:lnTo>
                <a:lnTo>
                  <a:pt x="447902" y="720685"/>
                </a:lnTo>
                <a:lnTo>
                  <a:pt x="499737" y="733553"/>
                </a:lnTo>
                <a:lnTo>
                  <a:pt x="553643" y="745264"/>
                </a:lnTo>
                <a:lnTo>
                  <a:pt x="609496" y="755771"/>
                </a:lnTo>
                <a:lnTo>
                  <a:pt x="667174" y="765028"/>
                </a:lnTo>
                <a:lnTo>
                  <a:pt x="726555" y="772989"/>
                </a:lnTo>
                <a:lnTo>
                  <a:pt x="787515" y="779607"/>
                </a:lnTo>
                <a:lnTo>
                  <a:pt x="849932" y="784836"/>
                </a:lnTo>
                <a:lnTo>
                  <a:pt x="913684" y="788628"/>
                </a:lnTo>
                <a:lnTo>
                  <a:pt x="978648" y="790937"/>
                </a:lnTo>
                <a:lnTo>
                  <a:pt x="1044702" y="791718"/>
                </a:lnTo>
                <a:lnTo>
                  <a:pt x="1110755" y="790937"/>
                </a:lnTo>
                <a:lnTo>
                  <a:pt x="1175719" y="788628"/>
                </a:lnTo>
                <a:lnTo>
                  <a:pt x="1239471" y="784836"/>
                </a:lnTo>
                <a:lnTo>
                  <a:pt x="1301888" y="779607"/>
                </a:lnTo>
                <a:lnTo>
                  <a:pt x="1362848" y="772989"/>
                </a:lnTo>
                <a:lnTo>
                  <a:pt x="1422229" y="765028"/>
                </a:lnTo>
                <a:lnTo>
                  <a:pt x="1479907" y="755771"/>
                </a:lnTo>
                <a:lnTo>
                  <a:pt x="1535760" y="745264"/>
                </a:lnTo>
                <a:lnTo>
                  <a:pt x="1589666" y="733553"/>
                </a:lnTo>
                <a:lnTo>
                  <a:pt x="1641501" y="720685"/>
                </a:lnTo>
                <a:lnTo>
                  <a:pt x="1691145" y="706708"/>
                </a:lnTo>
                <a:lnTo>
                  <a:pt x="1738474" y="691666"/>
                </a:lnTo>
                <a:lnTo>
                  <a:pt x="1783365" y="675608"/>
                </a:lnTo>
                <a:lnTo>
                  <a:pt x="1825697" y="658579"/>
                </a:lnTo>
                <a:lnTo>
                  <a:pt x="1865346" y="640626"/>
                </a:lnTo>
                <a:lnTo>
                  <a:pt x="1902190" y="621795"/>
                </a:lnTo>
                <a:lnTo>
                  <a:pt x="1936106" y="602134"/>
                </a:lnTo>
                <a:lnTo>
                  <a:pt x="1994667" y="560505"/>
                </a:lnTo>
                <a:lnTo>
                  <a:pt x="2040048" y="516112"/>
                </a:lnTo>
                <a:lnTo>
                  <a:pt x="2071268" y="469326"/>
                </a:lnTo>
                <a:lnTo>
                  <a:pt x="2087348" y="420521"/>
                </a:lnTo>
                <a:lnTo>
                  <a:pt x="2089404" y="39547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675" y="622935"/>
            <a:ext cx="2089785" cy="791845"/>
          </a:xfrm>
          <a:custGeom>
            <a:avLst/>
            <a:gdLst/>
            <a:ahLst/>
            <a:cxnLst/>
            <a:rect l="l" t="t" r="r" b="b"/>
            <a:pathLst>
              <a:path w="2089785" h="791844">
                <a:moveTo>
                  <a:pt x="1044702" y="0"/>
                </a:moveTo>
                <a:lnTo>
                  <a:pt x="978648" y="776"/>
                </a:lnTo>
                <a:lnTo>
                  <a:pt x="913684" y="3076"/>
                </a:lnTo>
                <a:lnTo>
                  <a:pt x="849932" y="6853"/>
                </a:lnTo>
                <a:lnTo>
                  <a:pt x="787515" y="12061"/>
                </a:lnTo>
                <a:lnTo>
                  <a:pt x="726555" y="18654"/>
                </a:lnTo>
                <a:lnTo>
                  <a:pt x="667174" y="26586"/>
                </a:lnTo>
                <a:lnTo>
                  <a:pt x="609496" y="35810"/>
                </a:lnTo>
                <a:lnTo>
                  <a:pt x="553643" y="46281"/>
                </a:lnTo>
                <a:lnTo>
                  <a:pt x="499737" y="57953"/>
                </a:lnTo>
                <a:lnTo>
                  <a:pt x="447902" y="70780"/>
                </a:lnTo>
                <a:lnTo>
                  <a:pt x="398258" y="84716"/>
                </a:lnTo>
                <a:lnTo>
                  <a:pt x="350929" y="99714"/>
                </a:lnTo>
                <a:lnTo>
                  <a:pt x="306038" y="115728"/>
                </a:lnTo>
                <a:lnTo>
                  <a:pt x="263706" y="132713"/>
                </a:lnTo>
                <a:lnTo>
                  <a:pt x="224057" y="150623"/>
                </a:lnTo>
                <a:lnTo>
                  <a:pt x="187213" y="169411"/>
                </a:lnTo>
                <a:lnTo>
                  <a:pt x="153297" y="189032"/>
                </a:lnTo>
                <a:lnTo>
                  <a:pt x="94736" y="230586"/>
                </a:lnTo>
                <a:lnTo>
                  <a:pt x="49355" y="274917"/>
                </a:lnTo>
                <a:lnTo>
                  <a:pt x="18135" y="321657"/>
                </a:lnTo>
                <a:lnTo>
                  <a:pt x="2055" y="370437"/>
                </a:lnTo>
                <a:lnTo>
                  <a:pt x="0" y="395478"/>
                </a:lnTo>
                <a:lnTo>
                  <a:pt x="2055" y="420521"/>
                </a:lnTo>
                <a:lnTo>
                  <a:pt x="18135" y="469326"/>
                </a:lnTo>
                <a:lnTo>
                  <a:pt x="49355" y="516112"/>
                </a:lnTo>
                <a:lnTo>
                  <a:pt x="94736" y="560505"/>
                </a:lnTo>
                <a:lnTo>
                  <a:pt x="153297" y="602134"/>
                </a:lnTo>
                <a:lnTo>
                  <a:pt x="187213" y="621795"/>
                </a:lnTo>
                <a:lnTo>
                  <a:pt x="224057" y="640626"/>
                </a:lnTo>
                <a:lnTo>
                  <a:pt x="263706" y="658579"/>
                </a:lnTo>
                <a:lnTo>
                  <a:pt x="306038" y="675608"/>
                </a:lnTo>
                <a:lnTo>
                  <a:pt x="350929" y="691666"/>
                </a:lnTo>
                <a:lnTo>
                  <a:pt x="398258" y="706708"/>
                </a:lnTo>
                <a:lnTo>
                  <a:pt x="447902" y="720685"/>
                </a:lnTo>
                <a:lnTo>
                  <a:pt x="499737" y="733553"/>
                </a:lnTo>
                <a:lnTo>
                  <a:pt x="553643" y="745264"/>
                </a:lnTo>
                <a:lnTo>
                  <a:pt x="609496" y="755771"/>
                </a:lnTo>
                <a:lnTo>
                  <a:pt x="667174" y="765028"/>
                </a:lnTo>
                <a:lnTo>
                  <a:pt x="726555" y="772989"/>
                </a:lnTo>
                <a:lnTo>
                  <a:pt x="787515" y="779607"/>
                </a:lnTo>
                <a:lnTo>
                  <a:pt x="849932" y="784836"/>
                </a:lnTo>
                <a:lnTo>
                  <a:pt x="913684" y="788628"/>
                </a:lnTo>
                <a:lnTo>
                  <a:pt x="978648" y="790937"/>
                </a:lnTo>
                <a:lnTo>
                  <a:pt x="1044702" y="791718"/>
                </a:lnTo>
                <a:lnTo>
                  <a:pt x="1110755" y="790937"/>
                </a:lnTo>
                <a:lnTo>
                  <a:pt x="1175719" y="788628"/>
                </a:lnTo>
                <a:lnTo>
                  <a:pt x="1239471" y="784836"/>
                </a:lnTo>
                <a:lnTo>
                  <a:pt x="1301888" y="779607"/>
                </a:lnTo>
                <a:lnTo>
                  <a:pt x="1362848" y="772989"/>
                </a:lnTo>
                <a:lnTo>
                  <a:pt x="1422229" y="765028"/>
                </a:lnTo>
                <a:lnTo>
                  <a:pt x="1479907" y="755771"/>
                </a:lnTo>
                <a:lnTo>
                  <a:pt x="1535760" y="745264"/>
                </a:lnTo>
                <a:lnTo>
                  <a:pt x="1589666" y="733553"/>
                </a:lnTo>
                <a:lnTo>
                  <a:pt x="1641501" y="720685"/>
                </a:lnTo>
                <a:lnTo>
                  <a:pt x="1691145" y="706708"/>
                </a:lnTo>
                <a:lnTo>
                  <a:pt x="1738474" y="691666"/>
                </a:lnTo>
                <a:lnTo>
                  <a:pt x="1783365" y="675608"/>
                </a:lnTo>
                <a:lnTo>
                  <a:pt x="1825697" y="658579"/>
                </a:lnTo>
                <a:lnTo>
                  <a:pt x="1865346" y="640626"/>
                </a:lnTo>
                <a:lnTo>
                  <a:pt x="1902190" y="621795"/>
                </a:lnTo>
                <a:lnTo>
                  <a:pt x="1936106" y="602134"/>
                </a:lnTo>
                <a:lnTo>
                  <a:pt x="1994667" y="560505"/>
                </a:lnTo>
                <a:lnTo>
                  <a:pt x="2040048" y="516112"/>
                </a:lnTo>
                <a:lnTo>
                  <a:pt x="2071268" y="469326"/>
                </a:lnTo>
                <a:lnTo>
                  <a:pt x="2087348" y="420521"/>
                </a:lnTo>
                <a:lnTo>
                  <a:pt x="2089404" y="395477"/>
                </a:lnTo>
                <a:lnTo>
                  <a:pt x="2087348" y="370437"/>
                </a:lnTo>
                <a:lnTo>
                  <a:pt x="2071268" y="321657"/>
                </a:lnTo>
                <a:lnTo>
                  <a:pt x="2040048" y="274917"/>
                </a:lnTo>
                <a:lnTo>
                  <a:pt x="1994667" y="230586"/>
                </a:lnTo>
                <a:lnTo>
                  <a:pt x="1936106" y="189032"/>
                </a:lnTo>
                <a:lnTo>
                  <a:pt x="1902190" y="169411"/>
                </a:lnTo>
                <a:lnTo>
                  <a:pt x="1865346" y="150623"/>
                </a:lnTo>
                <a:lnTo>
                  <a:pt x="1825697" y="132713"/>
                </a:lnTo>
                <a:lnTo>
                  <a:pt x="1783365" y="115728"/>
                </a:lnTo>
                <a:lnTo>
                  <a:pt x="1738474" y="99714"/>
                </a:lnTo>
                <a:lnTo>
                  <a:pt x="1691145" y="84716"/>
                </a:lnTo>
                <a:lnTo>
                  <a:pt x="1641501" y="70780"/>
                </a:lnTo>
                <a:lnTo>
                  <a:pt x="1589666" y="57953"/>
                </a:lnTo>
                <a:lnTo>
                  <a:pt x="1535760" y="46281"/>
                </a:lnTo>
                <a:lnTo>
                  <a:pt x="1479907" y="35810"/>
                </a:lnTo>
                <a:lnTo>
                  <a:pt x="1422229" y="26586"/>
                </a:lnTo>
                <a:lnTo>
                  <a:pt x="1362848" y="18654"/>
                </a:lnTo>
                <a:lnTo>
                  <a:pt x="1301888" y="12061"/>
                </a:lnTo>
                <a:lnTo>
                  <a:pt x="1239471" y="6853"/>
                </a:lnTo>
                <a:lnTo>
                  <a:pt x="1175719" y="3076"/>
                </a:lnTo>
                <a:lnTo>
                  <a:pt x="1110755" y="776"/>
                </a:lnTo>
                <a:lnTo>
                  <a:pt x="104470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34135" y="875157"/>
            <a:ext cx="10801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Europeos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8504" y="5985128"/>
            <a:ext cx="2447925" cy="76200"/>
          </a:xfrm>
          <a:custGeom>
            <a:avLst/>
            <a:gdLst/>
            <a:ahLst/>
            <a:cxnLst/>
            <a:rect l="l" t="t" r="r" b="b"/>
            <a:pathLst>
              <a:path w="2447925" h="76200">
                <a:moveTo>
                  <a:pt x="76200" y="33527"/>
                </a:moveTo>
                <a:lnTo>
                  <a:pt x="76200" y="0"/>
                </a:lnTo>
                <a:lnTo>
                  <a:pt x="0" y="38099"/>
                </a:lnTo>
                <a:lnTo>
                  <a:pt x="58674" y="67436"/>
                </a:lnTo>
                <a:lnTo>
                  <a:pt x="58674" y="38099"/>
                </a:lnTo>
                <a:lnTo>
                  <a:pt x="60198" y="35051"/>
                </a:lnTo>
                <a:lnTo>
                  <a:pt x="63246" y="33527"/>
                </a:lnTo>
                <a:lnTo>
                  <a:pt x="76200" y="33527"/>
                </a:lnTo>
                <a:close/>
              </a:path>
              <a:path w="2447925" h="76200">
                <a:moveTo>
                  <a:pt x="2388870" y="38099"/>
                </a:moveTo>
                <a:lnTo>
                  <a:pt x="2388108" y="35051"/>
                </a:lnTo>
                <a:lnTo>
                  <a:pt x="2384298" y="33527"/>
                </a:lnTo>
                <a:lnTo>
                  <a:pt x="63246" y="33527"/>
                </a:lnTo>
                <a:lnTo>
                  <a:pt x="60198" y="35051"/>
                </a:lnTo>
                <a:lnTo>
                  <a:pt x="58674" y="38099"/>
                </a:lnTo>
                <a:lnTo>
                  <a:pt x="60198" y="41909"/>
                </a:lnTo>
                <a:lnTo>
                  <a:pt x="63246" y="42671"/>
                </a:lnTo>
                <a:lnTo>
                  <a:pt x="2384298" y="42671"/>
                </a:lnTo>
                <a:lnTo>
                  <a:pt x="2388108" y="41909"/>
                </a:lnTo>
                <a:lnTo>
                  <a:pt x="2388870" y="38099"/>
                </a:lnTo>
                <a:close/>
              </a:path>
              <a:path w="2447925" h="76200">
                <a:moveTo>
                  <a:pt x="76200" y="76199"/>
                </a:moveTo>
                <a:lnTo>
                  <a:pt x="76200" y="42671"/>
                </a:lnTo>
                <a:lnTo>
                  <a:pt x="63246" y="42671"/>
                </a:lnTo>
                <a:lnTo>
                  <a:pt x="60198" y="41909"/>
                </a:lnTo>
                <a:lnTo>
                  <a:pt x="58674" y="38099"/>
                </a:lnTo>
                <a:lnTo>
                  <a:pt x="58674" y="67436"/>
                </a:lnTo>
                <a:lnTo>
                  <a:pt x="76200" y="76199"/>
                </a:lnTo>
                <a:close/>
              </a:path>
              <a:path w="2447925" h="76200">
                <a:moveTo>
                  <a:pt x="2447544" y="38099"/>
                </a:moveTo>
                <a:lnTo>
                  <a:pt x="2371344" y="0"/>
                </a:lnTo>
                <a:lnTo>
                  <a:pt x="2371344" y="33527"/>
                </a:lnTo>
                <a:lnTo>
                  <a:pt x="2384298" y="33527"/>
                </a:lnTo>
                <a:lnTo>
                  <a:pt x="2388108" y="35051"/>
                </a:lnTo>
                <a:lnTo>
                  <a:pt x="2388870" y="38099"/>
                </a:lnTo>
                <a:lnTo>
                  <a:pt x="2388870" y="67436"/>
                </a:lnTo>
                <a:lnTo>
                  <a:pt x="2447544" y="38099"/>
                </a:lnTo>
                <a:close/>
              </a:path>
              <a:path w="2447925" h="76200">
                <a:moveTo>
                  <a:pt x="2388870" y="67436"/>
                </a:moveTo>
                <a:lnTo>
                  <a:pt x="2388870" y="38099"/>
                </a:lnTo>
                <a:lnTo>
                  <a:pt x="2388108" y="41909"/>
                </a:lnTo>
                <a:lnTo>
                  <a:pt x="2384298" y="42671"/>
                </a:lnTo>
                <a:lnTo>
                  <a:pt x="2371344" y="42671"/>
                </a:lnTo>
                <a:lnTo>
                  <a:pt x="2371344" y="76199"/>
                </a:lnTo>
                <a:lnTo>
                  <a:pt x="2388870" y="67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1025" y="5586603"/>
            <a:ext cx="76200" cy="436880"/>
          </a:xfrm>
          <a:custGeom>
            <a:avLst/>
            <a:gdLst/>
            <a:ahLst/>
            <a:cxnLst/>
            <a:rect l="l" t="t" r="r" b="b"/>
            <a:pathLst>
              <a:path w="76200" h="436879">
                <a:moveTo>
                  <a:pt x="76200" y="360426"/>
                </a:moveTo>
                <a:lnTo>
                  <a:pt x="0" y="360426"/>
                </a:lnTo>
                <a:lnTo>
                  <a:pt x="33528" y="427482"/>
                </a:lnTo>
                <a:lnTo>
                  <a:pt x="33528" y="373380"/>
                </a:lnTo>
                <a:lnTo>
                  <a:pt x="35052" y="376428"/>
                </a:lnTo>
                <a:lnTo>
                  <a:pt x="38100" y="377952"/>
                </a:lnTo>
                <a:lnTo>
                  <a:pt x="41910" y="376428"/>
                </a:lnTo>
                <a:lnTo>
                  <a:pt x="43434" y="373380"/>
                </a:lnTo>
                <a:lnTo>
                  <a:pt x="43434" y="425958"/>
                </a:lnTo>
                <a:lnTo>
                  <a:pt x="76200" y="360426"/>
                </a:lnTo>
                <a:close/>
              </a:path>
              <a:path w="76200" h="436879">
                <a:moveTo>
                  <a:pt x="43434" y="360426"/>
                </a:moveTo>
                <a:lnTo>
                  <a:pt x="43434" y="4572"/>
                </a:lnTo>
                <a:lnTo>
                  <a:pt x="41910" y="1524"/>
                </a:lnTo>
                <a:lnTo>
                  <a:pt x="38100" y="0"/>
                </a:lnTo>
                <a:lnTo>
                  <a:pt x="35052" y="1524"/>
                </a:lnTo>
                <a:lnTo>
                  <a:pt x="33528" y="4572"/>
                </a:lnTo>
                <a:lnTo>
                  <a:pt x="33528" y="360426"/>
                </a:lnTo>
                <a:lnTo>
                  <a:pt x="43434" y="360426"/>
                </a:lnTo>
                <a:close/>
              </a:path>
              <a:path w="76200" h="436879">
                <a:moveTo>
                  <a:pt x="43434" y="425958"/>
                </a:moveTo>
                <a:lnTo>
                  <a:pt x="43434" y="373380"/>
                </a:lnTo>
                <a:lnTo>
                  <a:pt x="41910" y="376428"/>
                </a:lnTo>
                <a:lnTo>
                  <a:pt x="38100" y="377952"/>
                </a:lnTo>
                <a:lnTo>
                  <a:pt x="35052" y="376428"/>
                </a:lnTo>
                <a:lnTo>
                  <a:pt x="33528" y="373380"/>
                </a:lnTo>
                <a:lnTo>
                  <a:pt x="33528" y="427482"/>
                </a:lnTo>
                <a:lnTo>
                  <a:pt x="38100" y="436626"/>
                </a:lnTo>
                <a:lnTo>
                  <a:pt x="43434" y="425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882" rIns="0" bIns="0" rtlCol="0">
            <a:spAutoFit/>
          </a:bodyPr>
          <a:lstStyle/>
          <a:p>
            <a:pPr marL="3338829">
              <a:lnSpc>
                <a:spcPct val="100000"/>
              </a:lnSpc>
            </a:pPr>
            <a:r>
              <a:rPr dirty="0"/>
              <a:t>Angola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535" y="1199007"/>
            <a:ext cx="1974850" cy="64198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370840" marR="148590" indent="-28003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Descubrimiento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América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553" y="2351151"/>
            <a:ext cx="2508885" cy="64198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396875" marR="147320" indent="-30480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Demanda de mano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 obra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esclavizada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979" y="3718178"/>
            <a:ext cx="1962150" cy="64198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42875" marR="135255" indent="-5143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Nuevos </a:t>
            </a:r>
            <a:r>
              <a:rPr sz="1800" spc="-10" dirty="0">
                <a:latin typeface="Arial"/>
                <a:cs typeface="Arial"/>
              </a:rPr>
              <a:t>métodos 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esclavización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8504" y="1414652"/>
            <a:ext cx="2639060" cy="532197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55295" marR="85090" indent="-363220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600" spc="-5" dirty="0">
                <a:latin typeface="Arial"/>
                <a:cs typeface="Arial"/>
              </a:rPr>
              <a:t>guerras entre Estados,  </a:t>
            </a:r>
            <a:r>
              <a:rPr sz="1600" dirty="0">
                <a:latin typeface="Arial"/>
                <a:cs typeface="Arial"/>
              </a:rPr>
              <a:t>jefaturas 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aldeas</a:t>
            </a:r>
            <a:r>
              <a:rPr lang="es-PA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8504" y="2278761"/>
            <a:ext cx="2533650" cy="59311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234315" indent="-142240">
              <a:lnSpc>
                <a:spcPct val="100000"/>
              </a:lnSpc>
              <a:spcBef>
                <a:spcPts val="305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razzias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endParaRPr sz="18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llegan a </a:t>
            </a:r>
            <a:r>
              <a:rPr sz="1800" dirty="0" err="1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endémicas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8504" y="3070479"/>
            <a:ext cx="2296160" cy="778418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537845" marR="85090" indent="-445770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600" spc="-5" dirty="0">
                <a:latin typeface="Arial"/>
                <a:cs typeface="Arial"/>
              </a:rPr>
              <a:t>secuestro por </a:t>
            </a:r>
            <a:r>
              <a:rPr sz="1600" spc="-10" dirty="0">
                <a:latin typeface="Arial"/>
                <a:cs typeface="Arial"/>
              </a:rPr>
              <a:t>parte 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pandillas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8504" y="3862959"/>
            <a:ext cx="2635250" cy="87075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4455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10" dirty="0" err="1">
                <a:latin typeface="Arial"/>
                <a:cs typeface="Arial"/>
              </a:rPr>
              <a:t>procedimientos</a:t>
            </a:r>
            <a:r>
              <a:rPr sz="1800" spc="-10" dirty="0">
                <a:latin typeface="Arial"/>
                <a:cs typeface="Arial"/>
              </a:rPr>
              <a:t>  </a:t>
            </a:r>
            <a:r>
              <a:rPr sz="1800" spc="-5" dirty="0" err="1" smtClean="0">
                <a:latin typeface="Arial"/>
                <a:cs typeface="Arial"/>
              </a:rPr>
              <a:t>instucionales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la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corte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8504" y="4726304"/>
            <a:ext cx="2753360" cy="367030"/>
          </a:xfrm>
          <a:custGeom>
            <a:avLst/>
            <a:gdLst/>
            <a:ahLst/>
            <a:cxnLst/>
            <a:rect l="l" t="t" r="r" b="b"/>
            <a:pathLst>
              <a:path w="2753360" h="367029">
                <a:moveTo>
                  <a:pt x="0" y="0"/>
                </a:moveTo>
                <a:lnTo>
                  <a:pt x="0" y="366522"/>
                </a:lnTo>
                <a:lnTo>
                  <a:pt x="2753105" y="366522"/>
                </a:lnTo>
                <a:lnTo>
                  <a:pt x="27531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8504" y="4726304"/>
            <a:ext cx="2753360" cy="31675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4315" indent="-142240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>
                <a:latin typeface="Arial"/>
                <a:cs typeface="Arial"/>
              </a:rPr>
              <a:t>acusaciones 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brujería</a:t>
            </a:r>
            <a:r>
              <a:rPr lang="es-PA" sz="1800" spc="-1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8504" y="5302377"/>
            <a:ext cx="2079625" cy="31675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34315" indent="-142240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34950" algn="l"/>
              </a:tabLst>
            </a:pPr>
            <a:r>
              <a:rPr sz="1800" spc="-5" dirty="0" err="1">
                <a:latin typeface="Arial"/>
                <a:cs typeface="Arial"/>
              </a:rPr>
              <a:t>cargas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tributarias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6980" y="5807583"/>
            <a:ext cx="2394585" cy="870751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83820" indent="10795">
              <a:lnSpc>
                <a:spcPct val="100000"/>
              </a:lnSpc>
              <a:spcBef>
                <a:spcPts val="310"/>
              </a:spcBef>
              <a:buClr>
                <a:srgbClr val="010000"/>
              </a:buClr>
              <a:buChar char="•"/>
              <a:tabLst>
                <a:tab pos="245745" algn="l"/>
              </a:tabLst>
            </a:pPr>
            <a:r>
              <a:rPr sz="1800" spc="-5" dirty="0">
                <a:latin typeface="Arial"/>
                <a:cs typeface="Arial"/>
              </a:rPr>
              <a:t>venta de familiares,  incluso de </a:t>
            </a:r>
            <a:r>
              <a:rPr sz="1800" spc="-5" dirty="0" err="1">
                <a:latin typeface="Arial"/>
                <a:cs typeface="Arial"/>
              </a:rPr>
              <a:t>uno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mismo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7603" y="5879210"/>
            <a:ext cx="1302385" cy="36703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común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6655" y="5735954"/>
            <a:ext cx="1508125" cy="641985"/>
          </a:xfrm>
          <a:custGeom>
            <a:avLst/>
            <a:gdLst/>
            <a:ahLst/>
            <a:cxnLst/>
            <a:rect l="l" t="t" r="r" b="b"/>
            <a:pathLst>
              <a:path w="1508125" h="641985">
                <a:moveTo>
                  <a:pt x="0" y="0"/>
                </a:moveTo>
                <a:lnTo>
                  <a:pt x="0" y="641604"/>
                </a:lnTo>
                <a:lnTo>
                  <a:pt x="1507998" y="641604"/>
                </a:lnTo>
                <a:lnTo>
                  <a:pt x="1507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06156" y="5775579"/>
            <a:ext cx="135001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940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155575" algn="l"/>
              </a:tabLst>
            </a:pPr>
            <a:r>
              <a:rPr sz="1800" spc="-5" dirty="0">
                <a:latin typeface="Arial"/>
                <a:cs typeface="Arial"/>
              </a:rPr>
              <a:t>Hambrunas</a:t>
            </a:r>
            <a:endParaRPr sz="1800">
              <a:latin typeface="Arial"/>
              <a:cs typeface="Arial"/>
            </a:endParaRPr>
          </a:p>
          <a:p>
            <a:pPr marL="212090" lvl="1" indent="-142240">
              <a:lnSpc>
                <a:spcPct val="100000"/>
              </a:lnSpc>
              <a:buClr>
                <a:srgbClr val="010000"/>
              </a:buClr>
              <a:buChar char="•"/>
              <a:tabLst>
                <a:tab pos="212725" algn="l"/>
              </a:tabLst>
            </a:pPr>
            <a:r>
              <a:rPr sz="1800" spc="-5" dirty="0">
                <a:latin typeface="Arial"/>
                <a:cs typeface="Arial"/>
              </a:rPr>
              <a:t>Epidemias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9707" y="1343025"/>
            <a:ext cx="215900" cy="5183505"/>
          </a:xfrm>
          <a:custGeom>
            <a:avLst/>
            <a:gdLst/>
            <a:ahLst/>
            <a:cxnLst/>
            <a:rect l="l" t="t" r="r" b="b"/>
            <a:pathLst>
              <a:path w="215900" h="5183505">
                <a:moveTo>
                  <a:pt x="215645" y="0"/>
                </a:moveTo>
                <a:lnTo>
                  <a:pt x="181569" y="22037"/>
                </a:lnTo>
                <a:lnTo>
                  <a:pt x="151881" y="83393"/>
                </a:lnTo>
                <a:lnTo>
                  <a:pt x="139255" y="126587"/>
                </a:lnTo>
                <a:lnTo>
                  <a:pt x="128412" y="176936"/>
                </a:lnTo>
                <a:lnTo>
                  <a:pt x="119580" y="233549"/>
                </a:lnTo>
                <a:lnTo>
                  <a:pt x="112989" y="295534"/>
                </a:lnTo>
                <a:lnTo>
                  <a:pt x="108866" y="361999"/>
                </a:lnTo>
                <a:lnTo>
                  <a:pt x="107441" y="432054"/>
                </a:lnTo>
                <a:lnTo>
                  <a:pt x="107442" y="2160270"/>
                </a:lnTo>
                <a:lnTo>
                  <a:pt x="106038" y="2230303"/>
                </a:lnTo>
                <a:lnTo>
                  <a:pt x="101973" y="2296710"/>
                </a:lnTo>
                <a:lnTo>
                  <a:pt x="95467" y="2358610"/>
                </a:lnTo>
                <a:lnTo>
                  <a:pt x="86739" y="2415119"/>
                </a:lnTo>
                <a:lnTo>
                  <a:pt x="76009" y="2465355"/>
                </a:lnTo>
                <a:lnTo>
                  <a:pt x="63495" y="2508436"/>
                </a:lnTo>
                <a:lnTo>
                  <a:pt x="33997" y="2569604"/>
                </a:lnTo>
                <a:lnTo>
                  <a:pt x="0" y="2591562"/>
                </a:lnTo>
                <a:lnTo>
                  <a:pt x="17451" y="2597219"/>
                </a:lnTo>
                <a:lnTo>
                  <a:pt x="49418" y="2639808"/>
                </a:lnTo>
                <a:lnTo>
                  <a:pt x="76009" y="2718149"/>
                </a:lnTo>
                <a:lnTo>
                  <a:pt x="86739" y="2768498"/>
                </a:lnTo>
                <a:lnTo>
                  <a:pt x="95467" y="2825111"/>
                </a:lnTo>
                <a:lnTo>
                  <a:pt x="101973" y="2887096"/>
                </a:lnTo>
                <a:lnTo>
                  <a:pt x="106038" y="2953561"/>
                </a:lnTo>
                <a:lnTo>
                  <a:pt x="107442" y="3023616"/>
                </a:lnTo>
                <a:lnTo>
                  <a:pt x="107442" y="4751832"/>
                </a:lnTo>
                <a:lnTo>
                  <a:pt x="108866" y="4821865"/>
                </a:lnTo>
                <a:lnTo>
                  <a:pt x="112989" y="4888272"/>
                </a:lnTo>
                <a:lnTo>
                  <a:pt x="119580" y="4950172"/>
                </a:lnTo>
                <a:lnTo>
                  <a:pt x="128412" y="5006681"/>
                </a:lnTo>
                <a:lnTo>
                  <a:pt x="139255" y="5056917"/>
                </a:lnTo>
                <a:lnTo>
                  <a:pt x="151881" y="5099998"/>
                </a:lnTo>
                <a:lnTo>
                  <a:pt x="181569" y="5161166"/>
                </a:lnTo>
                <a:lnTo>
                  <a:pt x="198173" y="5177487"/>
                </a:lnTo>
                <a:lnTo>
                  <a:pt x="215646" y="51831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1875" y="5735954"/>
            <a:ext cx="73660" cy="647700"/>
          </a:xfrm>
          <a:custGeom>
            <a:avLst/>
            <a:gdLst/>
            <a:ahLst/>
            <a:cxnLst/>
            <a:rect l="l" t="t" r="r" b="b"/>
            <a:pathLst>
              <a:path w="73659" h="647700">
                <a:moveTo>
                  <a:pt x="73151" y="0"/>
                </a:moveTo>
                <a:lnTo>
                  <a:pt x="59078" y="4274"/>
                </a:lnTo>
                <a:lnTo>
                  <a:pt x="47434" y="15906"/>
                </a:lnTo>
                <a:lnTo>
                  <a:pt x="39504" y="33111"/>
                </a:lnTo>
                <a:lnTo>
                  <a:pt x="36575" y="54102"/>
                </a:lnTo>
                <a:lnTo>
                  <a:pt x="36575" y="269748"/>
                </a:lnTo>
                <a:lnTo>
                  <a:pt x="33754" y="290738"/>
                </a:lnTo>
                <a:lnTo>
                  <a:pt x="26003" y="307943"/>
                </a:lnTo>
                <a:lnTo>
                  <a:pt x="14394" y="319575"/>
                </a:lnTo>
                <a:lnTo>
                  <a:pt x="0" y="323850"/>
                </a:lnTo>
                <a:lnTo>
                  <a:pt x="14394" y="328124"/>
                </a:lnTo>
                <a:lnTo>
                  <a:pt x="26003" y="339756"/>
                </a:lnTo>
                <a:lnTo>
                  <a:pt x="33754" y="356961"/>
                </a:lnTo>
                <a:lnTo>
                  <a:pt x="36575" y="377952"/>
                </a:lnTo>
                <a:lnTo>
                  <a:pt x="36575" y="593598"/>
                </a:lnTo>
                <a:lnTo>
                  <a:pt x="39504" y="614588"/>
                </a:lnTo>
                <a:lnTo>
                  <a:pt x="47434" y="631793"/>
                </a:lnTo>
                <a:lnTo>
                  <a:pt x="59078" y="643425"/>
                </a:lnTo>
                <a:lnTo>
                  <a:pt x="73151" y="6477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94601" y="3286125"/>
            <a:ext cx="1771650" cy="64198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6075" marR="147955" indent="-254635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Arial"/>
                <a:cs typeface="Arial"/>
              </a:rPr>
              <a:t>Desintegración 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42457" y="1343025"/>
            <a:ext cx="719455" cy="4464685"/>
          </a:xfrm>
          <a:custGeom>
            <a:avLst/>
            <a:gdLst/>
            <a:ahLst/>
            <a:cxnLst/>
            <a:rect l="l" t="t" r="r" b="b"/>
            <a:pathLst>
              <a:path w="719454" h="4464685">
                <a:moveTo>
                  <a:pt x="0" y="0"/>
                </a:moveTo>
                <a:lnTo>
                  <a:pt x="45013" y="2904"/>
                </a:lnTo>
                <a:lnTo>
                  <a:pt x="88387" y="11383"/>
                </a:lnTo>
                <a:lnTo>
                  <a:pt x="129780" y="25087"/>
                </a:lnTo>
                <a:lnTo>
                  <a:pt x="168851" y="43668"/>
                </a:lnTo>
                <a:lnTo>
                  <a:pt x="205257" y="66774"/>
                </a:lnTo>
                <a:lnTo>
                  <a:pt x="238659" y="94057"/>
                </a:lnTo>
                <a:lnTo>
                  <a:pt x="268715" y="125168"/>
                </a:lnTo>
                <a:lnTo>
                  <a:pt x="295083" y="159755"/>
                </a:lnTo>
                <a:lnTo>
                  <a:pt x="317422" y="197471"/>
                </a:lnTo>
                <a:lnTo>
                  <a:pt x="335390" y="237964"/>
                </a:lnTo>
                <a:lnTo>
                  <a:pt x="348648" y="280886"/>
                </a:lnTo>
                <a:lnTo>
                  <a:pt x="356853" y="325887"/>
                </a:lnTo>
                <a:lnTo>
                  <a:pt x="359664" y="372618"/>
                </a:lnTo>
                <a:lnTo>
                  <a:pt x="359664" y="1860042"/>
                </a:lnTo>
                <a:lnTo>
                  <a:pt x="362462" y="1906772"/>
                </a:lnTo>
                <a:lnTo>
                  <a:pt x="370633" y="1951773"/>
                </a:lnTo>
                <a:lnTo>
                  <a:pt x="383843" y="1994695"/>
                </a:lnTo>
                <a:lnTo>
                  <a:pt x="401756" y="2035188"/>
                </a:lnTo>
                <a:lnTo>
                  <a:pt x="424036" y="2072904"/>
                </a:lnTo>
                <a:lnTo>
                  <a:pt x="450350" y="2107491"/>
                </a:lnTo>
                <a:lnTo>
                  <a:pt x="480362" y="2138602"/>
                </a:lnTo>
                <a:lnTo>
                  <a:pt x="513737" y="2165885"/>
                </a:lnTo>
                <a:lnTo>
                  <a:pt x="550139" y="2188991"/>
                </a:lnTo>
                <a:lnTo>
                  <a:pt x="589235" y="2207572"/>
                </a:lnTo>
                <a:lnTo>
                  <a:pt x="630688" y="2221276"/>
                </a:lnTo>
                <a:lnTo>
                  <a:pt x="674164" y="2229755"/>
                </a:lnTo>
                <a:lnTo>
                  <a:pt x="719328" y="2232660"/>
                </a:lnTo>
                <a:lnTo>
                  <a:pt x="674164" y="2235551"/>
                </a:lnTo>
                <a:lnTo>
                  <a:pt x="630688" y="2243994"/>
                </a:lnTo>
                <a:lnTo>
                  <a:pt x="589235" y="2257644"/>
                </a:lnTo>
                <a:lnTo>
                  <a:pt x="550139" y="2276156"/>
                </a:lnTo>
                <a:lnTo>
                  <a:pt x="513737" y="2299183"/>
                </a:lnTo>
                <a:lnTo>
                  <a:pt x="480362" y="2326380"/>
                </a:lnTo>
                <a:lnTo>
                  <a:pt x="450350" y="2357403"/>
                </a:lnTo>
                <a:lnTo>
                  <a:pt x="424036" y="2391905"/>
                </a:lnTo>
                <a:lnTo>
                  <a:pt x="401756" y="2429541"/>
                </a:lnTo>
                <a:lnTo>
                  <a:pt x="383843" y="2469965"/>
                </a:lnTo>
                <a:lnTo>
                  <a:pt x="370633" y="2512833"/>
                </a:lnTo>
                <a:lnTo>
                  <a:pt x="362462" y="2557798"/>
                </a:lnTo>
                <a:lnTo>
                  <a:pt x="359664" y="2604516"/>
                </a:lnTo>
                <a:lnTo>
                  <a:pt x="359664" y="4092702"/>
                </a:lnTo>
                <a:lnTo>
                  <a:pt x="356853" y="4139269"/>
                </a:lnTo>
                <a:lnTo>
                  <a:pt x="348648" y="4184132"/>
                </a:lnTo>
                <a:lnTo>
                  <a:pt x="335390" y="4226940"/>
                </a:lnTo>
                <a:lnTo>
                  <a:pt x="317422" y="4267339"/>
                </a:lnTo>
                <a:lnTo>
                  <a:pt x="295083" y="4304979"/>
                </a:lnTo>
                <a:lnTo>
                  <a:pt x="268715" y="4339508"/>
                </a:lnTo>
                <a:lnTo>
                  <a:pt x="238659" y="4370574"/>
                </a:lnTo>
                <a:lnTo>
                  <a:pt x="205257" y="4397826"/>
                </a:lnTo>
                <a:lnTo>
                  <a:pt x="168851" y="4420912"/>
                </a:lnTo>
                <a:lnTo>
                  <a:pt x="129780" y="4439479"/>
                </a:lnTo>
                <a:lnTo>
                  <a:pt x="88387" y="4453177"/>
                </a:lnTo>
                <a:lnTo>
                  <a:pt x="45013" y="4461654"/>
                </a:lnTo>
                <a:lnTo>
                  <a:pt x="0" y="446455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7882" y="4078604"/>
            <a:ext cx="76200" cy="1588770"/>
          </a:xfrm>
          <a:custGeom>
            <a:avLst/>
            <a:gdLst/>
            <a:ahLst/>
            <a:cxnLst/>
            <a:rect l="l" t="t" r="r" b="b"/>
            <a:pathLst>
              <a:path w="76200" h="158877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2766" y="76200"/>
                </a:lnTo>
                <a:lnTo>
                  <a:pt x="32766" y="63246"/>
                </a:lnTo>
                <a:lnTo>
                  <a:pt x="34290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2" y="63246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1588770">
                <a:moveTo>
                  <a:pt x="42672" y="76200"/>
                </a:moveTo>
                <a:lnTo>
                  <a:pt x="42672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4290" y="60198"/>
                </a:lnTo>
                <a:lnTo>
                  <a:pt x="32766" y="63246"/>
                </a:lnTo>
                <a:lnTo>
                  <a:pt x="32766" y="76200"/>
                </a:lnTo>
                <a:lnTo>
                  <a:pt x="42672" y="76200"/>
                </a:lnTo>
                <a:close/>
              </a:path>
              <a:path w="76200" h="1588770">
                <a:moveTo>
                  <a:pt x="42672" y="1584198"/>
                </a:moveTo>
                <a:lnTo>
                  <a:pt x="42672" y="76200"/>
                </a:lnTo>
                <a:lnTo>
                  <a:pt x="32766" y="76200"/>
                </a:lnTo>
                <a:lnTo>
                  <a:pt x="32766" y="1584198"/>
                </a:lnTo>
                <a:lnTo>
                  <a:pt x="34290" y="1588008"/>
                </a:lnTo>
                <a:lnTo>
                  <a:pt x="38100" y="1588770"/>
                </a:lnTo>
                <a:lnTo>
                  <a:pt x="41148" y="1588008"/>
                </a:lnTo>
                <a:lnTo>
                  <a:pt x="42672" y="1584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7408" y="1842135"/>
            <a:ext cx="76200" cy="509270"/>
          </a:xfrm>
          <a:custGeom>
            <a:avLst/>
            <a:gdLst/>
            <a:ahLst/>
            <a:cxnLst/>
            <a:rect l="l" t="t" r="r" b="b"/>
            <a:pathLst>
              <a:path w="76200" h="509269">
                <a:moveTo>
                  <a:pt x="76200" y="432816"/>
                </a:moveTo>
                <a:lnTo>
                  <a:pt x="0" y="432816"/>
                </a:lnTo>
                <a:lnTo>
                  <a:pt x="32766" y="498348"/>
                </a:lnTo>
                <a:lnTo>
                  <a:pt x="32766" y="445770"/>
                </a:lnTo>
                <a:lnTo>
                  <a:pt x="34290" y="448818"/>
                </a:lnTo>
                <a:lnTo>
                  <a:pt x="38100" y="450342"/>
                </a:lnTo>
                <a:lnTo>
                  <a:pt x="41148" y="448818"/>
                </a:lnTo>
                <a:lnTo>
                  <a:pt x="42672" y="445770"/>
                </a:lnTo>
                <a:lnTo>
                  <a:pt x="42672" y="499872"/>
                </a:lnTo>
                <a:lnTo>
                  <a:pt x="76200" y="432816"/>
                </a:lnTo>
                <a:close/>
              </a:path>
              <a:path w="76200" h="509269">
                <a:moveTo>
                  <a:pt x="42672" y="432816"/>
                </a:moveTo>
                <a:lnTo>
                  <a:pt x="42671" y="4572"/>
                </a:lnTo>
                <a:lnTo>
                  <a:pt x="41147" y="762"/>
                </a:lnTo>
                <a:lnTo>
                  <a:pt x="38099" y="0"/>
                </a:lnTo>
                <a:lnTo>
                  <a:pt x="34289" y="762"/>
                </a:lnTo>
                <a:lnTo>
                  <a:pt x="32765" y="4572"/>
                </a:lnTo>
                <a:lnTo>
                  <a:pt x="32766" y="432816"/>
                </a:lnTo>
                <a:lnTo>
                  <a:pt x="42672" y="432816"/>
                </a:lnTo>
                <a:close/>
              </a:path>
              <a:path w="76200" h="509269">
                <a:moveTo>
                  <a:pt x="42672" y="499872"/>
                </a:moveTo>
                <a:lnTo>
                  <a:pt x="42672" y="445770"/>
                </a:lnTo>
                <a:lnTo>
                  <a:pt x="41148" y="448818"/>
                </a:lnTo>
                <a:lnTo>
                  <a:pt x="38100" y="450342"/>
                </a:lnTo>
                <a:lnTo>
                  <a:pt x="34290" y="448818"/>
                </a:lnTo>
                <a:lnTo>
                  <a:pt x="32766" y="445770"/>
                </a:lnTo>
                <a:lnTo>
                  <a:pt x="32766" y="498348"/>
                </a:lnTo>
                <a:lnTo>
                  <a:pt x="38100" y="509016"/>
                </a:lnTo>
                <a:lnTo>
                  <a:pt x="42672" y="49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7408" y="2994279"/>
            <a:ext cx="76200" cy="723900"/>
          </a:xfrm>
          <a:custGeom>
            <a:avLst/>
            <a:gdLst/>
            <a:ahLst/>
            <a:cxnLst/>
            <a:rect l="l" t="t" r="r" b="b"/>
            <a:pathLst>
              <a:path w="76200" h="723900">
                <a:moveTo>
                  <a:pt x="76200" y="647700"/>
                </a:moveTo>
                <a:lnTo>
                  <a:pt x="0" y="647700"/>
                </a:lnTo>
                <a:lnTo>
                  <a:pt x="32766" y="713232"/>
                </a:lnTo>
                <a:lnTo>
                  <a:pt x="32766" y="660654"/>
                </a:lnTo>
                <a:lnTo>
                  <a:pt x="34290" y="663702"/>
                </a:lnTo>
                <a:lnTo>
                  <a:pt x="38100" y="665226"/>
                </a:lnTo>
                <a:lnTo>
                  <a:pt x="41148" y="663702"/>
                </a:lnTo>
                <a:lnTo>
                  <a:pt x="42672" y="660654"/>
                </a:lnTo>
                <a:lnTo>
                  <a:pt x="42672" y="714756"/>
                </a:lnTo>
                <a:lnTo>
                  <a:pt x="76200" y="647700"/>
                </a:lnTo>
                <a:close/>
              </a:path>
              <a:path w="76200" h="723900">
                <a:moveTo>
                  <a:pt x="42672" y="647700"/>
                </a:moveTo>
                <a:lnTo>
                  <a:pt x="42671" y="4572"/>
                </a:lnTo>
                <a:lnTo>
                  <a:pt x="41147" y="1524"/>
                </a:lnTo>
                <a:lnTo>
                  <a:pt x="38099" y="0"/>
                </a:lnTo>
                <a:lnTo>
                  <a:pt x="34289" y="1524"/>
                </a:lnTo>
                <a:lnTo>
                  <a:pt x="32765" y="4572"/>
                </a:lnTo>
                <a:lnTo>
                  <a:pt x="32766" y="647700"/>
                </a:lnTo>
                <a:lnTo>
                  <a:pt x="42672" y="647700"/>
                </a:lnTo>
                <a:close/>
              </a:path>
              <a:path w="76200" h="723900">
                <a:moveTo>
                  <a:pt x="42672" y="714756"/>
                </a:moveTo>
                <a:lnTo>
                  <a:pt x="42672" y="660654"/>
                </a:lnTo>
                <a:lnTo>
                  <a:pt x="41148" y="663702"/>
                </a:lnTo>
                <a:lnTo>
                  <a:pt x="38100" y="665226"/>
                </a:lnTo>
                <a:lnTo>
                  <a:pt x="34290" y="663702"/>
                </a:lnTo>
                <a:lnTo>
                  <a:pt x="32766" y="660654"/>
                </a:lnTo>
                <a:lnTo>
                  <a:pt x="32766" y="713232"/>
                </a:lnTo>
                <a:lnTo>
                  <a:pt x="38100" y="723900"/>
                </a:lnTo>
                <a:lnTo>
                  <a:pt x="42672" y="714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7977" y="478154"/>
            <a:ext cx="4757928" cy="590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8684" y="4654677"/>
            <a:ext cx="2520695" cy="823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7856" y="4151757"/>
            <a:ext cx="1908175" cy="1224280"/>
          </a:xfrm>
          <a:custGeom>
            <a:avLst/>
            <a:gdLst/>
            <a:ahLst/>
            <a:cxnLst/>
            <a:rect l="l" t="t" r="r" b="b"/>
            <a:pathLst>
              <a:path w="1908175" h="1224279">
                <a:moveTo>
                  <a:pt x="304800" y="917447"/>
                </a:moveTo>
                <a:lnTo>
                  <a:pt x="304800" y="305562"/>
                </a:lnTo>
                <a:lnTo>
                  <a:pt x="0" y="611886"/>
                </a:lnTo>
                <a:lnTo>
                  <a:pt x="304800" y="917447"/>
                </a:lnTo>
                <a:close/>
              </a:path>
              <a:path w="1908175" h="1224279">
                <a:moveTo>
                  <a:pt x="423672" y="765048"/>
                </a:moveTo>
                <a:lnTo>
                  <a:pt x="423672" y="458723"/>
                </a:lnTo>
                <a:lnTo>
                  <a:pt x="304800" y="458723"/>
                </a:lnTo>
                <a:lnTo>
                  <a:pt x="304800" y="765048"/>
                </a:lnTo>
                <a:lnTo>
                  <a:pt x="423672" y="765048"/>
                </a:lnTo>
                <a:close/>
              </a:path>
              <a:path w="1908175" h="1224279">
                <a:moveTo>
                  <a:pt x="1908048" y="1223771"/>
                </a:moveTo>
                <a:lnTo>
                  <a:pt x="1908048" y="0"/>
                </a:lnTo>
                <a:lnTo>
                  <a:pt x="423672" y="0"/>
                </a:lnTo>
                <a:lnTo>
                  <a:pt x="423672" y="1223772"/>
                </a:lnTo>
                <a:lnTo>
                  <a:pt x="1908048" y="122377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7856" y="4151757"/>
            <a:ext cx="1908175" cy="1224280"/>
          </a:xfrm>
          <a:custGeom>
            <a:avLst/>
            <a:gdLst/>
            <a:ahLst/>
            <a:cxnLst/>
            <a:rect l="l" t="t" r="r" b="b"/>
            <a:pathLst>
              <a:path w="1908175" h="1224279">
                <a:moveTo>
                  <a:pt x="423672" y="0"/>
                </a:moveTo>
                <a:lnTo>
                  <a:pt x="423672" y="458723"/>
                </a:lnTo>
                <a:lnTo>
                  <a:pt x="304800" y="458723"/>
                </a:lnTo>
                <a:lnTo>
                  <a:pt x="304800" y="305562"/>
                </a:lnTo>
                <a:lnTo>
                  <a:pt x="0" y="611886"/>
                </a:lnTo>
                <a:lnTo>
                  <a:pt x="304800" y="917447"/>
                </a:lnTo>
                <a:lnTo>
                  <a:pt x="304800" y="765048"/>
                </a:lnTo>
                <a:lnTo>
                  <a:pt x="423672" y="765048"/>
                </a:lnTo>
                <a:lnTo>
                  <a:pt x="423672" y="1223772"/>
                </a:lnTo>
                <a:lnTo>
                  <a:pt x="1908048" y="1223771"/>
                </a:lnTo>
                <a:lnTo>
                  <a:pt x="1908048" y="0"/>
                </a:lnTo>
                <a:lnTo>
                  <a:pt x="4236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33410" y="4437253"/>
            <a:ext cx="124904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Esclavización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  gran </a:t>
            </a:r>
            <a:r>
              <a:rPr sz="1400" spc="-10" dirty="0">
                <a:latin typeface="Arial"/>
                <a:cs typeface="Arial"/>
              </a:rPr>
              <a:t>escala 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Angola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10403" y="2422779"/>
            <a:ext cx="2160270" cy="1728470"/>
          </a:xfrm>
          <a:custGeom>
            <a:avLst/>
            <a:gdLst/>
            <a:ahLst/>
            <a:cxnLst/>
            <a:rect l="l" t="t" r="r" b="b"/>
            <a:pathLst>
              <a:path w="2160270" h="1728470">
                <a:moveTo>
                  <a:pt x="195072" y="1398892"/>
                </a:moveTo>
                <a:lnTo>
                  <a:pt x="195072" y="574548"/>
                </a:lnTo>
                <a:lnTo>
                  <a:pt x="194310" y="575310"/>
                </a:lnTo>
                <a:lnTo>
                  <a:pt x="194244" y="574744"/>
                </a:lnTo>
                <a:lnTo>
                  <a:pt x="149476" y="585355"/>
                </a:lnTo>
                <a:lnTo>
                  <a:pt x="108079" y="605867"/>
                </a:lnTo>
                <a:lnTo>
                  <a:pt x="71907" y="634870"/>
                </a:lnTo>
                <a:lnTo>
                  <a:pt x="41987" y="671150"/>
                </a:lnTo>
                <a:lnTo>
                  <a:pt x="19345" y="713496"/>
                </a:lnTo>
                <a:lnTo>
                  <a:pt x="5007" y="760693"/>
                </a:lnTo>
                <a:lnTo>
                  <a:pt x="0" y="811530"/>
                </a:lnTo>
                <a:lnTo>
                  <a:pt x="4809" y="861230"/>
                </a:lnTo>
                <a:lnTo>
                  <a:pt x="18726" y="907932"/>
                </a:lnTo>
                <a:lnTo>
                  <a:pt x="40983" y="950281"/>
                </a:lnTo>
                <a:lnTo>
                  <a:pt x="70811" y="986924"/>
                </a:lnTo>
                <a:lnTo>
                  <a:pt x="105917" y="1015276"/>
                </a:lnTo>
                <a:lnTo>
                  <a:pt x="106680" y="1014222"/>
                </a:lnTo>
                <a:lnTo>
                  <a:pt x="107442" y="1016508"/>
                </a:lnTo>
                <a:lnTo>
                  <a:pt x="107442" y="1338162"/>
                </a:lnTo>
                <a:lnTo>
                  <a:pt x="111442" y="1343406"/>
                </a:lnTo>
                <a:lnTo>
                  <a:pt x="143833" y="1372323"/>
                </a:lnTo>
                <a:lnTo>
                  <a:pt x="180975" y="1394150"/>
                </a:lnTo>
                <a:lnTo>
                  <a:pt x="195072" y="1398892"/>
                </a:lnTo>
                <a:close/>
              </a:path>
              <a:path w="2160270" h="1728470">
                <a:moveTo>
                  <a:pt x="107442" y="1338162"/>
                </a:moveTo>
                <a:lnTo>
                  <a:pt x="107442" y="1016508"/>
                </a:lnTo>
                <a:lnTo>
                  <a:pt x="105917" y="1015276"/>
                </a:lnTo>
                <a:lnTo>
                  <a:pt x="81319" y="1049321"/>
                </a:lnTo>
                <a:lnTo>
                  <a:pt x="62674" y="1088707"/>
                </a:lnTo>
                <a:lnTo>
                  <a:pt x="51173" y="1131236"/>
                </a:lnTo>
                <a:lnTo>
                  <a:pt x="47244" y="1175766"/>
                </a:lnTo>
                <a:lnTo>
                  <a:pt x="51702" y="1223578"/>
                </a:lnTo>
                <a:lnTo>
                  <a:pt x="64484" y="1268087"/>
                </a:lnTo>
                <a:lnTo>
                  <a:pt x="84695" y="1308345"/>
                </a:lnTo>
                <a:lnTo>
                  <a:pt x="107442" y="1338162"/>
                </a:lnTo>
                <a:close/>
              </a:path>
              <a:path w="2160270" h="1728470">
                <a:moveTo>
                  <a:pt x="1123188" y="1726714"/>
                </a:moveTo>
                <a:lnTo>
                  <a:pt x="1123188" y="135636"/>
                </a:lnTo>
                <a:lnTo>
                  <a:pt x="1082873" y="100036"/>
                </a:lnTo>
                <a:lnTo>
                  <a:pt x="1037272" y="73723"/>
                </a:lnTo>
                <a:lnTo>
                  <a:pt x="987956" y="57411"/>
                </a:lnTo>
                <a:lnTo>
                  <a:pt x="936498" y="51816"/>
                </a:lnTo>
                <a:lnTo>
                  <a:pt x="887832" y="56659"/>
                </a:lnTo>
                <a:lnTo>
                  <a:pt x="841558" y="70753"/>
                </a:lnTo>
                <a:lnTo>
                  <a:pt x="798671" y="93440"/>
                </a:lnTo>
                <a:lnTo>
                  <a:pt x="760165" y="124064"/>
                </a:lnTo>
                <a:lnTo>
                  <a:pt x="727036" y="161970"/>
                </a:lnTo>
                <a:lnTo>
                  <a:pt x="700278" y="206502"/>
                </a:lnTo>
                <a:lnTo>
                  <a:pt x="699516" y="208026"/>
                </a:lnTo>
                <a:lnTo>
                  <a:pt x="659451" y="186344"/>
                </a:lnTo>
                <a:lnTo>
                  <a:pt x="617315" y="170592"/>
                </a:lnTo>
                <a:lnTo>
                  <a:pt x="573607" y="160984"/>
                </a:lnTo>
                <a:lnTo>
                  <a:pt x="528828" y="157734"/>
                </a:lnTo>
                <a:lnTo>
                  <a:pt x="482968" y="161090"/>
                </a:lnTo>
                <a:lnTo>
                  <a:pt x="439000" y="170867"/>
                </a:lnTo>
                <a:lnTo>
                  <a:pt x="397323" y="186630"/>
                </a:lnTo>
                <a:lnTo>
                  <a:pt x="358337" y="207941"/>
                </a:lnTo>
                <a:lnTo>
                  <a:pt x="322441" y="234363"/>
                </a:lnTo>
                <a:lnTo>
                  <a:pt x="290036" y="265461"/>
                </a:lnTo>
                <a:lnTo>
                  <a:pt x="261519" y="300798"/>
                </a:lnTo>
                <a:lnTo>
                  <a:pt x="237292" y="339936"/>
                </a:lnTo>
                <a:lnTo>
                  <a:pt x="217753" y="382440"/>
                </a:lnTo>
                <a:lnTo>
                  <a:pt x="203302" y="427873"/>
                </a:lnTo>
                <a:lnTo>
                  <a:pt x="194338" y="475798"/>
                </a:lnTo>
                <a:lnTo>
                  <a:pt x="191262" y="525780"/>
                </a:lnTo>
                <a:lnTo>
                  <a:pt x="191416" y="538233"/>
                </a:lnTo>
                <a:lnTo>
                  <a:pt x="191928" y="550545"/>
                </a:lnTo>
                <a:lnTo>
                  <a:pt x="192869" y="562856"/>
                </a:lnTo>
                <a:lnTo>
                  <a:pt x="194244" y="574744"/>
                </a:lnTo>
                <a:lnTo>
                  <a:pt x="195072" y="574548"/>
                </a:lnTo>
                <a:lnTo>
                  <a:pt x="195072" y="1398892"/>
                </a:lnTo>
                <a:lnTo>
                  <a:pt x="221974" y="1407940"/>
                </a:lnTo>
                <a:lnTo>
                  <a:pt x="265938" y="1412748"/>
                </a:lnTo>
                <a:lnTo>
                  <a:pt x="274320" y="1412748"/>
                </a:lnTo>
                <a:lnTo>
                  <a:pt x="291084" y="1411224"/>
                </a:lnTo>
                <a:lnTo>
                  <a:pt x="291084" y="1415275"/>
                </a:lnTo>
                <a:lnTo>
                  <a:pt x="314755" y="1454531"/>
                </a:lnTo>
                <a:lnTo>
                  <a:pt x="343857" y="1492338"/>
                </a:lnTo>
                <a:lnTo>
                  <a:pt x="376484" y="1525919"/>
                </a:lnTo>
                <a:lnTo>
                  <a:pt x="412253" y="1555021"/>
                </a:lnTo>
                <a:lnTo>
                  <a:pt x="450782" y="1579394"/>
                </a:lnTo>
                <a:lnTo>
                  <a:pt x="491687" y="1598788"/>
                </a:lnTo>
                <a:lnTo>
                  <a:pt x="534587" y="1612952"/>
                </a:lnTo>
                <a:lnTo>
                  <a:pt x="579099" y="1621634"/>
                </a:lnTo>
                <a:lnTo>
                  <a:pt x="624840" y="1624584"/>
                </a:lnTo>
                <a:lnTo>
                  <a:pt x="677025" y="1620750"/>
                </a:lnTo>
                <a:lnTo>
                  <a:pt x="727995" y="1609344"/>
                </a:lnTo>
                <a:lnTo>
                  <a:pt x="777109" y="1590508"/>
                </a:lnTo>
                <a:lnTo>
                  <a:pt x="822960" y="1564813"/>
                </a:lnTo>
                <a:lnTo>
                  <a:pt x="822960" y="1564386"/>
                </a:lnTo>
                <a:lnTo>
                  <a:pt x="823722" y="1564386"/>
                </a:lnTo>
                <a:lnTo>
                  <a:pt x="823722" y="1565454"/>
                </a:lnTo>
                <a:lnTo>
                  <a:pt x="852531" y="1605851"/>
                </a:lnTo>
                <a:lnTo>
                  <a:pt x="886634" y="1641852"/>
                </a:lnTo>
                <a:lnTo>
                  <a:pt x="924670" y="1672054"/>
                </a:lnTo>
                <a:lnTo>
                  <a:pt x="966038" y="1696125"/>
                </a:lnTo>
                <a:lnTo>
                  <a:pt x="1010138" y="1713731"/>
                </a:lnTo>
                <a:lnTo>
                  <a:pt x="1056371" y="1724539"/>
                </a:lnTo>
                <a:lnTo>
                  <a:pt x="1104138" y="1728216"/>
                </a:lnTo>
                <a:lnTo>
                  <a:pt x="1123188" y="1726714"/>
                </a:lnTo>
                <a:close/>
              </a:path>
              <a:path w="2160270" h="1728470">
                <a:moveTo>
                  <a:pt x="291084" y="1415275"/>
                </a:moveTo>
                <a:lnTo>
                  <a:pt x="291084" y="1411224"/>
                </a:lnTo>
                <a:lnTo>
                  <a:pt x="289560" y="1412748"/>
                </a:lnTo>
                <a:lnTo>
                  <a:pt x="291084" y="1415275"/>
                </a:lnTo>
                <a:close/>
              </a:path>
              <a:path w="2160270" h="1728470">
                <a:moveTo>
                  <a:pt x="823177" y="1564691"/>
                </a:moveTo>
                <a:lnTo>
                  <a:pt x="822960" y="1564386"/>
                </a:lnTo>
                <a:lnTo>
                  <a:pt x="822960" y="1564813"/>
                </a:lnTo>
                <a:lnTo>
                  <a:pt x="823177" y="1564691"/>
                </a:lnTo>
                <a:close/>
              </a:path>
              <a:path w="2160270" h="1728470">
                <a:moveTo>
                  <a:pt x="823722" y="1565454"/>
                </a:moveTo>
                <a:lnTo>
                  <a:pt x="823722" y="1564386"/>
                </a:lnTo>
                <a:lnTo>
                  <a:pt x="823177" y="1564691"/>
                </a:lnTo>
                <a:lnTo>
                  <a:pt x="823722" y="1565454"/>
                </a:lnTo>
                <a:close/>
              </a:path>
              <a:path w="2160270" h="1728470">
                <a:moveTo>
                  <a:pt x="1915668" y="217170"/>
                </a:moveTo>
                <a:lnTo>
                  <a:pt x="1901854" y="165551"/>
                </a:lnTo>
                <a:lnTo>
                  <a:pt x="1879429" y="119131"/>
                </a:lnTo>
                <a:lnTo>
                  <a:pt x="1849487" y="78910"/>
                </a:lnTo>
                <a:lnTo>
                  <a:pt x="1813120" y="45886"/>
                </a:lnTo>
                <a:lnTo>
                  <a:pt x="1771421" y="21060"/>
                </a:lnTo>
                <a:lnTo>
                  <a:pt x="1725483" y="5431"/>
                </a:lnTo>
                <a:lnTo>
                  <a:pt x="1676400" y="0"/>
                </a:lnTo>
                <a:lnTo>
                  <a:pt x="1623679" y="6274"/>
                </a:lnTo>
                <a:lnTo>
                  <a:pt x="1574101" y="24479"/>
                </a:lnTo>
                <a:lnTo>
                  <a:pt x="1529381" y="53685"/>
                </a:lnTo>
                <a:lnTo>
                  <a:pt x="1491234" y="92964"/>
                </a:lnTo>
                <a:lnTo>
                  <a:pt x="1491234" y="93726"/>
                </a:lnTo>
                <a:lnTo>
                  <a:pt x="1456372" y="54006"/>
                </a:lnTo>
                <a:lnTo>
                  <a:pt x="1414653" y="24574"/>
                </a:lnTo>
                <a:lnTo>
                  <a:pt x="1367790" y="6286"/>
                </a:lnTo>
                <a:lnTo>
                  <a:pt x="1317498" y="0"/>
                </a:lnTo>
                <a:lnTo>
                  <a:pt x="1269193" y="5955"/>
                </a:lnTo>
                <a:lnTo>
                  <a:pt x="1224034" y="23140"/>
                </a:lnTo>
                <a:lnTo>
                  <a:pt x="1183520" y="50529"/>
                </a:lnTo>
                <a:lnTo>
                  <a:pt x="1149150" y="87099"/>
                </a:lnTo>
                <a:lnTo>
                  <a:pt x="1122426" y="131826"/>
                </a:lnTo>
                <a:lnTo>
                  <a:pt x="1123188" y="135636"/>
                </a:lnTo>
                <a:lnTo>
                  <a:pt x="1123188" y="1726714"/>
                </a:lnTo>
                <a:lnTo>
                  <a:pt x="1199832" y="1713143"/>
                </a:lnTo>
                <a:lnTo>
                  <a:pt x="1244289" y="1694998"/>
                </a:lnTo>
                <a:lnTo>
                  <a:pt x="1285717" y="1670400"/>
                </a:lnTo>
                <a:lnTo>
                  <a:pt x="1323539" y="1639812"/>
                </a:lnTo>
                <a:lnTo>
                  <a:pt x="1357178" y="1603699"/>
                </a:lnTo>
                <a:lnTo>
                  <a:pt x="1386057" y="1562525"/>
                </a:lnTo>
                <a:lnTo>
                  <a:pt x="1409598" y="1516754"/>
                </a:lnTo>
                <a:lnTo>
                  <a:pt x="1427226" y="1466850"/>
                </a:lnTo>
                <a:lnTo>
                  <a:pt x="1427226" y="1468374"/>
                </a:lnTo>
                <a:lnTo>
                  <a:pt x="1463159" y="1489055"/>
                </a:lnTo>
                <a:lnTo>
                  <a:pt x="1500949" y="1504092"/>
                </a:lnTo>
                <a:lnTo>
                  <a:pt x="1540168" y="1513272"/>
                </a:lnTo>
                <a:lnTo>
                  <a:pt x="1580388" y="1516380"/>
                </a:lnTo>
                <a:lnTo>
                  <a:pt x="1627174" y="1512302"/>
                </a:lnTo>
                <a:lnTo>
                  <a:pt x="1671584" y="1500493"/>
                </a:lnTo>
                <a:lnTo>
                  <a:pt x="1713021" y="1481589"/>
                </a:lnTo>
                <a:lnTo>
                  <a:pt x="1750893" y="1456224"/>
                </a:lnTo>
                <a:lnTo>
                  <a:pt x="1784603" y="1425035"/>
                </a:lnTo>
                <a:lnTo>
                  <a:pt x="1813560" y="1388656"/>
                </a:lnTo>
                <a:lnTo>
                  <a:pt x="1837166" y="1347724"/>
                </a:lnTo>
                <a:lnTo>
                  <a:pt x="1854829" y="1302873"/>
                </a:lnTo>
                <a:lnTo>
                  <a:pt x="1865955" y="1254740"/>
                </a:lnTo>
                <a:lnTo>
                  <a:pt x="1869186" y="1213650"/>
                </a:lnTo>
                <a:lnTo>
                  <a:pt x="1869186" y="1203198"/>
                </a:lnTo>
                <a:lnTo>
                  <a:pt x="1913578" y="1192996"/>
                </a:lnTo>
                <a:lnTo>
                  <a:pt x="1914144" y="1192778"/>
                </a:lnTo>
                <a:lnTo>
                  <a:pt x="1914144" y="217932"/>
                </a:lnTo>
                <a:lnTo>
                  <a:pt x="1915668" y="217170"/>
                </a:lnTo>
                <a:close/>
              </a:path>
              <a:path w="2160270" h="1728470">
                <a:moveTo>
                  <a:pt x="1869948" y="1203960"/>
                </a:moveTo>
                <a:lnTo>
                  <a:pt x="1869186" y="1203198"/>
                </a:lnTo>
                <a:lnTo>
                  <a:pt x="1869186" y="1213650"/>
                </a:lnTo>
                <a:lnTo>
                  <a:pt x="1869948" y="1203960"/>
                </a:lnTo>
                <a:close/>
              </a:path>
              <a:path w="2160270" h="1728470">
                <a:moveTo>
                  <a:pt x="2111502" y="498348"/>
                </a:moveTo>
                <a:lnTo>
                  <a:pt x="2107803" y="450075"/>
                </a:lnTo>
                <a:lnTo>
                  <a:pt x="2097059" y="404062"/>
                </a:lnTo>
                <a:lnTo>
                  <a:pt x="2079797" y="361067"/>
                </a:lnTo>
                <a:lnTo>
                  <a:pt x="2056542" y="321849"/>
                </a:lnTo>
                <a:lnTo>
                  <a:pt x="2027823" y="287168"/>
                </a:lnTo>
                <a:lnTo>
                  <a:pt x="1994165" y="257782"/>
                </a:lnTo>
                <a:lnTo>
                  <a:pt x="1956097" y="234450"/>
                </a:lnTo>
                <a:lnTo>
                  <a:pt x="1914144" y="217932"/>
                </a:lnTo>
                <a:lnTo>
                  <a:pt x="1914144" y="1192778"/>
                </a:lnTo>
                <a:lnTo>
                  <a:pt x="1955488" y="1176828"/>
                </a:lnTo>
                <a:lnTo>
                  <a:pt x="1994546" y="1155150"/>
                </a:lnTo>
                <a:lnTo>
                  <a:pt x="2030386" y="1128420"/>
                </a:lnTo>
                <a:lnTo>
                  <a:pt x="2062640" y="1097093"/>
                </a:lnTo>
                <a:lnTo>
                  <a:pt x="2089404" y="1063552"/>
                </a:lnTo>
                <a:lnTo>
                  <a:pt x="2089404" y="613410"/>
                </a:lnTo>
                <a:lnTo>
                  <a:pt x="2098964" y="585573"/>
                </a:lnTo>
                <a:lnTo>
                  <a:pt x="2105882" y="557022"/>
                </a:lnTo>
                <a:lnTo>
                  <a:pt x="2110085" y="527899"/>
                </a:lnTo>
                <a:lnTo>
                  <a:pt x="2111502" y="498348"/>
                </a:lnTo>
                <a:close/>
              </a:path>
              <a:path w="2160270" h="1728470">
                <a:moveTo>
                  <a:pt x="2160270" y="838200"/>
                </a:moveTo>
                <a:lnTo>
                  <a:pt x="2157368" y="789730"/>
                </a:lnTo>
                <a:lnTo>
                  <a:pt x="2148760" y="742504"/>
                </a:lnTo>
                <a:lnTo>
                  <a:pt x="2134593" y="697034"/>
                </a:lnTo>
                <a:lnTo>
                  <a:pt x="2115013" y="653832"/>
                </a:lnTo>
                <a:lnTo>
                  <a:pt x="2090166" y="613410"/>
                </a:lnTo>
                <a:lnTo>
                  <a:pt x="2089404" y="613410"/>
                </a:lnTo>
                <a:lnTo>
                  <a:pt x="2089404" y="1063552"/>
                </a:lnTo>
                <a:lnTo>
                  <a:pt x="2090940" y="1061627"/>
                </a:lnTo>
                <a:lnTo>
                  <a:pt x="2114918" y="1022479"/>
                </a:lnTo>
                <a:lnTo>
                  <a:pt x="2134208" y="980105"/>
                </a:lnTo>
                <a:lnTo>
                  <a:pt x="2148442" y="934963"/>
                </a:lnTo>
                <a:lnTo>
                  <a:pt x="2157251" y="887509"/>
                </a:lnTo>
                <a:lnTo>
                  <a:pt x="2160270" y="83820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0403" y="2422779"/>
            <a:ext cx="2160270" cy="1728470"/>
          </a:xfrm>
          <a:custGeom>
            <a:avLst/>
            <a:gdLst/>
            <a:ahLst/>
            <a:cxnLst/>
            <a:rect l="l" t="t" r="r" b="b"/>
            <a:pathLst>
              <a:path w="2160270" h="1728470">
                <a:moveTo>
                  <a:pt x="195072" y="574548"/>
                </a:moveTo>
                <a:lnTo>
                  <a:pt x="149476" y="585355"/>
                </a:lnTo>
                <a:lnTo>
                  <a:pt x="108079" y="605867"/>
                </a:lnTo>
                <a:lnTo>
                  <a:pt x="71907" y="634870"/>
                </a:lnTo>
                <a:lnTo>
                  <a:pt x="41987" y="671150"/>
                </a:lnTo>
                <a:lnTo>
                  <a:pt x="19345" y="713496"/>
                </a:lnTo>
                <a:lnTo>
                  <a:pt x="5007" y="760693"/>
                </a:lnTo>
                <a:lnTo>
                  <a:pt x="0" y="811530"/>
                </a:lnTo>
                <a:lnTo>
                  <a:pt x="4809" y="861230"/>
                </a:lnTo>
                <a:lnTo>
                  <a:pt x="18726" y="907932"/>
                </a:lnTo>
                <a:lnTo>
                  <a:pt x="40983" y="950281"/>
                </a:lnTo>
                <a:lnTo>
                  <a:pt x="70811" y="986924"/>
                </a:lnTo>
                <a:lnTo>
                  <a:pt x="107442" y="1016508"/>
                </a:lnTo>
                <a:lnTo>
                  <a:pt x="81319" y="1049321"/>
                </a:lnTo>
                <a:lnTo>
                  <a:pt x="62674" y="1088707"/>
                </a:lnTo>
                <a:lnTo>
                  <a:pt x="51173" y="1131236"/>
                </a:lnTo>
                <a:lnTo>
                  <a:pt x="47244" y="1175766"/>
                </a:lnTo>
                <a:lnTo>
                  <a:pt x="51702" y="1223578"/>
                </a:lnTo>
                <a:lnTo>
                  <a:pt x="64484" y="1268087"/>
                </a:lnTo>
                <a:lnTo>
                  <a:pt x="84695" y="1308345"/>
                </a:lnTo>
                <a:lnTo>
                  <a:pt x="111442" y="1343406"/>
                </a:lnTo>
                <a:lnTo>
                  <a:pt x="143833" y="1372323"/>
                </a:lnTo>
                <a:lnTo>
                  <a:pt x="180975" y="1394150"/>
                </a:lnTo>
                <a:lnTo>
                  <a:pt x="221974" y="1407940"/>
                </a:lnTo>
                <a:lnTo>
                  <a:pt x="265938" y="1412748"/>
                </a:lnTo>
                <a:lnTo>
                  <a:pt x="274320" y="1412748"/>
                </a:lnTo>
                <a:lnTo>
                  <a:pt x="282702" y="1411986"/>
                </a:lnTo>
                <a:lnTo>
                  <a:pt x="291084" y="1411224"/>
                </a:lnTo>
                <a:lnTo>
                  <a:pt x="314755" y="1454531"/>
                </a:lnTo>
                <a:lnTo>
                  <a:pt x="343857" y="1492338"/>
                </a:lnTo>
                <a:lnTo>
                  <a:pt x="376484" y="1525919"/>
                </a:lnTo>
                <a:lnTo>
                  <a:pt x="412253" y="1555021"/>
                </a:lnTo>
                <a:lnTo>
                  <a:pt x="450782" y="1579394"/>
                </a:lnTo>
                <a:lnTo>
                  <a:pt x="491687" y="1598788"/>
                </a:lnTo>
                <a:lnTo>
                  <a:pt x="534587" y="1612952"/>
                </a:lnTo>
                <a:lnTo>
                  <a:pt x="579099" y="1621634"/>
                </a:lnTo>
                <a:lnTo>
                  <a:pt x="624840" y="1624584"/>
                </a:lnTo>
                <a:lnTo>
                  <a:pt x="677025" y="1620750"/>
                </a:lnTo>
                <a:lnTo>
                  <a:pt x="727995" y="1609344"/>
                </a:lnTo>
                <a:lnTo>
                  <a:pt x="777109" y="1590508"/>
                </a:lnTo>
                <a:lnTo>
                  <a:pt x="823722" y="1564386"/>
                </a:lnTo>
                <a:lnTo>
                  <a:pt x="852531" y="1605851"/>
                </a:lnTo>
                <a:lnTo>
                  <a:pt x="886634" y="1641852"/>
                </a:lnTo>
                <a:lnTo>
                  <a:pt x="924670" y="1672054"/>
                </a:lnTo>
                <a:lnTo>
                  <a:pt x="966038" y="1696125"/>
                </a:lnTo>
                <a:lnTo>
                  <a:pt x="1010138" y="1713731"/>
                </a:lnTo>
                <a:lnTo>
                  <a:pt x="1056371" y="1724539"/>
                </a:lnTo>
                <a:lnTo>
                  <a:pt x="1104138" y="1728216"/>
                </a:lnTo>
                <a:lnTo>
                  <a:pt x="1152922" y="1724370"/>
                </a:lnTo>
                <a:lnTo>
                  <a:pt x="1199832" y="1713143"/>
                </a:lnTo>
                <a:lnTo>
                  <a:pt x="1244289" y="1694998"/>
                </a:lnTo>
                <a:lnTo>
                  <a:pt x="1285717" y="1670400"/>
                </a:lnTo>
                <a:lnTo>
                  <a:pt x="1323539" y="1639812"/>
                </a:lnTo>
                <a:lnTo>
                  <a:pt x="1357178" y="1603699"/>
                </a:lnTo>
                <a:lnTo>
                  <a:pt x="1386057" y="1562525"/>
                </a:lnTo>
                <a:lnTo>
                  <a:pt x="1409598" y="1516754"/>
                </a:lnTo>
                <a:lnTo>
                  <a:pt x="1427226" y="1466850"/>
                </a:lnTo>
                <a:lnTo>
                  <a:pt x="1427226" y="1468374"/>
                </a:lnTo>
                <a:lnTo>
                  <a:pt x="1463159" y="1489055"/>
                </a:lnTo>
                <a:lnTo>
                  <a:pt x="1500949" y="1504092"/>
                </a:lnTo>
                <a:lnTo>
                  <a:pt x="1540168" y="1513272"/>
                </a:lnTo>
                <a:lnTo>
                  <a:pt x="1580388" y="1516380"/>
                </a:lnTo>
                <a:lnTo>
                  <a:pt x="1627174" y="1512302"/>
                </a:lnTo>
                <a:lnTo>
                  <a:pt x="1671584" y="1500493"/>
                </a:lnTo>
                <a:lnTo>
                  <a:pt x="1713021" y="1481589"/>
                </a:lnTo>
                <a:lnTo>
                  <a:pt x="1750893" y="1456224"/>
                </a:lnTo>
                <a:lnTo>
                  <a:pt x="1784603" y="1425035"/>
                </a:lnTo>
                <a:lnTo>
                  <a:pt x="1813560" y="1388656"/>
                </a:lnTo>
                <a:lnTo>
                  <a:pt x="1837166" y="1347724"/>
                </a:lnTo>
                <a:lnTo>
                  <a:pt x="1854829" y="1302873"/>
                </a:lnTo>
                <a:lnTo>
                  <a:pt x="1865955" y="1254740"/>
                </a:lnTo>
                <a:lnTo>
                  <a:pt x="1869948" y="1203960"/>
                </a:lnTo>
                <a:lnTo>
                  <a:pt x="1869186" y="1203198"/>
                </a:lnTo>
                <a:lnTo>
                  <a:pt x="1913578" y="1192996"/>
                </a:lnTo>
                <a:lnTo>
                  <a:pt x="1955488" y="1176828"/>
                </a:lnTo>
                <a:lnTo>
                  <a:pt x="1994546" y="1155150"/>
                </a:lnTo>
                <a:lnTo>
                  <a:pt x="2030386" y="1128420"/>
                </a:lnTo>
                <a:lnTo>
                  <a:pt x="2062640" y="1097093"/>
                </a:lnTo>
                <a:lnTo>
                  <a:pt x="2090940" y="1061627"/>
                </a:lnTo>
                <a:lnTo>
                  <a:pt x="2114918" y="1022479"/>
                </a:lnTo>
                <a:lnTo>
                  <a:pt x="2134208" y="980105"/>
                </a:lnTo>
                <a:lnTo>
                  <a:pt x="2148442" y="934963"/>
                </a:lnTo>
                <a:lnTo>
                  <a:pt x="2157251" y="887509"/>
                </a:lnTo>
                <a:lnTo>
                  <a:pt x="2160270" y="838200"/>
                </a:lnTo>
                <a:lnTo>
                  <a:pt x="2157368" y="789730"/>
                </a:lnTo>
                <a:lnTo>
                  <a:pt x="2148760" y="742504"/>
                </a:lnTo>
                <a:lnTo>
                  <a:pt x="2134593" y="697034"/>
                </a:lnTo>
                <a:lnTo>
                  <a:pt x="2115013" y="653832"/>
                </a:lnTo>
                <a:lnTo>
                  <a:pt x="2090166" y="613410"/>
                </a:lnTo>
                <a:lnTo>
                  <a:pt x="2089404" y="613410"/>
                </a:lnTo>
                <a:lnTo>
                  <a:pt x="2098964" y="585573"/>
                </a:lnTo>
                <a:lnTo>
                  <a:pt x="2105882" y="557022"/>
                </a:lnTo>
                <a:lnTo>
                  <a:pt x="2110085" y="527899"/>
                </a:lnTo>
                <a:lnTo>
                  <a:pt x="2111502" y="498348"/>
                </a:lnTo>
                <a:lnTo>
                  <a:pt x="2107803" y="450075"/>
                </a:lnTo>
                <a:lnTo>
                  <a:pt x="2097059" y="404062"/>
                </a:lnTo>
                <a:lnTo>
                  <a:pt x="2079797" y="361067"/>
                </a:lnTo>
                <a:lnTo>
                  <a:pt x="2056542" y="321849"/>
                </a:lnTo>
                <a:lnTo>
                  <a:pt x="2027823" y="287168"/>
                </a:lnTo>
                <a:lnTo>
                  <a:pt x="1994165" y="257782"/>
                </a:lnTo>
                <a:lnTo>
                  <a:pt x="1956097" y="234450"/>
                </a:lnTo>
                <a:lnTo>
                  <a:pt x="1914144" y="217932"/>
                </a:lnTo>
                <a:lnTo>
                  <a:pt x="1915668" y="217170"/>
                </a:lnTo>
                <a:lnTo>
                  <a:pt x="1901854" y="165551"/>
                </a:lnTo>
                <a:lnTo>
                  <a:pt x="1879429" y="119131"/>
                </a:lnTo>
                <a:lnTo>
                  <a:pt x="1849487" y="78910"/>
                </a:lnTo>
                <a:lnTo>
                  <a:pt x="1813120" y="45886"/>
                </a:lnTo>
                <a:lnTo>
                  <a:pt x="1771421" y="21060"/>
                </a:lnTo>
                <a:lnTo>
                  <a:pt x="1725483" y="5431"/>
                </a:lnTo>
                <a:lnTo>
                  <a:pt x="1676400" y="0"/>
                </a:lnTo>
                <a:lnTo>
                  <a:pt x="1623679" y="6274"/>
                </a:lnTo>
                <a:lnTo>
                  <a:pt x="1574101" y="24479"/>
                </a:lnTo>
                <a:lnTo>
                  <a:pt x="1529381" y="53685"/>
                </a:lnTo>
                <a:lnTo>
                  <a:pt x="1491234" y="92964"/>
                </a:lnTo>
                <a:lnTo>
                  <a:pt x="1491234" y="93726"/>
                </a:lnTo>
                <a:lnTo>
                  <a:pt x="1456372" y="54006"/>
                </a:lnTo>
                <a:lnTo>
                  <a:pt x="1414653" y="24574"/>
                </a:lnTo>
                <a:lnTo>
                  <a:pt x="1367790" y="6286"/>
                </a:lnTo>
                <a:lnTo>
                  <a:pt x="1317498" y="0"/>
                </a:lnTo>
                <a:lnTo>
                  <a:pt x="1269193" y="5955"/>
                </a:lnTo>
                <a:lnTo>
                  <a:pt x="1224034" y="23140"/>
                </a:lnTo>
                <a:lnTo>
                  <a:pt x="1183520" y="50529"/>
                </a:lnTo>
                <a:lnTo>
                  <a:pt x="1149150" y="87099"/>
                </a:lnTo>
                <a:lnTo>
                  <a:pt x="1122426" y="131826"/>
                </a:lnTo>
                <a:lnTo>
                  <a:pt x="1123188" y="135636"/>
                </a:lnTo>
                <a:lnTo>
                  <a:pt x="1082873" y="100036"/>
                </a:lnTo>
                <a:lnTo>
                  <a:pt x="1037272" y="73723"/>
                </a:lnTo>
                <a:lnTo>
                  <a:pt x="987956" y="57411"/>
                </a:lnTo>
                <a:lnTo>
                  <a:pt x="936498" y="51816"/>
                </a:lnTo>
                <a:lnTo>
                  <a:pt x="887832" y="56659"/>
                </a:lnTo>
                <a:lnTo>
                  <a:pt x="841558" y="70753"/>
                </a:lnTo>
                <a:lnTo>
                  <a:pt x="798671" y="93440"/>
                </a:lnTo>
                <a:lnTo>
                  <a:pt x="760165" y="124064"/>
                </a:lnTo>
                <a:lnTo>
                  <a:pt x="727036" y="161970"/>
                </a:lnTo>
                <a:lnTo>
                  <a:pt x="700278" y="206502"/>
                </a:lnTo>
                <a:lnTo>
                  <a:pt x="699516" y="208026"/>
                </a:lnTo>
                <a:lnTo>
                  <a:pt x="659451" y="186344"/>
                </a:lnTo>
                <a:lnTo>
                  <a:pt x="617315" y="170592"/>
                </a:lnTo>
                <a:lnTo>
                  <a:pt x="573607" y="160984"/>
                </a:lnTo>
                <a:lnTo>
                  <a:pt x="528828" y="157734"/>
                </a:lnTo>
                <a:lnTo>
                  <a:pt x="482968" y="161090"/>
                </a:lnTo>
                <a:lnTo>
                  <a:pt x="439000" y="170867"/>
                </a:lnTo>
                <a:lnTo>
                  <a:pt x="397323" y="186630"/>
                </a:lnTo>
                <a:lnTo>
                  <a:pt x="358337" y="207941"/>
                </a:lnTo>
                <a:lnTo>
                  <a:pt x="322441" y="234363"/>
                </a:lnTo>
                <a:lnTo>
                  <a:pt x="290036" y="265461"/>
                </a:lnTo>
                <a:lnTo>
                  <a:pt x="261519" y="300798"/>
                </a:lnTo>
                <a:lnTo>
                  <a:pt x="237292" y="339936"/>
                </a:lnTo>
                <a:lnTo>
                  <a:pt x="217753" y="382440"/>
                </a:lnTo>
                <a:lnTo>
                  <a:pt x="203302" y="427873"/>
                </a:lnTo>
                <a:lnTo>
                  <a:pt x="194338" y="475798"/>
                </a:lnTo>
                <a:lnTo>
                  <a:pt x="191262" y="525780"/>
                </a:lnTo>
                <a:lnTo>
                  <a:pt x="191416" y="538233"/>
                </a:lnTo>
                <a:lnTo>
                  <a:pt x="191928" y="550545"/>
                </a:lnTo>
                <a:lnTo>
                  <a:pt x="192869" y="562856"/>
                </a:lnTo>
                <a:lnTo>
                  <a:pt x="194310" y="575310"/>
                </a:lnTo>
                <a:lnTo>
                  <a:pt x="195072" y="5745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7845" y="3439286"/>
            <a:ext cx="127000" cy="33020"/>
          </a:xfrm>
          <a:custGeom>
            <a:avLst/>
            <a:gdLst/>
            <a:ahLst/>
            <a:cxnLst/>
            <a:rect l="l" t="t" r="r" b="b"/>
            <a:pathLst>
              <a:path w="127000" h="33020">
                <a:moveTo>
                  <a:pt x="0" y="0"/>
                </a:moveTo>
                <a:lnTo>
                  <a:pt x="25931" y="14120"/>
                </a:lnTo>
                <a:lnTo>
                  <a:pt x="53149" y="24384"/>
                </a:lnTo>
                <a:lnTo>
                  <a:pt x="81224" y="30646"/>
                </a:lnTo>
                <a:lnTo>
                  <a:pt x="109728" y="32765"/>
                </a:lnTo>
                <a:lnTo>
                  <a:pt x="115823" y="32765"/>
                </a:lnTo>
                <a:lnTo>
                  <a:pt x="121157" y="32765"/>
                </a:lnTo>
                <a:lnTo>
                  <a:pt x="126492" y="3200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1486" y="3818763"/>
            <a:ext cx="55880" cy="15240"/>
          </a:xfrm>
          <a:custGeom>
            <a:avLst/>
            <a:gdLst/>
            <a:ahLst/>
            <a:cxnLst/>
            <a:rect l="l" t="t" r="r" b="b"/>
            <a:pathLst>
              <a:path w="55879" h="15239">
                <a:moveTo>
                  <a:pt x="0" y="15239"/>
                </a:moveTo>
                <a:lnTo>
                  <a:pt x="14156" y="12965"/>
                </a:lnTo>
                <a:lnTo>
                  <a:pt x="28098" y="9620"/>
                </a:lnTo>
                <a:lnTo>
                  <a:pt x="41898" y="5274"/>
                </a:lnTo>
                <a:lnTo>
                  <a:pt x="556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0597" y="3917822"/>
            <a:ext cx="33020" cy="69850"/>
          </a:xfrm>
          <a:custGeom>
            <a:avLst/>
            <a:gdLst/>
            <a:ahLst/>
            <a:cxnLst/>
            <a:rect l="l" t="t" r="r" b="b"/>
            <a:pathLst>
              <a:path w="33020" h="69850">
                <a:moveTo>
                  <a:pt x="0" y="0"/>
                </a:moveTo>
                <a:lnTo>
                  <a:pt x="6834" y="18121"/>
                </a:lnTo>
                <a:lnTo>
                  <a:pt x="14668" y="35814"/>
                </a:lnTo>
                <a:lnTo>
                  <a:pt x="23360" y="52935"/>
                </a:lnTo>
                <a:lnTo>
                  <a:pt x="32766" y="6934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7629" y="3813428"/>
            <a:ext cx="13335" cy="76200"/>
          </a:xfrm>
          <a:custGeom>
            <a:avLst/>
            <a:gdLst/>
            <a:ahLst/>
            <a:cxnLst/>
            <a:rect l="l" t="t" r="r" b="b"/>
            <a:pathLst>
              <a:path w="13334" h="76200">
                <a:moveTo>
                  <a:pt x="0" y="76200"/>
                </a:moveTo>
                <a:lnTo>
                  <a:pt x="4702" y="57221"/>
                </a:lnTo>
                <a:lnTo>
                  <a:pt x="8477" y="38100"/>
                </a:lnTo>
                <a:lnTo>
                  <a:pt x="11251" y="18978"/>
                </a:lnTo>
                <a:lnTo>
                  <a:pt x="1295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8044" y="3341751"/>
            <a:ext cx="162560" cy="285115"/>
          </a:xfrm>
          <a:custGeom>
            <a:avLst/>
            <a:gdLst/>
            <a:ahLst/>
            <a:cxnLst/>
            <a:rect l="l" t="t" r="r" b="b"/>
            <a:pathLst>
              <a:path w="162559" h="285114">
                <a:moveTo>
                  <a:pt x="162305" y="284988"/>
                </a:moveTo>
                <a:lnTo>
                  <a:pt x="162305" y="284226"/>
                </a:lnTo>
                <a:lnTo>
                  <a:pt x="162305" y="283463"/>
                </a:lnTo>
                <a:lnTo>
                  <a:pt x="162305" y="282702"/>
                </a:lnTo>
                <a:lnTo>
                  <a:pt x="158513" y="231892"/>
                </a:lnTo>
                <a:lnTo>
                  <a:pt x="147456" y="183202"/>
                </a:lnTo>
                <a:lnTo>
                  <a:pt x="129615" y="137444"/>
                </a:lnTo>
                <a:lnTo>
                  <a:pt x="105469" y="95432"/>
                </a:lnTo>
                <a:lnTo>
                  <a:pt x="75497" y="57978"/>
                </a:lnTo>
                <a:lnTo>
                  <a:pt x="40181" y="2589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7417" y="3036189"/>
            <a:ext cx="72390" cy="106680"/>
          </a:xfrm>
          <a:custGeom>
            <a:avLst/>
            <a:gdLst/>
            <a:ahLst/>
            <a:cxnLst/>
            <a:rect l="l" t="t" r="r" b="b"/>
            <a:pathLst>
              <a:path w="72390" h="106680">
                <a:moveTo>
                  <a:pt x="0" y="106679"/>
                </a:moveTo>
                <a:lnTo>
                  <a:pt x="22240" y="83581"/>
                </a:lnTo>
                <a:lnTo>
                  <a:pt x="41910" y="57911"/>
                </a:lnTo>
                <a:lnTo>
                  <a:pt x="58721" y="29956"/>
                </a:lnTo>
                <a:lnTo>
                  <a:pt x="7238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6070" y="2639948"/>
            <a:ext cx="3810" cy="50800"/>
          </a:xfrm>
          <a:custGeom>
            <a:avLst/>
            <a:gdLst/>
            <a:ahLst/>
            <a:cxnLst/>
            <a:rect l="l" t="t" r="r" b="b"/>
            <a:pathLst>
              <a:path w="3809" h="50800">
                <a:moveTo>
                  <a:pt x="3809" y="50291"/>
                </a:moveTo>
                <a:lnTo>
                  <a:pt x="3809" y="49529"/>
                </a:lnTo>
                <a:lnTo>
                  <a:pt x="3809" y="48005"/>
                </a:lnTo>
                <a:lnTo>
                  <a:pt x="3809" y="46481"/>
                </a:lnTo>
                <a:lnTo>
                  <a:pt x="3536" y="34932"/>
                </a:lnTo>
                <a:lnTo>
                  <a:pt x="2762" y="23240"/>
                </a:lnTo>
                <a:lnTo>
                  <a:pt x="1559" y="1154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4298" y="2515742"/>
            <a:ext cx="37465" cy="64769"/>
          </a:xfrm>
          <a:custGeom>
            <a:avLst/>
            <a:gdLst/>
            <a:ahLst/>
            <a:cxnLst/>
            <a:rect l="l" t="t" r="r" b="b"/>
            <a:pathLst>
              <a:path w="37465" h="64769">
                <a:moveTo>
                  <a:pt x="37338" y="0"/>
                </a:moveTo>
                <a:lnTo>
                  <a:pt x="26360" y="15156"/>
                </a:lnTo>
                <a:lnTo>
                  <a:pt x="16383" y="30956"/>
                </a:lnTo>
                <a:lnTo>
                  <a:pt x="7548" y="47470"/>
                </a:lnTo>
                <a:lnTo>
                  <a:pt x="0" y="6476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4541" y="2554604"/>
            <a:ext cx="18415" cy="55880"/>
          </a:xfrm>
          <a:custGeom>
            <a:avLst/>
            <a:gdLst/>
            <a:ahLst/>
            <a:cxnLst/>
            <a:rect l="l" t="t" r="r" b="b"/>
            <a:pathLst>
              <a:path w="18415" h="55880">
                <a:moveTo>
                  <a:pt x="18288" y="0"/>
                </a:moveTo>
                <a:lnTo>
                  <a:pt x="12537" y="13406"/>
                </a:lnTo>
                <a:lnTo>
                  <a:pt x="7715" y="27241"/>
                </a:lnTo>
                <a:lnTo>
                  <a:pt x="3607" y="41362"/>
                </a:lnTo>
                <a:lnTo>
                  <a:pt x="0" y="556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9919" y="2630804"/>
            <a:ext cx="66040" cy="54610"/>
          </a:xfrm>
          <a:custGeom>
            <a:avLst/>
            <a:gdLst/>
            <a:ahLst/>
            <a:cxnLst/>
            <a:rect l="l" t="t" r="r" b="b"/>
            <a:pathLst>
              <a:path w="66039" h="54610">
                <a:moveTo>
                  <a:pt x="65532" y="54101"/>
                </a:moveTo>
                <a:lnTo>
                  <a:pt x="50256" y="39112"/>
                </a:lnTo>
                <a:lnTo>
                  <a:pt x="34194" y="25050"/>
                </a:lnTo>
                <a:lnTo>
                  <a:pt x="17418" y="11989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4713" y="2998089"/>
            <a:ext cx="11430" cy="56515"/>
          </a:xfrm>
          <a:custGeom>
            <a:avLst/>
            <a:gdLst/>
            <a:ahLst/>
            <a:cxnLst/>
            <a:rect l="l" t="t" r="r" b="b"/>
            <a:pathLst>
              <a:path w="11429" h="56514">
                <a:moveTo>
                  <a:pt x="0" y="0"/>
                </a:moveTo>
                <a:lnTo>
                  <a:pt x="2000" y="14275"/>
                </a:lnTo>
                <a:lnTo>
                  <a:pt x="4572" y="28479"/>
                </a:lnTo>
                <a:lnTo>
                  <a:pt x="7715" y="42541"/>
                </a:lnTo>
                <a:lnTo>
                  <a:pt x="11430" y="5638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6401" y="4158615"/>
            <a:ext cx="360680" cy="288290"/>
          </a:xfrm>
          <a:custGeom>
            <a:avLst/>
            <a:gdLst/>
            <a:ahLst/>
            <a:cxnLst/>
            <a:rect l="l" t="t" r="r" b="b"/>
            <a:pathLst>
              <a:path w="360679" h="288289">
                <a:moveTo>
                  <a:pt x="360426" y="144018"/>
                </a:moveTo>
                <a:lnTo>
                  <a:pt x="353980" y="105833"/>
                </a:lnTo>
                <a:lnTo>
                  <a:pt x="335788" y="71458"/>
                </a:lnTo>
                <a:lnTo>
                  <a:pt x="307562" y="42291"/>
                </a:lnTo>
                <a:lnTo>
                  <a:pt x="271018" y="19727"/>
                </a:lnTo>
                <a:lnTo>
                  <a:pt x="227869" y="5164"/>
                </a:lnTo>
                <a:lnTo>
                  <a:pt x="179832" y="0"/>
                </a:lnTo>
                <a:lnTo>
                  <a:pt x="132115" y="5164"/>
                </a:lnTo>
                <a:lnTo>
                  <a:pt x="89182" y="19727"/>
                </a:lnTo>
                <a:lnTo>
                  <a:pt x="52768" y="42291"/>
                </a:lnTo>
                <a:lnTo>
                  <a:pt x="24609" y="71458"/>
                </a:lnTo>
                <a:lnTo>
                  <a:pt x="6441" y="105833"/>
                </a:lnTo>
                <a:lnTo>
                  <a:pt x="0" y="144018"/>
                </a:lnTo>
                <a:lnTo>
                  <a:pt x="6441" y="182467"/>
                </a:lnTo>
                <a:lnTo>
                  <a:pt x="24609" y="216915"/>
                </a:lnTo>
                <a:lnTo>
                  <a:pt x="52768" y="246030"/>
                </a:lnTo>
                <a:lnTo>
                  <a:pt x="89182" y="268478"/>
                </a:lnTo>
                <a:lnTo>
                  <a:pt x="132115" y="282924"/>
                </a:lnTo>
                <a:lnTo>
                  <a:pt x="179832" y="288036"/>
                </a:lnTo>
                <a:lnTo>
                  <a:pt x="227869" y="282924"/>
                </a:lnTo>
                <a:lnTo>
                  <a:pt x="271018" y="268478"/>
                </a:lnTo>
                <a:lnTo>
                  <a:pt x="307562" y="246030"/>
                </a:lnTo>
                <a:lnTo>
                  <a:pt x="335788" y="216916"/>
                </a:lnTo>
                <a:lnTo>
                  <a:pt x="353980" y="182467"/>
                </a:lnTo>
                <a:lnTo>
                  <a:pt x="360426" y="1440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6401" y="4158615"/>
            <a:ext cx="360680" cy="288290"/>
          </a:xfrm>
          <a:custGeom>
            <a:avLst/>
            <a:gdLst/>
            <a:ahLst/>
            <a:cxnLst/>
            <a:rect l="l" t="t" r="r" b="b"/>
            <a:pathLst>
              <a:path w="360679" h="288289">
                <a:moveTo>
                  <a:pt x="179832" y="0"/>
                </a:moveTo>
                <a:lnTo>
                  <a:pt x="132115" y="5164"/>
                </a:lnTo>
                <a:lnTo>
                  <a:pt x="89182" y="19727"/>
                </a:lnTo>
                <a:lnTo>
                  <a:pt x="52768" y="42291"/>
                </a:lnTo>
                <a:lnTo>
                  <a:pt x="24609" y="71458"/>
                </a:lnTo>
                <a:lnTo>
                  <a:pt x="6441" y="105833"/>
                </a:lnTo>
                <a:lnTo>
                  <a:pt x="0" y="144018"/>
                </a:lnTo>
                <a:lnTo>
                  <a:pt x="6441" y="182467"/>
                </a:lnTo>
                <a:lnTo>
                  <a:pt x="24609" y="216915"/>
                </a:lnTo>
                <a:lnTo>
                  <a:pt x="52768" y="246030"/>
                </a:lnTo>
                <a:lnTo>
                  <a:pt x="89182" y="268478"/>
                </a:lnTo>
                <a:lnTo>
                  <a:pt x="132115" y="282924"/>
                </a:lnTo>
                <a:lnTo>
                  <a:pt x="179832" y="288036"/>
                </a:lnTo>
                <a:lnTo>
                  <a:pt x="227869" y="282924"/>
                </a:lnTo>
                <a:lnTo>
                  <a:pt x="271018" y="268478"/>
                </a:lnTo>
                <a:lnTo>
                  <a:pt x="307562" y="246030"/>
                </a:lnTo>
                <a:lnTo>
                  <a:pt x="335788" y="216916"/>
                </a:lnTo>
                <a:lnTo>
                  <a:pt x="353980" y="182467"/>
                </a:lnTo>
                <a:lnTo>
                  <a:pt x="360426" y="144018"/>
                </a:lnTo>
                <a:lnTo>
                  <a:pt x="353980" y="105833"/>
                </a:lnTo>
                <a:lnTo>
                  <a:pt x="335788" y="71458"/>
                </a:lnTo>
                <a:lnTo>
                  <a:pt x="307562" y="42291"/>
                </a:lnTo>
                <a:lnTo>
                  <a:pt x="271018" y="19727"/>
                </a:lnTo>
                <a:lnTo>
                  <a:pt x="227869" y="5164"/>
                </a:lnTo>
                <a:lnTo>
                  <a:pt x="17983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7736" y="4459604"/>
            <a:ext cx="240029" cy="192405"/>
          </a:xfrm>
          <a:custGeom>
            <a:avLst/>
            <a:gdLst/>
            <a:ahLst/>
            <a:cxnLst/>
            <a:rect l="l" t="t" r="r" b="b"/>
            <a:pathLst>
              <a:path w="240029" h="192404">
                <a:moveTo>
                  <a:pt x="240030" y="96012"/>
                </a:moveTo>
                <a:lnTo>
                  <a:pt x="230659" y="58828"/>
                </a:lnTo>
                <a:lnTo>
                  <a:pt x="205073" y="28289"/>
                </a:lnTo>
                <a:lnTo>
                  <a:pt x="167056" y="7608"/>
                </a:lnTo>
                <a:lnTo>
                  <a:pt x="120396" y="0"/>
                </a:lnTo>
                <a:lnTo>
                  <a:pt x="73616" y="7608"/>
                </a:lnTo>
                <a:lnTo>
                  <a:pt x="35337" y="28289"/>
                </a:lnTo>
                <a:lnTo>
                  <a:pt x="9489" y="58828"/>
                </a:lnTo>
                <a:lnTo>
                  <a:pt x="0" y="96012"/>
                </a:lnTo>
                <a:lnTo>
                  <a:pt x="9489" y="133516"/>
                </a:lnTo>
                <a:lnTo>
                  <a:pt x="35337" y="164020"/>
                </a:lnTo>
                <a:lnTo>
                  <a:pt x="73616" y="184523"/>
                </a:lnTo>
                <a:lnTo>
                  <a:pt x="120396" y="192024"/>
                </a:lnTo>
                <a:lnTo>
                  <a:pt x="167056" y="184523"/>
                </a:lnTo>
                <a:lnTo>
                  <a:pt x="205073" y="164020"/>
                </a:lnTo>
                <a:lnTo>
                  <a:pt x="230659" y="133516"/>
                </a:lnTo>
                <a:lnTo>
                  <a:pt x="240030" y="9601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7736" y="4459604"/>
            <a:ext cx="240029" cy="192405"/>
          </a:xfrm>
          <a:custGeom>
            <a:avLst/>
            <a:gdLst/>
            <a:ahLst/>
            <a:cxnLst/>
            <a:rect l="l" t="t" r="r" b="b"/>
            <a:pathLst>
              <a:path w="240029" h="192404">
                <a:moveTo>
                  <a:pt x="120396" y="0"/>
                </a:moveTo>
                <a:lnTo>
                  <a:pt x="73616" y="7608"/>
                </a:lnTo>
                <a:lnTo>
                  <a:pt x="35337" y="28289"/>
                </a:lnTo>
                <a:lnTo>
                  <a:pt x="9489" y="58828"/>
                </a:lnTo>
                <a:lnTo>
                  <a:pt x="0" y="96012"/>
                </a:lnTo>
                <a:lnTo>
                  <a:pt x="9489" y="133516"/>
                </a:lnTo>
                <a:lnTo>
                  <a:pt x="35337" y="164020"/>
                </a:lnTo>
                <a:lnTo>
                  <a:pt x="73616" y="184523"/>
                </a:lnTo>
                <a:lnTo>
                  <a:pt x="120396" y="192024"/>
                </a:lnTo>
                <a:lnTo>
                  <a:pt x="167056" y="184523"/>
                </a:lnTo>
                <a:lnTo>
                  <a:pt x="205073" y="164020"/>
                </a:lnTo>
                <a:lnTo>
                  <a:pt x="230659" y="133516"/>
                </a:lnTo>
                <a:lnTo>
                  <a:pt x="240030" y="96012"/>
                </a:lnTo>
                <a:lnTo>
                  <a:pt x="230659" y="58828"/>
                </a:lnTo>
                <a:lnTo>
                  <a:pt x="205073" y="28289"/>
                </a:lnTo>
                <a:lnTo>
                  <a:pt x="167056" y="7608"/>
                </a:lnTo>
                <a:lnTo>
                  <a:pt x="1203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4313" y="4665345"/>
            <a:ext cx="120014" cy="96520"/>
          </a:xfrm>
          <a:custGeom>
            <a:avLst/>
            <a:gdLst/>
            <a:ahLst/>
            <a:cxnLst/>
            <a:rect l="l" t="t" r="r" b="b"/>
            <a:pathLst>
              <a:path w="120014" h="96520">
                <a:moveTo>
                  <a:pt x="119634" y="48006"/>
                </a:moveTo>
                <a:lnTo>
                  <a:pt x="114954" y="29253"/>
                </a:lnTo>
                <a:lnTo>
                  <a:pt x="102203" y="14001"/>
                </a:lnTo>
                <a:lnTo>
                  <a:pt x="83308" y="3750"/>
                </a:lnTo>
                <a:lnTo>
                  <a:pt x="60198" y="0"/>
                </a:lnTo>
                <a:lnTo>
                  <a:pt x="36647" y="3750"/>
                </a:lnTo>
                <a:lnTo>
                  <a:pt x="17526" y="14001"/>
                </a:lnTo>
                <a:lnTo>
                  <a:pt x="4691" y="29253"/>
                </a:lnTo>
                <a:lnTo>
                  <a:pt x="0" y="48006"/>
                </a:lnTo>
                <a:lnTo>
                  <a:pt x="4691" y="66758"/>
                </a:lnTo>
                <a:lnTo>
                  <a:pt x="17526" y="82010"/>
                </a:lnTo>
                <a:lnTo>
                  <a:pt x="36647" y="92261"/>
                </a:lnTo>
                <a:lnTo>
                  <a:pt x="60198" y="96012"/>
                </a:lnTo>
                <a:lnTo>
                  <a:pt x="83308" y="92261"/>
                </a:lnTo>
                <a:lnTo>
                  <a:pt x="102203" y="82010"/>
                </a:lnTo>
                <a:lnTo>
                  <a:pt x="114954" y="66758"/>
                </a:lnTo>
                <a:lnTo>
                  <a:pt x="119634" y="4800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4313" y="4665345"/>
            <a:ext cx="120014" cy="96520"/>
          </a:xfrm>
          <a:custGeom>
            <a:avLst/>
            <a:gdLst/>
            <a:ahLst/>
            <a:cxnLst/>
            <a:rect l="l" t="t" r="r" b="b"/>
            <a:pathLst>
              <a:path w="120014" h="96520">
                <a:moveTo>
                  <a:pt x="60198" y="0"/>
                </a:moveTo>
                <a:lnTo>
                  <a:pt x="36647" y="3750"/>
                </a:lnTo>
                <a:lnTo>
                  <a:pt x="17526" y="14001"/>
                </a:lnTo>
                <a:lnTo>
                  <a:pt x="4691" y="29253"/>
                </a:lnTo>
                <a:lnTo>
                  <a:pt x="0" y="48006"/>
                </a:lnTo>
                <a:lnTo>
                  <a:pt x="4691" y="66758"/>
                </a:lnTo>
                <a:lnTo>
                  <a:pt x="17526" y="82010"/>
                </a:lnTo>
                <a:lnTo>
                  <a:pt x="36647" y="92261"/>
                </a:lnTo>
                <a:lnTo>
                  <a:pt x="60198" y="96012"/>
                </a:lnTo>
                <a:lnTo>
                  <a:pt x="83308" y="92261"/>
                </a:lnTo>
                <a:lnTo>
                  <a:pt x="102203" y="82010"/>
                </a:lnTo>
                <a:lnTo>
                  <a:pt x="114954" y="66758"/>
                </a:lnTo>
                <a:lnTo>
                  <a:pt x="119634" y="48006"/>
                </a:lnTo>
                <a:lnTo>
                  <a:pt x="114954" y="29253"/>
                </a:lnTo>
                <a:lnTo>
                  <a:pt x="102203" y="14001"/>
                </a:lnTo>
                <a:lnTo>
                  <a:pt x="83308" y="3750"/>
                </a:lnTo>
                <a:lnTo>
                  <a:pt x="6019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98515" y="2969133"/>
            <a:ext cx="12452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Deplorables  </a:t>
            </a:r>
            <a:r>
              <a:rPr sz="1800" spc="-10" dirty="0">
                <a:latin typeface="Arial"/>
                <a:cs typeface="Arial"/>
              </a:rPr>
              <a:t>condiciones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44926" y="4510659"/>
            <a:ext cx="1729105" cy="791845"/>
          </a:xfrm>
          <a:custGeom>
            <a:avLst/>
            <a:gdLst/>
            <a:ahLst/>
            <a:cxnLst/>
            <a:rect l="l" t="t" r="r" b="b"/>
            <a:pathLst>
              <a:path w="1729104" h="791845">
                <a:moveTo>
                  <a:pt x="432054" y="791718"/>
                </a:moveTo>
                <a:lnTo>
                  <a:pt x="432054" y="0"/>
                </a:lnTo>
                <a:lnTo>
                  <a:pt x="0" y="395478"/>
                </a:lnTo>
                <a:lnTo>
                  <a:pt x="432054" y="791718"/>
                </a:lnTo>
                <a:close/>
              </a:path>
              <a:path w="1729104" h="791845">
                <a:moveTo>
                  <a:pt x="1728978" y="593597"/>
                </a:moveTo>
                <a:lnTo>
                  <a:pt x="1728978" y="198119"/>
                </a:lnTo>
                <a:lnTo>
                  <a:pt x="432054" y="198120"/>
                </a:lnTo>
                <a:lnTo>
                  <a:pt x="432054" y="593598"/>
                </a:lnTo>
                <a:lnTo>
                  <a:pt x="1728978" y="59359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4926" y="4510659"/>
            <a:ext cx="1729105" cy="791845"/>
          </a:xfrm>
          <a:custGeom>
            <a:avLst/>
            <a:gdLst/>
            <a:ahLst/>
            <a:cxnLst/>
            <a:rect l="l" t="t" r="r" b="b"/>
            <a:pathLst>
              <a:path w="1729104" h="791845">
                <a:moveTo>
                  <a:pt x="432054" y="0"/>
                </a:moveTo>
                <a:lnTo>
                  <a:pt x="432054" y="198120"/>
                </a:lnTo>
                <a:lnTo>
                  <a:pt x="1728978" y="198119"/>
                </a:lnTo>
                <a:lnTo>
                  <a:pt x="1728978" y="593597"/>
                </a:lnTo>
                <a:lnTo>
                  <a:pt x="432054" y="593598"/>
                </a:lnTo>
                <a:lnTo>
                  <a:pt x="432054" y="791718"/>
                </a:lnTo>
                <a:lnTo>
                  <a:pt x="0" y="395478"/>
                </a:lnTo>
                <a:lnTo>
                  <a:pt x="4320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43301" y="4762880"/>
            <a:ext cx="15252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Sobrevivientes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535" y="4175378"/>
            <a:ext cx="1697355" cy="13144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19380" marR="113664" algn="ctr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Norteamérica,  Islas del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Caribe,  Centroamérica  Suramérica,  Brasil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27060" y="1222629"/>
            <a:ext cx="1346200" cy="825500"/>
          </a:xfrm>
          <a:custGeom>
            <a:avLst/>
            <a:gdLst/>
            <a:ahLst/>
            <a:cxnLst/>
            <a:rect l="l" t="t" r="r" b="b"/>
            <a:pathLst>
              <a:path w="1346200" h="825500">
                <a:moveTo>
                  <a:pt x="0" y="0"/>
                </a:moveTo>
                <a:lnTo>
                  <a:pt x="0" y="825246"/>
                </a:lnTo>
                <a:lnTo>
                  <a:pt x="1345692" y="825246"/>
                </a:lnTo>
                <a:lnTo>
                  <a:pt x="1345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34007" y="1264031"/>
            <a:ext cx="11303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Violencia,  inseguridad,  destrucción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85479" y="2207133"/>
            <a:ext cx="360680" cy="1800225"/>
          </a:xfrm>
          <a:custGeom>
            <a:avLst/>
            <a:gdLst/>
            <a:ahLst/>
            <a:cxnLst/>
            <a:rect l="l" t="t" r="r" b="b"/>
            <a:pathLst>
              <a:path w="360679" h="1800225">
                <a:moveTo>
                  <a:pt x="360426" y="1350264"/>
                </a:moveTo>
                <a:lnTo>
                  <a:pt x="270510" y="1350264"/>
                </a:lnTo>
                <a:lnTo>
                  <a:pt x="270509" y="0"/>
                </a:lnTo>
                <a:lnTo>
                  <a:pt x="89915" y="0"/>
                </a:lnTo>
                <a:lnTo>
                  <a:pt x="89916" y="1350264"/>
                </a:lnTo>
                <a:lnTo>
                  <a:pt x="0" y="1350264"/>
                </a:lnTo>
                <a:lnTo>
                  <a:pt x="180594" y="1799844"/>
                </a:lnTo>
                <a:lnTo>
                  <a:pt x="360426" y="135026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85479" y="2207133"/>
            <a:ext cx="360680" cy="1800225"/>
          </a:xfrm>
          <a:custGeom>
            <a:avLst/>
            <a:gdLst/>
            <a:ahLst/>
            <a:cxnLst/>
            <a:rect l="l" t="t" r="r" b="b"/>
            <a:pathLst>
              <a:path w="360679" h="1800225">
                <a:moveTo>
                  <a:pt x="0" y="1350264"/>
                </a:moveTo>
                <a:lnTo>
                  <a:pt x="89916" y="1350264"/>
                </a:lnTo>
                <a:lnTo>
                  <a:pt x="89915" y="0"/>
                </a:lnTo>
                <a:lnTo>
                  <a:pt x="270509" y="0"/>
                </a:lnTo>
                <a:lnTo>
                  <a:pt x="270510" y="1350264"/>
                </a:lnTo>
                <a:lnTo>
                  <a:pt x="360426" y="1350264"/>
                </a:lnTo>
                <a:lnTo>
                  <a:pt x="180594" y="1799844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2603" y="766953"/>
            <a:ext cx="4104640" cy="176522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11557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Irónico: Británicos, promotores de  esclavización en África Occidental durante  XVIII, utilizan </a:t>
            </a:r>
            <a:r>
              <a:rPr sz="1600" dirty="0">
                <a:latin typeface="Arial"/>
                <a:cs typeface="Arial"/>
              </a:rPr>
              <a:t>fuerza marítima, política y  </a:t>
            </a:r>
            <a:r>
              <a:rPr sz="1600" spc="-5" dirty="0">
                <a:latin typeface="Arial"/>
                <a:cs typeface="Arial"/>
              </a:rPr>
              <a:t>económica (1860), para forzar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naciones-  estados implicados en comercio atlántico  de personas </a:t>
            </a:r>
            <a:r>
              <a:rPr sz="1600" spc="-5" dirty="0" err="1" smtClean="0">
                <a:latin typeface="Arial"/>
                <a:cs typeface="Arial"/>
              </a:rPr>
              <a:t>esclavizada</a:t>
            </a:r>
            <a:r>
              <a:rPr lang="es-PA" sz="1600" spc="-5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poner fin </a:t>
            </a:r>
            <a:r>
              <a:rPr sz="1600" dirty="0" smtClean="0">
                <a:latin typeface="Arial"/>
                <a:cs typeface="Arial"/>
              </a:rPr>
              <a:t>a</a:t>
            </a:r>
            <a:r>
              <a:rPr lang="es-PA" sz="1600" dirty="0" smtClean="0">
                <a:latin typeface="Arial"/>
                <a:cs typeface="Arial"/>
              </a:rPr>
              <a:t>l</a:t>
            </a:r>
            <a:r>
              <a:rPr sz="1600" dirty="0" smtClean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tráfico.</a:t>
            </a:r>
          </a:p>
        </p:txBody>
      </p:sp>
      <p:sp>
        <p:nvSpPr>
          <p:cNvPr id="36" name="object 36"/>
          <p:cNvSpPr/>
          <p:nvPr/>
        </p:nvSpPr>
        <p:spPr>
          <a:xfrm>
            <a:off x="1549527" y="3286125"/>
            <a:ext cx="360680" cy="792480"/>
          </a:xfrm>
          <a:custGeom>
            <a:avLst/>
            <a:gdLst/>
            <a:ahLst/>
            <a:cxnLst/>
            <a:rect l="l" t="t" r="r" b="b"/>
            <a:pathLst>
              <a:path w="360680" h="792479">
                <a:moveTo>
                  <a:pt x="360426" y="198120"/>
                </a:moveTo>
                <a:lnTo>
                  <a:pt x="180594" y="0"/>
                </a:lnTo>
                <a:lnTo>
                  <a:pt x="0" y="198120"/>
                </a:lnTo>
                <a:lnTo>
                  <a:pt x="89916" y="198120"/>
                </a:lnTo>
                <a:lnTo>
                  <a:pt x="89916" y="792480"/>
                </a:lnTo>
                <a:lnTo>
                  <a:pt x="270510" y="792480"/>
                </a:lnTo>
                <a:lnTo>
                  <a:pt x="270510" y="198120"/>
                </a:lnTo>
                <a:lnTo>
                  <a:pt x="360426" y="19812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49527" y="3286125"/>
            <a:ext cx="360680" cy="792480"/>
          </a:xfrm>
          <a:custGeom>
            <a:avLst/>
            <a:gdLst/>
            <a:ahLst/>
            <a:cxnLst/>
            <a:rect l="l" t="t" r="r" b="b"/>
            <a:pathLst>
              <a:path w="360680" h="792479">
                <a:moveTo>
                  <a:pt x="0" y="198120"/>
                </a:moveTo>
                <a:lnTo>
                  <a:pt x="89916" y="198120"/>
                </a:lnTo>
                <a:lnTo>
                  <a:pt x="89916" y="792480"/>
                </a:lnTo>
                <a:lnTo>
                  <a:pt x="270510" y="792480"/>
                </a:lnTo>
                <a:lnTo>
                  <a:pt x="270510" y="198120"/>
                </a:lnTo>
                <a:lnTo>
                  <a:pt x="360426" y="198120"/>
                </a:lnTo>
                <a:lnTo>
                  <a:pt x="180594" y="0"/>
                </a:lnTo>
                <a:lnTo>
                  <a:pt x="0" y="1981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767444" y="621017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615950">
              <a:lnSpc>
                <a:spcPct val="100000"/>
              </a:lnSpc>
            </a:pPr>
            <a:r>
              <a:rPr dirty="0"/>
              <a:t>Presencia de niños en barcos</a:t>
            </a:r>
            <a:r>
              <a:rPr spc="-75" dirty="0"/>
              <a:t> </a:t>
            </a:r>
            <a:r>
              <a:rPr dirty="0"/>
              <a:t>esclavistas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975" y="1846707"/>
            <a:ext cx="3816985" cy="7302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 marR="486409">
              <a:lnSpc>
                <a:spcPct val="100000"/>
              </a:lnSpc>
              <a:spcBef>
                <a:spcPts val="309"/>
              </a:spcBef>
            </a:pPr>
            <a:r>
              <a:rPr sz="1400" spc="-10" dirty="0">
                <a:latin typeface="Arial"/>
                <a:cs typeface="Arial"/>
              </a:rPr>
              <a:t>Originalmente comerciantes portugueses  </a:t>
            </a:r>
            <a:r>
              <a:rPr sz="1400" spc="-5" dirty="0">
                <a:latin typeface="Arial"/>
                <a:cs typeface="Arial"/>
              </a:rPr>
              <a:t>no </a:t>
            </a:r>
            <a:r>
              <a:rPr sz="1400" spc="-10" dirty="0">
                <a:latin typeface="Arial"/>
                <a:cs typeface="Arial"/>
              </a:rPr>
              <a:t>pagaban impuestos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exportación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ts val="1675"/>
              </a:lnSpc>
            </a:pP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Corona </a:t>
            </a:r>
            <a:r>
              <a:rPr sz="1400" spc="-5" dirty="0">
                <a:latin typeface="Arial"/>
                <a:cs typeface="Arial"/>
              </a:rPr>
              <a:t>por </a:t>
            </a:r>
            <a:r>
              <a:rPr sz="1400" spc="-10" dirty="0">
                <a:latin typeface="Arial"/>
                <a:cs typeface="Arial"/>
              </a:rPr>
              <a:t>niños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embarcados.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8254" y="1897761"/>
            <a:ext cx="3188970" cy="9429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134620">
              <a:lnSpc>
                <a:spcPct val="100000"/>
              </a:lnSpc>
              <a:spcBef>
                <a:spcPts val="310"/>
              </a:spcBef>
            </a:pPr>
            <a:r>
              <a:rPr sz="1400" spc="-5" dirty="0">
                <a:latin typeface="Arial"/>
                <a:cs typeface="Arial"/>
              </a:rPr>
              <a:t>Siglo XIX, </a:t>
            </a:r>
            <a:r>
              <a:rPr sz="1400" spc="-10" dirty="0">
                <a:latin typeface="Arial"/>
                <a:cs typeface="Arial"/>
              </a:rPr>
              <a:t>demanda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mano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obra  </a:t>
            </a:r>
            <a:r>
              <a:rPr sz="1400" spc="-5" dirty="0">
                <a:latin typeface="Arial"/>
                <a:cs typeface="Arial"/>
              </a:rPr>
              <a:t>para </a:t>
            </a:r>
            <a:r>
              <a:rPr sz="1400" spc="-10" dirty="0">
                <a:latin typeface="Arial"/>
                <a:cs typeface="Arial"/>
              </a:rPr>
              <a:t>producción </a:t>
            </a:r>
            <a:r>
              <a:rPr sz="1400" spc="-5" dirty="0">
                <a:latin typeface="Arial"/>
                <a:cs typeface="Arial"/>
              </a:rPr>
              <a:t>de café en </a:t>
            </a:r>
            <a:r>
              <a:rPr sz="1400" spc="-10" dirty="0">
                <a:latin typeface="Arial"/>
                <a:cs typeface="Arial"/>
              </a:rPr>
              <a:t>Brasil,  manos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niños </a:t>
            </a:r>
            <a:r>
              <a:rPr sz="1400" spc="-5" dirty="0">
                <a:latin typeface="Arial"/>
                <a:cs typeface="Arial"/>
              </a:rPr>
              <a:t>útiles 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tiempos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cosecha, fuente barata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trabajo.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827" y="4537328"/>
            <a:ext cx="2322830" cy="7302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13208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latin typeface="Arial"/>
                <a:cs typeface="Arial"/>
              </a:rPr>
              <a:t>Abolición británica del  </a:t>
            </a:r>
            <a:r>
              <a:rPr sz="1400" spc="-10" dirty="0">
                <a:latin typeface="Arial"/>
                <a:cs typeface="Arial"/>
              </a:rPr>
              <a:t>comercio </a:t>
            </a:r>
            <a:r>
              <a:rPr sz="1400" spc="-5" dirty="0">
                <a:latin typeface="Arial"/>
                <a:cs typeface="Arial"/>
              </a:rPr>
              <a:t>en </a:t>
            </a:r>
            <a:r>
              <a:rPr sz="1400" spc="-10" dirty="0">
                <a:latin typeface="Arial"/>
                <a:cs typeface="Arial"/>
              </a:rPr>
              <a:t>1807,  esclavistas prefieren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niños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3478" y="4367403"/>
            <a:ext cx="4104640" cy="9436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203200" indent="-111125">
              <a:lnSpc>
                <a:spcPts val="1675"/>
              </a:lnSpc>
              <a:spcBef>
                <a:spcPts val="315"/>
              </a:spcBef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5" dirty="0">
                <a:latin typeface="Arial"/>
                <a:cs typeface="Arial"/>
              </a:rPr>
              <a:t>más </a:t>
            </a:r>
            <a:r>
              <a:rPr sz="1400" spc="-10" dirty="0">
                <a:latin typeface="Arial"/>
                <a:cs typeface="Arial"/>
              </a:rPr>
              <a:t>personas </a:t>
            </a:r>
            <a:r>
              <a:rPr sz="1400" spc="-5" dirty="0">
                <a:latin typeface="Arial"/>
                <a:cs typeface="Arial"/>
              </a:rPr>
              <a:t>en </a:t>
            </a:r>
            <a:r>
              <a:rPr sz="1400" spc="-5" dirty="0" err="1">
                <a:latin typeface="Arial"/>
                <a:cs typeface="Arial"/>
              </a:rPr>
              <a:t>los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barcos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203200" indent="-111125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5" dirty="0">
                <a:latin typeface="Arial"/>
                <a:cs typeface="Arial"/>
              </a:rPr>
              <a:t>sin </a:t>
            </a:r>
            <a:r>
              <a:rPr sz="1400" spc="-10" dirty="0">
                <a:latin typeface="Arial"/>
                <a:cs typeface="Arial"/>
              </a:rPr>
              <a:t>riesgo creciente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 err="1" smtClean="0">
                <a:latin typeface="Arial"/>
                <a:cs typeface="Arial"/>
              </a:rPr>
              <a:t>rebelión</a:t>
            </a:r>
            <a:r>
              <a:rPr lang="es-PA"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203200" indent="-111125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posibilidad embarcar </a:t>
            </a:r>
            <a:r>
              <a:rPr sz="1400" spc="-5" dirty="0">
                <a:latin typeface="Arial"/>
                <a:cs typeface="Arial"/>
              </a:rPr>
              <a:t>más </a:t>
            </a:r>
            <a:r>
              <a:rPr sz="1400" spc="-10" dirty="0">
                <a:latin typeface="Arial"/>
                <a:cs typeface="Arial"/>
              </a:rPr>
              <a:t>rápido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  <a:p>
            <a:pPr marL="203200" indent="-111125">
              <a:lnSpc>
                <a:spcPts val="1675"/>
              </a:lnSpc>
              <a:buClr>
                <a:srgbClr val="010000"/>
              </a:buClr>
              <a:buChar char="•"/>
              <a:tabLst>
                <a:tab pos="203835" algn="l"/>
              </a:tabLst>
            </a:pPr>
            <a:r>
              <a:rPr sz="1400" spc="-10" dirty="0">
                <a:latin typeface="Arial"/>
                <a:cs typeface="Arial"/>
              </a:rPr>
              <a:t>eludir vigilancia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patrullas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británicas.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4151" y="3215258"/>
            <a:ext cx="1440180" cy="576580"/>
          </a:xfrm>
          <a:custGeom>
            <a:avLst/>
            <a:gdLst/>
            <a:ahLst/>
            <a:cxnLst/>
            <a:rect l="l" t="t" r="r" b="b"/>
            <a:pathLst>
              <a:path w="1440179" h="576579">
                <a:moveTo>
                  <a:pt x="1440180" y="288035"/>
                </a:moveTo>
                <a:lnTo>
                  <a:pt x="1428580" y="236213"/>
                </a:lnTo>
                <a:lnTo>
                  <a:pt x="1395137" y="187458"/>
                </a:lnTo>
                <a:lnTo>
                  <a:pt x="1341882" y="142578"/>
                </a:lnTo>
                <a:lnTo>
                  <a:pt x="1308459" y="121845"/>
                </a:lnTo>
                <a:lnTo>
                  <a:pt x="1270846" y="102383"/>
                </a:lnTo>
                <a:lnTo>
                  <a:pt x="1229296" y="84296"/>
                </a:lnTo>
                <a:lnTo>
                  <a:pt x="1184063" y="67683"/>
                </a:lnTo>
                <a:lnTo>
                  <a:pt x="1135401" y="52645"/>
                </a:lnTo>
                <a:lnTo>
                  <a:pt x="1083564" y="39285"/>
                </a:lnTo>
                <a:lnTo>
                  <a:pt x="1028805" y="27702"/>
                </a:lnTo>
                <a:lnTo>
                  <a:pt x="971380" y="17999"/>
                </a:lnTo>
                <a:lnTo>
                  <a:pt x="911542" y="10276"/>
                </a:lnTo>
                <a:lnTo>
                  <a:pt x="849545" y="4634"/>
                </a:lnTo>
                <a:lnTo>
                  <a:pt x="785643" y="1175"/>
                </a:lnTo>
                <a:lnTo>
                  <a:pt x="720089" y="0"/>
                </a:lnTo>
                <a:lnTo>
                  <a:pt x="654536" y="1175"/>
                </a:lnTo>
                <a:lnTo>
                  <a:pt x="590634" y="4634"/>
                </a:lnTo>
                <a:lnTo>
                  <a:pt x="528637" y="10276"/>
                </a:lnTo>
                <a:lnTo>
                  <a:pt x="468799" y="17999"/>
                </a:lnTo>
                <a:lnTo>
                  <a:pt x="411374" y="27702"/>
                </a:lnTo>
                <a:lnTo>
                  <a:pt x="356615" y="39285"/>
                </a:lnTo>
                <a:lnTo>
                  <a:pt x="304778" y="52645"/>
                </a:lnTo>
                <a:lnTo>
                  <a:pt x="256116" y="67683"/>
                </a:lnTo>
                <a:lnTo>
                  <a:pt x="210883" y="84296"/>
                </a:lnTo>
                <a:lnTo>
                  <a:pt x="169333" y="102383"/>
                </a:lnTo>
                <a:lnTo>
                  <a:pt x="131720" y="121845"/>
                </a:lnTo>
                <a:lnTo>
                  <a:pt x="98297" y="142578"/>
                </a:lnTo>
                <a:lnTo>
                  <a:pt x="45042" y="187458"/>
                </a:lnTo>
                <a:lnTo>
                  <a:pt x="11599" y="236213"/>
                </a:lnTo>
                <a:lnTo>
                  <a:pt x="0" y="288036"/>
                </a:lnTo>
                <a:lnTo>
                  <a:pt x="2942" y="314279"/>
                </a:lnTo>
                <a:lnTo>
                  <a:pt x="25717" y="364669"/>
                </a:lnTo>
                <a:lnTo>
                  <a:pt x="69320" y="411588"/>
                </a:lnTo>
                <a:lnTo>
                  <a:pt x="131720" y="454226"/>
                </a:lnTo>
                <a:lnTo>
                  <a:pt x="169333" y="473688"/>
                </a:lnTo>
                <a:lnTo>
                  <a:pt x="210883" y="491775"/>
                </a:lnTo>
                <a:lnTo>
                  <a:pt x="256116" y="508388"/>
                </a:lnTo>
                <a:lnTo>
                  <a:pt x="304778" y="523426"/>
                </a:lnTo>
                <a:lnTo>
                  <a:pt x="356615" y="536786"/>
                </a:lnTo>
                <a:lnTo>
                  <a:pt x="411374" y="548369"/>
                </a:lnTo>
                <a:lnTo>
                  <a:pt x="468799" y="558072"/>
                </a:lnTo>
                <a:lnTo>
                  <a:pt x="528637" y="565795"/>
                </a:lnTo>
                <a:lnTo>
                  <a:pt x="590634" y="571437"/>
                </a:lnTo>
                <a:lnTo>
                  <a:pt x="654536" y="574896"/>
                </a:lnTo>
                <a:lnTo>
                  <a:pt x="720089" y="576072"/>
                </a:lnTo>
                <a:lnTo>
                  <a:pt x="785643" y="574896"/>
                </a:lnTo>
                <a:lnTo>
                  <a:pt x="849545" y="571437"/>
                </a:lnTo>
                <a:lnTo>
                  <a:pt x="911542" y="565795"/>
                </a:lnTo>
                <a:lnTo>
                  <a:pt x="971380" y="558072"/>
                </a:lnTo>
                <a:lnTo>
                  <a:pt x="1028805" y="548369"/>
                </a:lnTo>
                <a:lnTo>
                  <a:pt x="1083564" y="536786"/>
                </a:lnTo>
                <a:lnTo>
                  <a:pt x="1135401" y="523426"/>
                </a:lnTo>
                <a:lnTo>
                  <a:pt x="1184063" y="508388"/>
                </a:lnTo>
                <a:lnTo>
                  <a:pt x="1229296" y="491775"/>
                </a:lnTo>
                <a:lnTo>
                  <a:pt x="1270846" y="473688"/>
                </a:lnTo>
                <a:lnTo>
                  <a:pt x="1308459" y="454226"/>
                </a:lnTo>
                <a:lnTo>
                  <a:pt x="1341882" y="433493"/>
                </a:lnTo>
                <a:lnTo>
                  <a:pt x="1395137" y="388613"/>
                </a:lnTo>
                <a:lnTo>
                  <a:pt x="1428580" y="339858"/>
                </a:lnTo>
                <a:lnTo>
                  <a:pt x="1440180" y="28803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4151" y="3215258"/>
            <a:ext cx="1440180" cy="576580"/>
          </a:xfrm>
          <a:custGeom>
            <a:avLst/>
            <a:gdLst/>
            <a:ahLst/>
            <a:cxnLst/>
            <a:rect l="l" t="t" r="r" b="b"/>
            <a:pathLst>
              <a:path w="1440179" h="576579">
                <a:moveTo>
                  <a:pt x="720089" y="0"/>
                </a:moveTo>
                <a:lnTo>
                  <a:pt x="654536" y="1175"/>
                </a:lnTo>
                <a:lnTo>
                  <a:pt x="590634" y="4634"/>
                </a:lnTo>
                <a:lnTo>
                  <a:pt x="528637" y="10276"/>
                </a:lnTo>
                <a:lnTo>
                  <a:pt x="468799" y="17999"/>
                </a:lnTo>
                <a:lnTo>
                  <a:pt x="411374" y="27702"/>
                </a:lnTo>
                <a:lnTo>
                  <a:pt x="356615" y="39285"/>
                </a:lnTo>
                <a:lnTo>
                  <a:pt x="304778" y="52645"/>
                </a:lnTo>
                <a:lnTo>
                  <a:pt x="256116" y="67683"/>
                </a:lnTo>
                <a:lnTo>
                  <a:pt x="210883" y="84296"/>
                </a:lnTo>
                <a:lnTo>
                  <a:pt x="169333" y="102383"/>
                </a:lnTo>
                <a:lnTo>
                  <a:pt x="131720" y="121845"/>
                </a:lnTo>
                <a:lnTo>
                  <a:pt x="98297" y="142578"/>
                </a:lnTo>
                <a:lnTo>
                  <a:pt x="45042" y="187458"/>
                </a:lnTo>
                <a:lnTo>
                  <a:pt x="11599" y="236213"/>
                </a:lnTo>
                <a:lnTo>
                  <a:pt x="0" y="288036"/>
                </a:lnTo>
                <a:lnTo>
                  <a:pt x="2942" y="314279"/>
                </a:lnTo>
                <a:lnTo>
                  <a:pt x="25717" y="364669"/>
                </a:lnTo>
                <a:lnTo>
                  <a:pt x="69320" y="411588"/>
                </a:lnTo>
                <a:lnTo>
                  <a:pt x="131720" y="454226"/>
                </a:lnTo>
                <a:lnTo>
                  <a:pt x="169333" y="473688"/>
                </a:lnTo>
                <a:lnTo>
                  <a:pt x="210883" y="491775"/>
                </a:lnTo>
                <a:lnTo>
                  <a:pt x="256116" y="508388"/>
                </a:lnTo>
                <a:lnTo>
                  <a:pt x="304778" y="523426"/>
                </a:lnTo>
                <a:lnTo>
                  <a:pt x="356615" y="536786"/>
                </a:lnTo>
                <a:lnTo>
                  <a:pt x="411374" y="548369"/>
                </a:lnTo>
                <a:lnTo>
                  <a:pt x="468799" y="558072"/>
                </a:lnTo>
                <a:lnTo>
                  <a:pt x="528637" y="565795"/>
                </a:lnTo>
                <a:lnTo>
                  <a:pt x="590634" y="571437"/>
                </a:lnTo>
                <a:lnTo>
                  <a:pt x="654536" y="574896"/>
                </a:lnTo>
                <a:lnTo>
                  <a:pt x="720089" y="576072"/>
                </a:lnTo>
                <a:lnTo>
                  <a:pt x="785643" y="574896"/>
                </a:lnTo>
                <a:lnTo>
                  <a:pt x="849545" y="571437"/>
                </a:lnTo>
                <a:lnTo>
                  <a:pt x="911542" y="565795"/>
                </a:lnTo>
                <a:lnTo>
                  <a:pt x="971380" y="558072"/>
                </a:lnTo>
                <a:lnTo>
                  <a:pt x="1028805" y="548369"/>
                </a:lnTo>
                <a:lnTo>
                  <a:pt x="1083564" y="536786"/>
                </a:lnTo>
                <a:lnTo>
                  <a:pt x="1135401" y="523426"/>
                </a:lnTo>
                <a:lnTo>
                  <a:pt x="1184063" y="508388"/>
                </a:lnTo>
                <a:lnTo>
                  <a:pt x="1229296" y="491775"/>
                </a:lnTo>
                <a:lnTo>
                  <a:pt x="1270846" y="473688"/>
                </a:lnTo>
                <a:lnTo>
                  <a:pt x="1308459" y="454226"/>
                </a:lnTo>
                <a:lnTo>
                  <a:pt x="1341882" y="433493"/>
                </a:lnTo>
                <a:lnTo>
                  <a:pt x="1395137" y="388613"/>
                </a:lnTo>
                <a:lnTo>
                  <a:pt x="1428580" y="339858"/>
                </a:lnTo>
                <a:lnTo>
                  <a:pt x="1440180" y="288035"/>
                </a:lnTo>
                <a:lnTo>
                  <a:pt x="1437237" y="261792"/>
                </a:lnTo>
                <a:lnTo>
                  <a:pt x="1414462" y="211402"/>
                </a:lnTo>
                <a:lnTo>
                  <a:pt x="1370859" y="164483"/>
                </a:lnTo>
                <a:lnTo>
                  <a:pt x="1308459" y="121845"/>
                </a:lnTo>
                <a:lnTo>
                  <a:pt x="1270846" y="102383"/>
                </a:lnTo>
                <a:lnTo>
                  <a:pt x="1229296" y="84296"/>
                </a:lnTo>
                <a:lnTo>
                  <a:pt x="1184063" y="67683"/>
                </a:lnTo>
                <a:lnTo>
                  <a:pt x="1135401" y="52645"/>
                </a:lnTo>
                <a:lnTo>
                  <a:pt x="1083564" y="39285"/>
                </a:lnTo>
                <a:lnTo>
                  <a:pt x="1028805" y="27702"/>
                </a:lnTo>
                <a:lnTo>
                  <a:pt x="971380" y="17999"/>
                </a:lnTo>
                <a:lnTo>
                  <a:pt x="911542" y="10276"/>
                </a:lnTo>
                <a:lnTo>
                  <a:pt x="849545" y="4634"/>
                </a:lnTo>
                <a:lnTo>
                  <a:pt x="785643" y="1175"/>
                </a:lnTo>
                <a:lnTo>
                  <a:pt x="7200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8903" y="3359276"/>
            <a:ext cx="1092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¿Por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qué?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5778" y="4223384"/>
            <a:ext cx="576580" cy="1224280"/>
          </a:xfrm>
          <a:custGeom>
            <a:avLst/>
            <a:gdLst/>
            <a:ahLst/>
            <a:cxnLst/>
            <a:rect l="l" t="t" r="r" b="b"/>
            <a:pathLst>
              <a:path w="576579" h="1224279">
                <a:moveTo>
                  <a:pt x="576072" y="0"/>
                </a:moveTo>
                <a:lnTo>
                  <a:pt x="509971" y="2654"/>
                </a:lnTo>
                <a:lnTo>
                  <a:pt x="449322" y="10228"/>
                </a:lnTo>
                <a:lnTo>
                  <a:pt x="395844" y="22133"/>
                </a:lnTo>
                <a:lnTo>
                  <a:pt x="351257" y="37784"/>
                </a:lnTo>
                <a:lnTo>
                  <a:pt x="317280" y="56594"/>
                </a:lnTo>
                <a:lnTo>
                  <a:pt x="288036" y="101346"/>
                </a:lnTo>
                <a:lnTo>
                  <a:pt x="288036" y="509778"/>
                </a:lnTo>
                <a:lnTo>
                  <a:pt x="280438" y="533188"/>
                </a:lnTo>
                <a:lnTo>
                  <a:pt x="224814" y="573639"/>
                </a:lnTo>
                <a:lnTo>
                  <a:pt x="180227" y="589452"/>
                </a:lnTo>
                <a:lnTo>
                  <a:pt x="126749" y="601506"/>
                </a:lnTo>
                <a:lnTo>
                  <a:pt x="66100" y="609189"/>
                </a:lnTo>
                <a:lnTo>
                  <a:pt x="0" y="611886"/>
                </a:lnTo>
                <a:lnTo>
                  <a:pt x="66100" y="614582"/>
                </a:lnTo>
                <a:lnTo>
                  <a:pt x="126749" y="622265"/>
                </a:lnTo>
                <a:lnTo>
                  <a:pt x="180227" y="634319"/>
                </a:lnTo>
                <a:lnTo>
                  <a:pt x="224814" y="650132"/>
                </a:lnTo>
                <a:lnTo>
                  <a:pt x="258791" y="669091"/>
                </a:lnTo>
                <a:lnTo>
                  <a:pt x="288036" y="713994"/>
                </a:lnTo>
                <a:lnTo>
                  <a:pt x="288036" y="1121664"/>
                </a:lnTo>
                <a:lnTo>
                  <a:pt x="295633" y="1145074"/>
                </a:lnTo>
                <a:lnTo>
                  <a:pt x="351257" y="1185525"/>
                </a:lnTo>
                <a:lnTo>
                  <a:pt x="395844" y="1201338"/>
                </a:lnTo>
                <a:lnTo>
                  <a:pt x="449322" y="1213392"/>
                </a:lnTo>
                <a:lnTo>
                  <a:pt x="509971" y="1221075"/>
                </a:lnTo>
                <a:lnTo>
                  <a:pt x="576072" y="122377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9280" y="2998851"/>
            <a:ext cx="869950" cy="436880"/>
          </a:xfrm>
          <a:custGeom>
            <a:avLst/>
            <a:gdLst/>
            <a:ahLst/>
            <a:cxnLst/>
            <a:rect l="l" t="t" r="r" b="b"/>
            <a:pathLst>
              <a:path w="869950" h="436879">
                <a:moveTo>
                  <a:pt x="85344" y="0"/>
                </a:moveTo>
                <a:lnTo>
                  <a:pt x="0" y="0"/>
                </a:lnTo>
                <a:lnTo>
                  <a:pt x="51054" y="68579"/>
                </a:lnTo>
                <a:lnTo>
                  <a:pt x="52578" y="65532"/>
                </a:lnTo>
                <a:lnTo>
                  <a:pt x="52578" y="26670"/>
                </a:lnTo>
                <a:lnTo>
                  <a:pt x="54864" y="24384"/>
                </a:lnTo>
                <a:lnTo>
                  <a:pt x="58674" y="24384"/>
                </a:lnTo>
                <a:lnTo>
                  <a:pt x="70262" y="30162"/>
                </a:lnTo>
                <a:lnTo>
                  <a:pt x="85344" y="0"/>
                </a:lnTo>
                <a:close/>
              </a:path>
              <a:path w="869950" h="436879">
                <a:moveTo>
                  <a:pt x="70262" y="30162"/>
                </a:moveTo>
                <a:lnTo>
                  <a:pt x="58674" y="24384"/>
                </a:lnTo>
                <a:lnTo>
                  <a:pt x="54864" y="24384"/>
                </a:lnTo>
                <a:lnTo>
                  <a:pt x="52578" y="26670"/>
                </a:lnTo>
                <a:lnTo>
                  <a:pt x="52578" y="30479"/>
                </a:lnTo>
                <a:lnTo>
                  <a:pt x="54864" y="32765"/>
                </a:lnTo>
                <a:lnTo>
                  <a:pt x="66143" y="38400"/>
                </a:lnTo>
                <a:lnTo>
                  <a:pt x="70262" y="30162"/>
                </a:lnTo>
                <a:close/>
              </a:path>
              <a:path w="869950" h="436879">
                <a:moveTo>
                  <a:pt x="66143" y="38400"/>
                </a:moveTo>
                <a:lnTo>
                  <a:pt x="54864" y="32765"/>
                </a:lnTo>
                <a:lnTo>
                  <a:pt x="52578" y="30479"/>
                </a:lnTo>
                <a:lnTo>
                  <a:pt x="52578" y="65532"/>
                </a:lnTo>
                <a:lnTo>
                  <a:pt x="66143" y="38400"/>
                </a:lnTo>
                <a:close/>
              </a:path>
              <a:path w="869950" h="436879">
                <a:moveTo>
                  <a:pt x="869442" y="434339"/>
                </a:moveTo>
                <a:lnTo>
                  <a:pt x="869442" y="430530"/>
                </a:lnTo>
                <a:lnTo>
                  <a:pt x="867156" y="427481"/>
                </a:lnTo>
                <a:lnTo>
                  <a:pt x="70262" y="30162"/>
                </a:lnTo>
                <a:lnTo>
                  <a:pt x="66143" y="38400"/>
                </a:lnTo>
                <a:lnTo>
                  <a:pt x="863346" y="436625"/>
                </a:lnTo>
                <a:lnTo>
                  <a:pt x="866394" y="436625"/>
                </a:lnTo>
                <a:lnTo>
                  <a:pt x="869442" y="434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9759" y="2994279"/>
            <a:ext cx="1012825" cy="441325"/>
          </a:xfrm>
          <a:custGeom>
            <a:avLst/>
            <a:gdLst/>
            <a:ahLst/>
            <a:cxnLst/>
            <a:rect l="l" t="t" r="r" b="b"/>
            <a:pathLst>
              <a:path w="1012825" h="441325">
                <a:moveTo>
                  <a:pt x="944467" y="39361"/>
                </a:moveTo>
                <a:lnTo>
                  <a:pt x="940517" y="30277"/>
                </a:lnTo>
                <a:lnTo>
                  <a:pt x="2286" y="432053"/>
                </a:lnTo>
                <a:lnTo>
                  <a:pt x="0" y="435101"/>
                </a:lnTo>
                <a:lnTo>
                  <a:pt x="0" y="438149"/>
                </a:lnTo>
                <a:lnTo>
                  <a:pt x="3048" y="441197"/>
                </a:lnTo>
                <a:lnTo>
                  <a:pt x="6096" y="441197"/>
                </a:lnTo>
                <a:lnTo>
                  <a:pt x="944467" y="39361"/>
                </a:lnTo>
                <a:close/>
              </a:path>
              <a:path w="1012825" h="441325">
                <a:moveTo>
                  <a:pt x="1012698" y="4571"/>
                </a:moveTo>
                <a:lnTo>
                  <a:pt x="927354" y="0"/>
                </a:lnTo>
                <a:lnTo>
                  <a:pt x="940517" y="30277"/>
                </a:lnTo>
                <a:lnTo>
                  <a:pt x="952500" y="25145"/>
                </a:lnTo>
                <a:lnTo>
                  <a:pt x="956310" y="25145"/>
                </a:lnTo>
                <a:lnTo>
                  <a:pt x="958596" y="28193"/>
                </a:lnTo>
                <a:lnTo>
                  <a:pt x="958596" y="69193"/>
                </a:lnTo>
                <a:lnTo>
                  <a:pt x="1012698" y="4571"/>
                </a:lnTo>
                <a:close/>
              </a:path>
              <a:path w="1012825" h="441325">
                <a:moveTo>
                  <a:pt x="958596" y="32003"/>
                </a:moveTo>
                <a:lnTo>
                  <a:pt x="958596" y="28193"/>
                </a:lnTo>
                <a:lnTo>
                  <a:pt x="956310" y="25145"/>
                </a:lnTo>
                <a:lnTo>
                  <a:pt x="952500" y="25145"/>
                </a:lnTo>
                <a:lnTo>
                  <a:pt x="940517" y="30277"/>
                </a:lnTo>
                <a:lnTo>
                  <a:pt x="944467" y="39361"/>
                </a:lnTo>
                <a:lnTo>
                  <a:pt x="956310" y="34289"/>
                </a:lnTo>
                <a:lnTo>
                  <a:pt x="958596" y="32003"/>
                </a:lnTo>
                <a:close/>
              </a:path>
              <a:path w="1012825" h="441325">
                <a:moveTo>
                  <a:pt x="958596" y="69193"/>
                </a:moveTo>
                <a:lnTo>
                  <a:pt x="958596" y="32003"/>
                </a:lnTo>
                <a:lnTo>
                  <a:pt x="956310" y="34289"/>
                </a:lnTo>
                <a:lnTo>
                  <a:pt x="944467" y="39361"/>
                </a:lnTo>
                <a:lnTo>
                  <a:pt x="957834" y="70103"/>
                </a:lnTo>
                <a:lnTo>
                  <a:pt x="958596" y="69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8504" y="3786759"/>
            <a:ext cx="652780" cy="723900"/>
          </a:xfrm>
          <a:custGeom>
            <a:avLst/>
            <a:gdLst/>
            <a:ahLst/>
            <a:cxnLst/>
            <a:rect l="l" t="t" r="r" b="b"/>
            <a:pathLst>
              <a:path w="652779" h="723900">
                <a:moveTo>
                  <a:pt x="47549" y="663957"/>
                </a:moveTo>
                <a:lnTo>
                  <a:pt x="22860" y="641604"/>
                </a:lnTo>
                <a:lnTo>
                  <a:pt x="0" y="723900"/>
                </a:lnTo>
                <a:lnTo>
                  <a:pt x="38100" y="708879"/>
                </a:lnTo>
                <a:lnTo>
                  <a:pt x="38100" y="676656"/>
                </a:lnTo>
                <a:lnTo>
                  <a:pt x="38862" y="673608"/>
                </a:lnTo>
                <a:lnTo>
                  <a:pt x="47549" y="663957"/>
                </a:lnTo>
                <a:close/>
              </a:path>
              <a:path w="652779" h="723900">
                <a:moveTo>
                  <a:pt x="54357" y="670121"/>
                </a:moveTo>
                <a:lnTo>
                  <a:pt x="47549" y="663957"/>
                </a:lnTo>
                <a:lnTo>
                  <a:pt x="38862" y="673608"/>
                </a:lnTo>
                <a:lnTo>
                  <a:pt x="38100" y="676656"/>
                </a:lnTo>
                <a:lnTo>
                  <a:pt x="39624" y="679704"/>
                </a:lnTo>
                <a:lnTo>
                  <a:pt x="42672" y="681228"/>
                </a:lnTo>
                <a:lnTo>
                  <a:pt x="45720" y="679704"/>
                </a:lnTo>
                <a:lnTo>
                  <a:pt x="54357" y="670121"/>
                </a:lnTo>
                <a:close/>
              </a:path>
              <a:path w="652779" h="723900">
                <a:moveTo>
                  <a:pt x="79248" y="692658"/>
                </a:moveTo>
                <a:lnTo>
                  <a:pt x="54357" y="670121"/>
                </a:lnTo>
                <a:lnTo>
                  <a:pt x="45720" y="679704"/>
                </a:lnTo>
                <a:lnTo>
                  <a:pt x="42672" y="681228"/>
                </a:lnTo>
                <a:lnTo>
                  <a:pt x="39624" y="679704"/>
                </a:lnTo>
                <a:lnTo>
                  <a:pt x="38100" y="676656"/>
                </a:lnTo>
                <a:lnTo>
                  <a:pt x="38100" y="708879"/>
                </a:lnTo>
                <a:lnTo>
                  <a:pt x="79248" y="692658"/>
                </a:lnTo>
                <a:close/>
              </a:path>
              <a:path w="652779" h="723900">
                <a:moveTo>
                  <a:pt x="652272" y="4572"/>
                </a:moveTo>
                <a:lnTo>
                  <a:pt x="650748" y="762"/>
                </a:lnTo>
                <a:lnTo>
                  <a:pt x="647700" y="0"/>
                </a:lnTo>
                <a:lnTo>
                  <a:pt x="643890" y="1524"/>
                </a:lnTo>
                <a:lnTo>
                  <a:pt x="47549" y="663957"/>
                </a:lnTo>
                <a:lnTo>
                  <a:pt x="54357" y="670121"/>
                </a:lnTo>
                <a:lnTo>
                  <a:pt x="651510" y="7620"/>
                </a:lnTo>
                <a:lnTo>
                  <a:pt x="65227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7904" y="687705"/>
            <a:ext cx="4789170" cy="552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8854" y="668655"/>
            <a:ext cx="4827270" cy="5567680"/>
          </a:xfrm>
          <a:custGeom>
            <a:avLst/>
            <a:gdLst/>
            <a:ahLst/>
            <a:cxnLst/>
            <a:rect l="l" t="t" r="r" b="b"/>
            <a:pathLst>
              <a:path w="4827270" h="5567680">
                <a:moveTo>
                  <a:pt x="0" y="5567172"/>
                </a:moveTo>
                <a:lnTo>
                  <a:pt x="0" y="0"/>
                </a:lnTo>
                <a:lnTo>
                  <a:pt x="4827270" y="0"/>
                </a:lnTo>
                <a:lnTo>
                  <a:pt x="4827270" y="5567172"/>
                </a:lnTo>
                <a:lnTo>
                  <a:pt x="0" y="5567172"/>
                </a:lnTo>
                <a:close/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905" y="1221105"/>
            <a:ext cx="7620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4855" y="1202055"/>
            <a:ext cx="7658100" cy="5219700"/>
          </a:xfrm>
          <a:custGeom>
            <a:avLst/>
            <a:gdLst/>
            <a:ahLst/>
            <a:cxnLst/>
            <a:rect l="l" t="t" r="r" b="b"/>
            <a:pathLst>
              <a:path w="7658100" h="5219700">
                <a:moveTo>
                  <a:pt x="0" y="5219700"/>
                </a:moveTo>
                <a:lnTo>
                  <a:pt x="0" y="0"/>
                </a:lnTo>
                <a:lnTo>
                  <a:pt x="7658100" y="0"/>
                </a:lnTo>
                <a:lnTo>
                  <a:pt x="7658100" y="5219700"/>
                </a:lnTo>
                <a:lnTo>
                  <a:pt x="0" y="5219700"/>
                </a:lnTo>
                <a:close/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006" y="411352"/>
            <a:ext cx="7768336" cy="50783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546225">
              <a:lnSpc>
                <a:spcPct val="100000"/>
              </a:lnSpc>
            </a:pPr>
            <a:r>
              <a:rPr dirty="0"/>
              <a:t>Hacia el </a:t>
            </a:r>
            <a:r>
              <a:rPr dirty="0" err="1" smtClean="0"/>
              <a:t>Oc</a:t>
            </a:r>
            <a:r>
              <a:rPr lang="es-PA" dirty="0" smtClean="0"/>
              <a:t>é</a:t>
            </a:r>
            <a:r>
              <a:rPr dirty="0" err="1" smtClean="0"/>
              <a:t>ano</a:t>
            </a:r>
            <a:r>
              <a:rPr dirty="0" smtClean="0"/>
              <a:t> </a:t>
            </a:r>
            <a:r>
              <a:rPr dirty="0"/>
              <a:t>Indico,</a:t>
            </a:r>
            <a:r>
              <a:rPr spc="-85" dirty="0"/>
              <a:t> </a:t>
            </a:r>
            <a:r>
              <a:rPr dirty="0"/>
              <a:t>1868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4985" y="1316355"/>
            <a:ext cx="557784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5935" y="1297305"/>
            <a:ext cx="5615940" cy="4267200"/>
          </a:xfrm>
          <a:custGeom>
            <a:avLst/>
            <a:gdLst/>
            <a:ahLst/>
            <a:cxnLst/>
            <a:rect l="l" t="t" r="r" b="b"/>
            <a:pathLst>
              <a:path w="5615940" h="4267200">
                <a:moveTo>
                  <a:pt x="0" y="4267200"/>
                </a:moveTo>
                <a:lnTo>
                  <a:pt x="0" y="0"/>
                </a:lnTo>
                <a:lnTo>
                  <a:pt x="5615940" y="0"/>
                </a:lnTo>
                <a:lnTo>
                  <a:pt x="5615940" y="4267199"/>
                </a:lnTo>
                <a:lnTo>
                  <a:pt x="0" y="4267200"/>
                </a:lnTo>
                <a:close/>
              </a:path>
            </a:pathLst>
          </a:custGeom>
          <a:ln w="3809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748" y="5832729"/>
            <a:ext cx="12109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42A00"/>
                </a:solidFill>
                <a:latin typeface="Arial"/>
                <a:cs typeface="Arial"/>
              </a:rPr>
              <a:t>PRO-FO</a:t>
            </a:r>
            <a:r>
              <a:rPr sz="1200" spc="-90" dirty="0">
                <a:solidFill>
                  <a:srgbClr val="542A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42A00"/>
                </a:solidFill>
                <a:latin typeface="Arial"/>
                <a:cs typeface="Arial"/>
              </a:rPr>
              <a:t>84/1310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931160">
              <a:lnSpc>
                <a:spcPct val="100000"/>
              </a:lnSpc>
            </a:pPr>
            <a:r>
              <a:rPr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650618"/>
            <a:ext cx="7966709" cy="417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7620" indent="-381000">
              <a:lnSpc>
                <a:spcPts val="1150"/>
              </a:lnSpc>
            </a:pPr>
            <a:r>
              <a:rPr sz="1200" spc="-5" dirty="0">
                <a:latin typeface="Arial"/>
                <a:cs typeface="Arial"/>
              </a:rPr>
              <a:t>Cáceres, </a:t>
            </a:r>
            <a:r>
              <a:rPr sz="1200" spc="-10" dirty="0">
                <a:latin typeface="Arial"/>
                <a:cs typeface="Arial"/>
              </a:rPr>
              <a:t>Rina </a:t>
            </a:r>
            <a:r>
              <a:rPr sz="1200" spc="-5" dirty="0">
                <a:latin typeface="Arial"/>
                <a:cs typeface="Arial"/>
              </a:rPr>
              <a:t>(ed.). </a:t>
            </a:r>
            <a:r>
              <a:rPr sz="1200" u="sng" spc="-5" dirty="0">
                <a:latin typeface="Arial"/>
                <a:cs typeface="Arial"/>
              </a:rPr>
              <a:t>Del Olvido a la Memoria: África en tiempos de </a:t>
            </a:r>
            <a:r>
              <a:rPr sz="1200" u="sng" spc="-10" dirty="0">
                <a:latin typeface="Arial"/>
                <a:cs typeface="Arial"/>
              </a:rPr>
              <a:t>la esclavitud</a:t>
            </a:r>
            <a:r>
              <a:rPr sz="1200" spc="-1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San José, C.R.: Oficina </a:t>
            </a:r>
            <a:r>
              <a:rPr sz="1200" spc="-10" dirty="0">
                <a:latin typeface="Arial"/>
                <a:cs typeface="Arial"/>
              </a:rPr>
              <a:t>Regional de  </a:t>
            </a:r>
            <a:r>
              <a:rPr sz="1200" spc="-5" dirty="0">
                <a:latin typeface="Arial"/>
                <a:cs typeface="Arial"/>
              </a:rPr>
              <a:t>la UNESCO para Centroamérica 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Panamá,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2008.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Mapas e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imágenes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393700" marR="124460" indent="-381000">
              <a:lnSpc>
                <a:spcPts val="1150"/>
              </a:lnSpc>
              <a:buAutoNum type="arabicParenBoth"/>
              <a:tabLst>
                <a:tab pos="241300" algn="l"/>
              </a:tabLst>
            </a:pPr>
            <a:r>
              <a:rPr sz="1200" spc="-5" dirty="0">
                <a:latin typeface="Arial"/>
                <a:cs typeface="Arial"/>
              </a:rPr>
              <a:t>La traite des </a:t>
            </a:r>
            <a:r>
              <a:rPr sz="1200" spc="-10" dirty="0">
                <a:latin typeface="Arial"/>
                <a:cs typeface="Arial"/>
              </a:rPr>
              <a:t>esclaves. </a:t>
            </a:r>
            <a:r>
              <a:rPr sz="1200" spc="-5" dirty="0">
                <a:latin typeface="Arial"/>
                <a:cs typeface="Arial"/>
              </a:rPr>
              <a:t>En: Duby, Georges. </a:t>
            </a:r>
            <a:r>
              <a:rPr sz="1200" u="sng" spc="-5" dirty="0">
                <a:latin typeface="Arial"/>
                <a:cs typeface="Arial"/>
              </a:rPr>
              <a:t>Atlas </a:t>
            </a:r>
            <a:r>
              <a:rPr sz="1200" u="sng" spc="-10" dirty="0">
                <a:latin typeface="Arial"/>
                <a:cs typeface="Arial"/>
              </a:rPr>
              <a:t>Historique </a:t>
            </a:r>
            <a:r>
              <a:rPr sz="1200" u="sng" dirty="0">
                <a:latin typeface="Arial"/>
                <a:cs typeface="Arial"/>
              </a:rPr>
              <a:t>: </a:t>
            </a:r>
            <a:r>
              <a:rPr sz="1200" u="sng" spc="-10" dirty="0">
                <a:latin typeface="Arial"/>
                <a:cs typeface="Arial"/>
              </a:rPr>
              <a:t>L’histoire </a:t>
            </a:r>
            <a:r>
              <a:rPr sz="1200" u="sng" spc="-5" dirty="0">
                <a:latin typeface="Arial"/>
                <a:cs typeface="Arial"/>
              </a:rPr>
              <a:t>du monde en 334 cartes</a:t>
            </a:r>
            <a:r>
              <a:rPr sz="1200" spc="-5" dirty="0">
                <a:latin typeface="Arial"/>
                <a:cs typeface="Arial"/>
              </a:rPr>
              <a:t>. Larousse, </a:t>
            </a:r>
            <a:r>
              <a:rPr sz="1200" spc="-10" dirty="0">
                <a:latin typeface="Arial"/>
                <a:cs typeface="Arial"/>
              </a:rPr>
              <a:t>1994.  </a:t>
            </a:r>
            <a:r>
              <a:rPr sz="1200" spc="-5" dirty="0">
                <a:latin typeface="Arial"/>
                <a:cs typeface="Arial"/>
              </a:rPr>
              <a:t>p.252.</a:t>
            </a:r>
            <a:endParaRPr sz="1200">
              <a:latin typeface="Arial"/>
              <a:cs typeface="Arial"/>
            </a:endParaRPr>
          </a:p>
          <a:p>
            <a:pPr marL="393700" marR="39370" indent="-381000">
              <a:lnSpc>
                <a:spcPct val="80000"/>
              </a:lnSpc>
              <a:spcBef>
                <a:spcPts val="290"/>
              </a:spcBef>
              <a:buAutoNum type="arabicParenBoth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La traite des esclaves noirs (XVIe </a:t>
            </a:r>
            <a:r>
              <a:rPr sz="1200" dirty="0">
                <a:latin typeface="Arial"/>
                <a:cs typeface="Arial"/>
              </a:rPr>
              <a:t>–XVIIIe Siècle). </a:t>
            </a:r>
            <a:r>
              <a:rPr sz="1200" spc="-5" dirty="0">
                <a:latin typeface="Arial"/>
                <a:cs typeface="Arial"/>
              </a:rPr>
              <a:t>En: Chaliand, Gèrard </a:t>
            </a:r>
            <a:r>
              <a:rPr sz="1200" dirty="0">
                <a:latin typeface="Arial"/>
                <a:cs typeface="Arial"/>
              </a:rPr>
              <a:t>; </a:t>
            </a:r>
            <a:r>
              <a:rPr sz="1200" spc="-5" dirty="0">
                <a:latin typeface="Arial"/>
                <a:cs typeface="Arial"/>
              </a:rPr>
              <a:t>Jan, Michel </a:t>
            </a:r>
            <a:r>
              <a:rPr sz="1200" dirty="0">
                <a:latin typeface="Arial"/>
                <a:cs typeface="Arial"/>
              </a:rPr>
              <a:t>; </a:t>
            </a:r>
            <a:r>
              <a:rPr sz="1200" spc="-5" dirty="0">
                <a:latin typeface="Arial"/>
                <a:cs typeface="Arial"/>
              </a:rPr>
              <a:t>Rageau, Jean-Pierre. </a:t>
            </a:r>
            <a:r>
              <a:rPr sz="1200" u="sng" dirty="0">
                <a:latin typeface="Arial"/>
                <a:cs typeface="Arial"/>
              </a:rPr>
              <a:t>Atlas  </a:t>
            </a:r>
            <a:r>
              <a:rPr sz="1200" u="sng" spc="-5" dirty="0">
                <a:latin typeface="Arial"/>
                <a:cs typeface="Arial"/>
              </a:rPr>
              <a:t>Historique des </a:t>
            </a:r>
            <a:r>
              <a:rPr sz="1200" u="sng" spc="-10" dirty="0">
                <a:latin typeface="Arial"/>
                <a:cs typeface="Arial"/>
              </a:rPr>
              <a:t>Migrations</a:t>
            </a:r>
            <a:r>
              <a:rPr sz="1200" spc="-10" dirty="0">
                <a:latin typeface="Arial"/>
                <a:cs typeface="Arial"/>
              </a:rPr>
              <a:t>. Editions </a:t>
            </a:r>
            <a:r>
              <a:rPr sz="1200" spc="-5" dirty="0">
                <a:latin typeface="Arial"/>
                <a:cs typeface="Arial"/>
              </a:rPr>
              <a:t>du </a:t>
            </a:r>
            <a:r>
              <a:rPr sz="1200" spc="-10" dirty="0">
                <a:latin typeface="Arial"/>
                <a:cs typeface="Arial"/>
              </a:rPr>
              <a:t>Seuil, </a:t>
            </a:r>
            <a:r>
              <a:rPr sz="1200" spc="-5" dirty="0">
                <a:latin typeface="Arial"/>
                <a:cs typeface="Arial"/>
              </a:rPr>
              <a:t>1994.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p.65.</a:t>
            </a:r>
            <a:endParaRPr sz="1200">
              <a:latin typeface="Arial"/>
              <a:cs typeface="Arial"/>
            </a:endParaRPr>
          </a:p>
          <a:p>
            <a:pPr marL="393700" marR="5080" indent="-381000">
              <a:lnSpc>
                <a:spcPct val="79600"/>
              </a:lnSpc>
              <a:spcBef>
                <a:spcPts val="290"/>
              </a:spcBef>
              <a:buAutoNum type="arabicParenBoth"/>
              <a:tabLst>
                <a:tab pos="242570" algn="l"/>
              </a:tabLst>
            </a:pPr>
            <a:r>
              <a:rPr sz="1200" spc="-5" dirty="0">
                <a:latin typeface="Arial"/>
                <a:cs typeface="Arial"/>
              </a:rPr>
              <a:t>Central America and the Caribbean (2002). En: Perry-Castañeda </a:t>
            </a:r>
            <a:r>
              <a:rPr sz="1200" spc="-10" dirty="0">
                <a:latin typeface="Arial"/>
                <a:cs typeface="Arial"/>
              </a:rPr>
              <a:t>Library </a:t>
            </a:r>
            <a:r>
              <a:rPr sz="1200" spc="-5" dirty="0">
                <a:latin typeface="Arial"/>
                <a:cs typeface="Arial"/>
              </a:rPr>
              <a:t>Map </a:t>
            </a:r>
            <a:r>
              <a:rPr sz="1200" spc="-10" dirty="0">
                <a:latin typeface="Arial"/>
                <a:cs typeface="Arial"/>
              </a:rPr>
              <a:t>Collection. </a:t>
            </a:r>
            <a:r>
              <a:rPr sz="1200" spc="-5" dirty="0">
                <a:latin typeface="Arial"/>
                <a:cs typeface="Arial"/>
              </a:rPr>
              <a:t>Última visita 18 de marzo  de 2009.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9A9A"/>
                </a:solidFill>
                <a:latin typeface="Arial"/>
                <a:cs typeface="Arial"/>
                <a:hlinkClick r:id="rId2"/>
              </a:rPr>
              <a:t>http://www.lib.utexas.edu/maps/americas.html</a:t>
            </a:r>
            <a:endParaRPr sz="1200">
              <a:latin typeface="Arial"/>
              <a:cs typeface="Arial"/>
            </a:endParaRPr>
          </a:p>
          <a:p>
            <a:pPr marL="393700" marR="3553460" indent="-381000">
              <a:lnSpc>
                <a:spcPct val="100000"/>
              </a:lnSpc>
              <a:buAutoNum type="arabicParenBoth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Panama Map. (1995).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spc="-5" dirty="0">
                <a:latin typeface="Arial"/>
                <a:cs typeface="Arial"/>
              </a:rPr>
              <a:t>Ibid. 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3"/>
              </a:rPr>
              <a:t>http://www.lib.utexas.edu/maps/americas/panama_relief.jpg</a:t>
            </a:r>
            <a:endParaRPr sz="1200">
              <a:latin typeface="Arial"/>
              <a:cs typeface="Arial"/>
            </a:endParaRPr>
          </a:p>
          <a:p>
            <a:pPr marL="393700" marR="3198495" indent="-381000">
              <a:lnSpc>
                <a:spcPct val="100000"/>
              </a:lnSpc>
              <a:buAutoNum type="arabicParenBoth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Africa (Reference Map). (1999). </a:t>
            </a:r>
            <a:r>
              <a:rPr sz="1200" dirty="0">
                <a:latin typeface="Arial"/>
                <a:cs typeface="Arial"/>
              </a:rPr>
              <a:t>En: Ibid. 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4"/>
              </a:rPr>
              <a:t>http://www.lib.utexas.edu/maps/africa/africa_ref802641_1999.jpg</a:t>
            </a:r>
            <a:endParaRPr sz="1200">
              <a:latin typeface="Arial"/>
              <a:cs typeface="Arial"/>
            </a:endParaRPr>
          </a:p>
          <a:p>
            <a:pPr marL="393700" marR="2888615" indent="-381000">
              <a:lnSpc>
                <a:spcPts val="1440"/>
              </a:lnSpc>
              <a:spcBef>
                <a:spcPts val="40"/>
              </a:spcBef>
              <a:buAutoNum type="arabicParenBoth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Physical Map of the World. (2008). </a:t>
            </a:r>
            <a:r>
              <a:rPr sz="1200" dirty="0">
                <a:latin typeface="Arial"/>
                <a:cs typeface="Arial"/>
              </a:rPr>
              <a:t>En: Ibid. 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5"/>
              </a:rPr>
              <a:t>http://www.lib.utexas.edu/maps/world_maps/world_physical_2008.pdf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ts val="1385"/>
              </a:lnSpc>
              <a:buAutoNum type="arabicParenBoth"/>
              <a:tabLst>
                <a:tab pos="241300" algn="l"/>
              </a:tabLst>
            </a:pPr>
            <a:r>
              <a:rPr sz="1200" spc="-5" dirty="0">
                <a:latin typeface="Arial"/>
                <a:cs typeface="Arial"/>
              </a:rPr>
              <a:t>La traite des esclaves. </a:t>
            </a:r>
            <a:r>
              <a:rPr sz="1200" dirty="0">
                <a:latin typeface="Arial"/>
                <a:cs typeface="Arial"/>
              </a:rPr>
              <a:t>Duby, G. Op.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cit.</a:t>
            </a:r>
            <a:endParaRPr sz="1200">
              <a:latin typeface="Arial"/>
              <a:cs typeface="Arial"/>
            </a:endParaRPr>
          </a:p>
          <a:p>
            <a:pPr marL="393700" marR="54610" indent="-381000">
              <a:lnSpc>
                <a:spcPts val="1150"/>
              </a:lnSpc>
              <a:spcBef>
                <a:spcPts val="280"/>
              </a:spcBef>
              <a:buAutoNum type="arabicParenBoth"/>
              <a:tabLst>
                <a:tab pos="241300" algn="l"/>
              </a:tabLst>
            </a:pPr>
            <a:r>
              <a:rPr sz="1200" spc="-5" dirty="0">
                <a:latin typeface="Arial"/>
                <a:cs typeface="Arial"/>
              </a:rPr>
              <a:t>Les Grands Secteurs de Traite. En: Meyer, </a:t>
            </a:r>
            <a:r>
              <a:rPr sz="1200" spc="-10" dirty="0">
                <a:latin typeface="Arial"/>
                <a:cs typeface="Arial"/>
              </a:rPr>
              <a:t>Jean. </a:t>
            </a:r>
            <a:r>
              <a:rPr sz="1200" u="sng" spc="-5" dirty="0">
                <a:latin typeface="Arial"/>
                <a:cs typeface="Arial"/>
              </a:rPr>
              <a:t>Esclaves et Négriers. </a:t>
            </a:r>
            <a:r>
              <a:rPr sz="1200" spc="-5" dirty="0">
                <a:latin typeface="Arial"/>
                <a:cs typeface="Arial"/>
              </a:rPr>
              <a:t>Découvertes </a:t>
            </a:r>
            <a:r>
              <a:rPr sz="1200" spc="-10" dirty="0">
                <a:latin typeface="Arial"/>
                <a:cs typeface="Arial"/>
              </a:rPr>
              <a:t>Gallimard </a:t>
            </a:r>
            <a:r>
              <a:rPr sz="1200" spc="-5" dirty="0">
                <a:latin typeface="Arial"/>
                <a:cs typeface="Arial"/>
              </a:rPr>
              <a:t>11. Histoire: Paris:  Gallimard, 1998.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p.43.</a:t>
            </a:r>
            <a:endParaRPr sz="1200">
              <a:latin typeface="Arial"/>
              <a:cs typeface="Arial"/>
            </a:endParaRPr>
          </a:p>
          <a:p>
            <a:pPr marL="393700" marR="2545715" indent="-381000">
              <a:lnSpc>
                <a:spcPct val="100000"/>
              </a:lnSpc>
              <a:buAutoNum type="arabicParenBoth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Africa (1829). </a:t>
            </a:r>
            <a:r>
              <a:rPr sz="1200" dirty="0">
                <a:latin typeface="Arial"/>
                <a:cs typeface="Arial"/>
              </a:rPr>
              <a:t>Northwest </a:t>
            </a:r>
            <a:r>
              <a:rPr sz="1200" spc="-5" dirty="0">
                <a:latin typeface="Arial"/>
                <a:cs typeface="Arial"/>
              </a:rPr>
              <a:t>Africa.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spc="-5" dirty="0">
                <a:latin typeface="Arial"/>
                <a:cs typeface="Arial"/>
              </a:rPr>
              <a:t>Perry-Castañeda </a:t>
            </a:r>
            <a:r>
              <a:rPr sz="1200" spc="-10" dirty="0">
                <a:latin typeface="Arial"/>
                <a:cs typeface="Arial"/>
              </a:rPr>
              <a:t>Library </a:t>
            </a:r>
            <a:r>
              <a:rPr sz="1200" spc="-5" dirty="0">
                <a:latin typeface="Arial"/>
                <a:cs typeface="Arial"/>
              </a:rPr>
              <a:t>Map </a:t>
            </a:r>
            <a:r>
              <a:rPr sz="1200" spc="-10" dirty="0">
                <a:latin typeface="Arial"/>
                <a:cs typeface="Arial"/>
              </a:rPr>
              <a:t>Collection.  </a:t>
            </a:r>
            <a:r>
              <a:rPr sz="1200" u="sng" spc="-10" dirty="0">
                <a:solidFill>
                  <a:srgbClr val="009A9A"/>
                </a:solidFill>
                <a:latin typeface="Arial"/>
                <a:cs typeface="Arial"/>
                <a:hlinkClick r:id="rId6"/>
              </a:rPr>
              <a:t>http://www.lib.utexas.edu/maps/historical/africa_sw_1829.jpg</a:t>
            </a:r>
            <a:endParaRPr sz="1200">
              <a:latin typeface="Arial"/>
              <a:cs typeface="Arial"/>
            </a:endParaRPr>
          </a:p>
          <a:p>
            <a:pPr marL="393700" marR="3198495" indent="-381000">
              <a:lnSpc>
                <a:spcPts val="1440"/>
              </a:lnSpc>
              <a:spcBef>
                <a:spcPts val="40"/>
              </a:spcBef>
              <a:buAutoNum type="arabicParenBoth"/>
              <a:tabLst>
                <a:tab pos="326390" algn="l"/>
              </a:tabLst>
            </a:pPr>
            <a:r>
              <a:rPr sz="1200" dirty="0">
                <a:latin typeface="Arial"/>
                <a:cs typeface="Arial"/>
              </a:rPr>
              <a:t>Africa </a:t>
            </a:r>
            <a:r>
              <a:rPr sz="1200" spc="-5" dirty="0">
                <a:latin typeface="Arial"/>
                <a:cs typeface="Arial"/>
              </a:rPr>
              <a:t>(Reference Map). (1999). </a:t>
            </a:r>
            <a:r>
              <a:rPr sz="1200" dirty="0">
                <a:latin typeface="Arial"/>
                <a:cs typeface="Arial"/>
              </a:rPr>
              <a:t>En: Ibid. 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4"/>
              </a:rPr>
              <a:t>http://www.lib.utexas.edu/maps/africa/africa_ref802641_1999.jpg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931160">
              <a:lnSpc>
                <a:spcPct val="100000"/>
              </a:lnSpc>
            </a:pPr>
            <a:r>
              <a:rPr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773554"/>
            <a:ext cx="7988934" cy="399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Mapas e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imágenes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93700" indent="-381000">
              <a:lnSpc>
                <a:spcPts val="1435"/>
              </a:lnSpc>
              <a:buAutoNum type="arabicParenBoth" startAt="11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Imagen. Meyer. </a:t>
            </a:r>
            <a:r>
              <a:rPr sz="1200" dirty="0">
                <a:latin typeface="Arial"/>
                <a:cs typeface="Arial"/>
              </a:rPr>
              <a:t>Op. cit.,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p.54.</a:t>
            </a:r>
            <a:endParaRPr sz="1200">
              <a:latin typeface="Arial"/>
              <a:cs typeface="Arial"/>
            </a:endParaRPr>
          </a:p>
          <a:p>
            <a:pPr marL="326390" indent="-313690">
              <a:lnSpc>
                <a:spcPts val="1435"/>
              </a:lnSpc>
              <a:buAutoNum type="arabicParenBoth" startAt="11"/>
              <a:tabLst>
                <a:tab pos="327025" algn="l"/>
              </a:tabLst>
            </a:pPr>
            <a:r>
              <a:rPr sz="1200" spc="-5" dirty="0">
                <a:latin typeface="Arial"/>
                <a:cs typeface="Arial"/>
              </a:rPr>
              <a:t>Les États soudaniens (XVIe </a:t>
            </a:r>
            <a:r>
              <a:rPr sz="1200" dirty="0">
                <a:latin typeface="Arial"/>
                <a:cs typeface="Arial"/>
              </a:rPr>
              <a:t>S.). En: Duby. Op. cit.,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p.268.</a:t>
            </a:r>
            <a:endParaRPr sz="1200">
              <a:latin typeface="Arial"/>
              <a:cs typeface="Arial"/>
            </a:endParaRPr>
          </a:p>
          <a:p>
            <a:pPr marL="393700" marR="1355090" indent="-381000">
              <a:lnSpc>
                <a:spcPct val="79600"/>
              </a:lnSpc>
              <a:spcBef>
                <a:spcPts val="290"/>
              </a:spcBef>
              <a:buAutoNum type="arabicParenBoth" startAt="11"/>
              <a:tabLst>
                <a:tab pos="325755" algn="l"/>
              </a:tabLst>
            </a:pPr>
            <a:r>
              <a:rPr sz="1200" spc="-5" dirty="0">
                <a:latin typeface="Arial"/>
                <a:cs typeface="Arial"/>
              </a:rPr>
              <a:t>West Africa Explored 1800-55. (2005). En: </a:t>
            </a:r>
            <a:r>
              <a:rPr sz="1200" spc="-10" dirty="0">
                <a:latin typeface="Arial"/>
                <a:cs typeface="Arial"/>
              </a:rPr>
              <a:t>Unimaps.com. </a:t>
            </a:r>
            <a:r>
              <a:rPr sz="1200" spc="-5" dirty="0">
                <a:latin typeface="Arial"/>
                <a:cs typeface="Arial"/>
              </a:rPr>
              <a:t>Última visita: 12 de marzo de </a:t>
            </a:r>
            <a:r>
              <a:rPr sz="1200" spc="-10" dirty="0">
                <a:latin typeface="Arial"/>
                <a:cs typeface="Arial"/>
              </a:rPr>
              <a:t>2009.  </a:t>
            </a:r>
            <a:r>
              <a:rPr sz="1200" u="sng" spc="-10" dirty="0">
                <a:solidFill>
                  <a:srgbClr val="009A9A"/>
                </a:solidFill>
                <a:latin typeface="Arial"/>
                <a:cs typeface="Arial"/>
                <a:hlinkClick r:id="rId2"/>
              </a:rPr>
              <a:t>http://unimaps.com/wafrica-explored/index.html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arenBoth" startAt="11"/>
            </a:pPr>
            <a:endParaRPr sz="1250">
              <a:latin typeface="Times New Roman"/>
              <a:cs typeface="Times New Roman"/>
            </a:endParaRPr>
          </a:p>
          <a:p>
            <a:pPr marL="325755" indent="-313055">
              <a:lnSpc>
                <a:spcPts val="1435"/>
              </a:lnSpc>
              <a:buAutoNum type="arabicParenBoth" startAt="11"/>
              <a:tabLst>
                <a:tab pos="326390" algn="l"/>
              </a:tabLst>
            </a:pPr>
            <a:r>
              <a:rPr sz="1200" dirty="0">
                <a:latin typeface="Arial"/>
                <a:cs typeface="Arial"/>
              </a:rPr>
              <a:t>Africa </a:t>
            </a:r>
            <a:r>
              <a:rPr sz="1200" spc="-5" dirty="0">
                <a:latin typeface="Arial"/>
                <a:cs typeface="Arial"/>
              </a:rPr>
              <a:t>(Reference Map).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spc="-5" dirty="0">
                <a:latin typeface="Arial"/>
                <a:cs typeface="Arial"/>
              </a:rPr>
              <a:t>Perry-Castañeda </a:t>
            </a:r>
            <a:r>
              <a:rPr sz="1200" spc="-10" dirty="0">
                <a:latin typeface="Arial"/>
                <a:cs typeface="Arial"/>
              </a:rPr>
              <a:t>Library </a:t>
            </a:r>
            <a:r>
              <a:rPr sz="1200" spc="-5" dirty="0">
                <a:latin typeface="Arial"/>
                <a:cs typeface="Arial"/>
              </a:rPr>
              <a:t>Map </a:t>
            </a:r>
            <a:r>
              <a:rPr sz="1200" spc="-10" dirty="0">
                <a:latin typeface="Arial"/>
                <a:cs typeface="Arial"/>
              </a:rPr>
              <a:t>Collection. </a:t>
            </a:r>
            <a:r>
              <a:rPr sz="1200" spc="-5" dirty="0">
                <a:latin typeface="Arial"/>
                <a:cs typeface="Arial"/>
              </a:rPr>
              <a:t>Op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cit.</a:t>
            </a:r>
            <a:endParaRPr sz="1200">
              <a:latin typeface="Arial"/>
              <a:cs typeface="Arial"/>
            </a:endParaRPr>
          </a:p>
          <a:p>
            <a:pPr marL="393700" marR="2481580" indent="-381000">
              <a:lnSpc>
                <a:spcPct val="80000"/>
              </a:lnSpc>
              <a:spcBef>
                <a:spcPts val="285"/>
              </a:spcBef>
              <a:buAutoNum type="arabicParenBoth" startAt="11"/>
              <a:tabLst>
                <a:tab pos="326390" algn="l"/>
              </a:tabLst>
            </a:pPr>
            <a:r>
              <a:rPr sz="1200" dirty="0">
                <a:latin typeface="Arial"/>
                <a:cs typeface="Arial"/>
              </a:rPr>
              <a:t>Africa West </a:t>
            </a:r>
            <a:r>
              <a:rPr sz="1200" spc="-5" dirty="0">
                <a:latin typeface="Arial"/>
                <a:cs typeface="Arial"/>
              </a:rPr>
              <a:t>Coast. (1832).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spc="-5" dirty="0">
                <a:latin typeface="Arial"/>
                <a:cs typeface="Arial"/>
              </a:rPr>
              <a:t>Perry-Castañeda Library Map </a:t>
            </a:r>
            <a:r>
              <a:rPr sz="1200" spc="-10" dirty="0">
                <a:latin typeface="Arial"/>
                <a:cs typeface="Arial"/>
              </a:rPr>
              <a:t>Collection. </a:t>
            </a:r>
            <a:r>
              <a:rPr sz="1200" spc="-5" dirty="0">
                <a:latin typeface="Arial"/>
                <a:cs typeface="Arial"/>
              </a:rPr>
              <a:t>Ibid. 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3"/>
              </a:rPr>
              <a:t>http://www.lib.utexas.edu/maps/historical/africa_west_coast.jpg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arenBoth" startAt="11"/>
            </a:pPr>
            <a:endParaRPr sz="1200">
              <a:latin typeface="Times New Roman"/>
              <a:cs typeface="Times New Roman"/>
            </a:endParaRPr>
          </a:p>
          <a:p>
            <a:pPr marL="325120" indent="-312420">
              <a:lnSpc>
                <a:spcPct val="100000"/>
              </a:lnSpc>
              <a:spcBef>
                <a:spcPts val="5"/>
              </a:spcBef>
              <a:buAutoNum type="arabicParenBoth" startAt="11"/>
              <a:tabLst>
                <a:tab pos="325755" algn="l"/>
              </a:tabLst>
            </a:pPr>
            <a:r>
              <a:rPr sz="1200" spc="-10" dirty="0">
                <a:latin typeface="Arial"/>
                <a:cs typeface="Arial"/>
              </a:rPr>
              <a:t>Les </a:t>
            </a:r>
            <a:r>
              <a:rPr sz="1200" dirty="0">
                <a:latin typeface="Arial"/>
                <a:cs typeface="Arial"/>
              </a:rPr>
              <a:t>États </a:t>
            </a:r>
            <a:r>
              <a:rPr sz="1200" spc="-5" dirty="0">
                <a:latin typeface="Arial"/>
                <a:cs typeface="Arial"/>
              </a:rPr>
              <a:t>soudaniens </a:t>
            </a:r>
            <a:r>
              <a:rPr sz="1200" dirty="0">
                <a:latin typeface="Arial"/>
                <a:cs typeface="Arial"/>
              </a:rPr>
              <a:t>(Xe </a:t>
            </a:r>
            <a:r>
              <a:rPr sz="1200" spc="-5" dirty="0">
                <a:latin typeface="Arial"/>
                <a:cs typeface="Arial"/>
              </a:rPr>
              <a:t>– XIVe </a:t>
            </a:r>
            <a:r>
              <a:rPr sz="1200" dirty="0">
                <a:latin typeface="Arial"/>
                <a:cs typeface="Arial"/>
              </a:rPr>
              <a:t>S.). En: Duby. Op. cit.,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p.252.</a:t>
            </a:r>
            <a:endParaRPr sz="1200">
              <a:latin typeface="Arial"/>
              <a:cs typeface="Arial"/>
            </a:endParaRPr>
          </a:p>
          <a:p>
            <a:pPr marL="325755" indent="-313055">
              <a:lnSpc>
                <a:spcPts val="1435"/>
              </a:lnSpc>
              <a:buAutoNum type="arabicParenBoth" startAt="11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Traites et esclavages. En: Lemarchand. </a:t>
            </a:r>
            <a:r>
              <a:rPr sz="1200" u="sng" spc="-5" dirty="0">
                <a:latin typeface="Arial"/>
                <a:cs typeface="Arial"/>
              </a:rPr>
              <a:t>L’Afrique et L’Europe</a:t>
            </a:r>
            <a:r>
              <a:rPr sz="1200" spc="-5" dirty="0">
                <a:latin typeface="Arial"/>
                <a:cs typeface="Arial"/>
              </a:rPr>
              <a:t>. Atlas du XXe Siecle. Editions </a:t>
            </a:r>
            <a:r>
              <a:rPr sz="1200" spc="-10" dirty="0">
                <a:latin typeface="Arial"/>
                <a:cs typeface="Arial"/>
              </a:rPr>
              <a:t>Complexe.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p.18.</a:t>
            </a:r>
            <a:endParaRPr sz="1200">
              <a:latin typeface="Arial"/>
              <a:cs typeface="Arial"/>
            </a:endParaRPr>
          </a:p>
          <a:p>
            <a:pPr marL="325120" indent="-312420">
              <a:lnSpc>
                <a:spcPts val="1435"/>
              </a:lnSpc>
              <a:buAutoNum type="arabicParenBoth" startAt="11"/>
              <a:tabLst>
                <a:tab pos="325755" algn="l"/>
              </a:tabLst>
            </a:pPr>
            <a:r>
              <a:rPr sz="1200" spc="-10" dirty="0">
                <a:latin typeface="Arial"/>
                <a:cs typeface="Arial"/>
              </a:rPr>
              <a:t>Cabeza. </a:t>
            </a:r>
            <a:r>
              <a:rPr sz="1200" spc="-5" dirty="0">
                <a:latin typeface="Arial"/>
                <a:cs typeface="Arial"/>
              </a:rPr>
              <a:t>En: </a:t>
            </a:r>
            <a:r>
              <a:rPr sz="1200" u="sng" spc="-5" dirty="0">
                <a:latin typeface="Arial"/>
                <a:cs typeface="Arial"/>
              </a:rPr>
              <a:t>Del Olvido a la Memoria: África en tiempos de </a:t>
            </a:r>
            <a:r>
              <a:rPr sz="1200" u="sng" spc="-10" dirty="0">
                <a:latin typeface="Arial"/>
                <a:cs typeface="Arial"/>
              </a:rPr>
              <a:t>la </a:t>
            </a:r>
            <a:r>
              <a:rPr sz="1200" u="sng" spc="-5" dirty="0">
                <a:latin typeface="Arial"/>
                <a:cs typeface="Arial"/>
              </a:rPr>
              <a:t>esclavitud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" dirty="0">
                <a:latin typeface="Arial"/>
                <a:cs typeface="Arial"/>
              </a:rPr>
              <a:t>Cáceres (ed). </a:t>
            </a:r>
            <a:r>
              <a:rPr sz="1200" dirty="0">
                <a:latin typeface="Arial"/>
                <a:cs typeface="Arial"/>
              </a:rPr>
              <a:t>Op. cit.,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p.24.</a:t>
            </a:r>
            <a:endParaRPr sz="1200">
              <a:latin typeface="Arial"/>
              <a:cs typeface="Arial"/>
            </a:endParaRPr>
          </a:p>
          <a:p>
            <a:pPr marL="393700" marR="5080" indent="-381000">
              <a:lnSpc>
                <a:spcPct val="79800"/>
              </a:lnSpc>
              <a:spcBef>
                <a:spcPts val="290"/>
              </a:spcBef>
              <a:buAutoNum type="arabicParenBoth" startAt="11"/>
              <a:tabLst>
                <a:tab pos="325755" algn="l"/>
              </a:tabLst>
            </a:pPr>
            <a:r>
              <a:rPr sz="1200" spc="-5" dirty="0">
                <a:latin typeface="Arial"/>
                <a:cs typeface="Arial"/>
              </a:rPr>
              <a:t>Africa. 1885. From the Scottish Geographical Magazine. Published by the Scottish Geographical Society </a:t>
            </a:r>
            <a:r>
              <a:rPr sz="1200" spc="-10" dirty="0">
                <a:latin typeface="Arial"/>
                <a:cs typeface="Arial"/>
              </a:rPr>
              <a:t>and  </a:t>
            </a:r>
            <a:r>
              <a:rPr sz="1200" spc="-5" dirty="0">
                <a:latin typeface="Arial"/>
                <a:cs typeface="Arial"/>
              </a:rPr>
              <a:t>edited by </a:t>
            </a:r>
            <a:r>
              <a:rPr sz="1200" spc="-10" dirty="0">
                <a:latin typeface="Arial"/>
                <a:cs typeface="Arial"/>
              </a:rPr>
              <a:t>Hugh </a:t>
            </a:r>
            <a:r>
              <a:rPr sz="1200" spc="-5" dirty="0">
                <a:latin typeface="Arial"/>
                <a:cs typeface="Arial"/>
              </a:rPr>
              <a:t>A. Webster and Arthur Silva White. Volume I, </a:t>
            </a:r>
            <a:r>
              <a:rPr sz="1200" spc="-10" dirty="0">
                <a:latin typeface="Arial"/>
                <a:cs typeface="Arial"/>
              </a:rPr>
              <a:t>1885. </a:t>
            </a:r>
            <a:r>
              <a:rPr sz="1200" spc="-5" dirty="0">
                <a:latin typeface="Arial"/>
                <a:cs typeface="Arial"/>
              </a:rPr>
              <a:t>En: Perry-Castañeda Library Map </a:t>
            </a:r>
            <a:r>
              <a:rPr sz="1200" spc="-10" dirty="0">
                <a:latin typeface="Arial"/>
                <a:cs typeface="Arial"/>
              </a:rPr>
              <a:t>Collection.  </a:t>
            </a:r>
            <a:r>
              <a:rPr sz="1200" dirty="0">
                <a:latin typeface="Arial"/>
                <a:cs typeface="Arial"/>
              </a:rPr>
              <a:t>Op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cit.</a:t>
            </a:r>
            <a:endParaRPr sz="12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4"/>
              </a:rPr>
              <a:t>http://www.lib.utexas.edu/maps/historical/africa_1885.jpg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25755" indent="-313055">
              <a:lnSpc>
                <a:spcPts val="1435"/>
              </a:lnSpc>
              <a:spcBef>
                <a:spcPts val="5"/>
              </a:spcBef>
              <a:buAutoNum type="arabicParenBoth" startAt="20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Canoas ibo en aguas nigerianas. En: </a:t>
            </a:r>
            <a:r>
              <a:rPr sz="1200" u="sng" spc="-5" dirty="0">
                <a:latin typeface="Arial"/>
                <a:cs typeface="Arial"/>
              </a:rPr>
              <a:t>Del Olvido a la Memoria: </a:t>
            </a:r>
            <a:r>
              <a:rPr sz="1200" u="sng" dirty="0">
                <a:latin typeface="Arial"/>
                <a:cs typeface="Arial"/>
              </a:rPr>
              <a:t>África </a:t>
            </a:r>
            <a:r>
              <a:rPr sz="1200" u="sng" spc="-5" dirty="0">
                <a:latin typeface="Arial"/>
                <a:cs typeface="Arial"/>
              </a:rPr>
              <a:t>en tiempos de </a:t>
            </a:r>
            <a:r>
              <a:rPr sz="1200" u="sng" spc="-10" dirty="0">
                <a:latin typeface="Arial"/>
                <a:cs typeface="Arial"/>
              </a:rPr>
              <a:t>la </a:t>
            </a:r>
            <a:r>
              <a:rPr sz="1200" u="sng" spc="-5" dirty="0">
                <a:latin typeface="Arial"/>
                <a:cs typeface="Arial"/>
              </a:rPr>
              <a:t>esclavitud.  </a:t>
            </a:r>
            <a:r>
              <a:rPr sz="1200" dirty="0">
                <a:latin typeface="Arial"/>
                <a:cs typeface="Arial"/>
              </a:rPr>
              <a:t>Op. cit.,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p.25.</a:t>
            </a:r>
            <a:endParaRPr sz="1200">
              <a:latin typeface="Arial"/>
              <a:cs typeface="Arial"/>
            </a:endParaRPr>
          </a:p>
          <a:p>
            <a:pPr marL="393700" marR="123189" indent="-381000">
              <a:lnSpc>
                <a:spcPts val="1150"/>
              </a:lnSpc>
              <a:spcBef>
                <a:spcPts val="275"/>
              </a:spcBef>
              <a:buAutoNum type="arabicParenBoth" startAt="20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Africa – Political. En: The comparative atlasof physical </a:t>
            </a:r>
            <a:r>
              <a:rPr sz="1200" spc="-1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political geography, founded by the late  J.G.Bartholomew. London, </a:t>
            </a:r>
            <a:r>
              <a:rPr sz="1200" spc="-10" dirty="0">
                <a:latin typeface="Arial"/>
                <a:cs typeface="Arial"/>
              </a:rPr>
              <a:t>Meiklejohn </a:t>
            </a:r>
            <a:r>
              <a:rPr sz="1200" dirty="0">
                <a:latin typeface="Arial"/>
                <a:cs typeface="Arial"/>
              </a:rPr>
              <a:t>&amp; Son. </a:t>
            </a:r>
            <a:r>
              <a:rPr sz="1200" spc="-5" dirty="0">
                <a:latin typeface="Arial"/>
                <a:cs typeface="Arial"/>
              </a:rPr>
              <a:t>1922. </a:t>
            </a:r>
            <a:r>
              <a:rPr sz="1200" spc="-10" dirty="0">
                <a:latin typeface="Arial"/>
                <a:cs typeface="Arial"/>
              </a:rPr>
              <a:t>Michigan </a:t>
            </a:r>
            <a:r>
              <a:rPr sz="1200" spc="-5" dirty="0">
                <a:latin typeface="Arial"/>
                <a:cs typeface="Arial"/>
              </a:rPr>
              <a:t>State </a:t>
            </a:r>
            <a:r>
              <a:rPr sz="1200" spc="-10" dirty="0">
                <a:latin typeface="Arial"/>
                <a:cs typeface="Arial"/>
              </a:rPr>
              <a:t>University </a:t>
            </a:r>
            <a:r>
              <a:rPr sz="1200" spc="-5" dirty="0">
                <a:latin typeface="Arial"/>
                <a:cs typeface="Arial"/>
              </a:rPr>
              <a:t>Map Library. Ültima visita: 9 </a:t>
            </a:r>
            <a:r>
              <a:rPr sz="1200" spc="-10" dirty="0">
                <a:latin typeface="Arial"/>
                <a:cs typeface="Arial"/>
              </a:rPr>
              <a:t>de  </a:t>
            </a:r>
            <a:r>
              <a:rPr sz="1200" spc="-5" dirty="0">
                <a:latin typeface="Arial"/>
                <a:cs typeface="Arial"/>
              </a:rPr>
              <a:t>marzo </a:t>
            </a:r>
            <a:r>
              <a:rPr sz="1200" spc="-10" dirty="0">
                <a:latin typeface="Arial"/>
                <a:cs typeface="Arial"/>
              </a:rPr>
              <a:t>de 2009.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5"/>
              </a:rPr>
              <a:t>http://maps.lib.msu.edu/mapscan/AfJPEGs/af1922l.htm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931160">
              <a:lnSpc>
                <a:spcPct val="100000"/>
              </a:lnSpc>
            </a:pPr>
            <a:r>
              <a:rPr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644776"/>
            <a:ext cx="8034020" cy="311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Mapas e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imágenes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355600" marR="355600" indent="-342900">
              <a:lnSpc>
                <a:spcPct val="100000"/>
              </a:lnSpc>
              <a:buAutoNum type="arabicParenBoth" startAt="22"/>
              <a:tabLst>
                <a:tab pos="325755" algn="l"/>
              </a:tabLst>
            </a:pPr>
            <a:r>
              <a:rPr sz="1200" spc="-5" dirty="0">
                <a:latin typeface="Arial"/>
                <a:cs typeface="Arial"/>
              </a:rPr>
              <a:t>Carta dos </a:t>
            </a:r>
            <a:r>
              <a:rPr sz="1200" spc="-10" dirty="0">
                <a:latin typeface="Arial"/>
                <a:cs typeface="Arial"/>
              </a:rPr>
              <a:t>Reinos </a:t>
            </a:r>
            <a:r>
              <a:rPr sz="1200" spc="-5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Angola </a:t>
            </a:r>
            <a:r>
              <a:rPr sz="1200" spc="-5" dirty="0">
                <a:latin typeface="Arial"/>
                <a:cs typeface="Arial"/>
              </a:rPr>
              <a:t>e </a:t>
            </a:r>
            <a:r>
              <a:rPr sz="1200" spc="-10" dirty="0">
                <a:latin typeface="Arial"/>
                <a:cs typeface="Arial"/>
              </a:rPr>
              <a:t>Benguela </a:t>
            </a:r>
            <a:r>
              <a:rPr sz="1200" spc="-5" dirty="0">
                <a:latin typeface="Arial"/>
                <a:cs typeface="Arial"/>
              </a:rPr>
              <a:t>no </a:t>
            </a:r>
            <a:r>
              <a:rPr sz="1200" spc="-10" dirty="0">
                <a:latin typeface="Arial"/>
                <a:cs typeface="Arial"/>
              </a:rPr>
              <a:t>século </a:t>
            </a:r>
            <a:r>
              <a:rPr sz="1200" spc="-5" dirty="0">
                <a:latin typeface="Arial"/>
                <a:cs typeface="Arial"/>
              </a:rPr>
              <a:t>XVII.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u="sng" spc="-5" dirty="0">
                <a:latin typeface="Arial"/>
                <a:cs typeface="Arial"/>
              </a:rPr>
              <a:t>Del Olvido a la </a:t>
            </a:r>
            <a:r>
              <a:rPr sz="1200" u="sng" spc="-10" dirty="0">
                <a:latin typeface="Arial"/>
                <a:cs typeface="Arial"/>
              </a:rPr>
              <a:t>Memoria: </a:t>
            </a:r>
            <a:r>
              <a:rPr sz="1200" u="sng" spc="-5" dirty="0">
                <a:latin typeface="Arial"/>
                <a:cs typeface="Arial"/>
              </a:rPr>
              <a:t>África en tiempos de </a:t>
            </a:r>
            <a:r>
              <a:rPr sz="1200" u="sng" spc="-10" dirty="0">
                <a:latin typeface="Arial"/>
                <a:cs typeface="Arial"/>
              </a:rPr>
              <a:t>la  </a:t>
            </a:r>
            <a:r>
              <a:rPr sz="1200" u="sng" spc="-5" dirty="0">
                <a:latin typeface="Arial"/>
                <a:cs typeface="Arial"/>
              </a:rPr>
              <a:t>esclavitud. </a:t>
            </a:r>
            <a:r>
              <a:rPr sz="1200" dirty="0">
                <a:latin typeface="Arial"/>
                <a:cs typeface="Arial"/>
              </a:rPr>
              <a:t>Op. cit.,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p.43.</a:t>
            </a:r>
            <a:endParaRPr sz="1200">
              <a:latin typeface="Arial"/>
              <a:cs typeface="Arial"/>
            </a:endParaRPr>
          </a:p>
          <a:p>
            <a:pPr marL="398145" marR="3801110" indent="-385445">
              <a:lnSpc>
                <a:spcPts val="1730"/>
              </a:lnSpc>
              <a:spcBef>
                <a:spcPts val="95"/>
              </a:spcBef>
              <a:buAutoNum type="arabicParenBoth" startAt="22"/>
              <a:tabLst>
                <a:tab pos="325755" algn="l"/>
              </a:tabLst>
            </a:pPr>
            <a:r>
              <a:rPr sz="1200" dirty="0">
                <a:latin typeface="Arial"/>
                <a:cs typeface="Arial"/>
              </a:rPr>
              <a:t>Africa </a:t>
            </a:r>
            <a:r>
              <a:rPr sz="1200" spc="-5" dirty="0">
                <a:latin typeface="Arial"/>
                <a:cs typeface="Arial"/>
              </a:rPr>
              <a:t>1829.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spc="-5" dirty="0">
                <a:latin typeface="Arial"/>
                <a:cs typeface="Arial"/>
              </a:rPr>
              <a:t>Perry-Castañeda </a:t>
            </a:r>
            <a:r>
              <a:rPr sz="1200" spc="-10" dirty="0">
                <a:latin typeface="Arial"/>
                <a:cs typeface="Arial"/>
              </a:rPr>
              <a:t>Library </a:t>
            </a:r>
            <a:r>
              <a:rPr sz="1200" spc="-5" dirty="0">
                <a:latin typeface="Arial"/>
                <a:cs typeface="Arial"/>
              </a:rPr>
              <a:t>Map </a:t>
            </a:r>
            <a:r>
              <a:rPr sz="1200" spc="-10" dirty="0">
                <a:latin typeface="Arial"/>
                <a:cs typeface="Arial"/>
              </a:rPr>
              <a:t>Collection.  </a:t>
            </a:r>
            <a:r>
              <a:rPr sz="1200" u="sng" spc="-5" dirty="0">
                <a:solidFill>
                  <a:srgbClr val="009A9A"/>
                </a:solidFill>
                <a:latin typeface="Arial"/>
                <a:cs typeface="Arial"/>
                <a:hlinkClick r:id="rId2"/>
              </a:rPr>
              <a:t>http://www.lib.utexas.edu/maps/historical/africa_1829.jpg</a:t>
            </a:r>
            <a:endParaRPr sz="1200">
              <a:latin typeface="Arial"/>
              <a:cs typeface="Arial"/>
            </a:endParaRPr>
          </a:p>
          <a:p>
            <a:pPr marL="355600" marR="254000" indent="-342900">
              <a:lnSpc>
                <a:spcPct val="100000"/>
              </a:lnSpc>
              <a:spcBef>
                <a:spcPts val="175"/>
              </a:spcBef>
              <a:buAutoNum type="arabicParenBoth" startAt="22"/>
              <a:tabLst>
                <a:tab pos="325755" algn="l"/>
              </a:tabLst>
            </a:pPr>
            <a:r>
              <a:rPr sz="1200" spc="-5" dirty="0">
                <a:latin typeface="Arial"/>
                <a:cs typeface="Arial"/>
              </a:rPr>
              <a:t>Rutas comerciales a través del Sahara en </a:t>
            </a:r>
            <a:r>
              <a:rPr sz="1200" spc="-10" dirty="0">
                <a:latin typeface="Arial"/>
                <a:cs typeface="Arial"/>
              </a:rPr>
              <a:t>la Edad </a:t>
            </a:r>
            <a:r>
              <a:rPr sz="1200" spc="-5" dirty="0">
                <a:latin typeface="Arial"/>
                <a:cs typeface="Arial"/>
              </a:rPr>
              <a:t>Media. En: </a:t>
            </a:r>
            <a:r>
              <a:rPr sz="1200" u="sng" spc="-5" dirty="0">
                <a:latin typeface="Arial"/>
                <a:cs typeface="Arial"/>
              </a:rPr>
              <a:t>Del Olvido a la Memoria: África </a:t>
            </a:r>
            <a:r>
              <a:rPr sz="1200" u="sng" spc="-10" dirty="0">
                <a:latin typeface="Arial"/>
                <a:cs typeface="Arial"/>
              </a:rPr>
              <a:t>en </a:t>
            </a:r>
            <a:r>
              <a:rPr sz="1200" u="sng" spc="-5" dirty="0">
                <a:latin typeface="Arial"/>
                <a:cs typeface="Arial"/>
              </a:rPr>
              <a:t>tiempos de </a:t>
            </a:r>
            <a:r>
              <a:rPr sz="1200" u="sng" spc="-10" dirty="0">
                <a:latin typeface="Arial"/>
                <a:cs typeface="Arial"/>
              </a:rPr>
              <a:t>la  </a:t>
            </a:r>
            <a:r>
              <a:rPr sz="1200" u="sng" spc="-5" dirty="0">
                <a:latin typeface="Arial"/>
                <a:cs typeface="Arial"/>
              </a:rPr>
              <a:t>esclavitud. </a:t>
            </a:r>
            <a:r>
              <a:rPr sz="1200" dirty="0">
                <a:latin typeface="Arial"/>
                <a:cs typeface="Arial"/>
              </a:rPr>
              <a:t>Op. cit., p.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41.</a:t>
            </a:r>
            <a:endParaRPr sz="1200">
              <a:latin typeface="Arial"/>
              <a:cs typeface="Arial"/>
            </a:endParaRPr>
          </a:p>
          <a:p>
            <a:pPr marL="325755" indent="-313055">
              <a:lnSpc>
                <a:spcPct val="100000"/>
              </a:lnSpc>
              <a:spcBef>
                <a:spcPts val="280"/>
              </a:spcBef>
              <a:buAutoNum type="arabicParenBoth" startAt="22"/>
              <a:tabLst>
                <a:tab pos="325755" algn="l"/>
              </a:tabLst>
            </a:pPr>
            <a:r>
              <a:rPr sz="1200" spc="-10" dirty="0">
                <a:latin typeface="Arial"/>
                <a:cs typeface="Arial"/>
              </a:rPr>
              <a:t>Redes </a:t>
            </a:r>
            <a:r>
              <a:rPr sz="1200" spc="-5" dirty="0">
                <a:latin typeface="Arial"/>
                <a:cs typeface="Arial"/>
              </a:rPr>
              <a:t>de barco. Huelva, </a:t>
            </a:r>
            <a:r>
              <a:rPr sz="1200" spc="-10" dirty="0">
                <a:latin typeface="Arial"/>
                <a:cs typeface="Arial"/>
              </a:rPr>
              <a:t>14 </a:t>
            </a:r>
            <a:r>
              <a:rPr sz="1200" dirty="0">
                <a:latin typeface="Arial"/>
                <a:cs typeface="Arial"/>
              </a:rPr>
              <a:t>feb. </a:t>
            </a:r>
            <a:r>
              <a:rPr sz="1200" spc="-10" dirty="0">
                <a:latin typeface="Arial"/>
                <a:cs typeface="Arial"/>
              </a:rPr>
              <a:t>2009. </a:t>
            </a:r>
            <a:r>
              <a:rPr sz="1200" dirty="0">
                <a:latin typeface="Arial"/>
                <a:cs typeface="Arial"/>
              </a:rPr>
              <a:t>En: </a:t>
            </a:r>
            <a:r>
              <a:rPr sz="1200" spc="-5" dirty="0">
                <a:latin typeface="Arial"/>
                <a:cs typeface="Arial"/>
              </a:rPr>
              <a:t>Ibarra, </a:t>
            </a:r>
            <a:r>
              <a:rPr sz="1200" dirty="0">
                <a:latin typeface="Arial"/>
                <a:cs typeface="Arial"/>
              </a:rPr>
              <a:t>Op.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cit.</a:t>
            </a:r>
            <a:endParaRPr sz="12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85"/>
              </a:spcBef>
              <a:buAutoNum type="arabicParenBoth" startAt="22"/>
              <a:tabLst>
                <a:tab pos="325755" algn="l"/>
              </a:tabLst>
            </a:pPr>
            <a:r>
              <a:rPr sz="1200" spc="-5" dirty="0">
                <a:latin typeface="Arial"/>
                <a:cs typeface="Arial"/>
              </a:rPr>
              <a:t>Paisaje de </a:t>
            </a:r>
            <a:r>
              <a:rPr sz="1200" spc="-10" dirty="0">
                <a:latin typeface="Arial"/>
                <a:cs typeface="Arial"/>
              </a:rPr>
              <a:t>Huelva.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Ibid.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80"/>
              </a:spcBef>
              <a:buAutoNum type="arabicParenBoth" startAt="22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« Caravana llegando a Tombuctú ». Henry Barth, Travelsands </a:t>
            </a:r>
            <a:r>
              <a:rPr sz="1200" spc="-10" dirty="0">
                <a:latin typeface="Arial"/>
                <a:cs typeface="Arial"/>
              </a:rPr>
              <a:t>Discoveries </a:t>
            </a:r>
            <a:r>
              <a:rPr sz="1200" spc="-5" dirty="0">
                <a:latin typeface="Arial"/>
                <a:cs typeface="Arial"/>
              </a:rPr>
              <a:t>in North </a:t>
            </a:r>
            <a:r>
              <a:rPr sz="1200" spc="-10" dirty="0">
                <a:latin typeface="Arial"/>
                <a:cs typeface="Arial"/>
              </a:rPr>
              <a:t>and Central </a:t>
            </a:r>
            <a:r>
              <a:rPr sz="1200" spc="-5" dirty="0">
                <a:latin typeface="Arial"/>
                <a:cs typeface="Arial"/>
              </a:rPr>
              <a:t>África, </a:t>
            </a:r>
            <a:r>
              <a:rPr sz="1200" spc="-10" dirty="0">
                <a:latin typeface="Arial"/>
                <a:cs typeface="Arial"/>
              </a:rPr>
              <a:t>1849-1855.  </a:t>
            </a:r>
            <a:r>
              <a:rPr sz="1200" spc="-5" dirty="0">
                <a:latin typeface="Arial"/>
                <a:cs typeface="Arial"/>
              </a:rPr>
              <a:t>New YorK: Hapers </a:t>
            </a:r>
            <a:r>
              <a:rPr sz="1200" dirty="0">
                <a:latin typeface="Arial"/>
                <a:cs typeface="Arial"/>
              </a:rPr>
              <a:t>&amp; </a:t>
            </a:r>
            <a:r>
              <a:rPr sz="1200" spc="-5" dirty="0">
                <a:latin typeface="Arial"/>
                <a:cs typeface="Arial"/>
              </a:rPr>
              <a:t>Brothers Publishers, 1857. En: </a:t>
            </a:r>
            <a:r>
              <a:rPr sz="1200" u="sng" spc="-5" dirty="0">
                <a:latin typeface="Arial"/>
                <a:cs typeface="Arial"/>
              </a:rPr>
              <a:t>Del Olvido a </a:t>
            </a:r>
            <a:r>
              <a:rPr sz="1200" u="sng" spc="-10" dirty="0">
                <a:latin typeface="Arial"/>
                <a:cs typeface="Arial"/>
              </a:rPr>
              <a:t>la </a:t>
            </a:r>
            <a:r>
              <a:rPr sz="1200" u="sng" spc="-5" dirty="0">
                <a:latin typeface="Arial"/>
                <a:cs typeface="Arial"/>
              </a:rPr>
              <a:t>Memoria: África en tiempos </a:t>
            </a:r>
            <a:r>
              <a:rPr sz="1200" u="sng" spc="-10" dirty="0">
                <a:latin typeface="Arial"/>
                <a:cs typeface="Arial"/>
              </a:rPr>
              <a:t>de la esclavitud.  </a:t>
            </a:r>
            <a:r>
              <a:rPr sz="1200" dirty="0">
                <a:latin typeface="Arial"/>
                <a:cs typeface="Arial"/>
              </a:rPr>
              <a:t>Op. cit.,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p.39.</a:t>
            </a:r>
            <a:endParaRPr sz="1200">
              <a:latin typeface="Arial"/>
              <a:cs typeface="Arial"/>
            </a:endParaRPr>
          </a:p>
          <a:p>
            <a:pPr marL="325755" indent="-313055">
              <a:lnSpc>
                <a:spcPct val="100000"/>
              </a:lnSpc>
              <a:spcBef>
                <a:spcPts val="285"/>
              </a:spcBef>
              <a:buAutoNum type="arabicParenBoth" startAt="22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Mezquita de Djenné.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Ibid.</a:t>
            </a:r>
            <a:endParaRPr sz="1200">
              <a:latin typeface="Arial"/>
              <a:cs typeface="Arial"/>
            </a:endParaRPr>
          </a:p>
          <a:p>
            <a:pPr marL="325755" indent="-313055">
              <a:lnSpc>
                <a:spcPct val="100000"/>
              </a:lnSpc>
              <a:spcBef>
                <a:spcPts val="280"/>
              </a:spcBef>
              <a:buAutoNum type="arabicParenBoth" startAt="22"/>
              <a:tabLst>
                <a:tab pos="326390" algn="l"/>
              </a:tabLst>
            </a:pPr>
            <a:r>
              <a:rPr sz="1200" spc="-5" dirty="0">
                <a:latin typeface="Arial"/>
                <a:cs typeface="Arial"/>
              </a:rPr>
              <a:t>Lemesle, Raymond-Marin.  </a:t>
            </a:r>
            <a:r>
              <a:rPr sz="1200" u="sng" spc="-10" dirty="0">
                <a:latin typeface="Arial"/>
                <a:cs typeface="Arial"/>
              </a:rPr>
              <a:t>Le </a:t>
            </a:r>
            <a:r>
              <a:rPr sz="1200" u="sng" spc="-5" dirty="0">
                <a:latin typeface="Arial"/>
                <a:cs typeface="Arial"/>
              </a:rPr>
              <a:t>commerce colonial triangulaire (XVIIIe-XIXe siècles). </a:t>
            </a:r>
            <a:r>
              <a:rPr sz="1200" spc="-5" dirty="0">
                <a:latin typeface="Arial"/>
                <a:cs typeface="Arial"/>
              </a:rPr>
              <a:t>Que </a:t>
            </a:r>
            <a:r>
              <a:rPr sz="1200" spc="-10" dirty="0">
                <a:latin typeface="Arial"/>
                <a:cs typeface="Arial"/>
              </a:rPr>
              <a:t>sais-je?, 1998.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p.41.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305" y="611505"/>
            <a:ext cx="6837426" cy="567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2733" y="606933"/>
            <a:ext cx="6846570" cy="5689600"/>
          </a:xfrm>
          <a:custGeom>
            <a:avLst/>
            <a:gdLst/>
            <a:ahLst/>
            <a:cxnLst/>
            <a:rect l="l" t="t" r="r" b="b"/>
            <a:pathLst>
              <a:path w="6846570" h="5689600">
                <a:moveTo>
                  <a:pt x="0" y="5689092"/>
                </a:moveTo>
                <a:lnTo>
                  <a:pt x="0" y="0"/>
                </a:lnTo>
                <a:lnTo>
                  <a:pt x="6846570" y="0"/>
                </a:lnTo>
                <a:lnTo>
                  <a:pt x="6846570" y="5689092"/>
                </a:lnTo>
                <a:lnTo>
                  <a:pt x="0" y="5689092"/>
                </a:lnTo>
                <a:close/>
              </a:path>
            </a:pathLst>
          </a:custGeom>
          <a:ln w="9524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3104" y="992505"/>
            <a:ext cx="5083302" cy="506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8626" y="978027"/>
            <a:ext cx="5112385" cy="5097780"/>
          </a:xfrm>
          <a:custGeom>
            <a:avLst/>
            <a:gdLst/>
            <a:ahLst/>
            <a:cxnLst/>
            <a:rect l="l" t="t" r="r" b="b"/>
            <a:pathLst>
              <a:path w="5112384" h="5097780">
                <a:moveTo>
                  <a:pt x="0" y="5097780"/>
                </a:moveTo>
                <a:lnTo>
                  <a:pt x="0" y="0"/>
                </a:lnTo>
                <a:lnTo>
                  <a:pt x="5112258" y="0"/>
                </a:lnTo>
                <a:lnTo>
                  <a:pt x="5112258" y="5097780"/>
                </a:lnTo>
                <a:lnTo>
                  <a:pt x="0" y="5097780"/>
                </a:lnTo>
                <a:close/>
              </a:path>
            </a:pathLst>
          </a:custGeom>
          <a:ln w="28574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2101" y="551306"/>
            <a:ext cx="4216908" cy="5759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7529" y="546735"/>
            <a:ext cx="4226560" cy="5768340"/>
          </a:xfrm>
          <a:custGeom>
            <a:avLst/>
            <a:gdLst/>
            <a:ahLst/>
            <a:cxnLst/>
            <a:rect l="l" t="t" r="r" b="b"/>
            <a:pathLst>
              <a:path w="4226559" h="5768340">
                <a:moveTo>
                  <a:pt x="0" y="5768340"/>
                </a:moveTo>
                <a:lnTo>
                  <a:pt x="0" y="0"/>
                </a:lnTo>
                <a:lnTo>
                  <a:pt x="4226052" y="0"/>
                </a:lnTo>
                <a:lnTo>
                  <a:pt x="4226052" y="5768340"/>
                </a:lnTo>
                <a:lnTo>
                  <a:pt x="0" y="57683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90320">
              <a:lnSpc>
                <a:spcPct val="100000"/>
              </a:lnSpc>
            </a:pPr>
            <a:r>
              <a:rPr dirty="0"/>
              <a:t>Esclavitud no exclusiva de</a:t>
            </a:r>
            <a:r>
              <a:rPr spc="-80" dirty="0"/>
              <a:t> </a:t>
            </a:r>
            <a:r>
              <a:rPr dirty="0"/>
              <a:t>África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8504" y="3143630"/>
            <a:ext cx="1800225" cy="5048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955"/>
              </a:spcBef>
            </a:pPr>
            <a:r>
              <a:rPr sz="1600" spc="-5" dirty="0">
                <a:latin typeface="Arial"/>
                <a:cs typeface="Arial"/>
              </a:rPr>
              <a:t>Esclavos del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2883" y="3143630"/>
            <a:ext cx="1800225" cy="5048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955"/>
              </a:spcBef>
            </a:pPr>
            <a:r>
              <a:rPr sz="1600" spc="-5" dirty="0">
                <a:latin typeface="Arial"/>
                <a:cs typeface="Arial"/>
              </a:rPr>
              <a:t>Súbditos del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7251" y="3215258"/>
            <a:ext cx="504190" cy="3606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029" y="1559433"/>
            <a:ext cx="1800860" cy="5048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944"/>
              </a:spcBef>
            </a:pPr>
            <a:r>
              <a:rPr sz="1600" spc="-5" dirty="0">
                <a:latin typeface="Arial"/>
                <a:cs typeface="Arial"/>
              </a:rPr>
              <a:t>Desde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Antigüedad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73298" y="1630298"/>
            <a:ext cx="577215" cy="359410"/>
          </a:xfrm>
          <a:custGeom>
            <a:avLst/>
            <a:gdLst/>
            <a:ahLst/>
            <a:cxnLst/>
            <a:rect l="l" t="t" r="r" b="b"/>
            <a:pathLst>
              <a:path w="577214" h="359410">
                <a:moveTo>
                  <a:pt x="432815" y="269747"/>
                </a:moveTo>
                <a:lnTo>
                  <a:pt x="432815" y="89915"/>
                </a:lnTo>
                <a:lnTo>
                  <a:pt x="0" y="89915"/>
                </a:lnTo>
                <a:lnTo>
                  <a:pt x="0" y="269747"/>
                </a:lnTo>
                <a:lnTo>
                  <a:pt x="432815" y="269747"/>
                </a:lnTo>
                <a:close/>
              </a:path>
              <a:path w="577214" h="359410">
                <a:moveTo>
                  <a:pt x="576833" y="179831"/>
                </a:moveTo>
                <a:lnTo>
                  <a:pt x="432815" y="0"/>
                </a:lnTo>
                <a:lnTo>
                  <a:pt x="432815" y="358901"/>
                </a:lnTo>
                <a:lnTo>
                  <a:pt x="576833" y="17983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3298" y="1630298"/>
            <a:ext cx="577215" cy="359410"/>
          </a:xfrm>
          <a:custGeom>
            <a:avLst/>
            <a:gdLst/>
            <a:ahLst/>
            <a:cxnLst/>
            <a:rect l="l" t="t" r="r" b="b"/>
            <a:pathLst>
              <a:path w="577214" h="359410">
                <a:moveTo>
                  <a:pt x="432815" y="358901"/>
                </a:moveTo>
                <a:lnTo>
                  <a:pt x="432815" y="269747"/>
                </a:lnTo>
                <a:lnTo>
                  <a:pt x="0" y="269747"/>
                </a:lnTo>
                <a:lnTo>
                  <a:pt x="0" y="89915"/>
                </a:lnTo>
                <a:lnTo>
                  <a:pt x="432815" y="89915"/>
                </a:lnTo>
                <a:lnTo>
                  <a:pt x="432815" y="0"/>
                </a:lnTo>
                <a:lnTo>
                  <a:pt x="576833" y="179831"/>
                </a:lnTo>
                <a:lnTo>
                  <a:pt x="432815" y="3589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65778" y="1559433"/>
            <a:ext cx="244856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35"/>
              </a:spcBef>
            </a:pPr>
            <a:r>
              <a:rPr sz="1600" spc="-5" dirty="0">
                <a:latin typeface="Arial"/>
                <a:cs typeface="Arial"/>
              </a:rPr>
              <a:t>Institución extendida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9730" y="1414652"/>
            <a:ext cx="215900" cy="792480"/>
          </a:xfrm>
          <a:custGeom>
            <a:avLst/>
            <a:gdLst/>
            <a:ahLst/>
            <a:cxnLst/>
            <a:rect l="l" t="t" r="r" b="b"/>
            <a:pathLst>
              <a:path w="215900" h="792480">
                <a:moveTo>
                  <a:pt x="215646" y="0"/>
                </a:moveTo>
                <a:lnTo>
                  <a:pt x="173783" y="5214"/>
                </a:lnTo>
                <a:lnTo>
                  <a:pt x="139636" y="19431"/>
                </a:lnTo>
                <a:lnTo>
                  <a:pt x="116633" y="40505"/>
                </a:lnTo>
                <a:lnTo>
                  <a:pt x="108204" y="66294"/>
                </a:lnTo>
                <a:lnTo>
                  <a:pt x="108204" y="329946"/>
                </a:lnTo>
                <a:lnTo>
                  <a:pt x="99655" y="355734"/>
                </a:lnTo>
                <a:lnTo>
                  <a:pt x="76390" y="376809"/>
                </a:lnTo>
                <a:lnTo>
                  <a:pt x="41981" y="391025"/>
                </a:lnTo>
                <a:lnTo>
                  <a:pt x="0" y="396240"/>
                </a:lnTo>
                <a:lnTo>
                  <a:pt x="41981" y="401454"/>
                </a:lnTo>
                <a:lnTo>
                  <a:pt x="76390" y="415670"/>
                </a:lnTo>
                <a:lnTo>
                  <a:pt x="99655" y="436745"/>
                </a:lnTo>
                <a:lnTo>
                  <a:pt x="108204" y="462534"/>
                </a:lnTo>
                <a:lnTo>
                  <a:pt x="108204" y="726186"/>
                </a:lnTo>
                <a:lnTo>
                  <a:pt x="116633" y="751974"/>
                </a:lnTo>
                <a:lnTo>
                  <a:pt x="139636" y="773049"/>
                </a:lnTo>
                <a:lnTo>
                  <a:pt x="173783" y="787265"/>
                </a:lnTo>
                <a:lnTo>
                  <a:pt x="215646" y="79248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34175" y="1559433"/>
            <a:ext cx="1224915" cy="504825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0345" indent="-127635">
              <a:lnSpc>
                <a:spcPts val="1910"/>
              </a:lnSpc>
              <a:buClr>
                <a:srgbClr val="010000"/>
              </a:buClr>
              <a:buChar char="•"/>
              <a:tabLst>
                <a:tab pos="220979" algn="l"/>
              </a:tabLst>
            </a:pPr>
            <a:r>
              <a:rPr sz="1600" spc="-5" dirty="0">
                <a:latin typeface="Arial"/>
                <a:cs typeface="Arial"/>
              </a:rPr>
              <a:t>Griegos</a:t>
            </a:r>
            <a:endParaRPr sz="1600">
              <a:latin typeface="Arial"/>
              <a:cs typeface="Arial"/>
            </a:endParaRPr>
          </a:p>
          <a:p>
            <a:pPr marL="220345" indent="-12763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220979" algn="l"/>
              </a:tabLst>
            </a:pPr>
            <a:r>
              <a:rPr sz="1600" spc="-5" dirty="0">
                <a:latin typeface="Arial"/>
                <a:cs typeface="Arial"/>
              </a:rPr>
              <a:t>Romanos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535" y="3070479"/>
            <a:ext cx="1871980" cy="649605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78740" marR="69215" indent="223520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En relatos de  europeos 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África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7652" y="3215258"/>
            <a:ext cx="576580" cy="358140"/>
          </a:xfrm>
          <a:custGeom>
            <a:avLst/>
            <a:gdLst/>
            <a:ahLst/>
            <a:cxnLst/>
            <a:rect l="l" t="t" r="r" b="b"/>
            <a:pathLst>
              <a:path w="576580" h="358139">
                <a:moveTo>
                  <a:pt x="432054" y="268985"/>
                </a:moveTo>
                <a:lnTo>
                  <a:pt x="432054" y="89153"/>
                </a:lnTo>
                <a:lnTo>
                  <a:pt x="0" y="89153"/>
                </a:lnTo>
                <a:lnTo>
                  <a:pt x="0" y="268985"/>
                </a:lnTo>
                <a:lnTo>
                  <a:pt x="432054" y="268985"/>
                </a:lnTo>
                <a:close/>
              </a:path>
              <a:path w="576580" h="358139">
                <a:moveTo>
                  <a:pt x="576072" y="179069"/>
                </a:moveTo>
                <a:lnTo>
                  <a:pt x="432054" y="0"/>
                </a:lnTo>
                <a:lnTo>
                  <a:pt x="432054" y="358139"/>
                </a:lnTo>
                <a:lnTo>
                  <a:pt x="576072" y="17906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7652" y="3215258"/>
            <a:ext cx="576580" cy="358140"/>
          </a:xfrm>
          <a:custGeom>
            <a:avLst/>
            <a:gdLst/>
            <a:ahLst/>
            <a:cxnLst/>
            <a:rect l="l" t="t" r="r" b="b"/>
            <a:pathLst>
              <a:path w="576580" h="358139">
                <a:moveTo>
                  <a:pt x="432054" y="358139"/>
                </a:moveTo>
                <a:lnTo>
                  <a:pt x="432054" y="268985"/>
                </a:lnTo>
                <a:lnTo>
                  <a:pt x="0" y="268985"/>
                </a:lnTo>
                <a:lnTo>
                  <a:pt x="0" y="89153"/>
                </a:lnTo>
                <a:lnTo>
                  <a:pt x="432054" y="89153"/>
                </a:lnTo>
                <a:lnTo>
                  <a:pt x="432054" y="0"/>
                </a:lnTo>
                <a:lnTo>
                  <a:pt x="576072" y="179069"/>
                </a:lnTo>
                <a:lnTo>
                  <a:pt x="432054" y="3581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58103" y="4583048"/>
            <a:ext cx="2161540" cy="57721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37795" marR="132080" indent="-4953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latin typeface="Arial"/>
                <a:cs typeface="Arial"/>
              </a:rPr>
              <a:t>Concepción diferente 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esclavitud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europea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59548" y="3826383"/>
            <a:ext cx="359410" cy="576580"/>
          </a:xfrm>
          <a:custGeom>
            <a:avLst/>
            <a:gdLst/>
            <a:ahLst/>
            <a:cxnLst/>
            <a:rect l="l" t="t" r="r" b="b"/>
            <a:pathLst>
              <a:path w="359409" h="576579">
                <a:moveTo>
                  <a:pt x="358902" y="432053"/>
                </a:moveTo>
                <a:lnTo>
                  <a:pt x="269748" y="432053"/>
                </a:lnTo>
                <a:lnTo>
                  <a:pt x="269747" y="0"/>
                </a:lnTo>
                <a:lnTo>
                  <a:pt x="89915" y="0"/>
                </a:lnTo>
                <a:lnTo>
                  <a:pt x="89916" y="432053"/>
                </a:lnTo>
                <a:lnTo>
                  <a:pt x="0" y="432053"/>
                </a:lnTo>
                <a:lnTo>
                  <a:pt x="179832" y="576071"/>
                </a:lnTo>
                <a:lnTo>
                  <a:pt x="358902" y="43205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59548" y="3826383"/>
            <a:ext cx="359410" cy="576580"/>
          </a:xfrm>
          <a:custGeom>
            <a:avLst/>
            <a:gdLst/>
            <a:ahLst/>
            <a:cxnLst/>
            <a:rect l="l" t="t" r="r" b="b"/>
            <a:pathLst>
              <a:path w="359409" h="576579">
                <a:moveTo>
                  <a:pt x="0" y="432053"/>
                </a:moveTo>
                <a:lnTo>
                  <a:pt x="89916" y="432053"/>
                </a:lnTo>
                <a:lnTo>
                  <a:pt x="89915" y="0"/>
                </a:lnTo>
                <a:lnTo>
                  <a:pt x="269747" y="0"/>
                </a:lnTo>
                <a:lnTo>
                  <a:pt x="269748" y="432053"/>
                </a:lnTo>
                <a:lnTo>
                  <a:pt x="358902" y="432053"/>
                </a:lnTo>
                <a:lnTo>
                  <a:pt x="179832" y="576071"/>
                </a:lnTo>
                <a:lnTo>
                  <a:pt x="0" y="4320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A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2784</Words>
  <Application>Microsoft Office PowerPoint</Application>
  <PresentationFormat>Personalizado</PresentationFormat>
  <Paragraphs>427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Office Theme</vt:lpstr>
      <vt:lpstr>Del Olvido a la Memoria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Esclavitud no exclusiva de África</vt:lpstr>
      <vt:lpstr>La Esclavitud en África</vt:lpstr>
      <vt:lpstr>Migración forzada entre África y América</vt:lpstr>
      <vt:lpstr>Migración forzada entre África y América</vt:lpstr>
      <vt:lpstr>Movimientos contra la Esclavitud</vt:lpstr>
      <vt:lpstr>Panamá Escenario de Protestas</vt:lpstr>
      <vt:lpstr>Orígenes, Redes y Conexiones</vt:lpstr>
      <vt:lpstr>Principales Puertos Africanos de salida de mano  de obra forzada durante Siglo XVI</vt:lpstr>
      <vt:lpstr>Principales Puertos de Salida de Personas  Esclavizadas</vt:lpstr>
      <vt:lpstr>Presentación de PowerPoint</vt:lpstr>
      <vt:lpstr>Presentación de PowerPoint</vt:lpstr>
      <vt:lpstr>Presentación de PowerPoint</vt:lpstr>
      <vt:lpstr>Conexiones entre Centroamérica y África</vt:lpstr>
      <vt:lpstr>Cabo Verde desde Siglo XVI: Factoría Portuguesa  más importante</vt:lpstr>
      <vt:lpstr>En referencia al tráfico de personas enviadas a  América en el siglo XVII</vt:lpstr>
      <vt:lpstr>Captura de personas libres y envío a  Centroamérica y Caribe en Siglos XVI y XVII</vt:lpstr>
      <vt:lpstr>Situación Compleja en Región Mandinga</vt:lpstr>
      <vt:lpstr>Situación compleja en Región Mandinga</vt:lpstr>
      <vt:lpstr>En el Bajo Senegal</vt:lpstr>
      <vt:lpstr>Reorientación del Flujo Comercial</vt:lpstr>
      <vt:lpstr>Movimientos contra la Esclavitud en África</vt:lpstr>
      <vt:lpstr>Senegal antes del Comercio de Personas  Esclavizadas</vt:lpstr>
      <vt:lpstr>Las ciudades-estado yoruba</vt:lpstr>
      <vt:lpstr>Las ciudades-estado yoruba</vt:lpstr>
      <vt:lpstr>Tierra Igbo</vt:lpstr>
      <vt:lpstr>Tierra Igbo</vt:lpstr>
      <vt:lpstr>Reino del Congo</vt:lpstr>
      <vt:lpstr>Reino de Kongo</vt:lpstr>
      <vt:lpstr>Reino del Congo: los “cautivos”</vt:lpstr>
      <vt:lpstr>Reino de Congo</vt:lpstr>
      <vt:lpstr>Esclavización, Tráfico y Resistencia</vt:lpstr>
      <vt:lpstr>Red Comercial a través del Sahara</vt:lpstr>
      <vt:lpstr>Esclavización, tráfico y resistencia</vt:lpstr>
      <vt:lpstr>Presentación de PowerPoint</vt:lpstr>
      <vt:lpstr>Esclavización, Tráfico y Resistencia</vt:lpstr>
      <vt:lpstr>Presentación de PowerPoint</vt:lpstr>
      <vt:lpstr>Durante  el Siglo XVI</vt:lpstr>
      <vt:lpstr>Presentación de PowerPoint</vt:lpstr>
      <vt:lpstr>Angola</vt:lpstr>
      <vt:lpstr>Presentación de PowerPoint</vt:lpstr>
      <vt:lpstr>Presencia de niños en barcos esclavistas</vt:lpstr>
      <vt:lpstr>Hacia el Océano Indico, 1868</vt:lpstr>
      <vt:lpstr>Presentación de PowerPoint</vt:lpstr>
      <vt:lpstr>Referencias</vt:lpstr>
      <vt:lpstr>Referencias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olvido a la memoria</dc:title>
  <dc:creator>ibarraar</dc:creator>
  <cp:lastModifiedBy>Portal_A</cp:lastModifiedBy>
  <cp:revision>6</cp:revision>
  <dcterms:created xsi:type="dcterms:W3CDTF">2016-05-17T15:00:49Z</dcterms:created>
  <dcterms:modified xsi:type="dcterms:W3CDTF">2016-05-20T16:06:50Z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2009-06-24T00:00:00Z</vt:filetime>
  </property>
  <property fmtid="{D5CDD505-2E9C-101B-9397-08002B2CF9AE}" pid="3" name="Creator">
    <vt:lpwstr>Acrobat PDFMaker 8.0 para PowerPoint</vt:lpwstr>
  </property>
  <property fmtid="{D5CDD505-2E9C-101B-9397-08002B2CF9AE}" pid="4" name="LastSaved">
    <vt:filetime>2016-05-17T00:00:00Z</vt:filetime>
  </property>
</Properties>
</file>