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58" r:id="rId3"/>
    <p:sldId id="259" r:id="rId4"/>
    <p:sldId id="260" r:id="rId5"/>
    <p:sldId id="262" r:id="rId6"/>
    <p:sldId id="263" r:id="rId7"/>
    <p:sldId id="264" r:id="rId8"/>
    <p:sldId id="265" r:id="rId9"/>
    <p:sldId id="266" r:id="rId10"/>
    <p:sldId id="267" r:id="rId11"/>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9" autoAdjust="0"/>
  </p:normalViewPr>
  <p:slideViewPr>
    <p:cSldViewPr>
      <p:cViewPr varScale="1">
        <p:scale>
          <a:sx n="91" d="100"/>
          <a:sy n="91" d="100"/>
        </p:scale>
        <p:origin x="534" y="90"/>
      </p:cViewPr>
      <p:guideLst>
        <p:guide pos="3839"/>
        <p:guide orient="horz" pos="2160"/>
      </p:guideLst>
    </p:cSldViewPr>
  </p:slideViewPr>
  <p:notesTextViewPr>
    <p:cViewPr>
      <p:scale>
        <a:sx n="1" d="1"/>
        <a:sy n="1" d="1"/>
      </p:scale>
      <p:origin x="0" y="0"/>
    </p:cViewPr>
  </p:notesTextViewPr>
  <p:notesViewPr>
    <p:cSldViewPr showGuides="1">
      <p:cViewPr varScale="1">
        <p:scale>
          <a:sx n="76" d="100"/>
          <a:sy n="76" d="100"/>
        </p:scale>
        <p:origin x="31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Pimentel" userId="a4fa05c6e14429f2" providerId="LiveId" clId="{56F0EDE7-C113-4FE5-B3B8-EAE562E342A2}"/>
    <pc:docChg chg="undo custSel addSld delSld modSld modMainMaster">
      <pc:chgData name="edward Pimentel" userId="a4fa05c6e14429f2" providerId="LiveId" clId="{56F0EDE7-C113-4FE5-B3B8-EAE562E342A2}" dt="2023-04-10T19:17:32.880" v="337"/>
      <pc:docMkLst>
        <pc:docMk/>
      </pc:docMkLst>
      <pc:sldChg chg="addSp modSp mod modTransition modAnim">
        <pc:chgData name="edward Pimentel" userId="a4fa05c6e14429f2" providerId="LiveId" clId="{56F0EDE7-C113-4FE5-B3B8-EAE562E342A2}" dt="2023-04-10T19:17:32.880" v="337"/>
        <pc:sldMkLst>
          <pc:docMk/>
          <pc:sldMk cId="1920111014" sldId="256"/>
        </pc:sldMkLst>
        <pc:spChg chg="add mod">
          <ac:chgData name="edward Pimentel" userId="a4fa05c6e14429f2" providerId="LiveId" clId="{56F0EDE7-C113-4FE5-B3B8-EAE562E342A2}" dt="2023-04-10T17:02:32.280" v="37" actId="1076"/>
          <ac:spMkLst>
            <pc:docMk/>
            <pc:sldMk cId="1920111014" sldId="256"/>
            <ac:spMk id="3" creationId="{2AABC41A-E608-F3C6-CDCE-AB51B14A9D80}"/>
          </ac:spMkLst>
        </pc:spChg>
      </pc:sldChg>
      <pc:sldChg chg="addSp delSp modSp mod modTransition modAnim">
        <pc:chgData name="edward Pimentel" userId="a4fa05c6e14429f2" providerId="LiveId" clId="{56F0EDE7-C113-4FE5-B3B8-EAE562E342A2}" dt="2023-04-10T19:17:32.880" v="337"/>
        <pc:sldMkLst>
          <pc:docMk/>
          <pc:sldMk cId="3041447090" sldId="258"/>
        </pc:sldMkLst>
        <pc:spChg chg="mod">
          <ac:chgData name="edward Pimentel" userId="a4fa05c6e14429f2" providerId="LiveId" clId="{56F0EDE7-C113-4FE5-B3B8-EAE562E342A2}" dt="2023-04-10T16:58:43.101" v="12" actId="403"/>
          <ac:spMkLst>
            <pc:docMk/>
            <pc:sldMk cId="3041447090" sldId="258"/>
            <ac:spMk id="2" creationId="{0A8B3B12-728A-C9F7-9AF6-97DD656084E7}"/>
          </ac:spMkLst>
        </pc:spChg>
        <pc:spChg chg="mod">
          <ac:chgData name="edward Pimentel" userId="a4fa05c6e14429f2" providerId="LiveId" clId="{56F0EDE7-C113-4FE5-B3B8-EAE562E342A2}" dt="2023-04-10T16:58:22.744" v="2" actId="14100"/>
          <ac:spMkLst>
            <pc:docMk/>
            <pc:sldMk cId="3041447090" sldId="258"/>
            <ac:spMk id="4" creationId="{FCF64259-0913-A4AE-EC50-AF7CF89529F8}"/>
          </ac:spMkLst>
        </pc:spChg>
        <pc:spChg chg="add del mod">
          <ac:chgData name="edward Pimentel" userId="a4fa05c6e14429f2" providerId="LiveId" clId="{56F0EDE7-C113-4FE5-B3B8-EAE562E342A2}" dt="2023-04-10T17:05:03.153" v="45"/>
          <ac:spMkLst>
            <pc:docMk/>
            <pc:sldMk cId="3041447090" sldId="258"/>
            <ac:spMk id="6" creationId="{F1A8F365-6E90-D932-FB4C-3115EEF9067A}"/>
          </ac:spMkLst>
        </pc:spChg>
        <pc:picChg chg="del">
          <ac:chgData name="edward Pimentel" userId="a4fa05c6e14429f2" providerId="LiveId" clId="{56F0EDE7-C113-4FE5-B3B8-EAE562E342A2}" dt="2023-04-10T17:03:28.850" v="44" actId="478"/>
          <ac:picMkLst>
            <pc:docMk/>
            <pc:sldMk cId="3041447090" sldId="258"/>
            <ac:picMk id="5" creationId="{506294FE-1027-F870-828A-AECDC4484F7A}"/>
          </ac:picMkLst>
        </pc:picChg>
        <pc:picChg chg="add mod">
          <ac:chgData name="edward Pimentel" userId="a4fa05c6e14429f2" providerId="LiveId" clId="{56F0EDE7-C113-4FE5-B3B8-EAE562E342A2}" dt="2023-04-10T17:05:08.773" v="46" actId="1076"/>
          <ac:picMkLst>
            <pc:docMk/>
            <pc:sldMk cId="3041447090" sldId="258"/>
            <ac:picMk id="7" creationId="{2D893C82-25CC-981C-3CC5-B0C26D6A76E3}"/>
          </ac:picMkLst>
        </pc:picChg>
      </pc:sldChg>
      <pc:sldChg chg="addSp modSp mod modTransition modAnim">
        <pc:chgData name="edward Pimentel" userId="a4fa05c6e14429f2" providerId="LiveId" clId="{56F0EDE7-C113-4FE5-B3B8-EAE562E342A2}" dt="2023-04-10T19:17:32.880" v="337"/>
        <pc:sldMkLst>
          <pc:docMk/>
          <pc:sldMk cId="1685036268" sldId="259"/>
        </pc:sldMkLst>
        <pc:spChg chg="mod">
          <ac:chgData name="edward Pimentel" userId="a4fa05c6e14429f2" providerId="LiveId" clId="{56F0EDE7-C113-4FE5-B3B8-EAE562E342A2}" dt="2023-04-10T17:05:42.389" v="69" actId="27636"/>
          <ac:spMkLst>
            <pc:docMk/>
            <pc:sldMk cId="1685036268" sldId="259"/>
            <ac:spMk id="2" creationId="{A8F7B831-E896-6C26-A18C-F1D60F5F8849}"/>
          </ac:spMkLst>
        </pc:spChg>
        <pc:spChg chg="mod">
          <ac:chgData name="edward Pimentel" userId="a4fa05c6e14429f2" providerId="LiveId" clId="{56F0EDE7-C113-4FE5-B3B8-EAE562E342A2}" dt="2023-04-10T17:06:29.370" v="79" actId="14100"/>
          <ac:spMkLst>
            <pc:docMk/>
            <pc:sldMk cId="1685036268" sldId="259"/>
            <ac:spMk id="3" creationId="{12A42738-DD2D-773B-2DC0-40E14B82DE9A}"/>
          </ac:spMkLst>
        </pc:spChg>
        <pc:picChg chg="add mod">
          <ac:chgData name="edward Pimentel" userId="a4fa05c6e14429f2" providerId="LiveId" clId="{56F0EDE7-C113-4FE5-B3B8-EAE562E342A2}" dt="2023-04-10T17:07:30.342" v="84" actId="14100"/>
          <ac:picMkLst>
            <pc:docMk/>
            <pc:sldMk cId="1685036268" sldId="259"/>
            <ac:picMk id="4" creationId="{8A18C312-FF40-4271-7647-2D913772D70E}"/>
          </ac:picMkLst>
        </pc:picChg>
      </pc:sldChg>
      <pc:sldChg chg="addSp delSp modSp mod modTransition modAnim">
        <pc:chgData name="edward Pimentel" userId="a4fa05c6e14429f2" providerId="LiveId" clId="{56F0EDE7-C113-4FE5-B3B8-EAE562E342A2}" dt="2023-04-10T19:17:32.880" v="337"/>
        <pc:sldMkLst>
          <pc:docMk/>
          <pc:sldMk cId="3122202375" sldId="260"/>
        </pc:sldMkLst>
        <pc:spChg chg="mod">
          <ac:chgData name="edward Pimentel" userId="a4fa05c6e14429f2" providerId="LiveId" clId="{56F0EDE7-C113-4FE5-B3B8-EAE562E342A2}" dt="2023-04-10T17:26:22.269" v="110" actId="1076"/>
          <ac:spMkLst>
            <pc:docMk/>
            <pc:sldMk cId="3122202375" sldId="260"/>
            <ac:spMk id="2" creationId="{ED2A8414-2382-F6AA-5579-5E2CDBEFBACF}"/>
          </ac:spMkLst>
        </pc:spChg>
        <pc:spChg chg="mod">
          <ac:chgData name="edward Pimentel" userId="a4fa05c6e14429f2" providerId="LiveId" clId="{56F0EDE7-C113-4FE5-B3B8-EAE562E342A2}" dt="2023-04-10T17:20:48.411" v="94" actId="14100"/>
          <ac:spMkLst>
            <pc:docMk/>
            <pc:sldMk cId="3122202375" sldId="260"/>
            <ac:spMk id="3" creationId="{506B58F8-48FB-5E34-50A2-9BB6BAC45874}"/>
          </ac:spMkLst>
        </pc:spChg>
        <pc:spChg chg="add del mod">
          <ac:chgData name="edward Pimentel" userId="a4fa05c6e14429f2" providerId="LiveId" clId="{56F0EDE7-C113-4FE5-B3B8-EAE562E342A2}" dt="2023-04-10T17:30:45.688" v="111"/>
          <ac:spMkLst>
            <pc:docMk/>
            <pc:sldMk cId="3122202375" sldId="260"/>
            <ac:spMk id="6" creationId="{B17C8156-085C-B8AB-D5A0-40DEB6A18B36}"/>
          </ac:spMkLst>
        </pc:spChg>
        <pc:picChg chg="del">
          <ac:chgData name="edward Pimentel" userId="a4fa05c6e14429f2" providerId="LiveId" clId="{56F0EDE7-C113-4FE5-B3B8-EAE562E342A2}" dt="2023-04-10T17:25:40.854" v="95" actId="478"/>
          <ac:picMkLst>
            <pc:docMk/>
            <pc:sldMk cId="3122202375" sldId="260"/>
            <ac:picMk id="5" creationId="{879DBA9F-C088-60E1-6A54-9996E517E57D}"/>
          </ac:picMkLst>
        </pc:picChg>
        <pc:picChg chg="add mod">
          <ac:chgData name="edward Pimentel" userId="a4fa05c6e14429f2" providerId="LiveId" clId="{56F0EDE7-C113-4FE5-B3B8-EAE562E342A2}" dt="2023-04-10T17:30:45.688" v="111"/>
          <ac:picMkLst>
            <pc:docMk/>
            <pc:sldMk cId="3122202375" sldId="260"/>
            <ac:picMk id="7" creationId="{5D893B91-12B1-D26F-D2E4-851E9992E294}"/>
          </ac:picMkLst>
        </pc:picChg>
      </pc:sldChg>
      <pc:sldChg chg="del">
        <pc:chgData name="edward Pimentel" userId="a4fa05c6e14429f2" providerId="LiveId" clId="{56F0EDE7-C113-4FE5-B3B8-EAE562E342A2}" dt="2023-04-10T17:31:12.759" v="115" actId="2696"/>
        <pc:sldMkLst>
          <pc:docMk/>
          <pc:sldMk cId="2086844979" sldId="261"/>
        </pc:sldMkLst>
      </pc:sldChg>
      <pc:sldChg chg="addSp delSp modSp mod modTransition modAnim">
        <pc:chgData name="edward Pimentel" userId="a4fa05c6e14429f2" providerId="LiveId" clId="{56F0EDE7-C113-4FE5-B3B8-EAE562E342A2}" dt="2023-04-10T19:17:32.880" v="337"/>
        <pc:sldMkLst>
          <pc:docMk/>
          <pc:sldMk cId="4076306628" sldId="262"/>
        </pc:sldMkLst>
        <pc:spChg chg="mod">
          <ac:chgData name="edward Pimentel" userId="a4fa05c6e14429f2" providerId="LiveId" clId="{56F0EDE7-C113-4FE5-B3B8-EAE562E342A2}" dt="2023-04-10T17:35:14.002" v="131" actId="113"/>
          <ac:spMkLst>
            <pc:docMk/>
            <pc:sldMk cId="4076306628" sldId="262"/>
            <ac:spMk id="2" creationId="{3BE1ACC3-34E2-1EB4-EA42-D54F8B33D7F7}"/>
          </ac:spMkLst>
        </pc:spChg>
        <pc:spChg chg="mod">
          <ac:chgData name="edward Pimentel" userId="a4fa05c6e14429f2" providerId="LiveId" clId="{56F0EDE7-C113-4FE5-B3B8-EAE562E342A2}" dt="2023-04-10T17:36:22.989" v="146" actId="14100"/>
          <ac:spMkLst>
            <pc:docMk/>
            <pc:sldMk cId="4076306628" sldId="262"/>
            <ac:spMk id="3" creationId="{2DAAD970-B848-0292-35F5-0992BDD3A994}"/>
          </ac:spMkLst>
        </pc:spChg>
        <pc:spChg chg="add del">
          <ac:chgData name="edward Pimentel" userId="a4fa05c6e14429f2" providerId="LiveId" clId="{56F0EDE7-C113-4FE5-B3B8-EAE562E342A2}" dt="2023-04-10T17:36:41.930" v="148" actId="22"/>
          <ac:spMkLst>
            <pc:docMk/>
            <pc:sldMk cId="4076306628" sldId="262"/>
            <ac:spMk id="5" creationId="{0A282062-B883-CAF9-28DE-7FA398A86719}"/>
          </ac:spMkLst>
        </pc:spChg>
        <pc:picChg chg="add mod">
          <ac:chgData name="edward Pimentel" userId="a4fa05c6e14429f2" providerId="LiveId" clId="{56F0EDE7-C113-4FE5-B3B8-EAE562E342A2}" dt="2023-04-10T17:37:00.963" v="153" actId="14100"/>
          <ac:picMkLst>
            <pc:docMk/>
            <pc:sldMk cId="4076306628" sldId="262"/>
            <ac:picMk id="6" creationId="{99B7BDA2-A38B-9CEB-0967-BBF96FF75D22}"/>
          </ac:picMkLst>
        </pc:picChg>
      </pc:sldChg>
      <pc:sldChg chg="addSp delSp modSp mod modTransition modAnim">
        <pc:chgData name="edward Pimentel" userId="a4fa05c6e14429f2" providerId="LiveId" clId="{56F0EDE7-C113-4FE5-B3B8-EAE562E342A2}" dt="2023-04-10T19:17:32.880" v="337"/>
        <pc:sldMkLst>
          <pc:docMk/>
          <pc:sldMk cId="2951061210" sldId="263"/>
        </pc:sldMkLst>
        <pc:spChg chg="mod">
          <ac:chgData name="edward Pimentel" userId="a4fa05c6e14429f2" providerId="LiveId" clId="{56F0EDE7-C113-4FE5-B3B8-EAE562E342A2}" dt="2023-04-10T18:07:23.291" v="165" actId="113"/>
          <ac:spMkLst>
            <pc:docMk/>
            <pc:sldMk cId="2951061210" sldId="263"/>
            <ac:spMk id="2" creationId="{D311C187-6038-BFBC-2DD1-3EC54930E03C}"/>
          </ac:spMkLst>
        </pc:spChg>
        <pc:spChg chg="del mod">
          <ac:chgData name="edward Pimentel" userId="a4fa05c6e14429f2" providerId="LiveId" clId="{56F0EDE7-C113-4FE5-B3B8-EAE562E342A2}" dt="2023-04-10T18:07:51.268" v="167"/>
          <ac:spMkLst>
            <pc:docMk/>
            <pc:sldMk cId="2951061210" sldId="263"/>
            <ac:spMk id="3" creationId="{55ACDE29-1BBD-4C40-09A2-BBA1CED3CA5A}"/>
          </ac:spMkLst>
        </pc:spChg>
        <pc:spChg chg="add mod">
          <ac:chgData name="edward Pimentel" userId="a4fa05c6e14429f2" providerId="LiveId" clId="{56F0EDE7-C113-4FE5-B3B8-EAE562E342A2}" dt="2023-04-10T18:08:23.573" v="178" actId="14100"/>
          <ac:spMkLst>
            <pc:docMk/>
            <pc:sldMk cId="2951061210" sldId="263"/>
            <ac:spMk id="6" creationId="{35B64042-3855-328A-543D-2581F919320C}"/>
          </ac:spMkLst>
        </pc:spChg>
        <pc:picChg chg="add del mod">
          <ac:chgData name="edward Pimentel" userId="a4fa05c6e14429f2" providerId="LiveId" clId="{56F0EDE7-C113-4FE5-B3B8-EAE562E342A2}" dt="2023-04-10T18:07:53.897" v="169" actId="478"/>
          <ac:picMkLst>
            <pc:docMk/>
            <pc:sldMk cId="2951061210" sldId="263"/>
            <ac:picMk id="4" creationId="{41111A63-F4F8-B78C-7AA5-0CA17DC03B39}"/>
          </ac:picMkLst>
        </pc:picChg>
        <pc:picChg chg="add mod">
          <ac:chgData name="edward Pimentel" userId="a4fa05c6e14429f2" providerId="LiveId" clId="{56F0EDE7-C113-4FE5-B3B8-EAE562E342A2}" dt="2023-04-10T18:43:09.723" v="184" actId="14100"/>
          <ac:picMkLst>
            <pc:docMk/>
            <pc:sldMk cId="2951061210" sldId="263"/>
            <ac:picMk id="7" creationId="{04A6B4F0-C83C-D5DF-1B29-58796CD0E733}"/>
          </ac:picMkLst>
        </pc:picChg>
      </pc:sldChg>
      <pc:sldChg chg="addSp delSp modSp mod modTransition modAnim">
        <pc:chgData name="edward Pimentel" userId="a4fa05c6e14429f2" providerId="LiveId" clId="{56F0EDE7-C113-4FE5-B3B8-EAE562E342A2}" dt="2023-04-10T19:17:32.880" v="337"/>
        <pc:sldMkLst>
          <pc:docMk/>
          <pc:sldMk cId="1550761512" sldId="264"/>
        </pc:sldMkLst>
        <pc:spChg chg="mod">
          <ac:chgData name="edward Pimentel" userId="a4fa05c6e14429f2" providerId="LiveId" clId="{56F0EDE7-C113-4FE5-B3B8-EAE562E342A2}" dt="2023-04-10T18:48:43.960" v="202" actId="113"/>
          <ac:spMkLst>
            <pc:docMk/>
            <pc:sldMk cId="1550761512" sldId="264"/>
            <ac:spMk id="2" creationId="{047DC7D8-2766-1753-C594-027ACA17924C}"/>
          </ac:spMkLst>
        </pc:spChg>
        <pc:spChg chg="mod">
          <ac:chgData name="edward Pimentel" userId="a4fa05c6e14429f2" providerId="LiveId" clId="{56F0EDE7-C113-4FE5-B3B8-EAE562E342A2}" dt="2023-04-10T18:49:25.960" v="208" actId="1076"/>
          <ac:spMkLst>
            <pc:docMk/>
            <pc:sldMk cId="1550761512" sldId="264"/>
            <ac:spMk id="4" creationId="{3E4AE780-5862-699C-4427-0CF73171DB3B}"/>
          </ac:spMkLst>
        </pc:spChg>
        <pc:picChg chg="add mod">
          <ac:chgData name="edward Pimentel" userId="a4fa05c6e14429f2" providerId="LiveId" clId="{56F0EDE7-C113-4FE5-B3B8-EAE562E342A2}" dt="2023-04-10T18:50:09.526" v="213" actId="1076"/>
          <ac:picMkLst>
            <pc:docMk/>
            <pc:sldMk cId="1550761512" sldId="264"/>
            <ac:picMk id="3" creationId="{268A3470-C9EE-E536-5E5B-B88F363E3578}"/>
          </ac:picMkLst>
        </pc:picChg>
        <pc:picChg chg="del">
          <ac:chgData name="edward Pimentel" userId="a4fa05c6e14429f2" providerId="LiveId" clId="{56F0EDE7-C113-4FE5-B3B8-EAE562E342A2}" dt="2023-04-10T18:49:27.309" v="209" actId="478"/>
          <ac:picMkLst>
            <pc:docMk/>
            <pc:sldMk cId="1550761512" sldId="264"/>
            <ac:picMk id="7" creationId="{FA2D9DD6-F21A-E362-4CC8-98684A8C4D26}"/>
          </ac:picMkLst>
        </pc:picChg>
      </pc:sldChg>
      <pc:sldChg chg="addSp delSp modSp mod modTransition modAnim">
        <pc:chgData name="edward Pimentel" userId="a4fa05c6e14429f2" providerId="LiveId" clId="{56F0EDE7-C113-4FE5-B3B8-EAE562E342A2}" dt="2023-04-10T19:17:32.880" v="337"/>
        <pc:sldMkLst>
          <pc:docMk/>
          <pc:sldMk cId="3207870793" sldId="265"/>
        </pc:sldMkLst>
        <pc:spChg chg="mod">
          <ac:chgData name="edward Pimentel" userId="a4fa05c6e14429f2" providerId="LiveId" clId="{56F0EDE7-C113-4FE5-B3B8-EAE562E342A2}" dt="2023-04-10T18:51:11.046" v="226" actId="113"/>
          <ac:spMkLst>
            <pc:docMk/>
            <pc:sldMk cId="3207870793" sldId="265"/>
            <ac:spMk id="2" creationId="{106F1224-0600-874B-39A3-BE5CC28237E3}"/>
          </ac:spMkLst>
        </pc:spChg>
        <pc:spChg chg="mod">
          <ac:chgData name="edward Pimentel" userId="a4fa05c6e14429f2" providerId="LiveId" clId="{56F0EDE7-C113-4FE5-B3B8-EAE562E342A2}" dt="2023-04-10T18:53:19.455" v="240" actId="1076"/>
          <ac:spMkLst>
            <pc:docMk/>
            <pc:sldMk cId="3207870793" sldId="265"/>
            <ac:spMk id="4" creationId="{F9B46912-6FA2-6782-2C5B-57833761F91B}"/>
          </ac:spMkLst>
        </pc:spChg>
        <pc:picChg chg="add del">
          <ac:chgData name="edward Pimentel" userId="a4fa05c6e14429f2" providerId="LiveId" clId="{56F0EDE7-C113-4FE5-B3B8-EAE562E342A2}" dt="2023-04-10T18:52:20.227" v="229" actId="478"/>
          <ac:picMkLst>
            <pc:docMk/>
            <pc:sldMk cId="3207870793" sldId="265"/>
            <ac:picMk id="3" creationId="{5B2762ED-1E1B-A15F-3500-2BAA2B1145CF}"/>
          </ac:picMkLst>
        </pc:picChg>
        <pc:picChg chg="del">
          <ac:chgData name="edward Pimentel" userId="a4fa05c6e14429f2" providerId="LiveId" clId="{56F0EDE7-C113-4FE5-B3B8-EAE562E342A2}" dt="2023-04-10T18:52:21.459" v="230" actId="478"/>
          <ac:picMkLst>
            <pc:docMk/>
            <pc:sldMk cId="3207870793" sldId="265"/>
            <ac:picMk id="5" creationId="{E4AF0B50-B419-147A-B203-6003050F0473}"/>
          </ac:picMkLst>
        </pc:picChg>
        <pc:picChg chg="add mod">
          <ac:chgData name="edward Pimentel" userId="a4fa05c6e14429f2" providerId="LiveId" clId="{56F0EDE7-C113-4FE5-B3B8-EAE562E342A2}" dt="2023-04-10T18:52:36.094" v="234" actId="14100"/>
          <ac:picMkLst>
            <pc:docMk/>
            <pc:sldMk cId="3207870793" sldId="265"/>
            <ac:picMk id="6" creationId="{E55F813F-DB91-F82B-FAF2-CCD6F75964EB}"/>
          </ac:picMkLst>
        </pc:picChg>
      </pc:sldChg>
      <pc:sldChg chg="addSp modSp mod modTransition modAnim">
        <pc:chgData name="edward Pimentel" userId="a4fa05c6e14429f2" providerId="LiveId" clId="{56F0EDE7-C113-4FE5-B3B8-EAE562E342A2}" dt="2023-04-10T19:17:32.880" v="337"/>
        <pc:sldMkLst>
          <pc:docMk/>
          <pc:sldMk cId="394685958" sldId="266"/>
        </pc:sldMkLst>
        <pc:spChg chg="mod">
          <ac:chgData name="edward Pimentel" userId="a4fa05c6e14429f2" providerId="LiveId" clId="{56F0EDE7-C113-4FE5-B3B8-EAE562E342A2}" dt="2023-04-10T19:01:12.924" v="265" actId="404"/>
          <ac:spMkLst>
            <pc:docMk/>
            <pc:sldMk cId="394685958" sldId="266"/>
            <ac:spMk id="2" creationId="{55C60775-7D31-8263-B6E4-0EA44F4D3946}"/>
          </ac:spMkLst>
        </pc:spChg>
        <pc:spChg chg="mod">
          <ac:chgData name="edward Pimentel" userId="a4fa05c6e14429f2" providerId="LiveId" clId="{56F0EDE7-C113-4FE5-B3B8-EAE562E342A2}" dt="2023-04-10T19:03:23.436" v="269" actId="1076"/>
          <ac:spMkLst>
            <pc:docMk/>
            <pc:sldMk cId="394685958" sldId="266"/>
            <ac:spMk id="3" creationId="{BF4F84AE-EABD-708E-FEF5-500488CE1406}"/>
          </ac:spMkLst>
        </pc:spChg>
        <pc:picChg chg="add mod">
          <ac:chgData name="edward Pimentel" userId="a4fa05c6e14429f2" providerId="LiveId" clId="{56F0EDE7-C113-4FE5-B3B8-EAE562E342A2}" dt="2023-04-10T19:04:05.453" v="276" actId="14100"/>
          <ac:picMkLst>
            <pc:docMk/>
            <pc:sldMk cId="394685958" sldId="266"/>
            <ac:picMk id="4" creationId="{A68EB19E-9CD3-EBBB-2A33-1D333EF141AD}"/>
          </ac:picMkLst>
        </pc:picChg>
      </pc:sldChg>
      <pc:sldChg chg="del">
        <pc:chgData name="edward Pimentel" userId="a4fa05c6e14429f2" providerId="LiveId" clId="{56F0EDE7-C113-4FE5-B3B8-EAE562E342A2}" dt="2023-04-10T18:54:44.641" v="244" actId="2696"/>
        <pc:sldMkLst>
          <pc:docMk/>
          <pc:sldMk cId="626956206" sldId="267"/>
        </pc:sldMkLst>
      </pc:sldChg>
      <pc:sldChg chg="modSp new mod modTransition modAnim">
        <pc:chgData name="edward Pimentel" userId="a4fa05c6e14429f2" providerId="LiveId" clId="{56F0EDE7-C113-4FE5-B3B8-EAE562E342A2}" dt="2023-04-10T19:17:32.880" v="337"/>
        <pc:sldMkLst>
          <pc:docMk/>
          <pc:sldMk cId="1785932291" sldId="267"/>
        </pc:sldMkLst>
        <pc:spChg chg="mod">
          <ac:chgData name="edward Pimentel" userId="a4fa05c6e14429f2" providerId="LiveId" clId="{56F0EDE7-C113-4FE5-B3B8-EAE562E342A2}" dt="2023-04-10T19:06:49.640" v="314" actId="113"/>
          <ac:spMkLst>
            <pc:docMk/>
            <pc:sldMk cId="1785932291" sldId="267"/>
            <ac:spMk id="2" creationId="{E0C61128-DD5F-45F8-0827-B2C68FD3A7B1}"/>
          </ac:spMkLst>
        </pc:spChg>
        <pc:spChg chg="mod">
          <ac:chgData name="edward Pimentel" userId="a4fa05c6e14429f2" providerId="LiveId" clId="{56F0EDE7-C113-4FE5-B3B8-EAE562E342A2}" dt="2023-04-10T19:17:09.452" v="334" actId="1076"/>
          <ac:spMkLst>
            <pc:docMk/>
            <pc:sldMk cId="1785932291" sldId="267"/>
            <ac:spMk id="3" creationId="{C6810CDB-456D-F57E-CFA8-327C2110B5B8}"/>
          </ac:spMkLst>
        </pc:spChg>
      </pc:sldChg>
      <pc:sldChg chg="del">
        <pc:chgData name="edward Pimentel" userId="a4fa05c6e14429f2" providerId="LiveId" clId="{56F0EDE7-C113-4FE5-B3B8-EAE562E342A2}" dt="2023-04-10T18:54:50.269" v="245" actId="2696"/>
        <pc:sldMkLst>
          <pc:docMk/>
          <pc:sldMk cId="2329833815" sldId="268"/>
        </pc:sldMkLst>
      </pc:sldChg>
      <pc:sldMasterChg chg="modTransition modSldLayout">
        <pc:chgData name="edward Pimentel" userId="a4fa05c6e14429f2" providerId="LiveId" clId="{56F0EDE7-C113-4FE5-B3B8-EAE562E342A2}" dt="2023-04-10T19:17:32.880" v="337"/>
        <pc:sldMasterMkLst>
          <pc:docMk/>
          <pc:sldMasterMk cId="535636480" sldId="2147483660"/>
        </pc:sldMasterMkLst>
        <pc:sldLayoutChg chg="modTransition">
          <pc:chgData name="edward Pimentel" userId="a4fa05c6e14429f2" providerId="LiveId" clId="{56F0EDE7-C113-4FE5-B3B8-EAE562E342A2}" dt="2023-04-10T19:17:32.880" v="337"/>
          <pc:sldLayoutMkLst>
            <pc:docMk/>
            <pc:sldMasterMk cId="535636480" sldId="2147483660"/>
            <pc:sldLayoutMk cId="674356654" sldId="2147483661"/>
          </pc:sldLayoutMkLst>
        </pc:sldLayoutChg>
        <pc:sldLayoutChg chg="modTransition">
          <pc:chgData name="edward Pimentel" userId="a4fa05c6e14429f2" providerId="LiveId" clId="{56F0EDE7-C113-4FE5-B3B8-EAE562E342A2}" dt="2023-04-10T19:17:32.880" v="337"/>
          <pc:sldLayoutMkLst>
            <pc:docMk/>
            <pc:sldMasterMk cId="535636480" sldId="2147483660"/>
            <pc:sldLayoutMk cId="2614472672" sldId="2147483662"/>
          </pc:sldLayoutMkLst>
        </pc:sldLayoutChg>
        <pc:sldLayoutChg chg="modTransition">
          <pc:chgData name="edward Pimentel" userId="a4fa05c6e14429f2" providerId="LiveId" clId="{56F0EDE7-C113-4FE5-B3B8-EAE562E342A2}" dt="2023-04-10T19:17:32.880" v="337"/>
          <pc:sldLayoutMkLst>
            <pc:docMk/>
            <pc:sldMasterMk cId="535636480" sldId="2147483660"/>
            <pc:sldLayoutMk cId="4058797780" sldId="2147483663"/>
          </pc:sldLayoutMkLst>
        </pc:sldLayoutChg>
        <pc:sldLayoutChg chg="modTransition">
          <pc:chgData name="edward Pimentel" userId="a4fa05c6e14429f2" providerId="LiveId" clId="{56F0EDE7-C113-4FE5-B3B8-EAE562E342A2}" dt="2023-04-10T19:17:32.880" v="337"/>
          <pc:sldLayoutMkLst>
            <pc:docMk/>
            <pc:sldMasterMk cId="535636480" sldId="2147483660"/>
            <pc:sldLayoutMk cId="1683294107" sldId="2147483664"/>
          </pc:sldLayoutMkLst>
        </pc:sldLayoutChg>
        <pc:sldLayoutChg chg="modTransition">
          <pc:chgData name="edward Pimentel" userId="a4fa05c6e14429f2" providerId="LiveId" clId="{56F0EDE7-C113-4FE5-B3B8-EAE562E342A2}" dt="2023-04-10T19:17:32.880" v="337"/>
          <pc:sldLayoutMkLst>
            <pc:docMk/>
            <pc:sldMasterMk cId="535636480" sldId="2147483660"/>
            <pc:sldLayoutMk cId="4182491816" sldId="2147483665"/>
          </pc:sldLayoutMkLst>
        </pc:sldLayoutChg>
        <pc:sldLayoutChg chg="modTransition">
          <pc:chgData name="edward Pimentel" userId="a4fa05c6e14429f2" providerId="LiveId" clId="{56F0EDE7-C113-4FE5-B3B8-EAE562E342A2}" dt="2023-04-10T19:17:32.880" v="337"/>
          <pc:sldLayoutMkLst>
            <pc:docMk/>
            <pc:sldMasterMk cId="535636480" sldId="2147483660"/>
            <pc:sldLayoutMk cId="2531561462" sldId="2147483666"/>
          </pc:sldLayoutMkLst>
        </pc:sldLayoutChg>
        <pc:sldLayoutChg chg="modTransition">
          <pc:chgData name="edward Pimentel" userId="a4fa05c6e14429f2" providerId="LiveId" clId="{56F0EDE7-C113-4FE5-B3B8-EAE562E342A2}" dt="2023-04-10T19:17:32.880" v="337"/>
          <pc:sldLayoutMkLst>
            <pc:docMk/>
            <pc:sldMasterMk cId="535636480" sldId="2147483660"/>
            <pc:sldLayoutMk cId="1405966626" sldId="2147483667"/>
          </pc:sldLayoutMkLst>
        </pc:sldLayoutChg>
        <pc:sldLayoutChg chg="modTransition">
          <pc:chgData name="edward Pimentel" userId="a4fa05c6e14429f2" providerId="LiveId" clId="{56F0EDE7-C113-4FE5-B3B8-EAE562E342A2}" dt="2023-04-10T19:17:32.880" v="337"/>
          <pc:sldLayoutMkLst>
            <pc:docMk/>
            <pc:sldMasterMk cId="535636480" sldId="2147483660"/>
            <pc:sldLayoutMk cId="962116614" sldId="2147483668"/>
          </pc:sldLayoutMkLst>
        </pc:sldLayoutChg>
        <pc:sldLayoutChg chg="modTransition">
          <pc:chgData name="edward Pimentel" userId="a4fa05c6e14429f2" providerId="LiveId" clId="{56F0EDE7-C113-4FE5-B3B8-EAE562E342A2}" dt="2023-04-10T19:17:32.880" v="337"/>
          <pc:sldLayoutMkLst>
            <pc:docMk/>
            <pc:sldMasterMk cId="535636480" sldId="2147483660"/>
            <pc:sldLayoutMk cId="3617694101" sldId="2147483669"/>
          </pc:sldLayoutMkLst>
        </pc:sldLayoutChg>
        <pc:sldLayoutChg chg="modTransition">
          <pc:chgData name="edward Pimentel" userId="a4fa05c6e14429f2" providerId="LiveId" clId="{56F0EDE7-C113-4FE5-B3B8-EAE562E342A2}" dt="2023-04-10T19:17:32.880" v="337"/>
          <pc:sldLayoutMkLst>
            <pc:docMk/>
            <pc:sldMasterMk cId="535636480" sldId="2147483660"/>
            <pc:sldLayoutMk cId="2126793511" sldId="2147483670"/>
          </pc:sldLayoutMkLst>
        </pc:sldLayoutChg>
        <pc:sldLayoutChg chg="modTransition">
          <pc:chgData name="edward Pimentel" userId="a4fa05c6e14429f2" providerId="LiveId" clId="{56F0EDE7-C113-4FE5-B3B8-EAE562E342A2}" dt="2023-04-10T19:17:32.880" v="337"/>
          <pc:sldLayoutMkLst>
            <pc:docMk/>
            <pc:sldMasterMk cId="535636480" sldId="2147483660"/>
            <pc:sldLayoutMk cId="2211791015" sldId="21474836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2446EEE-9F74-414C-8CF3-76F72C6C9CBB}" type="datetime1">
              <a:rPr lang="es-ES" smtClean="0"/>
              <a:t>18/04/2023</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es-ES"/>
              <a:t>‹Nº›</a:t>
            </a:fld>
            <a:endParaRPr lang="es-ES"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848FC2AD-8B93-45A4-8827-85E82B2F4F55}" type="datetime1">
              <a:rPr lang="es-ES" noProof="0" smtClean="0"/>
              <a:t>18/04/2023</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es-ES" noProof="0"/>
              <a:t>‹Nº›</a:t>
            </a:fld>
            <a:endParaRPr lang="es-ES" noProof="0"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a:t>
            </a:fld>
            <a:endParaRPr lang="es-ES" dirty="0"/>
          </a:p>
        </p:txBody>
      </p:sp>
    </p:spTree>
    <p:extLst>
      <p:ext uri="{BB962C8B-B14F-4D97-AF65-F5344CB8AC3E}">
        <p14:creationId xmlns:p14="http://schemas.microsoft.com/office/powerpoint/2010/main" val="341958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413" y="1905000"/>
            <a:ext cx="9144000" cy="2667000"/>
          </a:xfrm>
        </p:spPr>
        <p:txBody>
          <a:bodyPr rtlCol="0">
            <a:noAutofit/>
          </a:bodyPr>
          <a:lstStyle>
            <a:lvl1pPr rtl="0">
              <a:defRPr sz="5400"/>
            </a:lvl1pPr>
          </a:lstStyle>
          <a:p>
            <a:pPr rtl="0"/>
            <a:r>
              <a:rPr lang="es-ES" noProof="0"/>
              <a:t>Haga clic para modificar el estilo de título del patrón</a:t>
            </a:r>
            <a:endParaRPr lang="es-ES" noProof="0" dirty="0"/>
          </a:p>
        </p:txBody>
      </p:sp>
      <p:grpSp>
        <p:nvGrpSpPr>
          <p:cNvPr id="256" name="línea" descr="Gráfico de líneas"/>
          <p:cNvGrpSpPr/>
          <p:nvPr/>
        </p:nvGrpSpPr>
        <p:grpSpPr bwMode="invGray">
          <a:xfrm>
            <a:off x="1584896" y="4724400"/>
            <a:ext cx="8631936" cy="64008"/>
            <a:chOff x="-4110038" y="2703513"/>
            <a:chExt cx="17394239" cy="160336"/>
          </a:xfrm>
          <a:solidFill>
            <a:schemeClr val="accent1"/>
          </a:solidFill>
        </p:grpSpPr>
        <p:sp>
          <p:nvSpPr>
            <p:cNvPr id="257"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9"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Subtítulo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a:t>Haga clic para modificar el estilo de subtítulo del patrón</a:t>
            </a:r>
            <a:endParaRPr lang="es-ES" noProof="0"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grpSp>
        <p:nvGrpSpPr>
          <p:cNvPr id="7" name="línea" descr="Gráfico de líneas"/>
          <p:cNvGrpSpPr/>
          <p:nvPr/>
        </p:nvGrpSpPr>
        <p:grpSpPr bwMode="invGray">
          <a:xfrm>
            <a:off x="1522413" y="1514475"/>
            <a:ext cx="10569575" cy="64008"/>
            <a:chOff x="1522413" y="1514475"/>
            <a:chExt cx="10569575" cy="64008"/>
          </a:xfrm>
        </p:grpSpPr>
        <p:sp>
          <p:nvSpPr>
            <p:cNvPr id="8" name="Forma libre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422E2A2-B648-4842-9ED5-8E4D1828D625}" type="datetime1">
              <a:rPr lang="es-ES" noProof="0" smtClean="0"/>
              <a:t>18/04/2023</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361612" y="274639"/>
            <a:ext cx="1371600" cy="5901747"/>
          </a:xfrm>
        </p:spPr>
        <p:txBody>
          <a:bodyPr vert="eaVert" rtlCol="0"/>
          <a:lstStyle>
            <a:lvl1pPr rtl="0">
              <a:defRPr/>
            </a:lvl1pPr>
          </a:lstStyle>
          <a:p>
            <a:pPr rtl="0"/>
            <a:r>
              <a:rPr lang="es-ES" noProof="0"/>
              <a:t>Haga clic para modificar el estilo de título del patrón</a:t>
            </a:r>
            <a:endParaRPr lang="es-ES" noProof="0" dirty="0"/>
          </a:p>
        </p:txBody>
      </p:sp>
      <p:grpSp>
        <p:nvGrpSpPr>
          <p:cNvPr id="7" name="línea" descr="Gráfico de líneas"/>
          <p:cNvGrpSpPr/>
          <p:nvPr/>
        </p:nvGrpSpPr>
        <p:grpSpPr bwMode="invGray">
          <a:xfrm rot="5400000">
            <a:off x="6864412" y="3472598"/>
            <a:ext cx="6492240" cy="64008"/>
            <a:chOff x="1522413" y="1514475"/>
            <a:chExt cx="10569575" cy="64008"/>
          </a:xfrm>
        </p:grpSpPr>
        <p:sp>
          <p:nvSpPr>
            <p:cNvPr id="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186AB9F2-CD8F-42EB-A63E-2B03D1B74C56}" type="datetime1">
              <a:rPr lang="es-ES" noProof="0" smtClean="0"/>
              <a:t>18/04/2023</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a:t>Haga clic para modificar el estilo de título del patrón</a:t>
            </a:r>
            <a:endParaRPr lang="es-ES" noProof="0" dirty="0"/>
          </a:p>
        </p:txBody>
      </p:sp>
      <p:grpSp>
        <p:nvGrpSpPr>
          <p:cNvPr id="167" name="línea" descr="Gráfico de líneas"/>
          <p:cNvGrpSpPr/>
          <p:nvPr/>
        </p:nvGrpSpPr>
        <p:grpSpPr bwMode="invGray">
          <a:xfrm>
            <a:off x="1522413" y="1514475"/>
            <a:ext cx="10569575" cy="64008"/>
            <a:chOff x="1522413" y="1514475"/>
            <a:chExt cx="10569575" cy="64008"/>
          </a:xfrm>
        </p:grpSpPr>
        <p:sp>
          <p:nvSpPr>
            <p:cNvPr id="16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C8ACC39B-F8AD-4C56-AD8F-A56798AE1A49}" type="datetime1">
              <a:rPr lang="es-ES" noProof="0" smtClean="0"/>
              <a:t>18/04/2023</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3" y="1905000"/>
            <a:ext cx="9144000" cy="2667000"/>
          </a:xfrm>
        </p:spPr>
        <p:txBody>
          <a:bodyPr rtlCol="0" anchor="b">
            <a:noAutofit/>
          </a:bodyPr>
          <a:lstStyle>
            <a:lvl1pPr algn="l" rtl="0">
              <a:defRPr sz="4400" b="0" cap="none" baseline="0"/>
            </a:lvl1pPr>
          </a:lstStyle>
          <a:p>
            <a:pPr rtl="0"/>
            <a:r>
              <a:rPr lang="es-ES" noProof="0"/>
              <a:t>Haga clic para modificar el estilo de título del patrón</a:t>
            </a:r>
            <a:endParaRPr lang="es-ES" noProof="0" dirty="0"/>
          </a:p>
        </p:txBody>
      </p:sp>
      <p:grpSp>
        <p:nvGrpSpPr>
          <p:cNvPr id="255" name="línea" descr="Gráfico de líneas"/>
          <p:cNvGrpSpPr/>
          <p:nvPr/>
        </p:nvGrpSpPr>
        <p:grpSpPr bwMode="invGray">
          <a:xfrm>
            <a:off x="1584896" y="4724400"/>
            <a:ext cx="8631936" cy="64008"/>
            <a:chOff x="-4110038" y="2703513"/>
            <a:chExt cx="17394239" cy="160336"/>
          </a:xfrm>
          <a:solidFill>
            <a:schemeClr val="accent1"/>
          </a:solidFill>
        </p:grpSpPr>
        <p:sp>
          <p:nvSpPr>
            <p:cNvPr id="256"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7"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Marcador de posición de texto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noProof="0"/>
              <a:t>Haga clic para modificar los estilos de texto del patrón</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9A5F5A5-C1AF-4E1F-BBE9-77A0324E6A16}" type="datetime1">
              <a:rPr lang="es-ES" noProof="0" smtClean="0"/>
              <a:t>18/04/2023</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a:t>Haga clic para modificar el estilo de título del patrón</a:t>
            </a:r>
            <a:endParaRPr lang="es-ES" noProof="0" dirty="0"/>
          </a:p>
        </p:txBody>
      </p:sp>
      <p:grpSp>
        <p:nvGrpSpPr>
          <p:cNvPr id="158" name="línea" descr="Gráfico de líneas"/>
          <p:cNvGrpSpPr/>
          <p:nvPr/>
        </p:nvGrpSpPr>
        <p:grpSpPr bwMode="invGray">
          <a:xfrm>
            <a:off x="1522413" y="1514475"/>
            <a:ext cx="10569575" cy="64008"/>
            <a:chOff x="1522413" y="1514475"/>
            <a:chExt cx="10569575" cy="64008"/>
          </a:xfrm>
        </p:grpSpPr>
        <p:sp>
          <p:nvSpPr>
            <p:cNvPr id="159"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4" name="Marcador de posición de contenido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FEBAF46A-8BB1-4F24-A11E-0306615E93F5}" type="datetime1">
              <a:rPr lang="es-ES" noProof="0" smtClean="0"/>
              <a:t>18/04/2023</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a:t>Haga clic para modificar el estilo de título del patrón</a:t>
            </a:r>
            <a:endParaRPr lang="es-ES" noProof="0" dirty="0"/>
          </a:p>
        </p:txBody>
      </p:sp>
      <p:grpSp>
        <p:nvGrpSpPr>
          <p:cNvPr id="160" name="línea" descr="Gráfico de líneas"/>
          <p:cNvGrpSpPr/>
          <p:nvPr/>
        </p:nvGrpSpPr>
        <p:grpSpPr bwMode="invGray">
          <a:xfrm>
            <a:off x="1522413" y="1514475"/>
            <a:ext cx="10569575" cy="64008"/>
            <a:chOff x="1522413" y="1514475"/>
            <a:chExt cx="10569575" cy="64008"/>
          </a:xfrm>
        </p:grpSpPr>
        <p:sp>
          <p:nvSpPr>
            <p:cNvPr id="161" name="Forma libre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Haga clic para modificar los estilos de texto del patrón</a:t>
            </a:r>
          </a:p>
        </p:txBody>
      </p:sp>
      <p:sp>
        <p:nvSpPr>
          <p:cNvPr id="4" name="Marcador de posición de contenido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texto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Haga clic para modificar los estilos de texto del patrón</a:t>
            </a:r>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p>
            <a:pPr rtl="0"/>
            <a:fld id="{D4829AD9-EA14-4AE8-BB2F-1A8BF56A3E5B}" type="datetime1">
              <a:rPr lang="es-ES" noProof="0" smtClean="0"/>
              <a:t>18/04/2023</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
        <p:nvSpPr>
          <p:cNvPr id="85" name="Marcador de posición de contenido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grpSp>
        <p:nvGrpSpPr>
          <p:cNvPr id="156" name="línea" descr="Gráfico de líneas"/>
          <p:cNvGrpSpPr/>
          <p:nvPr/>
        </p:nvGrpSpPr>
        <p:grpSpPr bwMode="invGray">
          <a:xfrm>
            <a:off x="1522413" y="1514475"/>
            <a:ext cx="10569575" cy="64008"/>
            <a:chOff x="1522413" y="1514475"/>
            <a:chExt cx="10569575" cy="64008"/>
          </a:xfrm>
        </p:grpSpPr>
        <p:sp>
          <p:nvSpPr>
            <p:cNvPr id="157"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8"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9"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p>
            <a:pPr rtl="0"/>
            <a:fld id="{D996EFD6-A265-4329-83FB-237234CCC851}" type="datetime1">
              <a:rPr lang="es-ES" noProof="0" smtClean="0"/>
              <a:t>18/04/2023</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p>
            <a:pPr rtl="0"/>
            <a:fld id="{51EEC8E5-6135-4EEA-A5FA-4E382F0E51FD}" type="datetime1">
              <a:rPr lang="es-ES" noProof="0" smtClean="0"/>
              <a:t>18/04/2023</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a:t>Haga clic para modificar los estilos de texto del patrón</a:t>
            </a:r>
          </a:p>
        </p:txBody>
      </p:sp>
      <p:sp>
        <p:nvSpPr>
          <p:cNvPr id="3" name="Marcador de posición de contenido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grpSp>
        <p:nvGrpSpPr>
          <p:cNvPr id="615" name="marco" descr="Gráfico de cuadro"/>
          <p:cNvGrpSpPr/>
          <p:nvPr/>
        </p:nvGrpSpPr>
        <p:grpSpPr bwMode="invGray">
          <a:xfrm>
            <a:off x="4417839" y="1630821"/>
            <a:ext cx="6291028" cy="4575885"/>
            <a:chOff x="4417839" y="1630821"/>
            <a:chExt cx="6291028" cy="4575885"/>
          </a:xfrm>
        </p:grpSpPr>
        <p:grpSp>
          <p:nvGrpSpPr>
            <p:cNvPr id="616" name="Grupo 615"/>
            <p:cNvGrpSpPr/>
            <p:nvPr/>
          </p:nvGrpSpPr>
          <p:grpSpPr bwMode="invGray">
            <a:xfrm>
              <a:off x="5414491" y="1630821"/>
              <a:ext cx="5294376" cy="4114800"/>
              <a:chOff x="3310555" y="716546"/>
              <a:chExt cx="5294376" cy="4114800"/>
            </a:xfrm>
          </p:grpSpPr>
          <p:grpSp>
            <p:nvGrpSpPr>
              <p:cNvPr id="768" name="Grupo 767"/>
              <p:cNvGrpSpPr/>
              <p:nvPr/>
            </p:nvGrpSpPr>
            <p:grpSpPr bwMode="invGray">
              <a:xfrm flipH="1">
                <a:off x="3310555" y="737968"/>
                <a:ext cx="5294376" cy="54864"/>
                <a:chOff x="1522413" y="1514475"/>
                <a:chExt cx="10569575" cy="64008"/>
              </a:xfrm>
              <a:solidFill>
                <a:schemeClr val="accent1"/>
              </a:solidFill>
            </p:grpSpPr>
            <p:sp>
              <p:nvSpPr>
                <p:cNvPr id="844" name="Forma libre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9" name="Grupo 768"/>
              <p:cNvGrpSpPr/>
              <p:nvPr/>
            </p:nvGrpSpPr>
            <p:grpSpPr bwMode="invGray">
              <a:xfrm rot="16200000" flipH="1">
                <a:off x="6492229" y="2755658"/>
                <a:ext cx="4114800" cy="36576"/>
                <a:chOff x="1522413" y="1514475"/>
                <a:chExt cx="10569575" cy="64008"/>
              </a:xfrm>
              <a:solidFill>
                <a:schemeClr val="accent1"/>
              </a:solidFill>
            </p:grpSpPr>
            <p:sp>
              <p:nvSpPr>
                <p:cNvPr id="770" name="Forma libre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7" name="Grupo 616"/>
            <p:cNvGrpSpPr/>
            <p:nvPr/>
          </p:nvGrpSpPr>
          <p:grpSpPr bwMode="invGray">
            <a:xfrm rot="10800000">
              <a:off x="4417839" y="2091906"/>
              <a:ext cx="5294376" cy="4114800"/>
              <a:chOff x="3310555" y="716546"/>
              <a:chExt cx="5294376" cy="4114800"/>
            </a:xfrm>
          </p:grpSpPr>
          <p:grpSp>
            <p:nvGrpSpPr>
              <p:cNvPr id="618" name="Grupo 617"/>
              <p:cNvGrpSpPr/>
              <p:nvPr/>
            </p:nvGrpSpPr>
            <p:grpSpPr bwMode="invGray">
              <a:xfrm flipH="1">
                <a:off x="3310555" y="737968"/>
                <a:ext cx="5294376" cy="54864"/>
                <a:chOff x="1522413" y="1514475"/>
                <a:chExt cx="10569575" cy="64008"/>
              </a:xfrm>
              <a:solidFill>
                <a:schemeClr val="accent1"/>
              </a:solidFill>
            </p:grpSpPr>
            <p:sp>
              <p:nvSpPr>
                <p:cNvPr id="694" name="Forma libre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9" name="Grupo 618"/>
              <p:cNvGrpSpPr/>
              <p:nvPr/>
            </p:nvGrpSpPr>
            <p:grpSpPr bwMode="invGray">
              <a:xfrm rot="16200000" flipH="1">
                <a:off x="6492229" y="2755658"/>
                <a:ext cx="4114800" cy="36576"/>
                <a:chOff x="1522413" y="1514475"/>
                <a:chExt cx="10569575" cy="64008"/>
              </a:xfrm>
              <a:solidFill>
                <a:schemeClr val="accent1"/>
              </a:solidFill>
            </p:grpSpPr>
            <p:sp>
              <p:nvSpPr>
                <p:cNvPr id="620" name="Forma libre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2EAA01AB-145F-4AE5-A1D5-362BC05CA7CC}" type="datetime1">
              <a:rPr lang="es-ES" noProof="0" smtClean="0"/>
              <a:t>18/04/2023</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quiera agregar."/>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grpSp>
        <p:nvGrpSpPr>
          <p:cNvPr id="614" name="marco" descr="Gráfico de cuadro"/>
          <p:cNvGrpSpPr/>
          <p:nvPr/>
        </p:nvGrpSpPr>
        <p:grpSpPr bwMode="invGray">
          <a:xfrm flipH="1">
            <a:off x="1447500" y="1630821"/>
            <a:ext cx="6291028" cy="4575885"/>
            <a:chOff x="4417839" y="1630821"/>
            <a:chExt cx="6291028" cy="4575885"/>
          </a:xfrm>
        </p:grpSpPr>
        <p:grpSp>
          <p:nvGrpSpPr>
            <p:cNvPr id="615" name="Grupo 614"/>
            <p:cNvGrpSpPr/>
            <p:nvPr/>
          </p:nvGrpSpPr>
          <p:grpSpPr bwMode="invGray">
            <a:xfrm>
              <a:off x="5414491" y="1630821"/>
              <a:ext cx="5294376" cy="4114800"/>
              <a:chOff x="3310555" y="716546"/>
              <a:chExt cx="5294376" cy="4114800"/>
            </a:xfrm>
          </p:grpSpPr>
          <p:grpSp>
            <p:nvGrpSpPr>
              <p:cNvPr id="767" name="Grupo 766"/>
              <p:cNvGrpSpPr/>
              <p:nvPr/>
            </p:nvGrpSpPr>
            <p:grpSpPr bwMode="invGray">
              <a:xfrm flipH="1">
                <a:off x="3310555" y="737968"/>
                <a:ext cx="5294376" cy="54864"/>
                <a:chOff x="1522413" y="1514475"/>
                <a:chExt cx="10569575" cy="64008"/>
              </a:xfrm>
              <a:solidFill>
                <a:schemeClr val="accent1"/>
              </a:solidFill>
            </p:grpSpPr>
            <p:sp>
              <p:nvSpPr>
                <p:cNvPr id="843" name="Forma libre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4" name="Forma libre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8" name="Grupo 767"/>
              <p:cNvGrpSpPr/>
              <p:nvPr/>
            </p:nvGrpSpPr>
            <p:grpSpPr bwMode="invGray">
              <a:xfrm rot="16200000" flipH="1">
                <a:off x="6492229" y="2755658"/>
                <a:ext cx="4114800" cy="36576"/>
                <a:chOff x="1522413" y="1514475"/>
                <a:chExt cx="10569575" cy="64008"/>
              </a:xfrm>
              <a:solidFill>
                <a:schemeClr val="accent1"/>
              </a:solidFill>
            </p:grpSpPr>
            <p:sp>
              <p:nvSpPr>
                <p:cNvPr id="769" name="Forma libre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0" name="Forma libre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6" name="Grupo 615"/>
            <p:cNvGrpSpPr/>
            <p:nvPr/>
          </p:nvGrpSpPr>
          <p:grpSpPr bwMode="invGray">
            <a:xfrm rot="10800000">
              <a:off x="4417839" y="2091906"/>
              <a:ext cx="5294376" cy="4114800"/>
              <a:chOff x="3310555" y="716546"/>
              <a:chExt cx="5294376" cy="4114800"/>
            </a:xfrm>
          </p:grpSpPr>
          <p:grpSp>
            <p:nvGrpSpPr>
              <p:cNvPr id="617" name="Grupo 616"/>
              <p:cNvGrpSpPr/>
              <p:nvPr/>
            </p:nvGrpSpPr>
            <p:grpSpPr bwMode="invGray">
              <a:xfrm flipH="1">
                <a:off x="3310555" y="737968"/>
                <a:ext cx="5294376" cy="54864"/>
                <a:chOff x="1522413" y="1514475"/>
                <a:chExt cx="10569575" cy="64008"/>
              </a:xfrm>
              <a:solidFill>
                <a:schemeClr val="accent1"/>
              </a:solidFill>
            </p:grpSpPr>
            <p:sp>
              <p:nvSpPr>
                <p:cNvPr id="693" name="Forma libre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4" name="Forma libre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8" name="Grupo 617"/>
              <p:cNvGrpSpPr/>
              <p:nvPr/>
            </p:nvGrpSpPr>
            <p:grpSpPr bwMode="invGray">
              <a:xfrm rot="16200000" flipH="1">
                <a:off x="6492229" y="2755658"/>
                <a:ext cx="4114800" cy="36576"/>
                <a:chOff x="1522413" y="1514475"/>
                <a:chExt cx="10569575" cy="64008"/>
              </a:xfrm>
              <a:solidFill>
                <a:schemeClr val="accent1"/>
              </a:solidFill>
            </p:grpSpPr>
            <p:sp>
              <p:nvSpPr>
                <p:cNvPr id="619" name="Forma libre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0" name="Forma libre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4" name="Marcador de posición de texto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a:t>Haga clic para modificar los estilos de texto del patrón</a:t>
            </a:r>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AFD16348-E405-42B1-89B5-964AA77FE073}" type="datetime1">
              <a:rPr lang="es-ES" noProof="0" smtClean="0"/>
              <a:t>18/04/2023</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es-ES" dirty="0"/>
              <a:t>Haga clic para modificar el estilo de título del patrón</a:t>
            </a:r>
            <a:endParaRPr lang="es-ES" noProof="0" dirty="0"/>
          </a:p>
        </p:txBody>
      </p:sp>
      <p:sp>
        <p:nvSpPr>
          <p:cNvPr id="3" name="Marcador de posición de tex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s-ES"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s-ES" noProof="0" dirty="0"/>
          </a:p>
        </p:txBody>
      </p:sp>
      <p:sp>
        <p:nvSpPr>
          <p:cNvPr id="4" name="Marcador de posición de fecha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EA5BF5C-F4C1-4C94-BD5F-F847F8EB8117}" type="datetime1">
              <a:rPr lang="es-ES" noProof="0" smtClean="0"/>
              <a:t>18/04/2023</a:t>
            </a:fld>
            <a:endParaRPr lang="es-ES" noProof="0" dirty="0"/>
          </a:p>
        </p:txBody>
      </p:sp>
      <p:sp>
        <p:nvSpPr>
          <p:cNvPr id="6" name="Marcador de posición de número de diapositiva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es-ES" noProof="0" smtClean="0"/>
              <a:pPr rtl="0"/>
              <a:t>‹Nº›</a:t>
            </a:fld>
            <a:endParaRPr lang="es-ES"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reepik.com/search?format=search&amp;query=DESCRIPCI%C3%93N,%20FUNCIONAMIENTO%20Y%20CONFECCI%C3%93N%20DE%20CABLES%20DE%20RED&amp;selection=1" TargetMode="External"/><Relationship Id="rId2" Type="http://schemas.openxmlformats.org/officeDocument/2006/relationships/hyperlink" Target="https://definicion.de/cable-de-red/#:~:text=Se%20denomina%20cable%20de%20red,un%20router%20o%20un%20switch" TargetMode="External"/><Relationship Id="rId1" Type="http://schemas.openxmlformats.org/officeDocument/2006/relationships/slideLayout" Target="../slideLayouts/slideLayout2.xml"/><Relationship Id="rId6" Type="http://schemas.openxmlformats.org/officeDocument/2006/relationships/hyperlink" Target="https://es.wikipedia.org/wiki/Cable_coaxial" TargetMode="External"/><Relationship Id="rId5" Type="http://schemas.openxmlformats.org/officeDocument/2006/relationships/hyperlink" Target="https://es.wikipedia.org/wiki/RJ-45#:~:text=El%20cable%20directo%20de%20red,deben%20tener%20la%20misma%20distribuci%C3%B3n" TargetMode="External"/><Relationship Id="rId4" Type="http://schemas.openxmlformats.org/officeDocument/2006/relationships/hyperlink" Target="https://es.wikipedia.org/wiki/Fibra_%C3%B3ptic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2413" y="1484784"/>
            <a:ext cx="9144000" cy="3099048"/>
          </a:xfrm>
        </p:spPr>
        <p:txBody>
          <a:bodyPr rtlCol="0"/>
          <a:lstStyle/>
          <a:p>
            <a:pPr algn="ctr" rtl="0"/>
            <a:r>
              <a:rPr lang="es-ES" dirty="0"/>
              <a:t>DESCRIPCIÓN, FUNCIONAMIENTO Y CONFECCIÓN DE CABLES DE RED</a:t>
            </a:r>
          </a:p>
        </p:txBody>
      </p:sp>
      <p:sp>
        <p:nvSpPr>
          <p:cNvPr id="3" name="CuadroTexto 2">
            <a:extLst>
              <a:ext uri="{FF2B5EF4-FFF2-40B4-BE49-F238E27FC236}">
                <a16:creationId xmlns:a16="http://schemas.microsoft.com/office/drawing/2014/main" id="{2AABC41A-E608-F3C6-CDCE-AB51B14A9D80}"/>
              </a:ext>
            </a:extLst>
          </p:cNvPr>
          <p:cNvSpPr txBox="1"/>
          <p:nvPr/>
        </p:nvSpPr>
        <p:spPr>
          <a:xfrm>
            <a:off x="333772" y="5805264"/>
            <a:ext cx="7416824" cy="424732"/>
          </a:xfrm>
          <a:prstGeom prst="rect">
            <a:avLst/>
          </a:prstGeom>
          <a:noFill/>
        </p:spPr>
        <p:txBody>
          <a:bodyPr wrap="square" rtlCol="0">
            <a:spAutoFit/>
          </a:bodyPr>
          <a:lstStyle/>
          <a:p>
            <a:pPr>
              <a:lnSpc>
                <a:spcPct val="90000"/>
              </a:lnSpc>
            </a:pPr>
            <a:r>
              <a:rPr lang="es-ES" sz="2400" dirty="0" smtClean="0"/>
              <a:t>Presentado por</a:t>
            </a:r>
            <a:r>
              <a:rPr lang="es-ES" sz="2400" dirty="0" smtClean="0"/>
              <a:t>: </a:t>
            </a:r>
            <a:r>
              <a:rPr lang="es-ES" sz="2400" dirty="0"/>
              <a:t>Edward </a:t>
            </a:r>
            <a:r>
              <a:rPr lang="es-ES" sz="2400" dirty="0" smtClean="0"/>
              <a:t>Pimentel, Portal Educa Panamá.</a:t>
            </a:r>
            <a:endParaRPr lang="es-ES" sz="2400"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C61128-DD5F-45F8-0827-B2C68FD3A7B1}"/>
              </a:ext>
            </a:extLst>
          </p:cNvPr>
          <p:cNvSpPr>
            <a:spLocks noGrp="1"/>
          </p:cNvSpPr>
          <p:nvPr>
            <p:ph type="title"/>
          </p:nvPr>
        </p:nvSpPr>
        <p:spPr>
          <a:xfrm>
            <a:off x="1522414" y="188640"/>
            <a:ext cx="9143998" cy="1106760"/>
          </a:xfrm>
        </p:spPr>
        <p:txBody>
          <a:bodyPr>
            <a:normAutofit/>
          </a:bodyPr>
          <a:lstStyle/>
          <a:p>
            <a:pPr algn="ctr"/>
            <a:r>
              <a:rPr lang="es-ES" sz="6600" b="1" i="1" u="sng" dirty="0"/>
              <a:t>Infografía</a:t>
            </a:r>
            <a:r>
              <a:rPr lang="es-ES" sz="6600" dirty="0"/>
              <a:t> </a:t>
            </a:r>
          </a:p>
        </p:txBody>
      </p:sp>
      <p:sp>
        <p:nvSpPr>
          <p:cNvPr id="3" name="Marcador de contenido 2">
            <a:extLst>
              <a:ext uri="{FF2B5EF4-FFF2-40B4-BE49-F238E27FC236}">
                <a16:creationId xmlns:a16="http://schemas.microsoft.com/office/drawing/2014/main" id="{C6810CDB-456D-F57E-CFA8-327C2110B5B8}"/>
              </a:ext>
            </a:extLst>
          </p:cNvPr>
          <p:cNvSpPr>
            <a:spLocks noGrp="1"/>
          </p:cNvSpPr>
          <p:nvPr>
            <p:ph idx="1"/>
          </p:nvPr>
        </p:nvSpPr>
        <p:spPr>
          <a:xfrm>
            <a:off x="837826" y="1916832"/>
            <a:ext cx="9828586" cy="4267200"/>
          </a:xfrm>
        </p:spPr>
        <p:txBody>
          <a:bodyPr/>
          <a:lstStyle/>
          <a:p>
            <a:pPr algn="just"/>
            <a:r>
              <a:rPr lang="es-ES" sz="2000" dirty="0">
                <a:hlinkClick r:id="rId2"/>
              </a:rPr>
              <a:t>https://definicion.de/cable-de-red/#:~:text=Se%20denomina%20cable%20de%20red,un%20router%20o%20un%20switch</a:t>
            </a:r>
            <a:r>
              <a:rPr lang="es-ES" sz="2000" dirty="0"/>
              <a:t>. </a:t>
            </a:r>
          </a:p>
          <a:p>
            <a:pPr algn="just"/>
            <a:r>
              <a:rPr lang="es-ES" sz="2000" dirty="0">
                <a:hlinkClick r:id="rId3"/>
              </a:rPr>
              <a:t>https://www.freepik.com/search?format=search&amp;query=DESCRIPCI%C3%93N%2C%20FUNCIONAMIENTO%20Y%20CONFECCI%C3%93N%20DE%20CABLES%20DE%20RED&amp;selection=1</a:t>
            </a:r>
            <a:r>
              <a:rPr lang="es-ES" sz="2000" dirty="0"/>
              <a:t> </a:t>
            </a:r>
          </a:p>
          <a:p>
            <a:pPr algn="just"/>
            <a:r>
              <a:rPr lang="es-ES" sz="2000" dirty="0">
                <a:hlinkClick r:id="rId4"/>
              </a:rPr>
              <a:t>https://es.wikipedia.org/wiki/Fibra_%C3%B3ptica</a:t>
            </a:r>
            <a:r>
              <a:rPr lang="es-ES" sz="2000" dirty="0"/>
              <a:t> </a:t>
            </a:r>
          </a:p>
          <a:p>
            <a:pPr algn="just"/>
            <a:r>
              <a:rPr lang="es-ES" sz="2000" dirty="0">
                <a:hlinkClick r:id="rId5"/>
              </a:rPr>
              <a:t>https://es.wikipedia.org/wiki/RJ-45#:~:text=El%20cable%20directo%20de%20red,deben%20tener%20la%20misma%20distribuci%C3%B3n</a:t>
            </a:r>
            <a:r>
              <a:rPr lang="es-ES" sz="2000" dirty="0"/>
              <a:t>. </a:t>
            </a:r>
          </a:p>
          <a:p>
            <a:pPr algn="just"/>
            <a:r>
              <a:rPr lang="es-ES" sz="2000" dirty="0">
                <a:hlinkClick r:id="rId6"/>
              </a:rPr>
              <a:t>https://es.wikipedia.org/wiki/Cable_coaxial</a:t>
            </a:r>
            <a:r>
              <a:rPr lang="es-ES" sz="2000" dirty="0"/>
              <a:t> </a:t>
            </a:r>
          </a:p>
          <a:p>
            <a:endParaRPr lang="es-ES" dirty="0"/>
          </a:p>
        </p:txBody>
      </p:sp>
    </p:spTree>
    <p:extLst>
      <p:ext uri="{BB962C8B-B14F-4D97-AF65-F5344CB8AC3E}">
        <p14:creationId xmlns:p14="http://schemas.microsoft.com/office/powerpoint/2010/main" val="1785932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B3B12-728A-C9F7-9AF6-97DD656084E7}"/>
              </a:ext>
            </a:extLst>
          </p:cNvPr>
          <p:cNvSpPr>
            <a:spLocks noGrp="1"/>
          </p:cNvSpPr>
          <p:nvPr>
            <p:ph type="title"/>
          </p:nvPr>
        </p:nvSpPr>
        <p:spPr/>
        <p:txBody>
          <a:bodyPr/>
          <a:lstStyle/>
          <a:p>
            <a:pPr algn="ctr"/>
            <a:r>
              <a:rPr lang="es-ES" sz="6600" b="1" i="1" u="sng" dirty="0"/>
              <a:t>Introducción </a:t>
            </a:r>
          </a:p>
        </p:txBody>
      </p:sp>
      <p:sp>
        <p:nvSpPr>
          <p:cNvPr id="4" name="Marcador de texto 3">
            <a:extLst>
              <a:ext uri="{FF2B5EF4-FFF2-40B4-BE49-F238E27FC236}">
                <a16:creationId xmlns:a16="http://schemas.microsoft.com/office/drawing/2014/main" id="{FCF64259-0913-A4AE-EC50-AF7CF89529F8}"/>
              </a:ext>
            </a:extLst>
          </p:cNvPr>
          <p:cNvSpPr>
            <a:spLocks noGrp="1"/>
          </p:cNvSpPr>
          <p:nvPr>
            <p:ph type="body" sz="half" idx="2"/>
          </p:nvPr>
        </p:nvSpPr>
        <p:spPr>
          <a:xfrm>
            <a:off x="7905958" y="2492896"/>
            <a:ext cx="3661061" cy="3662052"/>
          </a:xfrm>
        </p:spPr>
        <p:txBody>
          <a:bodyPr>
            <a:noAutofit/>
          </a:bodyPr>
          <a:lstStyle/>
          <a:p>
            <a:pPr algn="just"/>
            <a:r>
              <a:rPr lang="es-ES" sz="1800" dirty="0"/>
              <a:t>El presente trabajo les </a:t>
            </a:r>
            <a:r>
              <a:rPr lang="es-ES" sz="1800" dirty="0" smtClean="0"/>
              <a:t>hablaré </a:t>
            </a:r>
            <a:r>
              <a:rPr lang="es-ES" sz="1800" dirty="0"/>
              <a:t>sobre los cables de redes que son una parte esencial en la comunicación y conexión de dispositivos en una red de computadoras. Estos cables permiten la transferencia de datos y la conexión entre diferentes dispositivos como computadoras, enrutadores, conmutadores, entre otros. Es importante considerar los diferentes tipos de cables de redes disponibles y sus características para poder elegir el que mejor se adapte a nuestras necesidades. </a:t>
            </a:r>
          </a:p>
        </p:txBody>
      </p:sp>
      <p:pic>
        <p:nvPicPr>
          <p:cNvPr id="7" name="Marcador de posición de imagen 6">
            <a:extLst>
              <a:ext uri="{FF2B5EF4-FFF2-40B4-BE49-F238E27FC236}">
                <a16:creationId xmlns:a16="http://schemas.microsoft.com/office/drawing/2014/main" id="{2D893C82-25CC-981C-3CC5-B0C26D6A76E3}"/>
              </a:ext>
            </a:extLst>
          </p:cNvPr>
          <p:cNvPicPr>
            <a:picLocks noGrp="1" noChangeAspect="1"/>
          </p:cNvPicPr>
          <p:nvPr>
            <p:ph type="pic" idx="1"/>
          </p:nvPr>
        </p:nvPicPr>
        <p:blipFill>
          <a:blip r:embed="rId2"/>
          <a:srcRect t="14352" b="14352"/>
          <a:stretch>
            <a:fillRect/>
          </a:stretch>
        </p:blipFill>
        <p:spPr>
          <a:xfrm>
            <a:off x="1773932" y="1916832"/>
            <a:ext cx="5669280" cy="4041648"/>
          </a:xfrm>
          <a:prstGeom prst="rect">
            <a:avLst/>
          </a:prstGeom>
        </p:spPr>
      </p:pic>
    </p:spTree>
    <p:extLst>
      <p:ext uri="{BB962C8B-B14F-4D97-AF65-F5344CB8AC3E}">
        <p14:creationId xmlns:p14="http://schemas.microsoft.com/office/powerpoint/2010/main" val="3041447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B831-E896-6C26-A18C-F1D60F5F8849}"/>
              </a:ext>
            </a:extLst>
          </p:cNvPr>
          <p:cNvSpPr>
            <a:spLocks noGrp="1"/>
          </p:cNvSpPr>
          <p:nvPr>
            <p:ph type="title"/>
          </p:nvPr>
        </p:nvSpPr>
        <p:spPr/>
        <p:txBody>
          <a:bodyPr>
            <a:normAutofit/>
          </a:bodyPr>
          <a:lstStyle/>
          <a:p>
            <a:pPr algn="ctr"/>
            <a:r>
              <a:rPr lang="es-ES" sz="6600" b="1" i="1" u="sng" dirty="0"/>
              <a:t>Contenido </a:t>
            </a:r>
          </a:p>
        </p:txBody>
      </p:sp>
      <p:sp>
        <p:nvSpPr>
          <p:cNvPr id="3" name="Marcador de contenido 2">
            <a:extLst>
              <a:ext uri="{FF2B5EF4-FFF2-40B4-BE49-F238E27FC236}">
                <a16:creationId xmlns:a16="http://schemas.microsoft.com/office/drawing/2014/main" id="{12A42738-DD2D-773B-2DC0-40E14B82DE9A}"/>
              </a:ext>
            </a:extLst>
          </p:cNvPr>
          <p:cNvSpPr>
            <a:spLocks noGrp="1"/>
          </p:cNvSpPr>
          <p:nvPr>
            <p:ph idx="1"/>
          </p:nvPr>
        </p:nvSpPr>
        <p:spPr>
          <a:xfrm>
            <a:off x="477788" y="1916832"/>
            <a:ext cx="5256584" cy="5832648"/>
          </a:xfrm>
        </p:spPr>
        <p:txBody>
          <a:bodyPr>
            <a:normAutofit/>
          </a:bodyPr>
          <a:lstStyle/>
          <a:p>
            <a:pPr algn="just"/>
            <a:r>
              <a:rPr lang="es-ES" dirty="0"/>
              <a:t>Cuando </a:t>
            </a:r>
            <a:r>
              <a:rPr lang="es-ES" dirty="0" smtClean="0"/>
              <a:t>hablamos de </a:t>
            </a:r>
            <a:r>
              <a:rPr lang="es-ES" dirty="0"/>
              <a:t>cableado estructurado se debe saber que estos son actualizados de manera estándar donde proviene las nuevas instalaciones, ya sea en empresas que están categorizadas con la velocidad y la mejor conectividad. Un cable es un cordón que se compone de diferentes conductores los cuales están aislados entre sí. Este cordón suele resguardarse mediante una envoltura que le confiere resistencia y flexibilidad. </a:t>
            </a:r>
          </a:p>
        </p:txBody>
      </p:sp>
      <p:pic>
        <p:nvPicPr>
          <p:cNvPr id="4" name="Imagen 3">
            <a:extLst>
              <a:ext uri="{FF2B5EF4-FFF2-40B4-BE49-F238E27FC236}">
                <a16:creationId xmlns:a16="http://schemas.microsoft.com/office/drawing/2014/main" id="{8A18C312-FF40-4271-7647-2D913772D70E}"/>
              </a:ext>
            </a:extLst>
          </p:cNvPr>
          <p:cNvPicPr>
            <a:picLocks noChangeAspect="1"/>
          </p:cNvPicPr>
          <p:nvPr/>
        </p:nvPicPr>
        <p:blipFill>
          <a:blip r:embed="rId2"/>
          <a:stretch>
            <a:fillRect/>
          </a:stretch>
        </p:blipFill>
        <p:spPr>
          <a:xfrm>
            <a:off x="6670476" y="2348880"/>
            <a:ext cx="4281623" cy="3672408"/>
          </a:xfrm>
          <a:prstGeom prst="rect">
            <a:avLst/>
          </a:prstGeom>
        </p:spPr>
      </p:pic>
    </p:spTree>
    <p:extLst>
      <p:ext uri="{BB962C8B-B14F-4D97-AF65-F5344CB8AC3E}">
        <p14:creationId xmlns:p14="http://schemas.microsoft.com/office/powerpoint/2010/main" val="1685036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A8414-2382-F6AA-5579-5E2CDBEFBACF}"/>
              </a:ext>
            </a:extLst>
          </p:cNvPr>
          <p:cNvSpPr>
            <a:spLocks noGrp="1"/>
          </p:cNvSpPr>
          <p:nvPr>
            <p:ph type="title"/>
          </p:nvPr>
        </p:nvSpPr>
        <p:spPr>
          <a:xfrm>
            <a:off x="1522413" y="116632"/>
            <a:ext cx="9143998" cy="1360297"/>
          </a:xfrm>
        </p:spPr>
        <p:txBody>
          <a:bodyPr/>
          <a:lstStyle/>
          <a:p>
            <a:pPr algn="ctr"/>
            <a:r>
              <a:rPr lang="es-ES" sz="6000" b="1" i="1" u="sng" dirty="0"/>
              <a:t>Cable de par trenzado </a:t>
            </a:r>
          </a:p>
        </p:txBody>
      </p:sp>
      <p:sp>
        <p:nvSpPr>
          <p:cNvPr id="3" name="Marcador de texto 2">
            <a:extLst>
              <a:ext uri="{FF2B5EF4-FFF2-40B4-BE49-F238E27FC236}">
                <a16:creationId xmlns:a16="http://schemas.microsoft.com/office/drawing/2014/main" id="{506B58F8-48FB-5E34-50A2-9BB6BAC45874}"/>
              </a:ext>
            </a:extLst>
          </p:cNvPr>
          <p:cNvSpPr>
            <a:spLocks noGrp="1"/>
          </p:cNvSpPr>
          <p:nvPr>
            <p:ph type="body" sz="half" idx="2"/>
          </p:nvPr>
        </p:nvSpPr>
        <p:spPr>
          <a:xfrm>
            <a:off x="333772" y="1988840"/>
            <a:ext cx="3931842" cy="4594522"/>
          </a:xfrm>
        </p:spPr>
        <p:txBody>
          <a:bodyPr>
            <a:noAutofit/>
          </a:bodyPr>
          <a:lstStyle/>
          <a:p>
            <a:pPr algn="just"/>
            <a:r>
              <a:rPr lang="es-ES" sz="2000" dirty="0"/>
              <a:t>Cuando nos referimos al cable de par trenzado de una vez pensamos en que son cables dobles donde puede pasar la electricidad, pero en realidad son conductos que permite que no haya interferencia en los puestos externos y la diafonía de los diferentes cables opuestos.</a:t>
            </a:r>
          </a:p>
          <a:p>
            <a:pPr algn="just"/>
            <a:r>
              <a:rPr lang="es-ES" sz="2000" dirty="0"/>
              <a:t> Es importante saber que su confección está formada de dos alambres de cobre que son separados por media a una trenza de forma helicoidal, lo cual al verla se parece automáticamente a una cadena de ADN.</a:t>
            </a:r>
          </a:p>
          <a:p>
            <a:pPr algn="just"/>
            <a:endParaRPr lang="es-ES" dirty="0"/>
          </a:p>
        </p:txBody>
      </p:sp>
      <p:pic>
        <p:nvPicPr>
          <p:cNvPr id="7" name="Marcador de contenido 6">
            <a:extLst>
              <a:ext uri="{FF2B5EF4-FFF2-40B4-BE49-F238E27FC236}">
                <a16:creationId xmlns:a16="http://schemas.microsoft.com/office/drawing/2014/main" id="{5D893B91-12B1-D26F-D2E4-851E9992E294}"/>
              </a:ext>
            </a:extLst>
          </p:cNvPr>
          <p:cNvPicPr>
            <a:picLocks noGrp="1" noChangeAspect="1"/>
          </p:cNvPicPr>
          <p:nvPr>
            <p:ph idx="1"/>
          </p:nvPr>
        </p:nvPicPr>
        <p:blipFill>
          <a:blip r:embed="rId2"/>
          <a:stretch>
            <a:fillRect/>
          </a:stretch>
        </p:blipFill>
        <p:spPr>
          <a:xfrm>
            <a:off x="4710113" y="2036155"/>
            <a:ext cx="5668962" cy="3776289"/>
          </a:xfrm>
          <a:prstGeom prst="rect">
            <a:avLst/>
          </a:prstGeom>
        </p:spPr>
      </p:pic>
    </p:spTree>
    <p:extLst>
      <p:ext uri="{BB962C8B-B14F-4D97-AF65-F5344CB8AC3E}">
        <p14:creationId xmlns:p14="http://schemas.microsoft.com/office/powerpoint/2010/main" val="3122202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1ACC3-34E2-1EB4-EA42-D54F8B33D7F7}"/>
              </a:ext>
            </a:extLst>
          </p:cNvPr>
          <p:cNvSpPr>
            <a:spLocks noGrp="1"/>
          </p:cNvSpPr>
          <p:nvPr>
            <p:ph type="title"/>
          </p:nvPr>
        </p:nvSpPr>
        <p:spPr/>
        <p:txBody>
          <a:bodyPr>
            <a:normAutofit/>
          </a:bodyPr>
          <a:lstStyle/>
          <a:p>
            <a:pPr algn="ctr"/>
            <a:r>
              <a:rPr lang="es-ES" sz="6600" b="1" i="1" u="sng" dirty="0"/>
              <a:t>La Fibra Óptica</a:t>
            </a:r>
          </a:p>
        </p:txBody>
      </p:sp>
      <p:sp>
        <p:nvSpPr>
          <p:cNvPr id="3" name="Marcador de contenido 2">
            <a:extLst>
              <a:ext uri="{FF2B5EF4-FFF2-40B4-BE49-F238E27FC236}">
                <a16:creationId xmlns:a16="http://schemas.microsoft.com/office/drawing/2014/main" id="{2DAAD970-B848-0292-35F5-0992BDD3A994}"/>
              </a:ext>
            </a:extLst>
          </p:cNvPr>
          <p:cNvSpPr>
            <a:spLocks noGrp="1"/>
          </p:cNvSpPr>
          <p:nvPr>
            <p:ph idx="1"/>
          </p:nvPr>
        </p:nvSpPr>
        <p:spPr>
          <a:xfrm>
            <a:off x="549796" y="1905000"/>
            <a:ext cx="5256584" cy="4678362"/>
          </a:xfrm>
        </p:spPr>
        <p:txBody>
          <a:bodyPr>
            <a:normAutofit lnSpcReduction="10000"/>
          </a:bodyPr>
          <a:lstStyle/>
          <a:p>
            <a:pPr algn="just"/>
            <a:r>
              <a:rPr lang="es-ES" dirty="0"/>
              <a:t>La fibra óptica es un medio de transmisión donde podemos emplear habitualmente en redes de datos, ya que es un hilo fino de un material transparente. Son utilizadas comúnmente como un medio para transmitir luz entre dos puntas de una fibra y tienen un amplio uso en las comunicaciones por fibra óptica donde permiten la transmisión en distancias y en un ancho de banda.  Se utilizan fibras en vez de alambres de metal porque las señales viajan a través de ellas con menos </a:t>
            </a:r>
            <a:r>
              <a:rPr lang="es-ES" dirty="0" smtClean="0"/>
              <a:t>pérdida.</a:t>
            </a:r>
            <a:endParaRPr lang="es-ES" dirty="0"/>
          </a:p>
        </p:txBody>
      </p:sp>
      <p:pic>
        <p:nvPicPr>
          <p:cNvPr id="6" name="Imagen 5">
            <a:extLst>
              <a:ext uri="{FF2B5EF4-FFF2-40B4-BE49-F238E27FC236}">
                <a16:creationId xmlns:a16="http://schemas.microsoft.com/office/drawing/2014/main" id="{99B7BDA2-A38B-9CEB-0967-BBF96FF75D22}"/>
              </a:ext>
            </a:extLst>
          </p:cNvPr>
          <p:cNvPicPr>
            <a:picLocks noChangeAspect="1"/>
          </p:cNvPicPr>
          <p:nvPr/>
        </p:nvPicPr>
        <p:blipFill>
          <a:blip r:embed="rId2"/>
          <a:stretch>
            <a:fillRect/>
          </a:stretch>
        </p:blipFill>
        <p:spPr>
          <a:xfrm>
            <a:off x="6399241" y="2060848"/>
            <a:ext cx="4818996" cy="4032448"/>
          </a:xfrm>
          <a:prstGeom prst="rect">
            <a:avLst/>
          </a:prstGeom>
        </p:spPr>
      </p:pic>
    </p:spTree>
    <p:extLst>
      <p:ext uri="{BB962C8B-B14F-4D97-AF65-F5344CB8AC3E}">
        <p14:creationId xmlns:p14="http://schemas.microsoft.com/office/powerpoint/2010/main" val="4076306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1C187-6038-BFBC-2DD1-3EC54930E03C}"/>
              </a:ext>
            </a:extLst>
          </p:cNvPr>
          <p:cNvSpPr>
            <a:spLocks noGrp="1"/>
          </p:cNvSpPr>
          <p:nvPr>
            <p:ph type="title"/>
          </p:nvPr>
        </p:nvSpPr>
        <p:spPr/>
        <p:txBody>
          <a:bodyPr>
            <a:normAutofit/>
          </a:bodyPr>
          <a:lstStyle/>
          <a:p>
            <a:pPr algn="ctr"/>
            <a:r>
              <a:rPr lang="es-ES" sz="6000" b="1" i="1" u="sng" dirty="0"/>
              <a:t>Cables coaxiales</a:t>
            </a:r>
          </a:p>
        </p:txBody>
      </p:sp>
      <p:sp>
        <p:nvSpPr>
          <p:cNvPr id="6" name="Marcador de contenido 5">
            <a:extLst>
              <a:ext uri="{FF2B5EF4-FFF2-40B4-BE49-F238E27FC236}">
                <a16:creationId xmlns:a16="http://schemas.microsoft.com/office/drawing/2014/main" id="{35B64042-3855-328A-543D-2581F919320C}"/>
              </a:ext>
            </a:extLst>
          </p:cNvPr>
          <p:cNvSpPr>
            <a:spLocks noGrp="1"/>
          </p:cNvSpPr>
          <p:nvPr>
            <p:ph idx="1"/>
          </p:nvPr>
        </p:nvSpPr>
        <p:spPr>
          <a:xfrm>
            <a:off x="765820" y="1905000"/>
            <a:ext cx="5112568" cy="4678362"/>
          </a:xfrm>
        </p:spPr>
        <p:txBody>
          <a:bodyPr>
            <a:normAutofit/>
          </a:bodyPr>
          <a:lstStyle/>
          <a:p>
            <a:pPr algn="just"/>
            <a:r>
              <a:rPr lang="es-ES" sz="2800" dirty="0"/>
              <a:t>El cable coaxial suele utilizarse sobre todo en la televisión y por lo general es el que utilizamos para conectar la tele a la toma de antena de nuestra casa. También se utiliza en las redes urbanas de televisión por cable y en los circuitos cerrados de televisión que se usan en sistemas de videovigilancia. </a:t>
            </a:r>
          </a:p>
        </p:txBody>
      </p:sp>
      <p:pic>
        <p:nvPicPr>
          <p:cNvPr id="7" name="Imagen 6">
            <a:extLst>
              <a:ext uri="{FF2B5EF4-FFF2-40B4-BE49-F238E27FC236}">
                <a16:creationId xmlns:a16="http://schemas.microsoft.com/office/drawing/2014/main" id="{04A6B4F0-C83C-D5DF-1B29-58796CD0E733}"/>
              </a:ext>
            </a:extLst>
          </p:cNvPr>
          <p:cNvPicPr>
            <a:picLocks noChangeAspect="1"/>
          </p:cNvPicPr>
          <p:nvPr/>
        </p:nvPicPr>
        <p:blipFill>
          <a:blip r:embed="rId2"/>
          <a:stretch>
            <a:fillRect/>
          </a:stretch>
        </p:blipFill>
        <p:spPr>
          <a:xfrm>
            <a:off x="6310438" y="1988840"/>
            <a:ext cx="4709515" cy="4104456"/>
          </a:xfrm>
          <a:prstGeom prst="rect">
            <a:avLst/>
          </a:prstGeom>
        </p:spPr>
      </p:pic>
    </p:spTree>
    <p:extLst>
      <p:ext uri="{BB962C8B-B14F-4D97-AF65-F5344CB8AC3E}">
        <p14:creationId xmlns:p14="http://schemas.microsoft.com/office/powerpoint/2010/main" val="2951061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DC7D8-2766-1753-C594-027ACA17924C}"/>
              </a:ext>
            </a:extLst>
          </p:cNvPr>
          <p:cNvSpPr>
            <a:spLocks noGrp="1"/>
          </p:cNvSpPr>
          <p:nvPr>
            <p:ph type="title"/>
          </p:nvPr>
        </p:nvSpPr>
        <p:spPr/>
        <p:txBody>
          <a:bodyPr/>
          <a:lstStyle/>
          <a:p>
            <a:pPr algn="ctr"/>
            <a:r>
              <a:rPr lang="es-ES" sz="6600" b="1" i="1" u="sng" dirty="0"/>
              <a:t>Cable Directo </a:t>
            </a:r>
          </a:p>
        </p:txBody>
      </p:sp>
      <p:sp>
        <p:nvSpPr>
          <p:cNvPr id="4" name="Marcador de texto 3">
            <a:extLst>
              <a:ext uri="{FF2B5EF4-FFF2-40B4-BE49-F238E27FC236}">
                <a16:creationId xmlns:a16="http://schemas.microsoft.com/office/drawing/2014/main" id="{3E4AE780-5862-699C-4427-0CF73171DB3B}"/>
              </a:ext>
            </a:extLst>
          </p:cNvPr>
          <p:cNvSpPr>
            <a:spLocks noGrp="1"/>
          </p:cNvSpPr>
          <p:nvPr>
            <p:ph type="body" sz="half" idx="2"/>
          </p:nvPr>
        </p:nvSpPr>
        <p:spPr>
          <a:xfrm>
            <a:off x="8254652" y="1484784"/>
            <a:ext cx="3084998" cy="4670164"/>
          </a:xfrm>
        </p:spPr>
        <p:txBody>
          <a:bodyPr>
            <a:noAutofit/>
          </a:bodyPr>
          <a:lstStyle/>
          <a:p>
            <a:pPr algn="just"/>
            <a:r>
              <a:rPr lang="es-ES" sz="1800" kern="100" dirty="0">
                <a:effectLst/>
                <a:latin typeface="Arial" panose="020B0604020202020204" pitchFamily="34" charset="0"/>
                <a:ea typeface="Calibri" panose="020F0502020204030204" pitchFamily="34" charset="0"/>
                <a:cs typeface="Times New Roman" panose="02020603050405020304" pitchFamily="18" charset="0"/>
              </a:rPr>
              <a:t>Existen diferentes tipos de redes de cableado, entre ellos tenemos uno muy particular que es el cable directo, </a:t>
            </a:r>
            <a:r>
              <a:rPr lang="es-ES" sz="1800" kern="100" dirty="0" smtClean="0">
                <a:effectLst/>
                <a:latin typeface="Arial" panose="020B0604020202020204" pitchFamily="34" charset="0"/>
                <a:ea typeface="Calibri" panose="020F0502020204030204" pitchFamily="34" charset="0"/>
                <a:cs typeface="Times New Roman" panose="02020603050405020304" pitchFamily="18" charset="0"/>
              </a:rPr>
              <a:t>el mismo nos </a:t>
            </a:r>
            <a:r>
              <a:rPr lang="es-ES" sz="1800" kern="100" dirty="0">
                <a:effectLst/>
                <a:latin typeface="Arial" panose="020B0604020202020204" pitchFamily="34" charset="0"/>
                <a:ea typeface="Calibri" panose="020F0502020204030204" pitchFamily="34" charset="0"/>
                <a:cs typeface="Times New Roman" panose="02020603050405020304" pitchFamily="18" charset="0"/>
              </a:rPr>
              <a:t>permite conectar dispositivos desiguales, así como lo es una computadora con un Hub o switch. Dicho cable debe tener la misma distribución de ambos lados ya que solo puede existir una pequeña diferencia de la conectividad debido a los bits.</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ES" dirty="0"/>
          </a:p>
        </p:txBody>
      </p:sp>
      <p:pic>
        <p:nvPicPr>
          <p:cNvPr id="3" name="Imagen 2">
            <a:extLst>
              <a:ext uri="{FF2B5EF4-FFF2-40B4-BE49-F238E27FC236}">
                <a16:creationId xmlns:a16="http://schemas.microsoft.com/office/drawing/2014/main" id="{268A3470-C9EE-E536-5E5B-B88F363E3578}"/>
              </a:ext>
            </a:extLst>
          </p:cNvPr>
          <p:cNvPicPr>
            <a:picLocks noChangeAspect="1"/>
          </p:cNvPicPr>
          <p:nvPr/>
        </p:nvPicPr>
        <p:blipFill>
          <a:blip r:embed="rId2"/>
          <a:stretch>
            <a:fillRect/>
          </a:stretch>
        </p:blipFill>
        <p:spPr>
          <a:xfrm>
            <a:off x="1706263" y="1916832"/>
            <a:ext cx="5746626" cy="3828024"/>
          </a:xfrm>
          <a:prstGeom prst="rect">
            <a:avLst/>
          </a:prstGeom>
        </p:spPr>
      </p:pic>
    </p:spTree>
    <p:extLst>
      <p:ext uri="{BB962C8B-B14F-4D97-AF65-F5344CB8AC3E}">
        <p14:creationId xmlns:p14="http://schemas.microsoft.com/office/powerpoint/2010/main" val="1550761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F1224-0600-874B-39A3-BE5CC28237E3}"/>
              </a:ext>
            </a:extLst>
          </p:cNvPr>
          <p:cNvSpPr>
            <a:spLocks noGrp="1"/>
          </p:cNvSpPr>
          <p:nvPr>
            <p:ph type="title"/>
          </p:nvPr>
        </p:nvSpPr>
        <p:spPr/>
        <p:txBody>
          <a:bodyPr/>
          <a:lstStyle/>
          <a:p>
            <a:pPr algn="ctr"/>
            <a:r>
              <a:rPr lang="es-ES" sz="6600" b="1" i="1" u="sng" dirty="0"/>
              <a:t>Cable Cruzado</a:t>
            </a:r>
          </a:p>
        </p:txBody>
      </p:sp>
      <p:sp>
        <p:nvSpPr>
          <p:cNvPr id="4" name="Marcador de texto 3">
            <a:extLst>
              <a:ext uri="{FF2B5EF4-FFF2-40B4-BE49-F238E27FC236}">
                <a16:creationId xmlns:a16="http://schemas.microsoft.com/office/drawing/2014/main" id="{F9B46912-6FA2-6782-2C5B-57833761F91B}"/>
              </a:ext>
            </a:extLst>
          </p:cNvPr>
          <p:cNvSpPr>
            <a:spLocks noGrp="1"/>
          </p:cNvSpPr>
          <p:nvPr>
            <p:ph type="body" sz="half" idx="2"/>
          </p:nvPr>
        </p:nvSpPr>
        <p:spPr>
          <a:xfrm>
            <a:off x="8110636" y="1669982"/>
            <a:ext cx="3012990" cy="4526148"/>
          </a:xfrm>
        </p:spPr>
        <p:txBody>
          <a:bodyPr>
            <a:noAutofit/>
          </a:bodyPr>
          <a:lstStyle/>
          <a:p>
            <a:pPr algn="just"/>
            <a:r>
              <a:rPr lang="es-ES" sz="1800" dirty="0"/>
              <a:t>Un cable cruzado es el medio donde suele llegar señales de una salida de un conector con las señales de entrada y viceversa, dado que este cable permite que dos dispositivos puedan conectarse entre sí. A simple vista costaría distinguir un cable de otro, a no ser que compares cómo están conectados los hilos del cable. Lo que le distingue de un cable Ethernet normal es que los cruzados tienen un cableado específico diseñado, con una ruta invertida para la transmisión de las señales.</a:t>
            </a:r>
          </a:p>
        </p:txBody>
      </p:sp>
      <p:pic>
        <p:nvPicPr>
          <p:cNvPr id="6" name="Imagen 5">
            <a:extLst>
              <a:ext uri="{FF2B5EF4-FFF2-40B4-BE49-F238E27FC236}">
                <a16:creationId xmlns:a16="http://schemas.microsoft.com/office/drawing/2014/main" id="{E55F813F-DB91-F82B-FAF2-CCD6F75964EB}"/>
              </a:ext>
            </a:extLst>
          </p:cNvPr>
          <p:cNvPicPr>
            <a:picLocks noChangeAspect="1"/>
          </p:cNvPicPr>
          <p:nvPr/>
        </p:nvPicPr>
        <p:blipFill>
          <a:blip r:embed="rId2"/>
          <a:stretch>
            <a:fillRect/>
          </a:stretch>
        </p:blipFill>
        <p:spPr>
          <a:xfrm>
            <a:off x="2133972" y="1988840"/>
            <a:ext cx="5234749" cy="3888432"/>
          </a:xfrm>
          <a:prstGeom prst="rect">
            <a:avLst/>
          </a:prstGeom>
        </p:spPr>
      </p:pic>
    </p:spTree>
    <p:extLst>
      <p:ext uri="{BB962C8B-B14F-4D97-AF65-F5344CB8AC3E}">
        <p14:creationId xmlns:p14="http://schemas.microsoft.com/office/powerpoint/2010/main" val="3207870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60775-7D31-8263-B6E4-0EA44F4D3946}"/>
              </a:ext>
            </a:extLst>
          </p:cNvPr>
          <p:cNvSpPr>
            <a:spLocks noGrp="1"/>
          </p:cNvSpPr>
          <p:nvPr>
            <p:ph type="title"/>
          </p:nvPr>
        </p:nvSpPr>
        <p:spPr>
          <a:xfrm>
            <a:off x="1522414" y="188640"/>
            <a:ext cx="9143998" cy="1106760"/>
          </a:xfrm>
        </p:spPr>
        <p:txBody>
          <a:bodyPr>
            <a:normAutofit/>
          </a:bodyPr>
          <a:lstStyle/>
          <a:p>
            <a:pPr algn="ctr"/>
            <a:r>
              <a:rPr lang="es-ES" sz="3600" dirty="0"/>
              <a:t>	</a:t>
            </a:r>
            <a:r>
              <a:rPr lang="es-ES" sz="6600" b="1" i="1" u="sng" dirty="0"/>
              <a:t>Conclusión</a:t>
            </a:r>
            <a:r>
              <a:rPr lang="es-ES" sz="3600" dirty="0"/>
              <a:t> </a:t>
            </a:r>
          </a:p>
        </p:txBody>
      </p:sp>
      <p:sp>
        <p:nvSpPr>
          <p:cNvPr id="3" name="Marcador de contenido 2">
            <a:extLst>
              <a:ext uri="{FF2B5EF4-FFF2-40B4-BE49-F238E27FC236}">
                <a16:creationId xmlns:a16="http://schemas.microsoft.com/office/drawing/2014/main" id="{BF4F84AE-EABD-708E-FEF5-500488CE1406}"/>
              </a:ext>
            </a:extLst>
          </p:cNvPr>
          <p:cNvSpPr>
            <a:spLocks noGrp="1"/>
          </p:cNvSpPr>
          <p:nvPr>
            <p:ph idx="1"/>
          </p:nvPr>
        </p:nvSpPr>
        <p:spPr>
          <a:xfrm>
            <a:off x="1125860" y="1988840"/>
            <a:ext cx="4571998" cy="4267200"/>
          </a:xfrm>
        </p:spPr>
        <p:txBody>
          <a:bodyPr/>
          <a:lstStyle/>
          <a:p>
            <a:pPr algn="just"/>
            <a:r>
              <a:rPr lang="es-ES" dirty="0"/>
              <a:t>En resumen, el cableado estructurado es una infraestructura de red inteligente que permite de modo estandarizado gestionar y utilizar la conectividad de un edificio. Es decir, el cableado contribuye a satisfacer las crecientes necesidades tecnológicas de unos edificios cada vez más inteligentes. </a:t>
            </a:r>
          </a:p>
        </p:txBody>
      </p:sp>
      <p:pic>
        <p:nvPicPr>
          <p:cNvPr id="4" name="Imagen 3">
            <a:extLst>
              <a:ext uri="{FF2B5EF4-FFF2-40B4-BE49-F238E27FC236}">
                <a16:creationId xmlns:a16="http://schemas.microsoft.com/office/drawing/2014/main" id="{A68EB19E-9CD3-EBBB-2A33-1D333EF141AD}"/>
              </a:ext>
            </a:extLst>
          </p:cNvPr>
          <p:cNvPicPr>
            <a:picLocks noChangeAspect="1"/>
          </p:cNvPicPr>
          <p:nvPr/>
        </p:nvPicPr>
        <p:blipFill>
          <a:blip r:embed="rId2"/>
          <a:stretch>
            <a:fillRect/>
          </a:stretch>
        </p:blipFill>
        <p:spPr>
          <a:xfrm>
            <a:off x="6490968" y="2132856"/>
            <a:ext cx="5004044" cy="3816424"/>
          </a:xfrm>
          <a:prstGeom prst="rect">
            <a:avLst/>
          </a:prstGeom>
        </p:spPr>
      </p:pic>
    </p:spTree>
    <p:extLst>
      <p:ext uri="{BB962C8B-B14F-4D97-AF65-F5344CB8AC3E}">
        <p14:creationId xmlns:p14="http://schemas.microsoft.com/office/powerpoint/2010/main" val="39468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16 x 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500_TF02804846_TF02804846" id="{65FD6923-A55A-4D8A-AB6E-792F5126A260}" vid="{862C69AA-365A-4DD1-97BC-168A1699736E}"/>
    </a:ext>
  </a:extLst>
</a:theme>
</file>

<file path=ppt/theme/theme2.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de pizarra para el ámbito educativo (panorámica)</Template>
  <TotalTime>1006</TotalTime>
  <Words>637</Words>
  <Application>Microsoft Office PowerPoint</Application>
  <PresentationFormat>Personalizado</PresentationFormat>
  <Paragraphs>26</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Consolas</vt:lpstr>
      <vt:lpstr>Corbel</vt:lpstr>
      <vt:lpstr>Times New Roman</vt:lpstr>
      <vt:lpstr>Pizarra 16 x 9</vt:lpstr>
      <vt:lpstr>DESCRIPCIÓN, FUNCIONAMIENTO Y CONFECCIÓN DE CABLES DE RED</vt:lpstr>
      <vt:lpstr>Introducción </vt:lpstr>
      <vt:lpstr>Contenido </vt:lpstr>
      <vt:lpstr>Cable de par trenzado </vt:lpstr>
      <vt:lpstr>La Fibra Óptica</vt:lpstr>
      <vt:lpstr>Cables coaxiales</vt:lpstr>
      <vt:lpstr>Cable Directo </vt:lpstr>
      <vt:lpstr>Cable Cruzado</vt:lpstr>
      <vt:lpstr> Conclusión </vt:lpstr>
      <vt:lpstr>Infografía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DESCRIPCIÓN, FUNCIONAMIENTO Y CONFECCIÓN DE CABLES DE RED</dc:title>
  <dc:creator>edward Pimentel</dc:creator>
  <cp:lastModifiedBy>PORTAL</cp:lastModifiedBy>
  <cp:revision>4</cp:revision>
  <dcterms:created xsi:type="dcterms:W3CDTF">2023-03-21T01:54:10Z</dcterms:created>
  <dcterms:modified xsi:type="dcterms:W3CDTF">2023-04-18T16:25:46Z</dcterms:modified>
</cp:coreProperties>
</file>