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1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9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11505"/>
    <a:srgbClr val="FF0066"/>
    <a:srgbClr val="FF00FF"/>
    <a:srgbClr val="FF6699"/>
    <a:srgbClr val="FFFF66"/>
    <a:srgbClr val="FF9933"/>
    <a:srgbClr val="6666FF"/>
    <a:srgbClr val="F808D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0" autoAdjust="0"/>
    <p:restoredTop sz="86323" autoAdjust="0"/>
  </p:normalViewPr>
  <p:slideViewPr>
    <p:cSldViewPr>
      <p:cViewPr varScale="1">
        <p:scale>
          <a:sx n="63" d="100"/>
          <a:sy n="63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E1FC4-8A06-4368-8C5C-25DD6E91BB2B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FED77A75-C91B-4D29-9769-C02DBBF64E8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/>
            <a:t>Sentarle cerca del profesor en el aula.</a:t>
          </a:r>
          <a:endParaRPr lang="es-PA" sz="1200" b="1" dirty="0"/>
        </a:p>
      </dgm:t>
    </dgm:pt>
    <dgm:pt modelId="{B14EB507-7A62-474E-8C8B-6743FD0EFF61}" type="parTrans" cxnId="{A5FAFF12-4435-47E2-AF8F-8DCF7C99ADD8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AF610F8B-3A0B-42CF-BF15-CB2DEA39B3C9}" type="sibTrans" cxnId="{A5FAFF12-4435-47E2-AF8F-8DCF7C99ADD8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234EAA97-0B6A-4F17-8926-412D9AAA6673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/>
            <a:t>Alejarlo de elementos  distractores.</a:t>
          </a:r>
          <a:endParaRPr lang="es-PA" sz="1400" b="1" dirty="0"/>
        </a:p>
      </dgm:t>
    </dgm:pt>
    <dgm:pt modelId="{7B5BBEAE-D2E7-46AB-BFBB-36EACE0D75D9}" type="parTrans" cxnId="{68DF551D-26E7-4EC9-8BA3-1E62A9CDB851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E70FC033-C91C-46A0-B12B-02375E29001A}" type="sibTrans" cxnId="{68DF551D-26E7-4EC9-8BA3-1E62A9CDB851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BF3555C3-1918-454D-AE8F-8A1F4C86B5C1}">
      <dgm:prSet phldrT="[Texto]" custT="1"/>
      <dgm:spPr>
        <a:solidFill>
          <a:srgbClr val="F808D6"/>
        </a:solidFill>
      </dgm:spPr>
      <dgm:t>
        <a:bodyPr/>
        <a:lstStyle/>
        <a:p>
          <a:r>
            <a:rPr lang="es-ES" sz="1200" b="1" dirty="0" smtClean="0"/>
            <a:t>Organizar el aula en cuanto a organización, espacio , recursos.</a:t>
          </a:r>
        </a:p>
        <a:p>
          <a:endParaRPr lang="es-PA" sz="1000" dirty="0"/>
        </a:p>
      </dgm:t>
    </dgm:pt>
    <dgm:pt modelId="{2B5FB16A-57BF-4406-A3AB-2D77DCDC3187}" type="parTrans" cxnId="{B49BEE2F-CA28-4E47-AE79-3A824D468C22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F80FBF0A-F4A4-4F64-859A-C018D58E8695}" type="sibTrans" cxnId="{B49BEE2F-CA28-4E47-AE79-3A824D468C22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1756E133-9728-4CDA-AEC0-50E271E1257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200" b="1" smtClean="0"/>
            <a:t>Asignar tareas cortas, secuenciadas, estructuradas. </a:t>
          </a:r>
          <a:endParaRPr lang="es-PA" sz="1200" b="1" dirty="0"/>
        </a:p>
      </dgm:t>
    </dgm:pt>
    <dgm:pt modelId="{1493322B-C64E-4BEA-B416-40A3D9CC2EDC}" type="parTrans" cxnId="{DF3346FB-7A07-455F-A8FE-301712458D29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DB8217B1-A2EC-496B-9224-DD26852C3EBA}" type="sibTrans" cxnId="{DF3346FB-7A07-455F-A8FE-301712458D29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CB3B00F4-E11C-4AB2-AA46-629111E61DEF}">
      <dgm:prSet phldrT="[Texto]" custT="1"/>
      <dgm:spPr>
        <a:solidFill>
          <a:srgbClr val="FF6699"/>
        </a:solidFill>
      </dgm:spPr>
      <dgm:t>
        <a:bodyPr/>
        <a:lstStyle/>
        <a:p>
          <a:r>
            <a:rPr lang="es-ES" sz="1100" b="1" dirty="0" smtClean="0"/>
            <a:t>Ayudarle a mantener la atención mediante recordatorios, reforzamiento y recursos motivadores</a:t>
          </a:r>
          <a:r>
            <a:rPr lang="es-ES" sz="800" dirty="0" smtClean="0"/>
            <a:t>.</a:t>
          </a:r>
          <a:endParaRPr lang="es-PA" sz="800" dirty="0"/>
        </a:p>
      </dgm:t>
    </dgm:pt>
    <dgm:pt modelId="{515D66C0-2C28-4897-BC15-C604727F60F8}" type="parTrans" cxnId="{77F2CC1D-7037-4A19-A643-E8209D484042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B38F57AD-1B7E-48F8-A415-E186DC349414}" type="sibTrans" cxnId="{77F2CC1D-7037-4A19-A643-E8209D484042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D2D59225-D0A9-428B-A4E1-E2E52987E6A5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200" b="1" dirty="0" smtClean="0"/>
            <a:t>Estrategia de comunicación  (desarrollo de código de comunicación entre usted y el estudiante</a:t>
          </a:r>
          <a:r>
            <a:rPr lang="es-ES" sz="1200" dirty="0" smtClean="0"/>
            <a:t>).</a:t>
          </a:r>
          <a:endParaRPr lang="es-PA" sz="1200" dirty="0"/>
        </a:p>
      </dgm:t>
    </dgm:pt>
    <dgm:pt modelId="{64D3CFCB-A04C-4080-A7A1-88CDE04D56E8}" type="parTrans" cxnId="{05A3374B-25DC-4A66-A433-D84AA88D427F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24A24ECD-A6CC-45B9-BD2A-A863547A3234}" type="sibTrans" cxnId="{05A3374B-25DC-4A66-A433-D84AA88D427F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A07CC8BD-FB53-4790-B4CD-62840F129DE3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400" b="1" dirty="0" smtClean="0"/>
            <a:t>Realizar preguntas frecuentes</a:t>
          </a:r>
          <a:r>
            <a:rPr lang="es-ES" sz="800" dirty="0" smtClean="0"/>
            <a:t>.</a:t>
          </a:r>
          <a:endParaRPr lang="es-PA" sz="800" dirty="0"/>
        </a:p>
      </dgm:t>
    </dgm:pt>
    <dgm:pt modelId="{056E3B0D-6CA4-433D-8281-54C9C7E6B4D2}" type="parTrans" cxnId="{B9E5BCD7-EABC-481F-8E5B-998BCD928407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66EA1423-2766-4FCB-8451-46EC1F8F6629}" type="sibTrans" cxnId="{B9E5BCD7-EABC-481F-8E5B-998BCD928407}">
      <dgm:prSet/>
      <dgm:spPr/>
      <dgm:t>
        <a:bodyPr/>
        <a:lstStyle/>
        <a:p>
          <a:endParaRPr lang="es-PA">
            <a:solidFill>
              <a:schemeClr val="accent1">
                <a:lumMod val="75000"/>
              </a:schemeClr>
            </a:solidFill>
          </a:endParaRPr>
        </a:p>
      </dgm:t>
    </dgm:pt>
    <dgm:pt modelId="{995C514B-DFDA-4DFA-BF01-4364ECDECBE3}" type="pres">
      <dgm:prSet presAssocID="{B37E1FC4-8A06-4368-8C5C-25DD6E91BB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A6EA5277-372A-479F-9509-88F8A1BD1FD5}" type="pres">
      <dgm:prSet presAssocID="{FED77A75-C91B-4D29-9769-C02DBBF64E8B}" presName="node" presStyleLbl="node1" presStyleIdx="0" presStyleCnt="7" custRadScaleRad="99128" custRadScaleInc="-434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AA6796B-3DEF-4C87-A3E8-8BDE6F65435F}" type="pres">
      <dgm:prSet presAssocID="{FED77A75-C91B-4D29-9769-C02DBBF64E8B}" presName="spNode" presStyleCnt="0"/>
      <dgm:spPr/>
    </dgm:pt>
    <dgm:pt modelId="{8CAB3F4C-92DF-4996-B51B-1A4775139ED7}" type="pres">
      <dgm:prSet presAssocID="{AF610F8B-3A0B-42CF-BF15-CB2DEA39B3C9}" presName="sibTrans" presStyleLbl="sibTrans1D1" presStyleIdx="0" presStyleCnt="7"/>
      <dgm:spPr/>
      <dgm:t>
        <a:bodyPr/>
        <a:lstStyle/>
        <a:p>
          <a:endParaRPr lang="es-PA"/>
        </a:p>
      </dgm:t>
    </dgm:pt>
    <dgm:pt modelId="{D0E44385-59AF-40B0-863F-4B17B635A45C}" type="pres">
      <dgm:prSet presAssocID="{234EAA97-0B6A-4F17-8926-412D9AAA6673}" presName="node" presStyleLbl="node1" presStyleIdx="1" presStyleCnt="7" custScaleX="13992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4CD8689-678F-4864-9824-00A01BD01D98}" type="pres">
      <dgm:prSet presAssocID="{234EAA97-0B6A-4F17-8926-412D9AAA6673}" presName="spNode" presStyleCnt="0"/>
      <dgm:spPr/>
    </dgm:pt>
    <dgm:pt modelId="{235860B7-2C02-4F34-AFD6-3D72E188D580}" type="pres">
      <dgm:prSet presAssocID="{E70FC033-C91C-46A0-B12B-02375E29001A}" presName="sibTrans" presStyleLbl="sibTrans1D1" presStyleIdx="1" presStyleCnt="7"/>
      <dgm:spPr/>
      <dgm:t>
        <a:bodyPr/>
        <a:lstStyle/>
        <a:p>
          <a:endParaRPr lang="es-PA"/>
        </a:p>
      </dgm:t>
    </dgm:pt>
    <dgm:pt modelId="{59DD429E-1990-4EC1-A0A1-D9DEEBC8708E}" type="pres">
      <dgm:prSet presAssocID="{BF3555C3-1918-454D-AE8F-8A1F4C86B5C1}" presName="node" presStyleLbl="node1" presStyleIdx="2" presStyleCnt="7" custScaleX="114404" custScaleY="118846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B68DB3C-60D0-4DA3-B7DB-CD054694412C}" type="pres">
      <dgm:prSet presAssocID="{BF3555C3-1918-454D-AE8F-8A1F4C86B5C1}" presName="spNode" presStyleCnt="0"/>
      <dgm:spPr/>
    </dgm:pt>
    <dgm:pt modelId="{128C5EEF-CE07-4407-AB8D-446FF1309213}" type="pres">
      <dgm:prSet presAssocID="{F80FBF0A-F4A4-4F64-859A-C018D58E8695}" presName="sibTrans" presStyleLbl="sibTrans1D1" presStyleIdx="2" presStyleCnt="7"/>
      <dgm:spPr/>
      <dgm:t>
        <a:bodyPr/>
        <a:lstStyle/>
        <a:p>
          <a:endParaRPr lang="es-PA"/>
        </a:p>
      </dgm:t>
    </dgm:pt>
    <dgm:pt modelId="{1B05F28D-2FA2-44C2-BFCE-EB9947019900}" type="pres">
      <dgm:prSet presAssocID="{1756E133-9728-4CDA-AEC0-50E271E1257B}" presName="node" presStyleLbl="node1" presStyleIdx="3" presStyleCnt="7" custScaleX="135781" custScaleY="13805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F48124F-E1CE-4634-9F28-9418E2E60A80}" type="pres">
      <dgm:prSet presAssocID="{1756E133-9728-4CDA-AEC0-50E271E1257B}" presName="spNode" presStyleCnt="0"/>
      <dgm:spPr/>
    </dgm:pt>
    <dgm:pt modelId="{00C36FF2-408E-4BD1-B73B-B5E79645BB17}" type="pres">
      <dgm:prSet presAssocID="{DB8217B1-A2EC-496B-9224-DD26852C3EBA}" presName="sibTrans" presStyleLbl="sibTrans1D1" presStyleIdx="3" presStyleCnt="7"/>
      <dgm:spPr/>
      <dgm:t>
        <a:bodyPr/>
        <a:lstStyle/>
        <a:p>
          <a:endParaRPr lang="es-PA"/>
        </a:p>
      </dgm:t>
    </dgm:pt>
    <dgm:pt modelId="{78DC0F57-D752-483D-B70D-F18882A6BEC3}" type="pres">
      <dgm:prSet presAssocID="{CB3B00F4-E11C-4AB2-AA46-629111E61DEF}" presName="node" presStyleLbl="node1" presStyleIdx="4" presStyleCnt="7" custScaleX="111859" custScaleY="17610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2D02EC9-8CDF-43FB-8431-3DD40DD5ECEA}" type="pres">
      <dgm:prSet presAssocID="{CB3B00F4-E11C-4AB2-AA46-629111E61DEF}" presName="spNode" presStyleCnt="0"/>
      <dgm:spPr/>
    </dgm:pt>
    <dgm:pt modelId="{44A6F1AE-DB6C-493D-BD36-DC9BEF0EC62E}" type="pres">
      <dgm:prSet presAssocID="{B38F57AD-1B7E-48F8-A415-E186DC349414}" presName="sibTrans" presStyleLbl="sibTrans1D1" presStyleIdx="4" presStyleCnt="7"/>
      <dgm:spPr/>
      <dgm:t>
        <a:bodyPr/>
        <a:lstStyle/>
        <a:p>
          <a:endParaRPr lang="es-PA"/>
        </a:p>
      </dgm:t>
    </dgm:pt>
    <dgm:pt modelId="{74C7805A-FCDA-4624-9C68-FD606551B821}" type="pres">
      <dgm:prSet presAssocID="{D2D59225-D0A9-428B-A4E1-E2E52987E6A5}" presName="node" presStyleLbl="node1" presStyleIdx="5" presStyleCnt="7" custScaleX="123007" custScaleY="14590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D951EFA-F3B0-4E94-B7D3-13A66D16C4D8}" type="pres">
      <dgm:prSet presAssocID="{D2D59225-D0A9-428B-A4E1-E2E52987E6A5}" presName="spNode" presStyleCnt="0"/>
      <dgm:spPr/>
    </dgm:pt>
    <dgm:pt modelId="{9DEE7051-1F45-41DF-B130-BD70BAC6BC08}" type="pres">
      <dgm:prSet presAssocID="{24A24ECD-A6CC-45B9-BD2A-A863547A3234}" presName="sibTrans" presStyleLbl="sibTrans1D1" presStyleIdx="5" presStyleCnt="7"/>
      <dgm:spPr/>
      <dgm:t>
        <a:bodyPr/>
        <a:lstStyle/>
        <a:p>
          <a:endParaRPr lang="es-PA"/>
        </a:p>
      </dgm:t>
    </dgm:pt>
    <dgm:pt modelId="{5D17F176-AE96-43C7-A4B4-CBE67D7265FC}" type="pres">
      <dgm:prSet presAssocID="{A07CC8BD-FB53-4790-B4CD-62840F129DE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0FD6771-4FDF-4D47-9141-5A872BFE29BE}" type="pres">
      <dgm:prSet presAssocID="{A07CC8BD-FB53-4790-B4CD-62840F129DE3}" presName="spNode" presStyleCnt="0"/>
      <dgm:spPr/>
    </dgm:pt>
    <dgm:pt modelId="{023DD657-B2AC-4C8A-926F-3AB49805EB66}" type="pres">
      <dgm:prSet presAssocID="{66EA1423-2766-4FCB-8451-46EC1F8F6629}" presName="sibTrans" presStyleLbl="sibTrans1D1" presStyleIdx="6" presStyleCnt="7"/>
      <dgm:spPr/>
      <dgm:t>
        <a:bodyPr/>
        <a:lstStyle/>
        <a:p>
          <a:endParaRPr lang="es-PA"/>
        </a:p>
      </dgm:t>
    </dgm:pt>
  </dgm:ptLst>
  <dgm:cxnLst>
    <dgm:cxn modelId="{D8664DBC-0BE6-492A-974A-7242D230DA38}" type="presOf" srcId="{24A24ECD-A6CC-45B9-BD2A-A863547A3234}" destId="{9DEE7051-1F45-41DF-B130-BD70BAC6BC08}" srcOrd="0" destOrd="0" presId="urn:microsoft.com/office/officeart/2005/8/layout/cycle6"/>
    <dgm:cxn modelId="{A5FAFF12-4435-47E2-AF8F-8DCF7C99ADD8}" srcId="{B37E1FC4-8A06-4368-8C5C-25DD6E91BB2B}" destId="{FED77A75-C91B-4D29-9769-C02DBBF64E8B}" srcOrd="0" destOrd="0" parTransId="{B14EB507-7A62-474E-8C8B-6743FD0EFF61}" sibTransId="{AF610F8B-3A0B-42CF-BF15-CB2DEA39B3C9}"/>
    <dgm:cxn modelId="{9B96F9AF-1E74-43D9-9045-BCB535325BB1}" type="presOf" srcId="{B38F57AD-1B7E-48F8-A415-E186DC349414}" destId="{44A6F1AE-DB6C-493D-BD36-DC9BEF0EC62E}" srcOrd="0" destOrd="0" presId="urn:microsoft.com/office/officeart/2005/8/layout/cycle6"/>
    <dgm:cxn modelId="{DF3346FB-7A07-455F-A8FE-301712458D29}" srcId="{B37E1FC4-8A06-4368-8C5C-25DD6E91BB2B}" destId="{1756E133-9728-4CDA-AEC0-50E271E1257B}" srcOrd="3" destOrd="0" parTransId="{1493322B-C64E-4BEA-B416-40A3D9CC2EDC}" sibTransId="{DB8217B1-A2EC-496B-9224-DD26852C3EBA}"/>
    <dgm:cxn modelId="{68DF551D-26E7-4EC9-8BA3-1E62A9CDB851}" srcId="{B37E1FC4-8A06-4368-8C5C-25DD6E91BB2B}" destId="{234EAA97-0B6A-4F17-8926-412D9AAA6673}" srcOrd="1" destOrd="0" parTransId="{7B5BBEAE-D2E7-46AB-BFBB-36EACE0D75D9}" sibTransId="{E70FC033-C91C-46A0-B12B-02375E29001A}"/>
    <dgm:cxn modelId="{05A3374B-25DC-4A66-A433-D84AA88D427F}" srcId="{B37E1FC4-8A06-4368-8C5C-25DD6E91BB2B}" destId="{D2D59225-D0A9-428B-A4E1-E2E52987E6A5}" srcOrd="5" destOrd="0" parTransId="{64D3CFCB-A04C-4080-A7A1-88CDE04D56E8}" sibTransId="{24A24ECD-A6CC-45B9-BD2A-A863547A3234}"/>
    <dgm:cxn modelId="{77F2CC1D-7037-4A19-A643-E8209D484042}" srcId="{B37E1FC4-8A06-4368-8C5C-25DD6E91BB2B}" destId="{CB3B00F4-E11C-4AB2-AA46-629111E61DEF}" srcOrd="4" destOrd="0" parTransId="{515D66C0-2C28-4897-BC15-C604727F60F8}" sibTransId="{B38F57AD-1B7E-48F8-A415-E186DC349414}"/>
    <dgm:cxn modelId="{B49BEE2F-CA28-4E47-AE79-3A824D468C22}" srcId="{B37E1FC4-8A06-4368-8C5C-25DD6E91BB2B}" destId="{BF3555C3-1918-454D-AE8F-8A1F4C86B5C1}" srcOrd="2" destOrd="0" parTransId="{2B5FB16A-57BF-4406-A3AB-2D77DCDC3187}" sibTransId="{F80FBF0A-F4A4-4F64-859A-C018D58E8695}"/>
    <dgm:cxn modelId="{33CFBDB9-EA5D-48EC-8422-482CFDA60C8E}" type="presOf" srcId="{B37E1FC4-8A06-4368-8C5C-25DD6E91BB2B}" destId="{995C514B-DFDA-4DFA-BF01-4364ECDECBE3}" srcOrd="0" destOrd="0" presId="urn:microsoft.com/office/officeart/2005/8/layout/cycle6"/>
    <dgm:cxn modelId="{D2301438-A90A-44D6-9409-7EC536BF51FC}" type="presOf" srcId="{BF3555C3-1918-454D-AE8F-8A1F4C86B5C1}" destId="{59DD429E-1990-4EC1-A0A1-D9DEEBC8708E}" srcOrd="0" destOrd="0" presId="urn:microsoft.com/office/officeart/2005/8/layout/cycle6"/>
    <dgm:cxn modelId="{346F49DF-C3F7-48DA-AEC2-58FCE7786A29}" type="presOf" srcId="{DB8217B1-A2EC-496B-9224-DD26852C3EBA}" destId="{00C36FF2-408E-4BD1-B73B-B5E79645BB17}" srcOrd="0" destOrd="0" presId="urn:microsoft.com/office/officeart/2005/8/layout/cycle6"/>
    <dgm:cxn modelId="{67059BF1-F937-4B29-833E-CDF143091EE6}" type="presOf" srcId="{CB3B00F4-E11C-4AB2-AA46-629111E61DEF}" destId="{78DC0F57-D752-483D-B70D-F18882A6BEC3}" srcOrd="0" destOrd="0" presId="urn:microsoft.com/office/officeart/2005/8/layout/cycle6"/>
    <dgm:cxn modelId="{AF30A7B4-D678-4D7D-8C93-9549B5FCAE27}" type="presOf" srcId="{A07CC8BD-FB53-4790-B4CD-62840F129DE3}" destId="{5D17F176-AE96-43C7-A4B4-CBE67D7265FC}" srcOrd="0" destOrd="0" presId="urn:microsoft.com/office/officeart/2005/8/layout/cycle6"/>
    <dgm:cxn modelId="{B9E5BCD7-EABC-481F-8E5B-998BCD928407}" srcId="{B37E1FC4-8A06-4368-8C5C-25DD6E91BB2B}" destId="{A07CC8BD-FB53-4790-B4CD-62840F129DE3}" srcOrd="6" destOrd="0" parTransId="{056E3B0D-6CA4-433D-8281-54C9C7E6B4D2}" sibTransId="{66EA1423-2766-4FCB-8451-46EC1F8F6629}"/>
    <dgm:cxn modelId="{83A2CE08-C62D-4962-8EB3-EFB613FD605D}" type="presOf" srcId="{66EA1423-2766-4FCB-8451-46EC1F8F6629}" destId="{023DD657-B2AC-4C8A-926F-3AB49805EB66}" srcOrd="0" destOrd="0" presId="urn:microsoft.com/office/officeart/2005/8/layout/cycle6"/>
    <dgm:cxn modelId="{AC8D75F6-14EC-4838-A4AB-1E6C48A106C6}" type="presOf" srcId="{E70FC033-C91C-46A0-B12B-02375E29001A}" destId="{235860B7-2C02-4F34-AFD6-3D72E188D580}" srcOrd="0" destOrd="0" presId="urn:microsoft.com/office/officeart/2005/8/layout/cycle6"/>
    <dgm:cxn modelId="{5E7D809F-7D7E-4889-A6D8-00B39597DA9C}" type="presOf" srcId="{FED77A75-C91B-4D29-9769-C02DBBF64E8B}" destId="{A6EA5277-372A-479F-9509-88F8A1BD1FD5}" srcOrd="0" destOrd="0" presId="urn:microsoft.com/office/officeart/2005/8/layout/cycle6"/>
    <dgm:cxn modelId="{BAF67ABA-CE78-485D-822A-C0DA9DAA5F53}" type="presOf" srcId="{1756E133-9728-4CDA-AEC0-50E271E1257B}" destId="{1B05F28D-2FA2-44C2-BFCE-EB9947019900}" srcOrd="0" destOrd="0" presId="urn:microsoft.com/office/officeart/2005/8/layout/cycle6"/>
    <dgm:cxn modelId="{E5EAA0D6-12E0-463C-B8A2-2B54D92837CE}" type="presOf" srcId="{234EAA97-0B6A-4F17-8926-412D9AAA6673}" destId="{D0E44385-59AF-40B0-863F-4B17B635A45C}" srcOrd="0" destOrd="0" presId="urn:microsoft.com/office/officeart/2005/8/layout/cycle6"/>
    <dgm:cxn modelId="{F838E176-0965-4AE4-A524-81D796BDCE2A}" type="presOf" srcId="{AF610F8B-3A0B-42CF-BF15-CB2DEA39B3C9}" destId="{8CAB3F4C-92DF-4996-B51B-1A4775139ED7}" srcOrd="0" destOrd="0" presId="urn:microsoft.com/office/officeart/2005/8/layout/cycle6"/>
    <dgm:cxn modelId="{5D600B9C-50A4-4265-B0A7-19E0A90F6CF5}" type="presOf" srcId="{D2D59225-D0A9-428B-A4E1-E2E52987E6A5}" destId="{74C7805A-FCDA-4624-9C68-FD606551B821}" srcOrd="0" destOrd="0" presId="urn:microsoft.com/office/officeart/2005/8/layout/cycle6"/>
    <dgm:cxn modelId="{9209265E-9858-4929-877F-672A7D33E1B1}" type="presOf" srcId="{F80FBF0A-F4A4-4F64-859A-C018D58E8695}" destId="{128C5EEF-CE07-4407-AB8D-446FF1309213}" srcOrd="0" destOrd="0" presId="urn:microsoft.com/office/officeart/2005/8/layout/cycle6"/>
    <dgm:cxn modelId="{5C4AC6CE-F8CE-4CFE-AE6F-2D5171E266B7}" type="presParOf" srcId="{995C514B-DFDA-4DFA-BF01-4364ECDECBE3}" destId="{A6EA5277-372A-479F-9509-88F8A1BD1FD5}" srcOrd="0" destOrd="0" presId="urn:microsoft.com/office/officeart/2005/8/layout/cycle6"/>
    <dgm:cxn modelId="{4D31960C-D3D3-437D-9EA9-E09AF7B6B575}" type="presParOf" srcId="{995C514B-DFDA-4DFA-BF01-4364ECDECBE3}" destId="{2AA6796B-3DEF-4C87-A3E8-8BDE6F65435F}" srcOrd="1" destOrd="0" presId="urn:microsoft.com/office/officeart/2005/8/layout/cycle6"/>
    <dgm:cxn modelId="{BD424E59-E53B-43A8-AC97-57AB74FD6B79}" type="presParOf" srcId="{995C514B-DFDA-4DFA-BF01-4364ECDECBE3}" destId="{8CAB3F4C-92DF-4996-B51B-1A4775139ED7}" srcOrd="2" destOrd="0" presId="urn:microsoft.com/office/officeart/2005/8/layout/cycle6"/>
    <dgm:cxn modelId="{21280327-D084-49F2-AAE6-2BC59F0E939C}" type="presParOf" srcId="{995C514B-DFDA-4DFA-BF01-4364ECDECBE3}" destId="{D0E44385-59AF-40B0-863F-4B17B635A45C}" srcOrd="3" destOrd="0" presId="urn:microsoft.com/office/officeart/2005/8/layout/cycle6"/>
    <dgm:cxn modelId="{FEDAF13D-DECE-4CE4-9E46-821356F60579}" type="presParOf" srcId="{995C514B-DFDA-4DFA-BF01-4364ECDECBE3}" destId="{24CD8689-678F-4864-9824-00A01BD01D98}" srcOrd="4" destOrd="0" presId="urn:microsoft.com/office/officeart/2005/8/layout/cycle6"/>
    <dgm:cxn modelId="{424070FD-D045-4B85-A0FF-642FF3BB1547}" type="presParOf" srcId="{995C514B-DFDA-4DFA-BF01-4364ECDECBE3}" destId="{235860B7-2C02-4F34-AFD6-3D72E188D580}" srcOrd="5" destOrd="0" presId="urn:microsoft.com/office/officeart/2005/8/layout/cycle6"/>
    <dgm:cxn modelId="{BE86B963-62F4-4F95-9BCE-A78A957FD381}" type="presParOf" srcId="{995C514B-DFDA-4DFA-BF01-4364ECDECBE3}" destId="{59DD429E-1990-4EC1-A0A1-D9DEEBC8708E}" srcOrd="6" destOrd="0" presId="urn:microsoft.com/office/officeart/2005/8/layout/cycle6"/>
    <dgm:cxn modelId="{A3BC0581-95F2-4FD0-AFE1-D7EF2940943A}" type="presParOf" srcId="{995C514B-DFDA-4DFA-BF01-4364ECDECBE3}" destId="{3B68DB3C-60D0-4DA3-B7DB-CD054694412C}" srcOrd="7" destOrd="0" presId="urn:microsoft.com/office/officeart/2005/8/layout/cycle6"/>
    <dgm:cxn modelId="{D62ECC9F-EE9A-4422-A2DB-D3DA8CED910D}" type="presParOf" srcId="{995C514B-DFDA-4DFA-BF01-4364ECDECBE3}" destId="{128C5EEF-CE07-4407-AB8D-446FF1309213}" srcOrd="8" destOrd="0" presId="urn:microsoft.com/office/officeart/2005/8/layout/cycle6"/>
    <dgm:cxn modelId="{0756B743-A22F-4E9A-BF83-BE58E0552000}" type="presParOf" srcId="{995C514B-DFDA-4DFA-BF01-4364ECDECBE3}" destId="{1B05F28D-2FA2-44C2-BFCE-EB9947019900}" srcOrd="9" destOrd="0" presId="urn:microsoft.com/office/officeart/2005/8/layout/cycle6"/>
    <dgm:cxn modelId="{9FE45F7B-DFD3-4FBC-9B0C-D3E06EFEDE9F}" type="presParOf" srcId="{995C514B-DFDA-4DFA-BF01-4364ECDECBE3}" destId="{DF48124F-E1CE-4634-9F28-9418E2E60A80}" srcOrd="10" destOrd="0" presId="urn:microsoft.com/office/officeart/2005/8/layout/cycle6"/>
    <dgm:cxn modelId="{4A2D4ABB-1ABF-4194-88FE-B2570721E16D}" type="presParOf" srcId="{995C514B-DFDA-4DFA-BF01-4364ECDECBE3}" destId="{00C36FF2-408E-4BD1-B73B-B5E79645BB17}" srcOrd="11" destOrd="0" presId="urn:microsoft.com/office/officeart/2005/8/layout/cycle6"/>
    <dgm:cxn modelId="{EE9559A2-4171-4FBA-93C3-806C34FD8745}" type="presParOf" srcId="{995C514B-DFDA-4DFA-BF01-4364ECDECBE3}" destId="{78DC0F57-D752-483D-B70D-F18882A6BEC3}" srcOrd="12" destOrd="0" presId="urn:microsoft.com/office/officeart/2005/8/layout/cycle6"/>
    <dgm:cxn modelId="{FE5212D7-7B1B-4FAF-A808-6552A19E07B9}" type="presParOf" srcId="{995C514B-DFDA-4DFA-BF01-4364ECDECBE3}" destId="{C2D02EC9-8CDF-43FB-8431-3DD40DD5ECEA}" srcOrd="13" destOrd="0" presId="urn:microsoft.com/office/officeart/2005/8/layout/cycle6"/>
    <dgm:cxn modelId="{DF07C837-7845-441A-8EB5-3C0554103D5F}" type="presParOf" srcId="{995C514B-DFDA-4DFA-BF01-4364ECDECBE3}" destId="{44A6F1AE-DB6C-493D-BD36-DC9BEF0EC62E}" srcOrd="14" destOrd="0" presId="urn:microsoft.com/office/officeart/2005/8/layout/cycle6"/>
    <dgm:cxn modelId="{81C431F7-F7D9-4B10-9F6B-3C2B3449C5C2}" type="presParOf" srcId="{995C514B-DFDA-4DFA-BF01-4364ECDECBE3}" destId="{74C7805A-FCDA-4624-9C68-FD606551B821}" srcOrd="15" destOrd="0" presId="urn:microsoft.com/office/officeart/2005/8/layout/cycle6"/>
    <dgm:cxn modelId="{489F9E31-5BD8-4275-BC87-AF583D83D4C8}" type="presParOf" srcId="{995C514B-DFDA-4DFA-BF01-4364ECDECBE3}" destId="{0D951EFA-F3B0-4E94-B7D3-13A66D16C4D8}" srcOrd="16" destOrd="0" presId="urn:microsoft.com/office/officeart/2005/8/layout/cycle6"/>
    <dgm:cxn modelId="{D0C111C1-D191-4BA7-ACCA-88377E568078}" type="presParOf" srcId="{995C514B-DFDA-4DFA-BF01-4364ECDECBE3}" destId="{9DEE7051-1F45-41DF-B130-BD70BAC6BC08}" srcOrd="17" destOrd="0" presId="urn:microsoft.com/office/officeart/2005/8/layout/cycle6"/>
    <dgm:cxn modelId="{12D40020-3D97-401E-BBB7-443DF443FB8F}" type="presParOf" srcId="{995C514B-DFDA-4DFA-BF01-4364ECDECBE3}" destId="{5D17F176-AE96-43C7-A4B4-CBE67D7265FC}" srcOrd="18" destOrd="0" presId="urn:microsoft.com/office/officeart/2005/8/layout/cycle6"/>
    <dgm:cxn modelId="{78023EE0-C768-4654-BF33-08E00FB11BBA}" type="presParOf" srcId="{995C514B-DFDA-4DFA-BF01-4364ECDECBE3}" destId="{50FD6771-4FDF-4D47-9141-5A872BFE29BE}" srcOrd="19" destOrd="0" presId="urn:microsoft.com/office/officeart/2005/8/layout/cycle6"/>
    <dgm:cxn modelId="{A954C9AD-CB38-4504-AAF8-6A314709F28E}" type="presParOf" srcId="{995C514B-DFDA-4DFA-BF01-4364ECDECBE3}" destId="{023DD657-B2AC-4C8A-926F-3AB49805EB66}" srcOrd="20" destOrd="0" presId="urn:microsoft.com/office/officeart/2005/8/layout/cycle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DEEAC-C83C-4F11-AE11-E303F775B1D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3232785B-C7A7-4784-8797-A9726C6D99C0}">
      <dgm:prSet phldrT="[Texto]" custT="1"/>
      <dgm:spPr>
        <a:solidFill>
          <a:srgbClr val="FFC000"/>
        </a:solidFill>
      </dgm:spPr>
      <dgm:t>
        <a:bodyPr/>
        <a:lstStyle/>
        <a:p>
          <a:endParaRPr lang="es-PA" sz="1050" b="0" dirty="0">
            <a:solidFill>
              <a:schemeClr val="tx1"/>
            </a:solidFill>
          </a:endParaRPr>
        </a:p>
      </dgm:t>
    </dgm:pt>
    <dgm:pt modelId="{3118E35E-4176-458C-A1B5-DA0E3549692B}" type="parTrans" cxnId="{4CBE89E3-2DF2-4784-BDC9-26A62AACE8B5}">
      <dgm:prSet/>
      <dgm:spPr/>
      <dgm:t>
        <a:bodyPr/>
        <a:lstStyle/>
        <a:p>
          <a:endParaRPr lang="es-PA"/>
        </a:p>
      </dgm:t>
    </dgm:pt>
    <dgm:pt modelId="{BA889DD9-12BD-4FFC-8EDE-3C5874481C01}" type="sibTrans" cxnId="{4CBE89E3-2DF2-4784-BDC9-26A62AACE8B5}">
      <dgm:prSet/>
      <dgm:spPr/>
      <dgm:t>
        <a:bodyPr/>
        <a:lstStyle/>
        <a:p>
          <a:endParaRPr lang="es-PA"/>
        </a:p>
      </dgm:t>
    </dgm:pt>
    <dgm:pt modelId="{FA88F8D0-FB15-4C7F-BDB0-54D720E1A007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000" b="0" dirty="0" smtClean="0">
              <a:solidFill>
                <a:schemeClr val="tx1"/>
              </a:solidFill>
            </a:rPr>
            <a:t>Crucigramas, rompecabezas, sopa de letras, laberintos.</a:t>
          </a:r>
          <a:endParaRPr lang="es-PA" sz="1000" b="0" dirty="0">
            <a:solidFill>
              <a:schemeClr val="tx1"/>
            </a:solidFill>
          </a:endParaRPr>
        </a:p>
      </dgm:t>
    </dgm:pt>
    <dgm:pt modelId="{1B01ABB6-796B-488B-849D-2AC4269E8787}" type="parTrans" cxnId="{09AC35E4-7C3F-4BD8-B6B2-D2A182651339}">
      <dgm:prSet/>
      <dgm:spPr/>
      <dgm:t>
        <a:bodyPr/>
        <a:lstStyle/>
        <a:p>
          <a:endParaRPr lang="es-PA"/>
        </a:p>
      </dgm:t>
    </dgm:pt>
    <dgm:pt modelId="{2E12FB8D-5294-4540-B8D8-BB22E424F674}" type="sibTrans" cxnId="{09AC35E4-7C3F-4BD8-B6B2-D2A182651339}">
      <dgm:prSet/>
      <dgm:spPr/>
      <dgm:t>
        <a:bodyPr/>
        <a:lstStyle/>
        <a:p>
          <a:endParaRPr lang="es-PA"/>
        </a:p>
      </dgm:t>
    </dgm:pt>
    <dgm:pt modelId="{552D8585-0F67-416F-959C-4ECC8167C7CC}">
      <dgm:prSet phldrT="[Texto]"/>
      <dgm:spPr>
        <a:solidFill>
          <a:srgbClr val="92D050"/>
        </a:solidFill>
      </dgm:spPr>
      <dgm:t>
        <a:bodyPr/>
        <a:lstStyle/>
        <a:p>
          <a:pPr algn="ctr"/>
          <a:r>
            <a:rPr lang="es-ES" b="1" dirty="0" smtClean="0"/>
            <a:t>Técnicas de relajación</a:t>
          </a:r>
          <a:endParaRPr lang="es-PA" b="1" dirty="0"/>
        </a:p>
      </dgm:t>
    </dgm:pt>
    <dgm:pt modelId="{0DAA83F4-8A80-4E88-B6FF-A47AC0CB2C85}" type="parTrans" cxnId="{AA14E7F4-BD35-4AEC-A20D-1B43122B0547}">
      <dgm:prSet/>
      <dgm:spPr/>
      <dgm:t>
        <a:bodyPr/>
        <a:lstStyle/>
        <a:p>
          <a:endParaRPr lang="es-PA"/>
        </a:p>
      </dgm:t>
    </dgm:pt>
    <dgm:pt modelId="{3730F6BD-D045-4FAE-9E4D-402E607F60B5}" type="sibTrans" cxnId="{AA14E7F4-BD35-4AEC-A20D-1B43122B0547}">
      <dgm:prSet/>
      <dgm:spPr/>
      <dgm:t>
        <a:bodyPr/>
        <a:lstStyle/>
        <a:p>
          <a:endParaRPr lang="es-PA"/>
        </a:p>
      </dgm:t>
    </dgm:pt>
    <dgm:pt modelId="{8B1FD4A6-280D-4FB8-8E4E-D784466580FC}">
      <dgm:prSet phldrT="[Texto]"/>
      <dgm:spPr>
        <a:solidFill>
          <a:srgbClr val="FFFF66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Técnicas de habilidades sociales.</a:t>
          </a:r>
          <a:endParaRPr lang="es-PA" b="1" dirty="0">
            <a:solidFill>
              <a:schemeClr val="tx1"/>
            </a:solidFill>
          </a:endParaRPr>
        </a:p>
      </dgm:t>
    </dgm:pt>
    <dgm:pt modelId="{8A7FECCC-37B5-4854-92A8-F95FC50587C5}" type="parTrans" cxnId="{E030C3B7-1C82-4FF9-A92E-D12FF6A228F5}">
      <dgm:prSet/>
      <dgm:spPr/>
      <dgm:t>
        <a:bodyPr/>
        <a:lstStyle/>
        <a:p>
          <a:endParaRPr lang="es-PA"/>
        </a:p>
      </dgm:t>
    </dgm:pt>
    <dgm:pt modelId="{3CFC224A-7BD0-418A-B42C-3842F4EF928C}" type="sibTrans" cxnId="{E030C3B7-1C82-4FF9-A92E-D12FF6A228F5}">
      <dgm:prSet/>
      <dgm:spPr/>
      <dgm:t>
        <a:bodyPr/>
        <a:lstStyle/>
        <a:p>
          <a:endParaRPr lang="es-PA"/>
        </a:p>
      </dgm:t>
    </dgm:pt>
    <dgm:pt modelId="{913867F9-6FC3-4C16-A35D-FF1F5BD8BE9B}">
      <dgm:prSet phldrT="[Texto]"/>
      <dgm:spPr>
        <a:solidFill>
          <a:srgbClr val="6666FF"/>
        </a:solidFill>
      </dgm:spPr>
      <dgm:t>
        <a:bodyPr/>
        <a:lstStyle/>
        <a:p>
          <a:r>
            <a:rPr lang="es-ES" b="1" dirty="0" smtClean="0"/>
            <a:t>Juegos de lógica y juegos </a:t>
          </a:r>
          <a:r>
            <a:rPr lang="es-ES" b="1" dirty="0" err="1" smtClean="0"/>
            <a:t>on</a:t>
          </a:r>
          <a:r>
            <a:rPr lang="es-ES" b="1" dirty="0" smtClean="0"/>
            <a:t> line educativos .</a:t>
          </a:r>
          <a:endParaRPr lang="es-PA" b="1" dirty="0"/>
        </a:p>
      </dgm:t>
    </dgm:pt>
    <dgm:pt modelId="{B1BD55F9-5591-4C0A-ABA0-6DDB40150719}" type="parTrans" cxnId="{1366FA05-94AA-4F10-A1CC-CBF6FDC53866}">
      <dgm:prSet/>
      <dgm:spPr/>
      <dgm:t>
        <a:bodyPr/>
        <a:lstStyle/>
        <a:p>
          <a:endParaRPr lang="es-PA"/>
        </a:p>
      </dgm:t>
    </dgm:pt>
    <dgm:pt modelId="{BA2A0D78-E4A5-4550-A551-4E738537D18D}" type="sibTrans" cxnId="{1366FA05-94AA-4F10-A1CC-CBF6FDC53866}">
      <dgm:prSet/>
      <dgm:spPr/>
      <dgm:t>
        <a:bodyPr/>
        <a:lstStyle/>
        <a:p>
          <a:endParaRPr lang="es-PA"/>
        </a:p>
      </dgm:t>
    </dgm:pt>
    <dgm:pt modelId="{A7EF2C4F-3BBE-4085-A624-DAF0522927D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Actividades de asociación  y agudeza visual,  actividades de percepción de diferencias y de figura fondo.</a:t>
          </a:r>
          <a:endParaRPr lang="es-PA" dirty="0"/>
        </a:p>
      </dgm:t>
    </dgm:pt>
    <dgm:pt modelId="{8D60FB92-24E8-4BE7-A090-360AFA72407E}" type="parTrans" cxnId="{DBA9281A-745B-4DB7-BC04-17EDED4D2257}">
      <dgm:prSet/>
      <dgm:spPr/>
      <dgm:t>
        <a:bodyPr/>
        <a:lstStyle/>
        <a:p>
          <a:endParaRPr lang="es-PA"/>
        </a:p>
      </dgm:t>
    </dgm:pt>
    <dgm:pt modelId="{A35E8564-DCD7-46BA-919D-FF2741891CAE}" type="sibTrans" cxnId="{DBA9281A-745B-4DB7-BC04-17EDED4D2257}">
      <dgm:prSet/>
      <dgm:spPr/>
      <dgm:t>
        <a:bodyPr/>
        <a:lstStyle/>
        <a:p>
          <a:endParaRPr lang="es-PA"/>
        </a:p>
      </dgm:t>
    </dgm:pt>
    <dgm:pt modelId="{2E02D86B-6EE0-4516-98C0-4ECAC9F8B0E1}">
      <dgm:prSet phldrT="[Texto]"/>
      <dgm:spPr>
        <a:solidFill>
          <a:srgbClr val="FF00FF"/>
        </a:solidFill>
      </dgm:spPr>
      <dgm:t>
        <a:bodyPr/>
        <a:lstStyle/>
        <a:p>
          <a:r>
            <a:rPr lang="es-ES" b="1" dirty="0" smtClean="0"/>
            <a:t>Trabajo colaborativo</a:t>
          </a:r>
          <a:r>
            <a:rPr lang="es-ES" dirty="0" smtClean="0"/>
            <a:t>.</a:t>
          </a:r>
          <a:endParaRPr lang="es-PA" dirty="0"/>
        </a:p>
      </dgm:t>
    </dgm:pt>
    <dgm:pt modelId="{C044F3E0-8C69-4567-ACC2-4CAD9E1B2CF8}" type="parTrans" cxnId="{9BD73396-9FE3-4774-B033-D1B989135315}">
      <dgm:prSet/>
      <dgm:spPr/>
      <dgm:t>
        <a:bodyPr/>
        <a:lstStyle/>
        <a:p>
          <a:endParaRPr lang="es-PA"/>
        </a:p>
      </dgm:t>
    </dgm:pt>
    <dgm:pt modelId="{F6E5446A-C462-444E-A40D-2861461259DF}" type="sibTrans" cxnId="{9BD73396-9FE3-4774-B033-D1B989135315}">
      <dgm:prSet/>
      <dgm:spPr/>
      <dgm:t>
        <a:bodyPr/>
        <a:lstStyle/>
        <a:p>
          <a:endParaRPr lang="es-PA"/>
        </a:p>
      </dgm:t>
    </dgm:pt>
    <dgm:pt modelId="{427E4CB1-2BF2-4D9D-AEC6-DE981CB87330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b="1" dirty="0" smtClean="0"/>
            <a:t>Juegos, cuentos, lecturas.</a:t>
          </a:r>
          <a:endParaRPr lang="es-PA" b="1" dirty="0"/>
        </a:p>
      </dgm:t>
    </dgm:pt>
    <dgm:pt modelId="{DEB7A69F-70DC-4FA3-A839-0BB340386944}" type="sibTrans" cxnId="{AA477384-11B2-4196-8D3E-ED251450FAF3}">
      <dgm:prSet/>
      <dgm:spPr/>
      <dgm:t>
        <a:bodyPr/>
        <a:lstStyle/>
        <a:p>
          <a:endParaRPr lang="es-PA"/>
        </a:p>
      </dgm:t>
    </dgm:pt>
    <dgm:pt modelId="{D752A3D5-6F52-4660-9663-23E7AB454F19}" type="parTrans" cxnId="{AA477384-11B2-4196-8D3E-ED251450FAF3}">
      <dgm:prSet/>
      <dgm:spPr/>
      <dgm:t>
        <a:bodyPr/>
        <a:lstStyle/>
        <a:p>
          <a:endParaRPr lang="es-PA"/>
        </a:p>
      </dgm:t>
    </dgm:pt>
    <dgm:pt modelId="{F23A0BD8-493A-46C7-BC9F-78CD16572EC9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Dibujos y manualidades</a:t>
          </a:r>
          <a:endParaRPr lang="es-PA" b="1" dirty="0"/>
        </a:p>
      </dgm:t>
    </dgm:pt>
    <dgm:pt modelId="{BFF7CA31-7D6D-4EB6-8022-55935983933F}" type="parTrans" cxnId="{3043024C-F192-4950-B7FC-B02140193B81}">
      <dgm:prSet/>
      <dgm:spPr/>
      <dgm:t>
        <a:bodyPr/>
        <a:lstStyle/>
        <a:p>
          <a:endParaRPr lang="es-PA"/>
        </a:p>
      </dgm:t>
    </dgm:pt>
    <dgm:pt modelId="{285DE5A4-C1B2-4958-AC0D-A964B3707833}" type="sibTrans" cxnId="{3043024C-F192-4950-B7FC-B02140193B81}">
      <dgm:prSet/>
      <dgm:spPr/>
      <dgm:t>
        <a:bodyPr/>
        <a:lstStyle/>
        <a:p>
          <a:endParaRPr lang="es-PA"/>
        </a:p>
      </dgm:t>
    </dgm:pt>
    <dgm:pt modelId="{CF319624-99F5-4ED6-8BA9-54C8997D22D2}" type="pres">
      <dgm:prSet presAssocID="{094DEEAC-C83C-4F11-AE11-E303F775B1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7B2B4545-B370-4A89-92FF-04C299E1EFF5}" type="pres">
      <dgm:prSet presAssocID="{3232785B-C7A7-4784-8797-A9726C6D99C0}" presName="node" presStyleLbl="node1" presStyleIdx="0" presStyleCnt="8" custScaleX="13823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13A567B-4BF9-420C-9066-E8B9006A7B69}" type="pres">
      <dgm:prSet presAssocID="{BA889DD9-12BD-4FFC-8EDE-3C5874481C01}" presName="sibTrans" presStyleLbl="sibTrans2D1" presStyleIdx="0" presStyleCnt="8"/>
      <dgm:spPr/>
      <dgm:t>
        <a:bodyPr/>
        <a:lstStyle/>
        <a:p>
          <a:endParaRPr lang="es-PA"/>
        </a:p>
      </dgm:t>
    </dgm:pt>
    <dgm:pt modelId="{FE93E53A-68F7-4015-B389-A3D9F4B27964}" type="pres">
      <dgm:prSet presAssocID="{BA889DD9-12BD-4FFC-8EDE-3C5874481C01}" presName="connectorText" presStyleLbl="sibTrans2D1" presStyleIdx="0" presStyleCnt="8"/>
      <dgm:spPr/>
      <dgm:t>
        <a:bodyPr/>
        <a:lstStyle/>
        <a:p>
          <a:endParaRPr lang="es-PA"/>
        </a:p>
      </dgm:t>
    </dgm:pt>
    <dgm:pt modelId="{63ADBBA2-7398-4D73-BB63-8C71D6729991}" type="pres">
      <dgm:prSet presAssocID="{552D8585-0F67-416F-959C-4ECC8167C7C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0573035-B312-43DA-8D7F-D0DF76366C3A}" type="pres">
      <dgm:prSet presAssocID="{3730F6BD-D045-4FAE-9E4D-402E607F60B5}" presName="sibTrans" presStyleLbl="sibTrans2D1" presStyleIdx="1" presStyleCnt="8"/>
      <dgm:spPr/>
      <dgm:t>
        <a:bodyPr/>
        <a:lstStyle/>
        <a:p>
          <a:endParaRPr lang="es-PA"/>
        </a:p>
      </dgm:t>
    </dgm:pt>
    <dgm:pt modelId="{446AC7C6-3FA2-4E81-AE16-C0EA120E18DB}" type="pres">
      <dgm:prSet presAssocID="{3730F6BD-D045-4FAE-9E4D-402E607F60B5}" presName="connectorText" presStyleLbl="sibTrans2D1" presStyleIdx="1" presStyleCnt="8"/>
      <dgm:spPr/>
      <dgm:t>
        <a:bodyPr/>
        <a:lstStyle/>
        <a:p>
          <a:endParaRPr lang="es-PA"/>
        </a:p>
      </dgm:t>
    </dgm:pt>
    <dgm:pt modelId="{31C53B1E-135F-4AF6-A196-A114372BFF93}" type="pres">
      <dgm:prSet presAssocID="{8B1FD4A6-280D-4FB8-8E4E-D784466580F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F157EB9-AC30-476C-B7E2-01FAC74E9B92}" type="pres">
      <dgm:prSet presAssocID="{3CFC224A-7BD0-418A-B42C-3842F4EF928C}" presName="sibTrans" presStyleLbl="sibTrans2D1" presStyleIdx="2" presStyleCnt="8"/>
      <dgm:spPr/>
      <dgm:t>
        <a:bodyPr/>
        <a:lstStyle/>
        <a:p>
          <a:endParaRPr lang="es-PA"/>
        </a:p>
      </dgm:t>
    </dgm:pt>
    <dgm:pt modelId="{66CA2102-C30E-4EBE-BB51-D16C0B63483E}" type="pres">
      <dgm:prSet presAssocID="{3CFC224A-7BD0-418A-B42C-3842F4EF928C}" presName="connectorText" presStyleLbl="sibTrans2D1" presStyleIdx="2" presStyleCnt="8"/>
      <dgm:spPr/>
      <dgm:t>
        <a:bodyPr/>
        <a:lstStyle/>
        <a:p>
          <a:endParaRPr lang="es-PA"/>
        </a:p>
      </dgm:t>
    </dgm:pt>
    <dgm:pt modelId="{F9CA9047-E456-41DA-8ECC-0A9BDBE00184}" type="pres">
      <dgm:prSet presAssocID="{2E02D86B-6EE0-4516-98C0-4ECAC9F8B0E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7145650-35AD-4B36-B0D4-A30CF8336A4C}" type="pres">
      <dgm:prSet presAssocID="{F6E5446A-C462-444E-A40D-2861461259DF}" presName="sibTrans" presStyleLbl="sibTrans2D1" presStyleIdx="3" presStyleCnt="8"/>
      <dgm:spPr/>
      <dgm:t>
        <a:bodyPr/>
        <a:lstStyle/>
        <a:p>
          <a:endParaRPr lang="es-PA"/>
        </a:p>
      </dgm:t>
    </dgm:pt>
    <dgm:pt modelId="{64252F21-D7AC-4F22-8C8F-AD7C16CF4ACE}" type="pres">
      <dgm:prSet presAssocID="{F6E5446A-C462-444E-A40D-2861461259DF}" presName="connectorText" presStyleLbl="sibTrans2D1" presStyleIdx="3" presStyleCnt="8"/>
      <dgm:spPr/>
      <dgm:t>
        <a:bodyPr/>
        <a:lstStyle/>
        <a:p>
          <a:endParaRPr lang="es-PA"/>
        </a:p>
      </dgm:t>
    </dgm:pt>
    <dgm:pt modelId="{13811B74-45F9-4E7D-8911-474FAFE1C448}" type="pres">
      <dgm:prSet presAssocID="{913867F9-6FC3-4C16-A35D-FF1F5BD8BE9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0DD9304-5CA2-40FA-AFE9-BEAA579B8D96}" type="pres">
      <dgm:prSet presAssocID="{BA2A0D78-E4A5-4550-A551-4E738537D18D}" presName="sibTrans" presStyleLbl="sibTrans2D1" presStyleIdx="4" presStyleCnt="8"/>
      <dgm:spPr/>
      <dgm:t>
        <a:bodyPr/>
        <a:lstStyle/>
        <a:p>
          <a:endParaRPr lang="es-PA"/>
        </a:p>
      </dgm:t>
    </dgm:pt>
    <dgm:pt modelId="{26CF5BE9-6482-42C2-BF51-A43CE8F5830F}" type="pres">
      <dgm:prSet presAssocID="{BA2A0D78-E4A5-4550-A551-4E738537D18D}" presName="connectorText" presStyleLbl="sibTrans2D1" presStyleIdx="4" presStyleCnt="8"/>
      <dgm:spPr/>
      <dgm:t>
        <a:bodyPr/>
        <a:lstStyle/>
        <a:p>
          <a:endParaRPr lang="es-PA"/>
        </a:p>
      </dgm:t>
    </dgm:pt>
    <dgm:pt modelId="{1B02AEFB-AF3B-4B80-8C77-79BC56B2257F}" type="pres">
      <dgm:prSet presAssocID="{A7EF2C4F-3BBE-4085-A624-DAF0522927D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960D526-8AC0-4BFC-8E24-FEB0A3F76590}" type="pres">
      <dgm:prSet presAssocID="{A35E8564-DCD7-46BA-919D-FF2741891CAE}" presName="sibTrans" presStyleLbl="sibTrans2D1" presStyleIdx="5" presStyleCnt="8"/>
      <dgm:spPr/>
      <dgm:t>
        <a:bodyPr/>
        <a:lstStyle/>
        <a:p>
          <a:endParaRPr lang="es-PA"/>
        </a:p>
      </dgm:t>
    </dgm:pt>
    <dgm:pt modelId="{0B9913A5-4298-4002-9437-BD05F02993A4}" type="pres">
      <dgm:prSet presAssocID="{A35E8564-DCD7-46BA-919D-FF2741891CAE}" presName="connectorText" presStyleLbl="sibTrans2D1" presStyleIdx="5" presStyleCnt="8"/>
      <dgm:spPr/>
      <dgm:t>
        <a:bodyPr/>
        <a:lstStyle/>
        <a:p>
          <a:endParaRPr lang="es-PA"/>
        </a:p>
      </dgm:t>
    </dgm:pt>
    <dgm:pt modelId="{303F8546-7ECC-4681-B97B-42E46F3099E1}" type="pres">
      <dgm:prSet presAssocID="{427E4CB1-2BF2-4D9D-AEC6-DE981CB8733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7E03768-6B60-45D9-9B1A-EF2F48C5121C}" type="pres">
      <dgm:prSet presAssocID="{DEB7A69F-70DC-4FA3-A839-0BB340386944}" presName="sibTrans" presStyleLbl="sibTrans2D1" presStyleIdx="6" presStyleCnt="8"/>
      <dgm:spPr/>
      <dgm:t>
        <a:bodyPr/>
        <a:lstStyle/>
        <a:p>
          <a:endParaRPr lang="es-PA"/>
        </a:p>
      </dgm:t>
    </dgm:pt>
    <dgm:pt modelId="{C295F619-A0B7-4CCC-B2E3-C8FACB5062C9}" type="pres">
      <dgm:prSet presAssocID="{DEB7A69F-70DC-4FA3-A839-0BB340386944}" presName="connectorText" presStyleLbl="sibTrans2D1" presStyleIdx="6" presStyleCnt="8"/>
      <dgm:spPr/>
      <dgm:t>
        <a:bodyPr/>
        <a:lstStyle/>
        <a:p>
          <a:endParaRPr lang="es-PA"/>
        </a:p>
      </dgm:t>
    </dgm:pt>
    <dgm:pt modelId="{393B79C6-627A-4223-9BBA-ED0E3FA8CD9F}" type="pres">
      <dgm:prSet presAssocID="{F23A0BD8-493A-46C7-BC9F-78CD16572EC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A5436F1-34FF-43CE-8A84-72B020E2D846}" type="pres">
      <dgm:prSet presAssocID="{285DE5A4-C1B2-4958-AC0D-A964B3707833}" presName="sibTrans" presStyleLbl="sibTrans2D1" presStyleIdx="7" presStyleCnt="8"/>
      <dgm:spPr/>
      <dgm:t>
        <a:bodyPr/>
        <a:lstStyle/>
        <a:p>
          <a:endParaRPr lang="es-PA"/>
        </a:p>
      </dgm:t>
    </dgm:pt>
    <dgm:pt modelId="{D6DB43A3-3E9C-4EB5-BE2E-9D175F4D78B8}" type="pres">
      <dgm:prSet presAssocID="{285DE5A4-C1B2-4958-AC0D-A964B3707833}" presName="connectorText" presStyleLbl="sibTrans2D1" presStyleIdx="7" presStyleCnt="8"/>
      <dgm:spPr/>
      <dgm:t>
        <a:bodyPr/>
        <a:lstStyle/>
        <a:p>
          <a:endParaRPr lang="es-PA"/>
        </a:p>
      </dgm:t>
    </dgm:pt>
  </dgm:ptLst>
  <dgm:cxnLst>
    <dgm:cxn modelId="{AA14E7F4-BD35-4AEC-A20D-1B43122B0547}" srcId="{094DEEAC-C83C-4F11-AE11-E303F775B1D7}" destId="{552D8585-0F67-416F-959C-4ECC8167C7CC}" srcOrd="1" destOrd="0" parTransId="{0DAA83F4-8A80-4E88-B6FF-A47AC0CB2C85}" sibTransId="{3730F6BD-D045-4FAE-9E4D-402E607F60B5}"/>
    <dgm:cxn modelId="{3285AF2D-A577-42B7-B93F-59AE0BA92548}" type="presOf" srcId="{BA2A0D78-E4A5-4550-A551-4E738537D18D}" destId="{A0DD9304-5CA2-40FA-AFE9-BEAA579B8D96}" srcOrd="0" destOrd="0" presId="urn:microsoft.com/office/officeart/2005/8/layout/cycle2"/>
    <dgm:cxn modelId="{BF7F0035-C6C0-46FB-BD81-8F97C0B54C67}" type="presOf" srcId="{DEB7A69F-70DC-4FA3-A839-0BB340386944}" destId="{C295F619-A0B7-4CCC-B2E3-C8FACB5062C9}" srcOrd="1" destOrd="0" presId="urn:microsoft.com/office/officeart/2005/8/layout/cycle2"/>
    <dgm:cxn modelId="{F728F060-FEE6-4CAB-A050-F31406437807}" type="presOf" srcId="{3CFC224A-7BD0-418A-B42C-3842F4EF928C}" destId="{AF157EB9-AC30-476C-B7E2-01FAC74E9B92}" srcOrd="0" destOrd="0" presId="urn:microsoft.com/office/officeart/2005/8/layout/cycle2"/>
    <dgm:cxn modelId="{1C4FEAA2-AD1C-47D0-B474-3A08A31D1272}" type="presOf" srcId="{F6E5446A-C462-444E-A40D-2861461259DF}" destId="{87145650-35AD-4B36-B0D4-A30CF8336A4C}" srcOrd="0" destOrd="0" presId="urn:microsoft.com/office/officeart/2005/8/layout/cycle2"/>
    <dgm:cxn modelId="{BEE9EAF5-B44A-4263-AC7D-1EAC59B85D16}" type="presOf" srcId="{DEB7A69F-70DC-4FA3-A839-0BB340386944}" destId="{17E03768-6B60-45D9-9B1A-EF2F48C5121C}" srcOrd="0" destOrd="0" presId="urn:microsoft.com/office/officeart/2005/8/layout/cycle2"/>
    <dgm:cxn modelId="{60282DCC-EE44-4078-A8AF-E48FCCBC9EFB}" type="presOf" srcId="{F23A0BD8-493A-46C7-BC9F-78CD16572EC9}" destId="{393B79C6-627A-4223-9BBA-ED0E3FA8CD9F}" srcOrd="0" destOrd="0" presId="urn:microsoft.com/office/officeart/2005/8/layout/cycle2"/>
    <dgm:cxn modelId="{E5EFD478-D353-4613-A164-3136CB41858F}" type="presOf" srcId="{2E02D86B-6EE0-4516-98C0-4ECAC9F8B0E1}" destId="{F9CA9047-E456-41DA-8ECC-0A9BDBE00184}" srcOrd="0" destOrd="0" presId="urn:microsoft.com/office/officeart/2005/8/layout/cycle2"/>
    <dgm:cxn modelId="{579BABDB-9479-41D2-9D7B-52959866FD66}" type="presOf" srcId="{3730F6BD-D045-4FAE-9E4D-402E607F60B5}" destId="{F0573035-B312-43DA-8D7F-D0DF76366C3A}" srcOrd="0" destOrd="0" presId="urn:microsoft.com/office/officeart/2005/8/layout/cycle2"/>
    <dgm:cxn modelId="{35BFAF42-1608-403D-A7DD-0D596B79A12F}" type="presOf" srcId="{BA2A0D78-E4A5-4550-A551-4E738537D18D}" destId="{26CF5BE9-6482-42C2-BF51-A43CE8F5830F}" srcOrd="1" destOrd="0" presId="urn:microsoft.com/office/officeart/2005/8/layout/cycle2"/>
    <dgm:cxn modelId="{4CBE89E3-2DF2-4784-BDC9-26A62AACE8B5}" srcId="{094DEEAC-C83C-4F11-AE11-E303F775B1D7}" destId="{3232785B-C7A7-4784-8797-A9726C6D99C0}" srcOrd="0" destOrd="0" parTransId="{3118E35E-4176-458C-A1B5-DA0E3549692B}" sibTransId="{BA889DD9-12BD-4FFC-8EDE-3C5874481C01}"/>
    <dgm:cxn modelId="{1366FA05-94AA-4F10-A1CC-CBF6FDC53866}" srcId="{094DEEAC-C83C-4F11-AE11-E303F775B1D7}" destId="{913867F9-6FC3-4C16-A35D-FF1F5BD8BE9B}" srcOrd="4" destOrd="0" parTransId="{B1BD55F9-5591-4C0A-ABA0-6DDB40150719}" sibTransId="{BA2A0D78-E4A5-4550-A551-4E738537D18D}"/>
    <dgm:cxn modelId="{F1BF88D6-2D84-4B56-BAE0-7B23E91EED4C}" type="presOf" srcId="{427E4CB1-2BF2-4D9D-AEC6-DE981CB87330}" destId="{303F8546-7ECC-4681-B97B-42E46F3099E1}" srcOrd="0" destOrd="0" presId="urn:microsoft.com/office/officeart/2005/8/layout/cycle2"/>
    <dgm:cxn modelId="{3043024C-F192-4950-B7FC-B02140193B81}" srcId="{094DEEAC-C83C-4F11-AE11-E303F775B1D7}" destId="{F23A0BD8-493A-46C7-BC9F-78CD16572EC9}" srcOrd="7" destOrd="0" parTransId="{BFF7CA31-7D6D-4EB6-8022-55935983933F}" sibTransId="{285DE5A4-C1B2-4958-AC0D-A964B3707833}"/>
    <dgm:cxn modelId="{BF2C3944-3289-47FC-9526-299966290A4B}" type="presOf" srcId="{913867F9-6FC3-4C16-A35D-FF1F5BD8BE9B}" destId="{13811B74-45F9-4E7D-8911-474FAFE1C448}" srcOrd="0" destOrd="0" presId="urn:microsoft.com/office/officeart/2005/8/layout/cycle2"/>
    <dgm:cxn modelId="{AA477384-11B2-4196-8D3E-ED251450FAF3}" srcId="{094DEEAC-C83C-4F11-AE11-E303F775B1D7}" destId="{427E4CB1-2BF2-4D9D-AEC6-DE981CB87330}" srcOrd="6" destOrd="0" parTransId="{D752A3D5-6F52-4660-9663-23E7AB454F19}" sibTransId="{DEB7A69F-70DC-4FA3-A839-0BB340386944}"/>
    <dgm:cxn modelId="{9EC35CF0-1F42-47F2-894E-8872A28C2BF8}" type="presOf" srcId="{F6E5446A-C462-444E-A40D-2861461259DF}" destId="{64252F21-D7AC-4F22-8C8F-AD7C16CF4ACE}" srcOrd="1" destOrd="0" presId="urn:microsoft.com/office/officeart/2005/8/layout/cycle2"/>
    <dgm:cxn modelId="{58C97744-7663-44E5-AE15-BAA39F21F0F0}" type="presOf" srcId="{285DE5A4-C1B2-4958-AC0D-A964B3707833}" destId="{D6DB43A3-3E9C-4EB5-BE2E-9D175F4D78B8}" srcOrd="1" destOrd="0" presId="urn:microsoft.com/office/officeart/2005/8/layout/cycle2"/>
    <dgm:cxn modelId="{468EE760-71FC-4D66-B0FB-CB12BA9C1ED9}" type="presOf" srcId="{552D8585-0F67-416F-959C-4ECC8167C7CC}" destId="{63ADBBA2-7398-4D73-BB63-8C71D6729991}" srcOrd="0" destOrd="0" presId="urn:microsoft.com/office/officeart/2005/8/layout/cycle2"/>
    <dgm:cxn modelId="{CF886878-D1F4-4F43-AA91-5B4CA9C9FFC9}" type="presOf" srcId="{A7EF2C4F-3BBE-4085-A624-DAF0522927D2}" destId="{1B02AEFB-AF3B-4B80-8C77-79BC56B2257F}" srcOrd="0" destOrd="0" presId="urn:microsoft.com/office/officeart/2005/8/layout/cycle2"/>
    <dgm:cxn modelId="{F7D69FF5-CBCA-400B-B38A-5A6154616587}" type="presOf" srcId="{285DE5A4-C1B2-4958-AC0D-A964B3707833}" destId="{EA5436F1-34FF-43CE-8A84-72B020E2D846}" srcOrd="0" destOrd="0" presId="urn:microsoft.com/office/officeart/2005/8/layout/cycle2"/>
    <dgm:cxn modelId="{711B45EF-8F6F-4278-94B4-45DAEC6A443A}" type="presOf" srcId="{BA889DD9-12BD-4FFC-8EDE-3C5874481C01}" destId="{F13A567B-4BF9-420C-9066-E8B9006A7B69}" srcOrd="0" destOrd="0" presId="urn:microsoft.com/office/officeart/2005/8/layout/cycle2"/>
    <dgm:cxn modelId="{DBA9281A-745B-4DB7-BC04-17EDED4D2257}" srcId="{094DEEAC-C83C-4F11-AE11-E303F775B1D7}" destId="{A7EF2C4F-3BBE-4085-A624-DAF0522927D2}" srcOrd="5" destOrd="0" parTransId="{8D60FB92-24E8-4BE7-A090-360AFA72407E}" sibTransId="{A35E8564-DCD7-46BA-919D-FF2741891CAE}"/>
    <dgm:cxn modelId="{53BD22A3-6F34-4EBB-A804-19852B868D70}" type="presOf" srcId="{FA88F8D0-FB15-4C7F-BDB0-54D720E1A007}" destId="{7B2B4545-B370-4A89-92FF-04C299E1EFF5}" srcOrd="0" destOrd="1" presId="urn:microsoft.com/office/officeart/2005/8/layout/cycle2"/>
    <dgm:cxn modelId="{E030C3B7-1C82-4FF9-A92E-D12FF6A228F5}" srcId="{094DEEAC-C83C-4F11-AE11-E303F775B1D7}" destId="{8B1FD4A6-280D-4FB8-8E4E-D784466580FC}" srcOrd="2" destOrd="0" parTransId="{8A7FECCC-37B5-4854-92A8-F95FC50587C5}" sibTransId="{3CFC224A-7BD0-418A-B42C-3842F4EF928C}"/>
    <dgm:cxn modelId="{9BD73396-9FE3-4774-B033-D1B989135315}" srcId="{094DEEAC-C83C-4F11-AE11-E303F775B1D7}" destId="{2E02D86B-6EE0-4516-98C0-4ECAC9F8B0E1}" srcOrd="3" destOrd="0" parTransId="{C044F3E0-8C69-4567-ACC2-4CAD9E1B2CF8}" sibTransId="{F6E5446A-C462-444E-A40D-2861461259DF}"/>
    <dgm:cxn modelId="{164600CA-DFA4-41E8-9C59-8C91DA6AE803}" type="presOf" srcId="{3232785B-C7A7-4784-8797-A9726C6D99C0}" destId="{7B2B4545-B370-4A89-92FF-04C299E1EFF5}" srcOrd="0" destOrd="0" presId="urn:microsoft.com/office/officeart/2005/8/layout/cycle2"/>
    <dgm:cxn modelId="{C65BDE81-0F5D-4BF6-AD30-A01CAD3824FD}" type="presOf" srcId="{3730F6BD-D045-4FAE-9E4D-402E607F60B5}" destId="{446AC7C6-3FA2-4E81-AE16-C0EA120E18DB}" srcOrd="1" destOrd="0" presId="urn:microsoft.com/office/officeart/2005/8/layout/cycle2"/>
    <dgm:cxn modelId="{C1EC6BF3-D016-4D1E-BD30-9A79AC8A176F}" type="presOf" srcId="{3CFC224A-7BD0-418A-B42C-3842F4EF928C}" destId="{66CA2102-C30E-4EBE-BB51-D16C0B63483E}" srcOrd="1" destOrd="0" presId="urn:microsoft.com/office/officeart/2005/8/layout/cycle2"/>
    <dgm:cxn modelId="{326B67E1-BB0F-47E0-88D4-037BAE143187}" type="presOf" srcId="{BA889DD9-12BD-4FFC-8EDE-3C5874481C01}" destId="{FE93E53A-68F7-4015-B389-A3D9F4B27964}" srcOrd="1" destOrd="0" presId="urn:microsoft.com/office/officeart/2005/8/layout/cycle2"/>
    <dgm:cxn modelId="{09AC35E4-7C3F-4BD8-B6B2-D2A182651339}" srcId="{3232785B-C7A7-4784-8797-A9726C6D99C0}" destId="{FA88F8D0-FB15-4C7F-BDB0-54D720E1A007}" srcOrd="0" destOrd="0" parTransId="{1B01ABB6-796B-488B-849D-2AC4269E8787}" sibTransId="{2E12FB8D-5294-4540-B8D8-BB22E424F674}"/>
    <dgm:cxn modelId="{F5F4AA27-AF62-4ADD-99FE-4F51E31E0C1E}" type="presOf" srcId="{094DEEAC-C83C-4F11-AE11-E303F775B1D7}" destId="{CF319624-99F5-4ED6-8BA9-54C8997D22D2}" srcOrd="0" destOrd="0" presId="urn:microsoft.com/office/officeart/2005/8/layout/cycle2"/>
    <dgm:cxn modelId="{4F9BDACB-3795-4BFC-A58B-268454BFA110}" type="presOf" srcId="{A35E8564-DCD7-46BA-919D-FF2741891CAE}" destId="{0B9913A5-4298-4002-9437-BD05F02993A4}" srcOrd="1" destOrd="0" presId="urn:microsoft.com/office/officeart/2005/8/layout/cycle2"/>
    <dgm:cxn modelId="{FCEABA2A-4458-4E87-BCE7-D781DC2CD2B5}" type="presOf" srcId="{A35E8564-DCD7-46BA-919D-FF2741891CAE}" destId="{5960D526-8AC0-4BFC-8E24-FEB0A3F76590}" srcOrd="0" destOrd="0" presId="urn:microsoft.com/office/officeart/2005/8/layout/cycle2"/>
    <dgm:cxn modelId="{41F3306E-5233-47A9-AF90-1C23780D1041}" type="presOf" srcId="{8B1FD4A6-280D-4FB8-8E4E-D784466580FC}" destId="{31C53B1E-135F-4AF6-A196-A114372BFF93}" srcOrd="0" destOrd="0" presId="urn:microsoft.com/office/officeart/2005/8/layout/cycle2"/>
    <dgm:cxn modelId="{25125A49-3837-48AB-B2E9-668C9F545FF8}" type="presParOf" srcId="{CF319624-99F5-4ED6-8BA9-54C8997D22D2}" destId="{7B2B4545-B370-4A89-92FF-04C299E1EFF5}" srcOrd="0" destOrd="0" presId="urn:microsoft.com/office/officeart/2005/8/layout/cycle2"/>
    <dgm:cxn modelId="{6A657362-E9AA-4489-9388-3753FB867C5D}" type="presParOf" srcId="{CF319624-99F5-4ED6-8BA9-54C8997D22D2}" destId="{F13A567B-4BF9-420C-9066-E8B9006A7B69}" srcOrd="1" destOrd="0" presId="urn:microsoft.com/office/officeart/2005/8/layout/cycle2"/>
    <dgm:cxn modelId="{D0322A98-AC78-4EBB-9417-5838AAA0E8C5}" type="presParOf" srcId="{F13A567B-4BF9-420C-9066-E8B9006A7B69}" destId="{FE93E53A-68F7-4015-B389-A3D9F4B27964}" srcOrd="0" destOrd="0" presId="urn:microsoft.com/office/officeart/2005/8/layout/cycle2"/>
    <dgm:cxn modelId="{966851FB-FE66-416D-A1E1-6E6F3506E725}" type="presParOf" srcId="{CF319624-99F5-4ED6-8BA9-54C8997D22D2}" destId="{63ADBBA2-7398-4D73-BB63-8C71D6729991}" srcOrd="2" destOrd="0" presId="urn:microsoft.com/office/officeart/2005/8/layout/cycle2"/>
    <dgm:cxn modelId="{5BA34A4E-FE39-400B-8592-6E2E60C61D94}" type="presParOf" srcId="{CF319624-99F5-4ED6-8BA9-54C8997D22D2}" destId="{F0573035-B312-43DA-8D7F-D0DF76366C3A}" srcOrd="3" destOrd="0" presId="urn:microsoft.com/office/officeart/2005/8/layout/cycle2"/>
    <dgm:cxn modelId="{602C7682-CDA5-4495-928D-56E47C62AB56}" type="presParOf" srcId="{F0573035-B312-43DA-8D7F-D0DF76366C3A}" destId="{446AC7C6-3FA2-4E81-AE16-C0EA120E18DB}" srcOrd="0" destOrd="0" presId="urn:microsoft.com/office/officeart/2005/8/layout/cycle2"/>
    <dgm:cxn modelId="{B0079DF3-DE5E-424C-A38F-36E685A7B7D6}" type="presParOf" srcId="{CF319624-99F5-4ED6-8BA9-54C8997D22D2}" destId="{31C53B1E-135F-4AF6-A196-A114372BFF93}" srcOrd="4" destOrd="0" presId="urn:microsoft.com/office/officeart/2005/8/layout/cycle2"/>
    <dgm:cxn modelId="{7C243D0A-4D1C-413F-98FB-1FB83E09668F}" type="presParOf" srcId="{CF319624-99F5-4ED6-8BA9-54C8997D22D2}" destId="{AF157EB9-AC30-476C-B7E2-01FAC74E9B92}" srcOrd="5" destOrd="0" presId="urn:microsoft.com/office/officeart/2005/8/layout/cycle2"/>
    <dgm:cxn modelId="{F921B56D-BD14-4848-96FC-73B70653BEC6}" type="presParOf" srcId="{AF157EB9-AC30-476C-B7E2-01FAC74E9B92}" destId="{66CA2102-C30E-4EBE-BB51-D16C0B63483E}" srcOrd="0" destOrd="0" presId="urn:microsoft.com/office/officeart/2005/8/layout/cycle2"/>
    <dgm:cxn modelId="{BE485CC2-D209-4D39-99F5-2172DE03E476}" type="presParOf" srcId="{CF319624-99F5-4ED6-8BA9-54C8997D22D2}" destId="{F9CA9047-E456-41DA-8ECC-0A9BDBE00184}" srcOrd="6" destOrd="0" presId="urn:microsoft.com/office/officeart/2005/8/layout/cycle2"/>
    <dgm:cxn modelId="{560CE9F2-2ADF-484D-A937-67AB2883E7F2}" type="presParOf" srcId="{CF319624-99F5-4ED6-8BA9-54C8997D22D2}" destId="{87145650-35AD-4B36-B0D4-A30CF8336A4C}" srcOrd="7" destOrd="0" presId="urn:microsoft.com/office/officeart/2005/8/layout/cycle2"/>
    <dgm:cxn modelId="{810C9FE3-5EC9-4D08-BCF4-3AEAEB5EDC4F}" type="presParOf" srcId="{87145650-35AD-4B36-B0D4-A30CF8336A4C}" destId="{64252F21-D7AC-4F22-8C8F-AD7C16CF4ACE}" srcOrd="0" destOrd="0" presId="urn:microsoft.com/office/officeart/2005/8/layout/cycle2"/>
    <dgm:cxn modelId="{830B0568-24B3-4932-9F79-C85EA75C9C07}" type="presParOf" srcId="{CF319624-99F5-4ED6-8BA9-54C8997D22D2}" destId="{13811B74-45F9-4E7D-8911-474FAFE1C448}" srcOrd="8" destOrd="0" presId="urn:microsoft.com/office/officeart/2005/8/layout/cycle2"/>
    <dgm:cxn modelId="{2426B648-42D9-4E5D-BA40-DBCD5ADE9D47}" type="presParOf" srcId="{CF319624-99F5-4ED6-8BA9-54C8997D22D2}" destId="{A0DD9304-5CA2-40FA-AFE9-BEAA579B8D96}" srcOrd="9" destOrd="0" presId="urn:microsoft.com/office/officeart/2005/8/layout/cycle2"/>
    <dgm:cxn modelId="{76913BFF-9331-4F6A-89E5-5E03A550DD76}" type="presParOf" srcId="{A0DD9304-5CA2-40FA-AFE9-BEAA579B8D96}" destId="{26CF5BE9-6482-42C2-BF51-A43CE8F5830F}" srcOrd="0" destOrd="0" presId="urn:microsoft.com/office/officeart/2005/8/layout/cycle2"/>
    <dgm:cxn modelId="{D55ED86F-7ECB-4504-BA2F-108DE2B58247}" type="presParOf" srcId="{CF319624-99F5-4ED6-8BA9-54C8997D22D2}" destId="{1B02AEFB-AF3B-4B80-8C77-79BC56B2257F}" srcOrd="10" destOrd="0" presId="urn:microsoft.com/office/officeart/2005/8/layout/cycle2"/>
    <dgm:cxn modelId="{2164227A-FB56-48A7-8DA4-996C7304EA26}" type="presParOf" srcId="{CF319624-99F5-4ED6-8BA9-54C8997D22D2}" destId="{5960D526-8AC0-4BFC-8E24-FEB0A3F76590}" srcOrd="11" destOrd="0" presId="urn:microsoft.com/office/officeart/2005/8/layout/cycle2"/>
    <dgm:cxn modelId="{A81D4E80-344F-4D32-B492-8A9688E8EDC3}" type="presParOf" srcId="{5960D526-8AC0-4BFC-8E24-FEB0A3F76590}" destId="{0B9913A5-4298-4002-9437-BD05F02993A4}" srcOrd="0" destOrd="0" presId="urn:microsoft.com/office/officeart/2005/8/layout/cycle2"/>
    <dgm:cxn modelId="{C55A6B56-C796-44A9-8F46-B1FF3C7857CC}" type="presParOf" srcId="{CF319624-99F5-4ED6-8BA9-54C8997D22D2}" destId="{303F8546-7ECC-4681-B97B-42E46F3099E1}" srcOrd="12" destOrd="0" presId="urn:microsoft.com/office/officeart/2005/8/layout/cycle2"/>
    <dgm:cxn modelId="{4F39D96E-1E7F-41DF-A253-78D8AC31CB28}" type="presParOf" srcId="{CF319624-99F5-4ED6-8BA9-54C8997D22D2}" destId="{17E03768-6B60-45D9-9B1A-EF2F48C5121C}" srcOrd="13" destOrd="0" presId="urn:microsoft.com/office/officeart/2005/8/layout/cycle2"/>
    <dgm:cxn modelId="{A05CFE13-16E5-4669-AF68-EDF3E6D8B0A9}" type="presParOf" srcId="{17E03768-6B60-45D9-9B1A-EF2F48C5121C}" destId="{C295F619-A0B7-4CCC-B2E3-C8FACB5062C9}" srcOrd="0" destOrd="0" presId="urn:microsoft.com/office/officeart/2005/8/layout/cycle2"/>
    <dgm:cxn modelId="{B7FAA2D1-61D0-4283-B148-05B2855967EA}" type="presParOf" srcId="{CF319624-99F5-4ED6-8BA9-54C8997D22D2}" destId="{393B79C6-627A-4223-9BBA-ED0E3FA8CD9F}" srcOrd="14" destOrd="0" presId="urn:microsoft.com/office/officeart/2005/8/layout/cycle2"/>
    <dgm:cxn modelId="{BCD798F5-5497-4ED2-8C2D-77BCC8C38DBE}" type="presParOf" srcId="{CF319624-99F5-4ED6-8BA9-54C8997D22D2}" destId="{EA5436F1-34FF-43CE-8A84-72B020E2D846}" srcOrd="15" destOrd="0" presId="urn:microsoft.com/office/officeart/2005/8/layout/cycle2"/>
    <dgm:cxn modelId="{C2CDB894-F14D-4FEA-9EC0-470CDEB54918}" type="presParOf" srcId="{EA5436F1-34FF-43CE-8A84-72B020E2D846}" destId="{D6DB43A3-3E9C-4EB5-BE2E-9D175F4D78B8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72175E-CDB1-42FA-90D6-0666F91B5B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06953409-004F-44E0-8727-386765D3E9A8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/>
            <a:t>¿Cómo Evaluarle?</a:t>
          </a:r>
          <a:endParaRPr lang="es-PA" b="1" dirty="0"/>
        </a:p>
      </dgm:t>
    </dgm:pt>
    <dgm:pt modelId="{5C0AC52C-B8C2-44F9-BF46-83ACF2E26ED4}" type="parTrans" cxnId="{A7158273-9363-44ED-B8B6-3DF565DFAE78}">
      <dgm:prSet/>
      <dgm:spPr/>
      <dgm:t>
        <a:bodyPr/>
        <a:lstStyle/>
        <a:p>
          <a:endParaRPr lang="es-PA"/>
        </a:p>
      </dgm:t>
    </dgm:pt>
    <dgm:pt modelId="{596F468C-F9EE-4A15-93BD-7CFAE18FB5D7}" type="sibTrans" cxnId="{A7158273-9363-44ED-B8B6-3DF565DFAE78}">
      <dgm:prSet/>
      <dgm:spPr/>
      <dgm:t>
        <a:bodyPr/>
        <a:lstStyle/>
        <a:p>
          <a:endParaRPr lang="es-PA"/>
        </a:p>
      </dgm:t>
    </dgm:pt>
    <dgm:pt modelId="{0BD27E98-9D96-45B4-AC0C-56B61078B6F0}">
      <dgm:prSet phldrT="[Texto]"/>
      <dgm:spPr>
        <a:ln>
          <a:solidFill>
            <a:srgbClr val="0070C0"/>
          </a:solidFill>
        </a:ln>
      </dgm:spPr>
      <dgm:t>
        <a:bodyPr/>
        <a:lstStyle/>
        <a:p>
          <a:r>
            <a:rPr lang="es-ES" b="1" dirty="0" smtClean="0"/>
            <a:t>Asegurarse que sabe la fecha de  entrega de los trabajos y  que comprende las instrucciones recibidas.</a:t>
          </a:r>
          <a:endParaRPr lang="es-PA" b="1" dirty="0"/>
        </a:p>
      </dgm:t>
    </dgm:pt>
    <dgm:pt modelId="{1AD15F6A-BF7A-4861-99B6-A1CC74233BEF}" type="parTrans" cxnId="{DCB80E9D-B9E0-4304-8D09-C4A6F915E808}">
      <dgm:prSet/>
      <dgm:spPr/>
      <dgm:t>
        <a:bodyPr/>
        <a:lstStyle/>
        <a:p>
          <a:endParaRPr lang="es-PA"/>
        </a:p>
      </dgm:t>
    </dgm:pt>
    <dgm:pt modelId="{5E2A1838-5642-467D-A58B-32B1C4483808}" type="sibTrans" cxnId="{DCB80E9D-B9E0-4304-8D09-C4A6F915E808}">
      <dgm:prSet/>
      <dgm:spPr/>
      <dgm:t>
        <a:bodyPr/>
        <a:lstStyle/>
        <a:p>
          <a:endParaRPr lang="es-PA"/>
        </a:p>
      </dgm:t>
    </dgm:pt>
    <dgm:pt modelId="{36C2309E-EC40-4542-B143-81353ABA8D15}">
      <dgm:prSet phldrT="[Texto]"/>
      <dgm:spPr>
        <a:ln>
          <a:solidFill>
            <a:srgbClr val="F808D6"/>
          </a:solidFill>
        </a:ln>
      </dgm:spPr>
      <dgm:t>
        <a:bodyPr/>
        <a:lstStyle/>
        <a:p>
          <a:r>
            <a:rPr lang="es-ES" b="1" dirty="0" smtClean="0"/>
            <a:t>Tareas a corto plazo y no muy largas.</a:t>
          </a:r>
          <a:endParaRPr lang="es-PA" b="1" dirty="0"/>
        </a:p>
      </dgm:t>
    </dgm:pt>
    <dgm:pt modelId="{A331FA98-E1B7-4778-850D-76380ACA408B}" type="parTrans" cxnId="{3C65C2F9-2ACE-4C48-BEBF-1ADB8DB32041}">
      <dgm:prSet/>
      <dgm:spPr/>
      <dgm:t>
        <a:bodyPr/>
        <a:lstStyle/>
        <a:p>
          <a:endParaRPr lang="es-PA"/>
        </a:p>
      </dgm:t>
    </dgm:pt>
    <dgm:pt modelId="{0CD8230F-1156-4997-A878-529B4710A4C1}" type="sibTrans" cxnId="{3C65C2F9-2ACE-4C48-BEBF-1ADB8DB32041}">
      <dgm:prSet/>
      <dgm:spPr/>
      <dgm:t>
        <a:bodyPr/>
        <a:lstStyle/>
        <a:p>
          <a:endParaRPr lang="es-PA"/>
        </a:p>
      </dgm:t>
    </dgm:pt>
    <dgm:pt modelId="{2FF4C60C-6565-4D28-B2F3-F735A2513771}">
      <dgm:prSet/>
      <dgm:spPr>
        <a:ln>
          <a:solidFill>
            <a:srgbClr val="FF9933"/>
          </a:solidFill>
        </a:ln>
      </dgm:spPr>
      <dgm:t>
        <a:bodyPr/>
        <a:lstStyle/>
        <a:p>
          <a:r>
            <a:rPr lang="es-ES" b="1" dirty="0" smtClean="0"/>
            <a:t>Dosificar el examen y trabajar sus deberes con la profesora de apoyo.</a:t>
          </a:r>
          <a:endParaRPr lang="es-PA" b="1" dirty="0"/>
        </a:p>
      </dgm:t>
    </dgm:pt>
    <dgm:pt modelId="{5DA0F4A4-E53C-44CE-A4C2-BF0BFDEBBDD5}" type="parTrans" cxnId="{F62D46BF-E15D-470E-A710-70A672013A95}">
      <dgm:prSet/>
      <dgm:spPr/>
      <dgm:t>
        <a:bodyPr/>
        <a:lstStyle/>
        <a:p>
          <a:endParaRPr lang="es-PA"/>
        </a:p>
      </dgm:t>
    </dgm:pt>
    <dgm:pt modelId="{92A99B04-D5CE-41E4-B69B-59A08A3267BE}" type="sibTrans" cxnId="{F62D46BF-E15D-470E-A710-70A672013A95}">
      <dgm:prSet/>
      <dgm:spPr/>
      <dgm:t>
        <a:bodyPr/>
        <a:lstStyle/>
        <a:p>
          <a:endParaRPr lang="es-PA"/>
        </a:p>
      </dgm:t>
    </dgm:pt>
    <dgm:pt modelId="{786B82A3-F5A6-4970-BD8C-67FA944C624E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s-ES" b="1" dirty="0" smtClean="0"/>
            <a:t>Permitirle el uso de diccionarios y tabla de multiplicar.</a:t>
          </a:r>
          <a:endParaRPr lang="es-PA" b="1" dirty="0"/>
        </a:p>
      </dgm:t>
    </dgm:pt>
    <dgm:pt modelId="{6707FB1E-9853-449F-8BE8-8D798B181FE1}" type="parTrans" cxnId="{8F91CA17-1141-4368-90B7-DDA2DF37EC08}">
      <dgm:prSet/>
      <dgm:spPr/>
      <dgm:t>
        <a:bodyPr/>
        <a:lstStyle/>
        <a:p>
          <a:endParaRPr lang="es-PA"/>
        </a:p>
      </dgm:t>
    </dgm:pt>
    <dgm:pt modelId="{603319F0-A5BF-45F4-B6C3-D583E80FC753}" type="sibTrans" cxnId="{8F91CA17-1141-4368-90B7-DDA2DF37EC08}">
      <dgm:prSet/>
      <dgm:spPr/>
      <dgm:t>
        <a:bodyPr/>
        <a:lstStyle/>
        <a:p>
          <a:endParaRPr lang="es-PA"/>
        </a:p>
      </dgm:t>
    </dgm:pt>
    <dgm:pt modelId="{C5B52603-1216-4314-9A7A-E3CDA197ECEA}" type="pres">
      <dgm:prSet presAssocID="{A472175E-CDB1-42FA-90D6-0666F91B5B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1BA3D6C1-FCAB-4712-A348-BDA122672C29}" type="pres">
      <dgm:prSet presAssocID="{06953409-004F-44E0-8727-386765D3E9A8}" presName="hierRoot1" presStyleCnt="0"/>
      <dgm:spPr/>
    </dgm:pt>
    <dgm:pt modelId="{BADF2059-DD83-4E3F-A370-727A28722355}" type="pres">
      <dgm:prSet presAssocID="{06953409-004F-44E0-8727-386765D3E9A8}" presName="composite" presStyleCnt="0"/>
      <dgm:spPr/>
    </dgm:pt>
    <dgm:pt modelId="{2FFDF40A-9B29-4A56-BEF3-6177FE8B5CD8}" type="pres">
      <dgm:prSet presAssocID="{06953409-004F-44E0-8727-386765D3E9A8}" presName="background" presStyleLbl="node0" presStyleIdx="0" presStyleCnt="1"/>
      <dgm:spPr/>
    </dgm:pt>
    <dgm:pt modelId="{C28301AF-C73F-4B6E-914B-BBF80CEC4876}" type="pres">
      <dgm:prSet presAssocID="{06953409-004F-44E0-8727-386765D3E9A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FD500A86-49A4-46B8-A350-9F5231286CE5}" type="pres">
      <dgm:prSet presAssocID="{06953409-004F-44E0-8727-386765D3E9A8}" presName="hierChild2" presStyleCnt="0"/>
      <dgm:spPr/>
    </dgm:pt>
    <dgm:pt modelId="{CAD63FD6-FCEF-425F-A4EA-67AA425E78E4}" type="pres">
      <dgm:prSet presAssocID="{1AD15F6A-BF7A-4861-99B6-A1CC74233BEF}" presName="Name10" presStyleLbl="parChTrans1D2" presStyleIdx="0" presStyleCnt="4"/>
      <dgm:spPr/>
      <dgm:t>
        <a:bodyPr/>
        <a:lstStyle/>
        <a:p>
          <a:endParaRPr lang="es-PA"/>
        </a:p>
      </dgm:t>
    </dgm:pt>
    <dgm:pt modelId="{DAE7147A-F813-4817-8BA8-BFEA589E25BD}" type="pres">
      <dgm:prSet presAssocID="{0BD27E98-9D96-45B4-AC0C-56B61078B6F0}" presName="hierRoot2" presStyleCnt="0"/>
      <dgm:spPr/>
    </dgm:pt>
    <dgm:pt modelId="{9C23CFC6-DDA0-4200-960C-2CD68F0EB50A}" type="pres">
      <dgm:prSet presAssocID="{0BD27E98-9D96-45B4-AC0C-56B61078B6F0}" presName="composite2" presStyleCnt="0"/>
      <dgm:spPr/>
    </dgm:pt>
    <dgm:pt modelId="{A9245059-0385-4B49-B32D-506737FBA2EC}" type="pres">
      <dgm:prSet presAssocID="{0BD27E98-9D96-45B4-AC0C-56B61078B6F0}" presName="background2" presStyleLbl="node2" presStyleIdx="0" presStyleCnt="4"/>
      <dgm:spPr/>
    </dgm:pt>
    <dgm:pt modelId="{01C4ACA3-2A3F-4DF5-8BC3-A60919192CE3}" type="pres">
      <dgm:prSet presAssocID="{0BD27E98-9D96-45B4-AC0C-56B61078B6F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DE485B11-2E0E-4096-A01D-3CA7293C96D1}" type="pres">
      <dgm:prSet presAssocID="{0BD27E98-9D96-45B4-AC0C-56B61078B6F0}" presName="hierChild3" presStyleCnt="0"/>
      <dgm:spPr/>
    </dgm:pt>
    <dgm:pt modelId="{FA84C249-9045-4547-8262-860F58492BF8}" type="pres">
      <dgm:prSet presAssocID="{A331FA98-E1B7-4778-850D-76380ACA408B}" presName="Name10" presStyleLbl="parChTrans1D2" presStyleIdx="1" presStyleCnt="4"/>
      <dgm:spPr/>
      <dgm:t>
        <a:bodyPr/>
        <a:lstStyle/>
        <a:p>
          <a:endParaRPr lang="es-PA"/>
        </a:p>
      </dgm:t>
    </dgm:pt>
    <dgm:pt modelId="{6C110DAF-26E1-415C-91BD-4825A2B9DF0E}" type="pres">
      <dgm:prSet presAssocID="{36C2309E-EC40-4542-B143-81353ABA8D15}" presName="hierRoot2" presStyleCnt="0"/>
      <dgm:spPr/>
    </dgm:pt>
    <dgm:pt modelId="{46D37066-EB7D-4193-8E0D-9A2BD770CA52}" type="pres">
      <dgm:prSet presAssocID="{36C2309E-EC40-4542-B143-81353ABA8D15}" presName="composite2" presStyleCnt="0"/>
      <dgm:spPr/>
    </dgm:pt>
    <dgm:pt modelId="{876EB939-7693-4437-88BE-D30AA8B1B262}" type="pres">
      <dgm:prSet presAssocID="{36C2309E-EC40-4542-B143-81353ABA8D15}" presName="background2" presStyleLbl="node2" presStyleIdx="1" presStyleCnt="4"/>
      <dgm:spPr/>
    </dgm:pt>
    <dgm:pt modelId="{44619F85-8979-4095-A5E7-F55D4BDA4D29}" type="pres">
      <dgm:prSet presAssocID="{36C2309E-EC40-4542-B143-81353ABA8D1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232D5770-39DB-44EE-94E5-43EDFC5B0DF1}" type="pres">
      <dgm:prSet presAssocID="{36C2309E-EC40-4542-B143-81353ABA8D15}" presName="hierChild3" presStyleCnt="0"/>
      <dgm:spPr/>
    </dgm:pt>
    <dgm:pt modelId="{1A32F2EA-5C8C-4116-9105-E0C8B973D36F}" type="pres">
      <dgm:prSet presAssocID="{5DA0F4A4-E53C-44CE-A4C2-BF0BFDEBBDD5}" presName="Name10" presStyleLbl="parChTrans1D2" presStyleIdx="2" presStyleCnt="4"/>
      <dgm:spPr/>
      <dgm:t>
        <a:bodyPr/>
        <a:lstStyle/>
        <a:p>
          <a:endParaRPr lang="es-PA"/>
        </a:p>
      </dgm:t>
    </dgm:pt>
    <dgm:pt modelId="{77568798-BB24-42BC-95DD-B09B53861D88}" type="pres">
      <dgm:prSet presAssocID="{2FF4C60C-6565-4D28-B2F3-F735A2513771}" presName="hierRoot2" presStyleCnt="0"/>
      <dgm:spPr/>
    </dgm:pt>
    <dgm:pt modelId="{79234907-9045-40E6-9632-7AEDE61CF075}" type="pres">
      <dgm:prSet presAssocID="{2FF4C60C-6565-4D28-B2F3-F735A2513771}" presName="composite2" presStyleCnt="0"/>
      <dgm:spPr/>
    </dgm:pt>
    <dgm:pt modelId="{C997D60E-3347-4886-99D9-5A2AAAF988AA}" type="pres">
      <dgm:prSet presAssocID="{2FF4C60C-6565-4D28-B2F3-F735A2513771}" presName="background2" presStyleLbl="node2" presStyleIdx="2" presStyleCnt="4"/>
      <dgm:spPr/>
    </dgm:pt>
    <dgm:pt modelId="{8F4EA0DB-85A7-4232-AD80-2D9E8697ABCE}" type="pres">
      <dgm:prSet presAssocID="{2FF4C60C-6565-4D28-B2F3-F735A2513771}" presName="text2" presStyleLbl="fgAcc2" presStyleIdx="2" presStyleCnt="4" custLinFactNeighborX="-2253" custLinFactNeighborY="-3999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1CA19813-7504-41D7-A38A-901AEE689268}" type="pres">
      <dgm:prSet presAssocID="{2FF4C60C-6565-4D28-B2F3-F735A2513771}" presName="hierChild3" presStyleCnt="0"/>
      <dgm:spPr/>
    </dgm:pt>
    <dgm:pt modelId="{33D52270-DE3B-422E-9583-ECE332DE0AF3}" type="pres">
      <dgm:prSet presAssocID="{6707FB1E-9853-449F-8BE8-8D798B181FE1}" presName="Name10" presStyleLbl="parChTrans1D2" presStyleIdx="3" presStyleCnt="4"/>
      <dgm:spPr/>
      <dgm:t>
        <a:bodyPr/>
        <a:lstStyle/>
        <a:p>
          <a:endParaRPr lang="es-PA"/>
        </a:p>
      </dgm:t>
    </dgm:pt>
    <dgm:pt modelId="{4909D774-FFBC-490F-8DA9-4B4DDC48AB1A}" type="pres">
      <dgm:prSet presAssocID="{786B82A3-F5A6-4970-BD8C-67FA944C624E}" presName="hierRoot2" presStyleCnt="0"/>
      <dgm:spPr/>
    </dgm:pt>
    <dgm:pt modelId="{7C402FF2-6CF4-4D5B-99A6-FA07063365ED}" type="pres">
      <dgm:prSet presAssocID="{786B82A3-F5A6-4970-BD8C-67FA944C624E}" presName="composite2" presStyleCnt="0"/>
      <dgm:spPr/>
    </dgm:pt>
    <dgm:pt modelId="{69EAA8E6-5877-48B2-AFB4-B2C45E222633}" type="pres">
      <dgm:prSet presAssocID="{786B82A3-F5A6-4970-BD8C-67FA944C624E}" presName="background2" presStyleLbl="node2" presStyleIdx="3" presStyleCnt="4"/>
      <dgm:spPr/>
    </dgm:pt>
    <dgm:pt modelId="{73124A3F-B223-426F-A85D-2C37E28310ED}" type="pres">
      <dgm:prSet presAssocID="{786B82A3-F5A6-4970-BD8C-67FA944C624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A7AAFB09-2873-4A68-824B-9B15111CBD05}" type="pres">
      <dgm:prSet presAssocID="{786B82A3-F5A6-4970-BD8C-67FA944C624E}" presName="hierChild3" presStyleCnt="0"/>
      <dgm:spPr/>
    </dgm:pt>
  </dgm:ptLst>
  <dgm:cxnLst>
    <dgm:cxn modelId="{C4E12927-9943-4AD2-BB43-485DD01CC21A}" type="presOf" srcId="{1AD15F6A-BF7A-4861-99B6-A1CC74233BEF}" destId="{CAD63FD6-FCEF-425F-A4EA-67AA425E78E4}" srcOrd="0" destOrd="0" presId="urn:microsoft.com/office/officeart/2005/8/layout/hierarchy1"/>
    <dgm:cxn modelId="{23BB2551-24FE-4350-960F-C8D2B3638F2E}" type="presOf" srcId="{6707FB1E-9853-449F-8BE8-8D798B181FE1}" destId="{33D52270-DE3B-422E-9583-ECE332DE0AF3}" srcOrd="0" destOrd="0" presId="urn:microsoft.com/office/officeart/2005/8/layout/hierarchy1"/>
    <dgm:cxn modelId="{FEBF77AF-0607-4B9A-A210-25748CCAFB28}" type="presOf" srcId="{786B82A3-F5A6-4970-BD8C-67FA944C624E}" destId="{73124A3F-B223-426F-A85D-2C37E28310ED}" srcOrd="0" destOrd="0" presId="urn:microsoft.com/office/officeart/2005/8/layout/hierarchy1"/>
    <dgm:cxn modelId="{E578C76A-B0EE-4D8C-B670-D2A3EA5A82A9}" type="presOf" srcId="{A472175E-CDB1-42FA-90D6-0666F91B5BCF}" destId="{C5B52603-1216-4314-9A7A-E3CDA197ECEA}" srcOrd="0" destOrd="0" presId="urn:microsoft.com/office/officeart/2005/8/layout/hierarchy1"/>
    <dgm:cxn modelId="{DCB80E9D-B9E0-4304-8D09-C4A6F915E808}" srcId="{06953409-004F-44E0-8727-386765D3E9A8}" destId="{0BD27E98-9D96-45B4-AC0C-56B61078B6F0}" srcOrd="0" destOrd="0" parTransId="{1AD15F6A-BF7A-4861-99B6-A1CC74233BEF}" sibTransId="{5E2A1838-5642-467D-A58B-32B1C4483808}"/>
    <dgm:cxn modelId="{5A593890-374C-49EB-92CE-668381E5D304}" type="presOf" srcId="{A331FA98-E1B7-4778-850D-76380ACA408B}" destId="{FA84C249-9045-4547-8262-860F58492BF8}" srcOrd="0" destOrd="0" presId="urn:microsoft.com/office/officeart/2005/8/layout/hierarchy1"/>
    <dgm:cxn modelId="{3C65C2F9-2ACE-4C48-BEBF-1ADB8DB32041}" srcId="{06953409-004F-44E0-8727-386765D3E9A8}" destId="{36C2309E-EC40-4542-B143-81353ABA8D15}" srcOrd="1" destOrd="0" parTransId="{A331FA98-E1B7-4778-850D-76380ACA408B}" sibTransId="{0CD8230F-1156-4997-A878-529B4710A4C1}"/>
    <dgm:cxn modelId="{8F91CA17-1141-4368-90B7-DDA2DF37EC08}" srcId="{06953409-004F-44E0-8727-386765D3E9A8}" destId="{786B82A3-F5A6-4970-BD8C-67FA944C624E}" srcOrd="3" destOrd="0" parTransId="{6707FB1E-9853-449F-8BE8-8D798B181FE1}" sibTransId="{603319F0-A5BF-45F4-B6C3-D583E80FC753}"/>
    <dgm:cxn modelId="{A7158273-9363-44ED-B8B6-3DF565DFAE78}" srcId="{A472175E-CDB1-42FA-90D6-0666F91B5BCF}" destId="{06953409-004F-44E0-8727-386765D3E9A8}" srcOrd="0" destOrd="0" parTransId="{5C0AC52C-B8C2-44F9-BF46-83ACF2E26ED4}" sibTransId="{596F468C-F9EE-4A15-93BD-7CFAE18FB5D7}"/>
    <dgm:cxn modelId="{1DF0A429-9EB6-4986-AC23-8AA07C77F3D2}" type="presOf" srcId="{06953409-004F-44E0-8727-386765D3E9A8}" destId="{C28301AF-C73F-4B6E-914B-BBF80CEC4876}" srcOrd="0" destOrd="0" presId="urn:microsoft.com/office/officeart/2005/8/layout/hierarchy1"/>
    <dgm:cxn modelId="{E5EA19BF-AAD8-4208-88D2-683F84AAADA5}" type="presOf" srcId="{0BD27E98-9D96-45B4-AC0C-56B61078B6F0}" destId="{01C4ACA3-2A3F-4DF5-8BC3-A60919192CE3}" srcOrd="0" destOrd="0" presId="urn:microsoft.com/office/officeart/2005/8/layout/hierarchy1"/>
    <dgm:cxn modelId="{8103BBD8-ADA5-481C-8794-A31D9B6495E9}" type="presOf" srcId="{36C2309E-EC40-4542-B143-81353ABA8D15}" destId="{44619F85-8979-4095-A5E7-F55D4BDA4D29}" srcOrd="0" destOrd="0" presId="urn:microsoft.com/office/officeart/2005/8/layout/hierarchy1"/>
    <dgm:cxn modelId="{7B1689F4-8C5D-459D-AEDA-17EB62D53250}" type="presOf" srcId="{5DA0F4A4-E53C-44CE-A4C2-BF0BFDEBBDD5}" destId="{1A32F2EA-5C8C-4116-9105-E0C8B973D36F}" srcOrd="0" destOrd="0" presId="urn:microsoft.com/office/officeart/2005/8/layout/hierarchy1"/>
    <dgm:cxn modelId="{F62D46BF-E15D-470E-A710-70A672013A95}" srcId="{06953409-004F-44E0-8727-386765D3E9A8}" destId="{2FF4C60C-6565-4D28-B2F3-F735A2513771}" srcOrd="2" destOrd="0" parTransId="{5DA0F4A4-E53C-44CE-A4C2-BF0BFDEBBDD5}" sibTransId="{92A99B04-D5CE-41E4-B69B-59A08A3267BE}"/>
    <dgm:cxn modelId="{80723B3D-6149-4833-9FBC-3B5D8861DEE4}" type="presOf" srcId="{2FF4C60C-6565-4D28-B2F3-F735A2513771}" destId="{8F4EA0DB-85A7-4232-AD80-2D9E8697ABCE}" srcOrd="0" destOrd="0" presId="urn:microsoft.com/office/officeart/2005/8/layout/hierarchy1"/>
    <dgm:cxn modelId="{2E86F093-56E8-48A4-AEEA-ECFA36F2ED72}" type="presParOf" srcId="{C5B52603-1216-4314-9A7A-E3CDA197ECEA}" destId="{1BA3D6C1-FCAB-4712-A348-BDA122672C29}" srcOrd="0" destOrd="0" presId="urn:microsoft.com/office/officeart/2005/8/layout/hierarchy1"/>
    <dgm:cxn modelId="{8D0434B2-9F9D-412A-8BFC-D70C2B28C256}" type="presParOf" srcId="{1BA3D6C1-FCAB-4712-A348-BDA122672C29}" destId="{BADF2059-DD83-4E3F-A370-727A28722355}" srcOrd="0" destOrd="0" presId="urn:microsoft.com/office/officeart/2005/8/layout/hierarchy1"/>
    <dgm:cxn modelId="{BDB4A8C5-24ED-44F0-9EC1-A4FBA2845D1E}" type="presParOf" srcId="{BADF2059-DD83-4E3F-A370-727A28722355}" destId="{2FFDF40A-9B29-4A56-BEF3-6177FE8B5CD8}" srcOrd="0" destOrd="0" presId="urn:microsoft.com/office/officeart/2005/8/layout/hierarchy1"/>
    <dgm:cxn modelId="{55B8D824-4E61-46BF-A9BD-2719C9F4352A}" type="presParOf" srcId="{BADF2059-DD83-4E3F-A370-727A28722355}" destId="{C28301AF-C73F-4B6E-914B-BBF80CEC4876}" srcOrd="1" destOrd="0" presId="urn:microsoft.com/office/officeart/2005/8/layout/hierarchy1"/>
    <dgm:cxn modelId="{4823A136-DB30-44C6-A334-C7767424417B}" type="presParOf" srcId="{1BA3D6C1-FCAB-4712-A348-BDA122672C29}" destId="{FD500A86-49A4-46B8-A350-9F5231286CE5}" srcOrd="1" destOrd="0" presId="urn:microsoft.com/office/officeart/2005/8/layout/hierarchy1"/>
    <dgm:cxn modelId="{61D77E2F-062D-43E3-83C9-B150D2D4368F}" type="presParOf" srcId="{FD500A86-49A4-46B8-A350-9F5231286CE5}" destId="{CAD63FD6-FCEF-425F-A4EA-67AA425E78E4}" srcOrd="0" destOrd="0" presId="urn:microsoft.com/office/officeart/2005/8/layout/hierarchy1"/>
    <dgm:cxn modelId="{C9D8770D-588F-4D3E-8D06-59D05E6FD87A}" type="presParOf" srcId="{FD500A86-49A4-46B8-A350-9F5231286CE5}" destId="{DAE7147A-F813-4817-8BA8-BFEA589E25BD}" srcOrd="1" destOrd="0" presId="urn:microsoft.com/office/officeart/2005/8/layout/hierarchy1"/>
    <dgm:cxn modelId="{888EE705-78FB-4567-A3DD-0941BE03B919}" type="presParOf" srcId="{DAE7147A-F813-4817-8BA8-BFEA589E25BD}" destId="{9C23CFC6-DDA0-4200-960C-2CD68F0EB50A}" srcOrd="0" destOrd="0" presId="urn:microsoft.com/office/officeart/2005/8/layout/hierarchy1"/>
    <dgm:cxn modelId="{6686EAAA-07A0-496C-9489-49B8C41BD7D8}" type="presParOf" srcId="{9C23CFC6-DDA0-4200-960C-2CD68F0EB50A}" destId="{A9245059-0385-4B49-B32D-506737FBA2EC}" srcOrd="0" destOrd="0" presId="urn:microsoft.com/office/officeart/2005/8/layout/hierarchy1"/>
    <dgm:cxn modelId="{F02752BF-A308-4214-AE27-B686040F9512}" type="presParOf" srcId="{9C23CFC6-DDA0-4200-960C-2CD68F0EB50A}" destId="{01C4ACA3-2A3F-4DF5-8BC3-A60919192CE3}" srcOrd="1" destOrd="0" presId="urn:microsoft.com/office/officeart/2005/8/layout/hierarchy1"/>
    <dgm:cxn modelId="{9C051853-10B1-4F11-BA73-494336F4A82F}" type="presParOf" srcId="{DAE7147A-F813-4817-8BA8-BFEA589E25BD}" destId="{DE485B11-2E0E-4096-A01D-3CA7293C96D1}" srcOrd="1" destOrd="0" presId="urn:microsoft.com/office/officeart/2005/8/layout/hierarchy1"/>
    <dgm:cxn modelId="{B6D6DD04-930E-4D3D-BF3D-023220A1767D}" type="presParOf" srcId="{FD500A86-49A4-46B8-A350-9F5231286CE5}" destId="{FA84C249-9045-4547-8262-860F58492BF8}" srcOrd="2" destOrd="0" presId="urn:microsoft.com/office/officeart/2005/8/layout/hierarchy1"/>
    <dgm:cxn modelId="{D92B521F-4F1C-4345-95F5-E934DBA55440}" type="presParOf" srcId="{FD500A86-49A4-46B8-A350-9F5231286CE5}" destId="{6C110DAF-26E1-415C-91BD-4825A2B9DF0E}" srcOrd="3" destOrd="0" presId="urn:microsoft.com/office/officeart/2005/8/layout/hierarchy1"/>
    <dgm:cxn modelId="{01CBEC54-737A-4557-A3FE-E7A16A2FFD3F}" type="presParOf" srcId="{6C110DAF-26E1-415C-91BD-4825A2B9DF0E}" destId="{46D37066-EB7D-4193-8E0D-9A2BD770CA52}" srcOrd="0" destOrd="0" presId="urn:microsoft.com/office/officeart/2005/8/layout/hierarchy1"/>
    <dgm:cxn modelId="{9A493920-0E77-4EF8-93C1-E181D1E55D95}" type="presParOf" srcId="{46D37066-EB7D-4193-8E0D-9A2BD770CA52}" destId="{876EB939-7693-4437-88BE-D30AA8B1B262}" srcOrd="0" destOrd="0" presId="urn:microsoft.com/office/officeart/2005/8/layout/hierarchy1"/>
    <dgm:cxn modelId="{B59A29E9-424A-40BC-9BB6-FA6F725861C8}" type="presParOf" srcId="{46D37066-EB7D-4193-8E0D-9A2BD770CA52}" destId="{44619F85-8979-4095-A5E7-F55D4BDA4D29}" srcOrd="1" destOrd="0" presId="urn:microsoft.com/office/officeart/2005/8/layout/hierarchy1"/>
    <dgm:cxn modelId="{D2D4B025-21E9-4753-98D4-510DE6DF8362}" type="presParOf" srcId="{6C110DAF-26E1-415C-91BD-4825A2B9DF0E}" destId="{232D5770-39DB-44EE-94E5-43EDFC5B0DF1}" srcOrd="1" destOrd="0" presId="urn:microsoft.com/office/officeart/2005/8/layout/hierarchy1"/>
    <dgm:cxn modelId="{2ED5C455-C1B9-4D71-908E-66CA8047AA95}" type="presParOf" srcId="{FD500A86-49A4-46B8-A350-9F5231286CE5}" destId="{1A32F2EA-5C8C-4116-9105-E0C8B973D36F}" srcOrd="4" destOrd="0" presId="urn:microsoft.com/office/officeart/2005/8/layout/hierarchy1"/>
    <dgm:cxn modelId="{AA19773E-132A-4142-A2E4-F7F0E37DD0CD}" type="presParOf" srcId="{FD500A86-49A4-46B8-A350-9F5231286CE5}" destId="{77568798-BB24-42BC-95DD-B09B53861D88}" srcOrd="5" destOrd="0" presId="urn:microsoft.com/office/officeart/2005/8/layout/hierarchy1"/>
    <dgm:cxn modelId="{3B43186B-B5A9-4FEF-ADF0-533402867D13}" type="presParOf" srcId="{77568798-BB24-42BC-95DD-B09B53861D88}" destId="{79234907-9045-40E6-9632-7AEDE61CF075}" srcOrd="0" destOrd="0" presId="urn:microsoft.com/office/officeart/2005/8/layout/hierarchy1"/>
    <dgm:cxn modelId="{6CB83BEA-6E6D-4D57-B857-3B836B43F296}" type="presParOf" srcId="{79234907-9045-40E6-9632-7AEDE61CF075}" destId="{C997D60E-3347-4886-99D9-5A2AAAF988AA}" srcOrd="0" destOrd="0" presId="urn:microsoft.com/office/officeart/2005/8/layout/hierarchy1"/>
    <dgm:cxn modelId="{A26C5E3F-28C8-4D1D-9442-3BEAEB8CE40D}" type="presParOf" srcId="{79234907-9045-40E6-9632-7AEDE61CF075}" destId="{8F4EA0DB-85A7-4232-AD80-2D9E8697ABCE}" srcOrd="1" destOrd="0" presId="urn:microsoft.com/office/officeart/2005/8/layout/hierarchy1"/>
    <dgm:cxn modelId="{29277C18-38C6-498D-9D37-AB2D412689C1}" type="presParOf" srcId="{77568798-BB24-42BC-95DD-B09B53861D88}" destId="{1CA19813-7504-41D7-A38A-901AEE689268}" srcOrd="1" destOrd="0" presId="urn:microsoft.com/office/officeart/2005/8/layout/hierarchy1"/>
    <dgm:cxn modelId="{0372C045-18B2-4446-B5C9-C463F2038513}" type="presParOf" srcId="{FD500A86-49A4-46B8-A350-9F5231286CE5}" destId="{33D52270-DE3B-422E-9583-ECE332DE0AF3}" srcOrd="6" destOrd="0" presId="urn:microsoft.com/office/officeart/2005/8/layout/hierarchy1"/>
    <dgm:cxn modelId="{4F9EC4CC-3AA1-441D-88C6-66C3519BBD4E}" type="presParOf" srcId="{FD500A86-49A4-46B8-A350-9F5231286CE5}" destId="{4909D774-FFBC-490F-8DA9-4B4DDC48AB1A}" srcOrd="7" destOrd="0" presId="urn:microsoft.com/office/officeart/2005/8/layout/hierarchy1"/>
    <dgm:cxn modelId="{7B5DD6BA-165B-4B39-AEE0-72251B007D76}" type="presParOf" srcId="{4909D774-FFBC-490F-8DA9-4B4DDC48AB1A}" destId="{7C402FF2-6CF4-4D5B-99A6-FA07063365ED}" srcOrd="0" destOrd="0" presId="urn:microsoft.com/office/officeart/2005/8/layout/hierarchy1"/>
    <dgm:cxn modelId="{68DBCB40-0AD9-49CB-BB06-2569F876EB26}" type="presParOf" srcId="{7C402FF2-6CF4-4D5B-99A6-FA07063365ED}" destId="{69EAA8E6-5877-48B2-AFB4-B2C45E222633}" srcOrd="0" destOrd="0" presId="urn:microsoft.com/office/officeart/2005/8/layout/hierarchy1"/>
    <dgm:cxn modelId="{CF7ADD15-0540-4C38-AC7F-408E4D8697CE}" type="presParOf" srcId="{7C402FF2-6CF4-4D5B-99A6-FA07063365ED}" destId="{73124A3F-B223-426F-A85D-2C37E28310ED}" srcOrd="1" destOrd="0" presId="urn:microsoft.com/office/officeart/2005/8/layout/hierarchy1"/>
    <dgm:cxn modelId="{1A01CB2B-A098-45D1-8EE4-E142A762FC77}" type="presParOf" srcId="{4909D774-FFBC-490F-8DA9-4B4DDC48AB1A}" destId="{A7AAFB09-2873-4A68-824B-9B15111CBD05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E7AB95-B1D8-4B06-BEFE-D831D4CB4351}" type="doc">
      <dgm:prSet loTypeId="urn:microsoft.com/office/officeart/2005/8/layout/cycle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5EFCA42-2E59-4C06-9090-8CD177A55AE3}">
      <dgm:prSet phldrT="[Texto]" custT="1"/>
      <dgm:spPr>
        <a:solidFill>
          <a:srgbClr val="92D050"/>
        </a:solidFill>
      </dgm:spPr>
      <dgm:t>
        <a:bodyPr/>
        <a:lstStyle/>
        <a:p>
          <a:pPr algn="just"/>
          <a:r>
            <a:rPr lang="es-ES" sz="1200" b="1" dirty="0" smtClean="0"/>
            <a:t>Prevención ante las dificultades.</a:t>
          </a:r>
          <a:endParaRPr lang="es-PA" sz="1200" b="1" dirty="0"/>
        </a:p>
      </dgm:t>
    </dgm:pt>
    <dgm:pt modelId="{BBF5122D-FB6F-438E-8C9A-8B38B49E095F}" type="parTrans" cxnId="{E2454115-0EBC-4555-A5CC-F3013A99BFFD}">
      <dgm:prSet/>
      <dgm:spPr/>
      <dgm:t>
        <a:bodyPr/>
        <a:lstStyle/>
        <a:p>
          <a:endParaRPr lang="es-PA"/>
        </a:p>
      </dgm:t>
    </dgm:pt>
    <dgm:pt modelId="{90D7F66E-6432-439C-B00E-EC95FE57B915}" type="sibTrans" cxnId="{E2454115-0EBC-4555-A5CC-F3013A99BFFD}">
      <dgm:prSet/>
      <dgm:spPr/>
      <dgm:t>
        <a:bodyPr/>
        <a:lstStyle/>
        <a:p>
          <a:endParaRPr lang="es-PA"/>
        </a:p>
      </dgm:t>
    </dgm:pt>
    <dgm:pt modelId="{1DCAC00A-A926-4E51-9FE2-3C61D1B2D266}">
      <dgm:prSet phldrT="[Texto]"/>
      <dgm:spPr>
        <a:solidFill>
          <a:srgbClr val="00B0F0"/>
        </a:solidFill>
      </dgm:spPr>
      <dgm:t>
        <a:bodyPr/>
        <a:lstStyle/>
        <a:p>
          <a:pPr algn="just"/>
          <a:r>
            <a:rPr lang="es-ES" b="1" dirty="0" smtClean="0"/>
            <a:t>Realizar compromisos previos y escritos con el estudiante</a:t>
          </a:r>
          <a:r>
            <a:rPr lang="es-ES" dirty="0" smtClean="0"/>
            <a:t>.</a:t>
          </a:r>
          <a:endParaRPr lang="es-PA" dirty="0"/>
        </a:p>
      </dgm:t>
    </dgm:pt>
    <dgm:pt modelId="{0ED42A5A-18B9-41D6-9A81-1C788E93D00E}" type="parTrans" cxnId="{4DF181B9-9C95-41C1-A7E1-B4FBC8A2AD53}">
      <dgm:prSet/>
      <dgm:spPr/>
      <dgm:t>
        <a:bodyPr/>
        <a:lstStyle/>
        <a:p>
          <a:endParaRPr lang="es-PA"/>
        </a:p>
      </dgm:t>
    </dgm:pt>
    <dgm:pt modelId="{27B8911D-875E-49D9-92F7-E1B514E4B37A}" type="sibTrans" cxnId="{4DF181B9-9C95-41C1-A7E1-B4FBC8A2AD53}">
      <dgm:prSet/>
      <dgm:spPr/>
      <dgm:t>
        <a:bodyPr/>
        <a:lstStyle/>
        <a:p>
          <a:endParaRPr lang="es-PA"/>
        </a:p>
      </dgm:t>
    </dgm:pt>
    <dgm:pt modelId="{2869343F-1370-4EC9-815D-4B9E916BCD2F}">
      <dgm:prSet phldrT="[Texto]"/>
      <dgm:spPr>
        <a:solidFill>
          <a:srgbClr val="FF6699"/>
        </a:solidFill>
      </dgm:spPr>
      <dgm:t>
        <a:bodyPr/>
        <a:lstStyle/>
        <a:p>
          <a:pPr algn="just"/>
          <a:r>
            <a:rPr lang="es-ES" b="1" dirty="0" smtClean="0"/>
            <a:t>Reforzar y recompensar lo que hace bien</a:t>
          </a:r>
          <a:r>
            <a:rPr lang="es-ES" dirty="0" smtClean="0"/>
            <a:t>.</a:t>
          </a:r>
          <a:endParaRPr lang="es-PA" dirty="0"/>
        </a:p>
      </dgm:t>
    </dgm:pt>
    <dgm:pt modelId="{1E18169F-63E7-45C8-B0D0-A35CCDBB9989}" type="parTrans" cxnId="{D4E684CC-A19B-49C7-A1E1-1D941A41EDBD}">
      <dgm:prSet/>
      <dgm:spPr/>
      <dgm:t>
        <a:bodyPr/>
        <a:lstStyle/>
        <a:p>
          <a:endParaRPr lang="es-PA"/>
        </a:p>
      </dgm:t>
    </dgm:pt>
    <dgm:pt modelId="{80456066-4BDD-485F-A54C-367EFC3E084F}" type="sibTrans" cxnId="{D4E684CC-A19B-49C7-A1E1-1D941A41EDBD}">
      <dgm:prSet/>
      <dgm:spPr/>
      <dgm:t>
        <a:bodyPr/>
        <a:lstStyle/>
        <a:p>
          <a:endParaRPr lang="es-PA"/>
        </a:p>
      </dgm:t>
    </dgm:pt>
    <dgm:pt modelId="{471EE0E6-D5BC-4507-A560-0DC634C145E2}">
      <dgm:prSet phldrT="[Texto]"/>
      <dgm:spPr>
        <a:solidFill>
          <a:srgbClr val="FF9933"/>
        </a:solidFill>
      </dgm:spPr>
      <dgm:t>
        <a:bodyPr/>
        <a:lstStyle/>
        <a:p>
          <a:pPr algn="just"/>
          <a:r>
            <a:rPr lang="es-ES" b="1" dirty="0" smtClean="0"/>
            <a:t>No hacer juicio de valor, ni humillarle</a:t>
          </a:r>
          <a:r>
            <a:rPr lang="es-ES" dirty="0" smtClean="0"/>
            <a:t>.</a:t>
          </a:r>
          <a:endParaRPr lang="es-PA" dirty="0"/>
        </a:p>
      </dgm:t>
    </dgm:pt>
    <dgm:pt modelId="{C409096C-38ED-42C7-963D-B72A72C0D1B4}" type="parTrans" cxnId="{3F262C18-B1A7-4B1C-AA3D-0E2537C6B5DF}">
      <dgm:prSet/>
      <dgm:spPr/>
      <dgm:t>
        <a:bodyPr/>
        <a:lstStyle/>
        <a:p>
          <a:endParaRPr lang="es-PA"/>
        </a:p>
      </dgm:t>
    </dgm:pt>
    <dgm:pt modelId="{8F1F515F-FA57-42AF-80EA-CB3F0B36EABE}" type="sibTrans" cxnId="{3F262C18-B1A7-4B1C-AA3D-0E2537C6B5DF}">
      <dgm:prSet/>
      <dgm:spPr/>
      <dgm:t>
        <a:bodyPr/>
        <a:lstStyle/>
        <a:p>
          <a:endParaRPr lang="es-PA"/>
        </a:p>
      </dgm:t>
    </dgm:pt>
    <dgm:pt modelId="{4575FACD-1B1B-40EA-AF06-E356431EF646}">
      <dgm:prSet phldrT="[Texto]"/>
      <dgm:spPr/>
      <dgm:t>
        <a:bodyPr/>
        <a:lstStyle/>
        <a:p>
          <a:endParaRPr lang="es-PA"/>
        </a:p>
      </dgm:t>
    </dgm:pt>
    <dgm:pt modelId="{D4AD7F66-A6A2-4D69-9A3D-C125D203CF13}" type="parTrans" cxnId="{57964D5C-4712-48FC-A3FE-3BFE1305C5DB}">
      <dgm:prSet/>
      <dgm:spPr/>
      <dgm:t>
        <a:bodyPr/>
        <a:lstStyle/>
        <a:p>
          <a:endParaRPr lang="es-PA"/>
        </a:p>
      </dgm:t>
    </dgm:pt>
    <dgm:pt modelId="{3FC36178-0126-47F0-96CF-050EBB27927D}" type="sibTrans" cxnId="{57964D5C-4712-48FC-A3FE-3BFE1305C5DB}">
      <dgm:prSet/>
      <dgm:spPr/>
      <dgm:t>
        <a:bodyPr/>
        <a:lstStyle/>
        <a:p>
          <a:endParaRPr lang="es-PA"/>
        </a:p>
      </dgm:t>
    </dgm:pt>
    <dgm:pt modelId="{E5A59DE8-DBEF-4F66-A778-5017C2FD6B1B}">
      <dgm:prSet phldrT="[Texto]"/>
      <dgm:spPr/>
      <dgm:t>
        <a:bodyPr/>
        <a:lstStyle/>
        <a:p>
          <a:endParaRPr lang="es-PA" dirty="0"/>
        </a:p>
      </dgm:t>
    </dgm:pt>
    <dgm:pt modelId="{5DF58DD5-A902-4054-A9FD-8AB3A85917A1}" type="parTrans" cxnId="{69CA1D08-D98E-403B-BFB3-8579B2C9A9D0}">
      <dgm:prSet/>
      <dgm:spPr/>
      <dgm:t>
        <a:bodyPr/>
        <a:lstStyle/>
        <a:p>
          <a:endParaRPr lang="es-PA"/>
        </a:p>
      </dgm:t>
    </dgm:pt>
    <dgm:pt modelId="{FF29C01A-405A-4D82-89F7-FC5D10FB391D}" type="sibTrans" cxnId="{69CA1D08-D98E-403B-BFB3-8579B2C9A9D0}">
      <dgm:prSet/>
      <dgm:spPr/>
      <dgm:t>
        <a:bodyPr/>
        <a:lstStyle/>
        <a:p>
          <a:endParaRPr lang="es-PA"/>
        </a:p>
      </dgm:t>
    </dgm:pt>
    <dgm:pt modelId="{CFCF7890-343F-4652-882F-F6C7E71A43BE}" type="pres">
      <dgm:prSet presAssocID="{ADE7AB95-B1D8-4B06-BEFE-D831D4CB435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C1772EAC-F28C-4F6B-91AB-AA6FC1D7EFEC}" type="pres">
      <dgm:prSet presAssocID="{ADE7AB95-B1D8-4B06-BEFE-D831D4CB4351}" presName="children" presStyleCnt="0"/>
      <dgm:spPr/>
    </dgm:pt>
    <dgm:pt modelId="{2CEF5529-8CBA-4F61-A40F-08F5FDD7B3A8}" type="pres">
      <dgm:prSet presAssocID="{ADE7AB95-B1D8-4B06-BEFE-D831D4CB4351}" presName="childPlaceholder" presStyleCnt="0"/>
      <dgm:spPr/>
    </dgm:pt>
    <dgm:pt modelId="{0E764E67-9250-4CAB-BA22-C9799543830C}" type="pres">
      <dgm:prSet presAssocID="{ADE7AB95-B1D8-4B06-BEFE-D831D4CB4351}" presName="circle" presStyleCnt="0"/>
      <dgm:spPr/>
    </dgm:pt>
    <dgm:pt modelId="{5C5EB54B-F222-48DE-BF59-49D2FD8E89BD}" type="pres">
      <dgm:prSet presAssocID="{ADE7AB95-B1D8-4B06-BEFE-D831D4CB435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EDD864A-4E7A-4188-AF9E-C18B2192CCE9}" type="pres">
      <dgm:prSet presAssocID="{ADE7AB95-B1D8-4B06-BEFE-D831D4CB435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3ABDD32-10B4-40D3-BEF3-E559610BF3A6}" type="pres">
      <dgm:prSet presAssocID="{ADE7AB95-B1D8-4B06-BEFE-D831D4CB435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62D3A1A-78FE-4403-9683-BF6E43F0EB5C}" type="pres">
      <dgm:prSet presAssocID="{ADE7AB95-B1D8-4B06-BEFE-D831D4CB435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0F2525D-284E-421C-9D0B-A63A46BE48A9}" type="pres">
      <dgm:prSet presAssocID="{ADE7AB95-B1D8-4B06-BEFE-D831D4CB4351}" presName="quadrantPlaceholder" presStyleCnt="0"/>
      <dgm:spPr/>
    </dgm:pt>
    <dgm:pt modelId="{4CF75030-88A3-4A9A-9DA2-64425E93FCF8}" type="pres">
      <dgm:prSet presAssocID="{ADE7AB95-B1D8-4B06-BEFE-D831D4CB4351}" presName="center1" presStyleLbl="fgShp" presStyleIdx="0" presStyleCnt="2"/>
      <dgm:spPr/>
    </dgm:pt>
    <dgm:pt modelId="{A78B0911-6E6C-4824-9212-81B8A81BF722}" type="pres">
      <dgm:prSet presAssocID="{ADE7AB95-B1D8-4B06-BEFE-D831D4CB4351}" presName="center2" presStyleLbl="fgShp" presStyleIdx="1" presStyleCnt="2"/>
      <dgm:spPr/>
    </dgm:pt>
  </dgm:ptLst>
  <dgm:cxnLst>
    <dgm:cxn modelId="{4DF181B9-9C95-41C1-A7E1-B4FBC8A2AD53}" srcId="{ADE7AB95-B1D8-4B06-BEFE-D831D4CB4351}" destId="{1DCAC00A-A926-4E51-9FE2-3C61D1B2D266}" srcOrd="1" destOrd="0" parTransId="{0ED42A5A-18B9-41D6-9A81-1C788E93D00E}" sibTransId="{27B8911D-875E-49D9-92F7-E1B514E4B37A}"/>
    <dgm:cxn modelId="{57964D5C-4712-48FC-A3FE-3BFE1305C5DB}" srcId="{ADE7AB95-B1D8-4B06-BEFE-D831D4CB4351}" destId="{4575FACD-1B1B-40EA-AF06-E356431EF646}" srcOrd="4" destOrd="0" parTransId="{D4AD7F66-A6A2-4D69-9A3D-C125D203CF13}" sibTransId="{3FC36178-0126-47F0-96CF-050EBB27927D}"/>
    <dgm:cxn modelId="{3F262C18-B1A7-4B1C-AA3D-0E2537C6B5DF}" srcId="{ADE7AB95-B1D8-4B06-BEFE-D831D4CB4351}" destId="{471EE0E6-D5BC-4507-A560-0DC634C145E2}" srcOrd="3" destOrd="0" parTransId="{C409096C-38ED-42C7-963D-B72A72C0D1B4}" sibTransId="{8F1F515F-FA57-42AF-80EA-CB3F0B36EABE}"/>
    <dgm:cxn modelId="{85C809AA-A26A-461E-9A87-62E788AD7C42}" type="presOf" srcId="{65EFCA42-2E59-4C06-9090-8CD177A55AE3}" destId="{5C5EB54B-F222-48DE-BF59-49D2FD8E89BD}" srcOrd="0" destOrd="0" presId="urn:microsoft.com/office/officeart/2005/8/layout/cycle4"/>
    <dgm:cxn modelId="{AE38EF46-7D04-4714-9C21-E5100487AD76}" type="presOf" srcId="{2869343F-1370-4EC9-815D-4B9E916BCD2F}" destId="{53ABDD32-10B4-40D3-BEF3-E559610BF3A6}" srcOrd="0" destOrd="0" presId="urn:microsoft.com/office/officeart/2005/8/layout/cycle4"/>
    <dgm:cxn modelId="{FF2D185E-97B0-4FDC-BB72-B0BCB57511C3}" type="presOf" srcId="{ADE7AB95-B1D8-4B06-BEFE-D831D4CB4351}" destId="{CFCF7890-343F-4652-882F-F6C7E71A43BE}" srcOrd="0" destOrd="0" presId="urn:microsoft.com/office/officeart/2005/8/layout/cycle4"/>
    <dgm:cxn modelId="{D4E684CC-A19B-49C7-A1E1-1D941A41EDBD}" srcId="{ADE7AB95-B1D8-4B06-BEFE-D831D4CB4351}" destId="{2869343F-1370-4EC9-815D-4B9E916BCD2F}" srcOrd="2" destOrd="0" parTransId="{1E18169F-63E7-45C8-B0D0-A35CCDBB9989}" sibTransId="{80456066-4BDD-485F-A54C-367EFC3E084F}"/>
    <dgm:cxn modelId="{CA373A92-9B0C-4A6F-82AA-C97DCCB32CD7}" type="presOf" srcId="{471EE0E6-D5BC-4507-A560-0DC634C145E2}" destId="{862D3A1A-78FE-4403-9683-BF6E43F0EB5C}" srcOrd="0" destOrd="0" presId="urn:microsoft.com/office/officeart/2005/8/layout/cycle4"/>
    <dgm:cxn modelId="{69CA1D08-D98E-403B-BFB3-8579B2C9A9D0}" srcId="{ADE7AB95-B1D8-4B06-BEFE-D831D4CB4351}" destId="{E5A59DE8-DBEF-4F66-A778-5017C2FD6B1B}" srcOrd="5" destOrd="0" parTransId="{5DF58DD5-A902-4054-A9FD-8AB3A85917A1}" sibTransId="{FF29C01A-405A-4D82-89F7-FC5D10FB391D}"/>
    <dgm:cxn modelId="{E2454115-0EBC-4555-A5CC-F3013A99BFFD}" srcId="{ADE7AB95-B1D8-4B06-BEFE-D831D4CB4351}" destId="{65EFCA42-2E59-4C06-9090-8CD177A55AE3}" srcOrd="0" destOrd="0" parTransId="{BBF5122D-FB6F-438E-8C9A-8B38B49E095F}" sibTransId="{90D7F66E-6432-439C-B00E-EC95FE57B915}"/>
    <dgm:cxn modelId="{C473C032-B01C-41CC-AFB8-667647652F60}" type="presOf" srcId="{1DCAC00A-A926-4E51-9FE2-3C61D1B2D266}" destId="{2EDD864A-4E7A-4188-AF9E-C18B2192CCE9}" srcOrd="0" destOrd="0" presId="urn:microsoft.com/office/officeart/2005/8/layout/cycle4"/>
    <dgm:cxn modelId="{AD2B47F0-1ECE-4AC9-BD29-584B278DF01C}" type="presParOf" srcId="{CFCF7890-343F-4652-882F-F6C7E71A43BE}" destId="{C1772EAC-F28C-4F6B-91AB-AA6FC1D7EFEC}" srcOrd="0" destOrd="0" presId="urn:microsoft.com/office/officeart/2005/8/layout/cycle4"/>
    <dgm:cxn modelId="{696EAB54-6E4B-4A91-967E-32FCCD277806}" type="presParOf" srcId="{C1772EAC-F28C-4F6B-91AB-AA6FC1D7EFEC}" destId="{2CEF5529-8CBA-4F61-A40F-08F5FDD7B3A8}" srcOrd="0" destOrd="0" presId="urn:microsoft.com/office/officeart/2005/8/layout/cycle4"/>
    <dgm:cxn modelId="{7B6B1822-405E-4FB5-B4DD-6072885F7D7C}" type="presParOf" srcId="{CFCF7890-343F-4652-882F-F6C7E71A43BE}" destId="{0E764E67-9250-4CAB-BA22-C9799543830C}" srcOrd="1" destOrd="0" presId="urn:microsoft.com/office/officeart/2005/8/layout/cycle4"/>
    <dgm:cxn modelId="{AA691B71-A39E-46D1-8260-76BC9FFE80F3}" type="presParOf" srcId="{0E764E67-9250-4CAB-BA22-C9799543830C}" destId="{5C5EB54B-F222-48DE-BF59-49D2FD8E89BD}" srcOrd="0" destOrd="0" presId="urn:microsoft.com/office/officeart/2005/8/layout/cycle4"/>
    <dgm:cxn modelId="{11EBE49C-8F18-4311-9E85-EF5F2703D17C}" type="presParOf" srcId="{0E764E67-9250-4CAB-BA22-C9799543830C}" destId="{2EDD864A-4E7A-4188-AF9E-C18B2192CCE9}" srcOrd="1" destOrd="0" presId="urn:microsoft.com/office/officeart/2005/8/layout/cycle4"/>
    <dgm:cxn modelId="{4D1D50D3-CAD6-425B-81D6-8B33716CC56C}" type="presParOf" srcId="{0E764E67-9250-4CAB-BA22-C9799543830C}" destId="{53ABDD32-10B4-40D3-BEF3-E559610BF3A6}" srcOrd="2" destOrd="0" presId="urn:microsoft.com/office/officeart/2005/8/layout/cycle4"/>
    <dgm:cxn modelId="{EF795F74-68BA-4E6D-9086-71EF256A0A30}" type="presParOf" srcId="{0E764E67-9250-4CAB-BA22-C9799543830C}" destId="{862D3A1A-78FE-4403-9683-BF6E43F0EB5C}" srcOrd="3" destOrd="0" presId="urn:microsoft.com/office/officeart/2005/8/layout/cycle4"/>
    <dgm:cxn modelId="{D91509BD-100B-483F-AD8E-98100AA74BB8}" type="presParOf" srcId="{0E764E67-9250-4CAB-BA22-C9799543830C}" destId="{20F2525D-284E-421C-9D0B-A63A46BE48A9}" srcOrd="4" destOrd="0" presId="urn:microsoft.com/office/officeart/2005/8/layout/cycle4"/>
    <dgm:cxn modelId="{ECC01230-383D-47B2-A5F9-91FFC7A83B62}" type="presParOf" srcId="{CFCF7890-343F-4652-882F-F6C7E71A43BE}" destId="{4CF75030-88A3-4A9A-9DA2-64425E93FCF8}" srcOrd="2" destOrd="0" presId="urn:microsoft.com/office/officeart/2005/8/layout/cycle4"/>
    <dgm:cxn modelId="{A0F9ADEF-16E3-41C5-9154-F772802D076B}" type="presParOf" srcId="{CFCF7890-343F-4652-882F-F6C7E71A43BE}" destId="{A78B0911-6E6C-4824-9212-81B8A81BF72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503C8-91EE-4DA8-8CF5-DA8161669CC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D3EE8D13-0EB7-4A0C-B33B-A6D676C79612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00B0F0"/>
              </a:solidFill>
            </a:rPr>
            <a:t>Trabajar en equipo con padres de familia, docentes, equipo multidisciplinario y niños</a:t>
          </a:r>
          <a:r>
            <a:rPr lang="es-ES" sz="700" b="1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es-PA" sz="700" b="1" dirty="0">
            <a:solidFill>
              <a:schemeClr val="accent2">
                <a:lumMod val="50000"/>
              </a:schemeClr>
            </a:solidFill>
          </a:endParaRPr>
        </a:p>
      </dgm:t>
    </dgm:pt>
    <dgm:pt modelId="{8F5AF341-9A9A-44DC-80CF-06A86D4DA3F3}" type="parTrans" cxnId="{A15DE141-3F23-40E2-B23B-9C5697C044B8}">
      <dgm:prSet/>
      <dgm:spPr/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D43EF83C-ACF2-4A3A-AEBA-314FD6CA8D36}" type="sibTrans" cxnId="{A15DE141-3F23-40E2-B23B-9C5697C044B8}">
      <dgm:prSet/>
      <dgm:spPr>
        <a:solidFill>
          <a:srgbClr val="FFFF66"/>
        </a:solidFill>
        <a:ln>
          <a:solidFill>
            <a:srgbClr val="FF6699"/>
          </a:solidFill>
        </a:ln>
      </dgm:spPr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56CAB2D8-4C67-499E-B170-41930E028056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FF0066"/>
              </a:solidFill>
            </a:rPr>
            <a:t>Establecer reglas y cumplirlas</a:t>
          </a:r>
          <a:r>
            <a:rPr lang="es-ES" sz="700" b="1" dirty="0" smtClean="0">
              <a:solidFill>
                <a:srgbClr val="FF0066"/>
              </a:solidFill>
            </a:rPr>
            <a:t>.</a:t>
          </a:r>
          <a:endParaRPr lang="es-PA" sz="700" b="1" dirty="0">
            <a:solidFill>
              <a:srgbClr val="FF0066"/>
            </a:solidFill>
          </a:endParaRPr>
        </a:p>
      </dgm:t>
    </dgm:pt>
    <dgm:pt modelId="{D45ABA7B-690F-41BA-A34A-BE6C38570E62}" type="parTrans" cxnId="{12D46DD7-AB74-426D-9098-F0AC66DCF887}">
      <dgm:prSet/>
      <dgm:spPr/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761708E3-458E-4026-938C-ABF4A3A7C2AA}" type="sibTrans" cxnId="{12D46DD7-AB74-426D-9098-F0AC66DCF887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9C06FBFE-6326-40E7-B119-2A69F2A5FA0C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C00000"/>
              </a:solidFill>
            </a:rPr>
            <a:t>Repetir instrucciones</a:t>
          </a:r>
          <a:endParaRPr lang="es-PA" sz="1200" b="1" dirty="0">
            <a:solidFill>
              <a:srgbClr val="C00000"/>
            </a:solidFill>
          </a:endParaRPr>
        </a:p>
      </dgm:t>
    </dgm:pt>
    <dgm:pt modelId="{D335F870-6053-4BA9-A204-607B11760453}" type="parTrans" cxnId="{36BDE7F4-3FAB-4289-86BE-35A55CC279E6}">
      <dgm:prSet/>
      <dgm:spPr/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B65ADBAA-7D0D-461B-82F9-F66C2658EAD9}" type="sibTrans" cxnId="{36BDE7F4-3FAB-4289-86BE-35A55CC279E6}">
      <dgm:prSet/>
      <dgm:spPr>
        <a:solidFill>
          <a:srgbClr val="FF6699"/>
        </a:solidFill>
      </dgm:spPr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2619CFED-C844-4460-B231-164CFCAE93E1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002060"/>
              </a:solidFill>
            </a:rPr>
            <a:t>Establecer un calendario de actividades</a:t>
          </a:r>
          <a:r>
            <a:rPr lang="es-ES" sz="1000" b="1" dirty="0" smtClean="0">
              <a:solidFill>
                <a:srgbClr val="002060"/>
              </a:solidFill>
            </a:rPr>
            <a:t>.</a:t>
          </a:r>
          <a:endParaRPr lang="es-PA" sz="1000" b="1" dirty="0">
            <a:solidFill>
              <a:srgbClr val="002060"/>
            </a:solidFill>
          </a:endParaRPr>
        </a:p>
      </dgm:t>
    </dgm:pt>
    <dgm:pt modelId="{B9816903-2E75-4925-A99D-544DEEE1EA83}" type="parTrans" cxnId="{91F7439D-E619-45F1-8207-D5782D33CBA3}">
      <dgm:prSet/>
      <dgm:spPr/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7ACCA22F-0A35-4BB6-98B0-C2E96791858A}" type="sibTrans" cxnId="{91F7439D-E619-45F1-8207-D5782D33CBA3}">
      <dgm:prSet/>
      <dgm:spPr>
        <a:solidFill>
          <a:srgbClr val="00B050"/>
        </a:solidFill>
      </dgm:spPr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F1644818-5FA4-4032-AD15-2875AC4B34C7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7030A0"/>
              </a:solidFill>
            </a:rPr>
            <a:t>Darles un espacio libre al estudiante cuando está muy inquieto</a:t>
          </a:r>
          <a:r>
            <a:rPr lang="es-ES" sz="700" b="1" dirty="0" smtClean="0">
              <a:solidFill>
                <a:srgbClr val="7030A0"/>
              </a:solidFill>
            </a:rPr>
            <a:t>.</a:t>
          </a:r>
          <a:endParaRPr lang="es-PA" sz="700" b="1" dirty="0">
            <a:solidFill>
              <a:srgbClr val="7030A0"/>
            </a:solidFill>
          </a:endParaRPr>
        </a:p>
      </dgm:t>
    </dgm:pt>
    <dgm:pt modelId="{55FC177A-3C97-4845-B45D-CEBE75EACC32}" type="parTrans" cxnId="{76061AE2-E153-4C96-9AD9-07D30015D70B}">
      <dgm:prSet/>
      <dgm:spPr/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C17C2B14-BDAE-455B-999F-FABA611AA6AA}" type="sibTrans" cxnId="{76061AE2-E153-4C96-9AD9-07D30015D70B}">
      <dgm:prSet/>
      <dgm:spPr>
        <a:solidFill>
          <a:srgbClr val="00B0F0"/>
        </a:solidFill>
        <a:ln>
          <a:solidFill>
            <a:srgbClr val="FF9933"/>
          </a:solidFill>
        </a:ln>
      </dgm:spPr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3BDA1777-CE6F-4270-BC0C-2BACE686CF53}">
      <dgm:prSet phldrT="[Texto]"/>
      <dgm:spPr/>
      <dgm:t>
        <a:bodyPr/>
        <a:lstStyle/>
        <a:p>
          <a:r>
            <a:rPr lang="es-ES" b="1" dirty="0" smtClean="0">
              <a:solidFill>
                <a:srgbClr val="00B050"/>
              </a:solidFill>
            </a:rPr>
            <a:t>Enseñar a esquematizar y subrayar</a:t>
          </a:r>
          <a:endParaRPr lang="es-PA" b="1" dirty="0">
            <a:solidFill>
              <a:srgbClr val="00B050"/>
            </a:solidFill>
          </a:endParaRPr>
        </a:p>
      </dgm:t>
    </dgm:pt>
    <dgm:pt modelId="{F045D8CF-5F51-489A-A619-81F217BE3C8E}" type="parTrans" cxnId="{A9A2204C-AB5E-423A-A4D7-F9CAB6F41D1B}">
      <dgm:prSet/>
      <dgm:spPr/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FA4B1D74-3F11-4A8C-819C-2A0E7FDFC0ED}" type="sibTrans" cxnId="{A9A2204C-AB5E-423A-A4D7-F9CAB6F41D1B}">
      <dgm:prSet/>
      <dgm:spPr>
        <a:ln>
          <a:solidFill>
            <a:srgbClr val="6666FF"/>
          </a:solidFill>
        </a:ln>
      </dgm:spPr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3CA9A5DD-0380-44CA-B28D-049488DD981F}">
      <dgm:prSet phldrT="[Texto]" custT="1"/>
      <dgm:spPr/>
      <dgm:t>
        <a:bodyPr/>
        <a:lstStyle/>
        <a:p>
          <a:r>
            <a:rPr lang="es-ES" sz="1100" b="1" dirty="0" smtClean="0">
              <a:solidFill>
                <a:srgbClr val="FF00FF"/>
              </a:solidFill>
            </a:rPr>
            <a:t>Hacerlas preguntas para reflexionar sobre sus actividades</a:t>
          </a:r>
          <a:r>
            <a:rPr lang="es-ES" sz="1100" b="1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es-PA" sz="1100" b="1" dirty="0">
            <a:solidFill>
              <a:schemeClr val="accent2">
                <a:lumMod val="50000"/>
              </a:schemeClr>
            </a:solidFill>
          </a:endParaRPr>
        </a:p>
      </dgm:t>
    </dgm:pt>
    <dgm:pt modelId="{A6B6B380-FDD9-44A4-B5D1-1DE896BCF468}" type="parTrans" cxnId="{2128D8FF-2016-43BF-A96D-C7746AC88B19}">
      <dgm:prSet/>
      <dgm:spPr/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EF87E41B-7A49-4010-9D0E-4D7C570C1838}" type="sibTrans" cxnId="{2128D8FF-2016-43BF-A96D-C7746AC88B19}">
      <dgm:prSet/>
      <dgm:spPr>
        <a:solidFill>
          <a:srgbClr val="FF00FF"/>
        </a:solidFill>
      </dgm:spPr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34E90418-5C88-4E36-908D-5A8EC0B7D273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6">
                  <a:lumMod val="75000"/>
                </a:schemeClr>
              </a:solidFill>
            </a:rPr>
            <a:t>Hacer pruebas orales</a:t>
          </a:r>
          <a:endParaRPr lang="es-PA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202302F4-7C2C-48EA-B0CB-DAA457400F1C}" type="parTrans" cxnId="{A7D9ED59-7231-4BDD-BC34-8FD186B5BC2E}">
      <dgm:prSet/>
      <dgm:spPr/>
      <dgm:t>
        <a:bodyPr/>
        <a:lstStyle/>
        <a:p>
          <a:endParaRPr lang="es-PA">
            <a:solidFill>
              <a:schemeClr val="accent2">
                <a:lumMod val="50000"/>
              </a:schemeClr>
            </a:solidFill>
          </a:endParaRPr>
        </a:p>
      </dgm:t>
    </dgm:pt>
    <dgm:pt modelId="{B6ADF1EE-EDCA-4123-B60E-80ECABCAB646}" type="sibTrans" cxnId="{A7D9ED59-7231-4BDD-BC34-8FD186B5BC2E}">
      <dgm:prSet/>
      <dgm:spPr>
        <a:solidFill>
          <a:srgbClr val="FF0066"/>
        </a:solidFill>
      </dgm:spPr>
      <dgm:t>
        <a:bodyPr/>
        <a:lstStyle/>
        <a:p>
          <a:endParaRPr lang="es-PA">
            <a:solidFill>
              <a:srgbClr val="FF0000"/>
            </a:solidFill>
          </a:endParaRPr>
        </a:p>
      </dgm:t>
    </dgm:pt>
    <dgm:pt modelId="{8032D52B-6148-4ED9-9CE0-CF4A61EBB33E}" type="pres">
      <dgm:prSet presAssocID="{59E503C8-91EE-4DA8-8CF5-DA8161669C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653C6142-5E61-4F64-A5E7-BB6DADF28979}" type="pres">
      <dgm:prSet presAssocID="{D3EE8D13-0EB7-4A0C-B33B-A6D676C79612}" presName="dummy" presStyleCnt="0"/>
      <dgm:spPr/>
    </dgm:pt>
    <dgm:pt modelId="{87B98EB0-C13D-4E46-9B71-635D9900BFF8}" type="pres">
      <dgm:prSet presAssocID="{D3EE8D13-0EB7-4A0C-B33B-A6D676C79612}" presName="node" presStyleLbl="revTx" presStyleIdx="0" presStyleCnt="8" custScaleX="236387" custScaleY="10247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B50D1A5-ED5E-4838-97E2-E9EAC2F01AD8}" type="pres">
      <dgm:prSet presAssocID="{D43EF83C-ACF2-4A3A-AEBA-314FD6CA8D36}" presName="sibTrans" presStyleLbl="node1" presStyleIdx="0" presStyleCnt="8"/>
      <dgm:spPr/>
      <dgm:t>
        <a:bodyPr/>
        <a:lstStyle/>
        <a:p>
          <a:endParaRPr lang="es-PA"/>
        </a:p>
      </dgm:t>
    </dgm:pt>
    <dgm:pt modelId="{7260F49C-CD1D-483B-AD21-C025EB8371AD}" type="pres">
      <dgm:prSet presAssocID="{56CAB2D8-4C67-499E-B170-41930E028056}" presName="dummy" presStyleCnt="0"/>
      <dgm:spPr/>
    </dgm:pt>
    <dgm:pt modelId="{2ED89704-FA07-443C-B728-FA36F377E7BA}" type="pres">
      <dgm:prSet presAssocID="{56CAB2D8-4C67-499E-B170-41930E028056}" presName="node" presStyleLbl="revTx" presStyleIdx="1" presStyleCnt="8" custScaleX="16355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4C082E0-9C13-4256-B156-0C41E18090A6}" type="pres">
      <dgm:prSet presAssocID="{761708E3-458E-4026-938C-ABF4A3A7C2AA}" presName="sibTrans" presStyleLbl="node1" presStyleIdx="1" presStyleCnt="8"/>
      <dgm:spPr/>
      <dgm:t>
        <a:bodyPr/>
        <a:lstStyle/>
        <a:p>
          <a:endParaRPr lang="es-PA"/>
        </a:p>
      </dgm:t>
    </dgm:pt>
    <dgm:pt modelId="{ACA3E6BF-75D6-4292-BC77-C04E5A7F5D58}" type="pres">
      <dgm:prSet presAssocID="{9C06FBFE-6326-40E7-B119-2A69F2A5FA0C}" presName="dummy" presStyleCnt="0"/>
      <dgm:spPr/>
    </dgm:pt>
    <dgm:pt modelId="{20B22690-1BC0-4A0A-B603-0CCA6DC48475}" type="pres">
      <dgm:prSet presAssocID="{9C06FBFE-6326-40E7-B119-2A69F2A5FA0C}" presName="node" presStyleLbl="revTx" presStyleIdx="2" presStyleCnt="8" custScaleX="16341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D2FA8AD-6072-4BFD-863B-2DF2F5B8A502}" type="pres">
      <dgm:prSet presAssocID="{B65ADBAA-7D0D-461B-82F9-F66C2658EAD9}" presName="sibTrans" presStyleLbl="node1" presStyleIdx="2" presStyleCnt="8"/>
      <dgm:spPr/>
      <dgm:t>
        <a:bodyPr/>
        <a:lstStyle/>
        <a:p>
          <a:endParaRPr lang="es-PA"/>
        </a:p>
      </dgm:t>
    </dgm:pt>
    <dgm:pt modelId="{715C0A03-AB88-4F7C-B9B7-4280459536FD}" type="pres">
      <dgm:prSet presAssocID="{2619CFED-C844-4460-B231-164CFCAE93E1}" presName="dummy" presStyleCnt="0"/>
      <dgm:spPr/>
    </dgm:pt>
    <dgm:pt modelId="{96A566A4-EB67-4CC4-AA7E-9B9F23E313E1}" type="pres">
      <dgm:prSet presAssocID="{2619CFED-C844-4460-B231-164CFCAE93E1}" presName="node" presStyleLbl="revTx" presStyleIdx="3" presStyleCnt="8" custScaleX="174042" custScaleY="13775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EFAC38A-3C35-41F3-AEA9-9B6FB1EC0E69}" type="pres">
      <dgm:prSet presAssocID="{7ACCA22F-0A35-4BB6-98B0-C2E96791858A}" presName="sibTrans" presStyleLbl="node1" presStyleIdx="3" presStyleCnt="8"/>
      <dgm:spPr/>
      <dgm:t>
        <a:bodyPr/>
        <a:lstStyle/>
        <a:p>
          <a:endParaRPr lang="es-PA"/>
        </a:p>
      </dgm:t>
    </dgm:pt>
    <dgm:pt modelId="{00BE6B59-3418-45F0-AC06-2CB96729CAC9}" type="pres">
      <dgm:prSet presAssocID="{F1644818-5FA4-4032-AD15-2875AC4B34C7}" presName="dummy" presStyleCnt="0"/>
      <dgm:spPr/>
    </dgm:pt>
    <dgm:pt modelId="{13FBB973-C33C-4F39-B750-275B62F532E9}" type="pres">
      <dgm:prSet presAssocID="{F1644818-5FA4-4032-AD15-2875AC4B34C7}" presName="node" presStyleLbl="revTx" presStyleIdx="4" presStyleCnt="8" custScaleX="15784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004CB98-6B17-4515-A00C-57C19D8E0693}" type="pres">
      <dgm:prSet presAssocID="{C17C2B14-BDAE-455B-999F-FABA611AA6AA}" presName="sibTrans" presStyleLbl="node1" presStyleIdx="4" presStyleCnt="8"/>
      <dgm:spPr/>
      <dgm:t>
        <a:bodyPr/>
        <a:lstStyle/>
        <a:p>
          <a:endParaRPr lang="es-PA"/>
        </a:p>
      </dgm:t>
    </dgm:pt>
    <dgm:pt modelId="{23842BF4-9CB3-4CB4-AC2F-78766F5C4CE9}" type="pres">
      <dgm:prSet presAssocID="{3BDA1777-CE6F-4270-BC0C-2BACE686CF53}" presName="dummy" presStyleCnt="0"/>
      <dgm:spPr/>
    </dgm:pt>
    <dgm:pt modelId="{2A7A4F97-3B9F-462C-A96F-B029BCE3809F}" type="pres">
      <dgm:prSet presAssocID="{3BDA1777-CE6F-4270-BC0C-2BACE686CF53}" presName="node" presStyleLbl="revTx" presStyleIdx="5" presStyleCnt="8" custScaleX="142241" custScaleY="6210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8FBA7D2-09A7-474E-9FE0-020B1F8DF6E7}" type="pres">
      <dgm:prSet presAssocID="{FA4B1D74-3F11-4A8C-819C-2A0E7FDFC0ED}" presName="sibTrans" presStyleLbl="node1" presStyleIdx="5" presStyleCnt="8"/>
      <dgm:spPr/>
      <dgm:t>
        <a:bodyPr/>
        <a:lstStyle/>
        <a:p>
          <a:endParaRPr lang="es-PA"/>
        </a:p>
      </dgm:t>
    </dgm:pt>
    <dgm:pt modelId="{390A4BC6-075C-4D87-B890-59872F0A3780}" type="pres">
      <dgm:prSet presAssocID="{3CA9A5DD-0380-44CA-B28D-049488DD981F}" presName="dummy" presStyleCnt="0"/>
      <dgm:spPr/>
    </dgm:pt>
    <dgm:pt modelId="{712F1C42-1365-4E85-A023-652B269D324C}" type="pres">
      <dgm:prSet presAssocID="{3CA9A5DD-0380-44CA-B28D-049488DD981F}" presName="node" presStyleLbl="revTx" presStyleIdx="6" presStyleCnt="8" custScaleX="152775" custRadScaleRad="100861" custRadScaleInc="718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DADEE45-C1C6-4164-A6B5-909D200345C4}" type="pres">
      <dgm:prSet presAssocID="{EF87E41B-7A49-4010-9D0E-4D7C570C1838}" presName="sibTrans" presStyleLbl="node1" presStyleIdx="6" presStyleCnt="8"/>
      <dgm:spPr/>
      <dgm:t>
        <a:bodyPr/>
        <a:lstStyle/>
        <a:p>
          <a:endParaRPr lang="es-PA"/>
        </a:p>
      </dgm:t>
    </dgm:pt>
    <dgm:pt modelId="{11C54650-B308-457A-9F39-6F53FA380212}" type="pres">
      <dgm:prSet presAssocID="{34E90418-5C88-4E36-908D-5A8EC0B7D273}" presName="dummy" presStyleCnt="0"/>
      <dgm:spPr/>
    </dgm:pt>
    <dgm:pt modelId="{C73E1E9B-D31A-499B-B459-DE94293DD075}" type="pres">
      <dgm:prSet presAssocID="{34E90418-5C88-4E36-908D-5A8EC0B7D273}" presName="node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31E3F08-FE44-403E-AD5B-4E8FCDCCA3D6}" type="pres">
      <dgm:prSet presAssocID="{B6ADF1EE-EDCA-4123-B60E-80ECABCAB646}" presName="sibTrans" presStyleLbl="node1" presStyleIdx="7" presStyleCnt="8"/>
      <dgm:spPr/>
      <dgm:t>
        <a:bodyPr/>
        <a:lstStyle/>
        <a:p>
          <a:endParaRPr lang="es-PA"/>
        </a:p>
      </dgm:t>
    </dgm:pt>
  </dgm:ptLst>
  <dgm:cxnLst>
    <dgm:cxn modelId="{2128D8FF-2016-43BF-A96D-C7746AC88B19}" srcId="{59E503C8-91EE-4DA8-8CF5-DA8161669CC8}" destId="{3CA9A5DD-0380-44CA-B28D-049488DD981F}" srcOrd="6" destOrd="0" parTransId="{A6B6B380-FDD9-44A4-B5D1-1DE896BCF468}" sibTransId="{EF87E41B-7A49-4010-9D0E-4D7C570C1838}"/>
    <dgm:cxn modelId="{A2382F87-02AF-4DBB-81DD-53F1DCAD05BA}" type="presOf" srcId="{EF87E41B-7A49-4010-9D0E-4D7C570C1838}" destId="{7DADEE45-C1C6-4164-A6B5-909D200345C4}" srcOrd="0" destOrd="0" presId="urn:microsoft.com/office/officeart/2005/8/layout/cycle1"/>
    <dgm:cxn modelId="{655A9D31-6DA0-4890-A34E-A1858B28B515}" type="presOf" srcId="{D3EE8D13-0EB7-4A0C-B33B-A6D676C79612}" destId="{87B98EB0-C13D-4E46-9B71-635D9900BFF8}" srcOrd="0" destOrd="0" presId="urn:microsoft.com/office/officeart/2005/8/layout/cycle1"/>
    <dgm:cxn modelId="{97A1E4CA-5841-4397-89B7-9988E8541A7C}" type="presOf" srcId="{FA4B1D74-3F11-4A8C-819C-2A0E7FDFC0ED}" destId="{F8FBA7D2-09A7-474E-9FE0-020B1F8DF6E7}" srcOrd="0" destOrd="0" presId="urn:microsoft.com/office/officeart/2005/8/layout/cycle1"/>
    <dgm:cxn modelId="{DA0E59FE-7027-4F00-BB1D-2B3DC182121D}" type="presOf" srcId="{3CA9A5DD-0380-44CA-B28D-049488DD981F}" destId="{712F1C42-1365-4E85-A023-652B269D324C}" srcOrd="0" destOrd="0" presId="urn:microsoft.com/office/officeart/2005/8/layout/cycle1"/>
    <dgm:cxn modelId="{CBA72397-6D8B-4A09-832F-9111F315A364}" type="presOf" srcId="{3BDA1777-CE6F-4270-BC0C-2BACE686CF53}" destId="{2A7A4F97-3B9F-462C-A96F-B029BCE3809F}" srcOrd="0" destOrd="0" presId="urn:microsoft.com/office/officeart/2005/8/layout/cycle1"/>
    <dgm:cxn modelId="{2ED1CD7B-8E7F-43BA-908C-8BE2F6510CEB}" type="presOf" srcId="{C17C2B14-BDAE-455B-999F-FABA611AA6AA}" destId="{8004CB98-6B17-4515-A00C-57C19D8E0693}" srcOrd="0" destOrd="0" presId="urn:microsoft.com/office/officeart/2005/8/layout/cycle1"/>
    <dgm:cxn modelId="{408135B0-729D-4510-A63E-05A218CBDF6B}" type="presOf" srcId="{56CAB2D8-4C67-499E-B170-41930E028056}" destId="{2ED89704-FA07-443C-B728-FA36F377E7BA}" srcOrd="0" destOrd="0" presId="urn:microsoft.com/office/officeart/2005/8/layout/cycle1"/>
    <dgm:cxn modelId="{A9A2204C-AB5E-423A-A4D7-F9CAB6F41D1B}" srcId="{59E503C8-91EE-4DA8-8CF5-DA8161669CC8}" destId="{3BDA1777-CE6F-4270-BC0C-2BACE686CF53}" srcOrd="5" destOrd="0" parTransId="{F045D8CF-5F51-489A-A619-81F217BE3C8E}" sibTransId="{FA4B1D74-3F11-4A8C-819C-2A0E7FDFC0ED}"/>
    <dgm:cxn modelId="{A7D9ED59-7231-4BDD-BC34-8FD186B5BC2E}" srcId="{59E503C8-91EE-4DA8-8CF5-DA8161669CC8}" destId="{34E90418-5C88-4E36-908D-5A8EC0B7D273}" srcOrd="7" destOrd="0" parTransId="{202302F4-7C2C-48EA-B0CB-DAA457400F1C}" sibTransId="{B6ADF1EE-EDCA-4123-B60E-80ECABCAB646}"/>
    <dgm:cxn modelId="{4DF72FFE-7FBF-4940-BFCC-1A69B11F232E}" type="presOf" srcId="{2619CFED-C844-4460-B231-164CFCAE93E1}" destId="{96A566A4-EB67-4CC4-AA7E-9B9F23E313E1}" srcOrd="0" destOrd="0" presId="urn:microsoft.com/office/officeart/2005/8/layout/cycle1"/>
    <dgm:cxn modelId="{B33C0BD3-6A3F-4DD2-8924-FFB45A0626FB}" type="presOf" srcId="{59E503C8-91EE-4DA8-8CF5-DA8161669CC8}" destId="{8032D52B-6148-4ED9-9CE0-CF4A61EBB33E}" srcOrd="0" destOrd="0" presId="urn:microsoft.com/office/officeart/2005/8/layout/cycle1"/>
    <dgm:cxn modelId="{36BDE7F4-3FAB-4289-86BE-35A55CC279E6}" srcId="{59E503C8-91EE-4DA8-8CF5-DA8161669CC8}" destId="{9C06FBFE-6326-40E7-B119-2A69F2A5FA0C}" srcOrd="2" destOrd="0" parTransId="{D335F870-6053-4BA9-A204-607B11760453}" sibTransId="{B65ADBAA-7D0D-461B-82F9-F66C2658EAD9}"/>
    <dgm:cxn modelId="{461A9EF6-A9C1-4D78-A079-45D84FBF50CF}" type="presOf" srcId="{34E90418-5C88-4E36-908D-5A8EC0B7D273}" destId="{C73E1E9B-D31A-499B-B459-DE94293DD075}" srcOrd="0" destOrd="0" presId="urn:microsoft.com/office/officeart/2005/8/layout/cycle1"/>
    <dgm:cxn modelId="{5ADF1B99-3C72-4DC7-B2CC-AAEF0FCA8912}" type="presOf" srcId="{7ACCA22F-0A35-4BB6-98B0-C2E96791858A}" destId="{3EFAC38A-3C35-41F3-AEA9-9B6FB1EC0E69}" srcOrd="0" destOrd="0" presId="urn:microsoft.com/office/officeart/2005/8/layout/cycle1"/>
    <dgm:cxn modelId="{6DC73589-EB2A-4A5F-B5FD-5A45AF581301}" type="presOf" srcId="{B6ADF1EE-EDCA-4123-B60E-80ECABCAB646}" destId="{931E3F08-FE44-403E-AD5B-4E8FCDCCA3D6}" srcOrd="0" destOrd="0" presId="urn:microsoft.com/office/officeart/2005/8/layout/cycle1"/>
    <dgm:cxn modelId="{E94D0F82-A563-47B1-AA24-E077865E9DB1}" type="presOf" srcId="{F1644818-5FA4-4032-AD15-2875AC4B34C7}" destId="{13FBB973-C33C-4F39-B750-275B62F532E9}" srcOrd="0" destOrd="0" presId="urn:microsoft.com/office/officeart/2005/8/layout/cycle1"/>
    <dgm:cxn modelId="{76061AE2-E153-4C96-9AD9-07D30015D70B}" srcId="{59E503C8-91EE-4DA8-8CF5-DA8161669CC8}" destId="{F1644818-5FA4-4032-AD15-2875AC4B34C7}" srcOrd="4" destOrd="0" parTransId="{55FC177A-3C97-4845-B45D-CEBE75EACC32}" sibTransId="{C17C2B14-BDAE-455B-999F-FABA611AA6AA}"/>
    <dgm:cxn modelId="{A15DE141-3F23-40E2-B23B-9C5697C044B8}" srcId="{59E503C8-91EE-4DA8-8CF5-DA8161669CC8}" destId="{D3EE8D13-0EB7-4A0C-B33B-A6D676C79612}" srcOrd="0" destOrd="0" parTransId="{8F5AF341-9A9A-44DC-80CF-06A86D4DA3F3}" sibTransId="{D43EF83C-ACF2-4A3A-AEBA-314FD6CA8D36}"/>
    <dgm:cxn modelId="{96CE40BC-A631-4FC9-B619-93E74B2405F6}" type="presOf" srcId="{9C06FBFE-6326-40E7-B119-2A69F2A5FA0C}" destId="{20B22690-1BC0-4A0A-B603-0CCA6DC48475}" srcOrd="0" destOrd="0" presId="urn:microsoft.com/office/officeart/2005/8/layout/cycle1"/>
    <dgm:cxn modelId="{9F4C0716-3C9C-4DFD-8071-8ED936E14E21}" type="presOf" srcId="{761708E3-458E-4026-938C-ABF4A3A7C2AA}" destId="{54C082E0-9C13-4256-B156-0C41E18090A6}" srcOrd="0" destOrd="0" presId="urn:microsoft.com/office/officeart/2005/8/layout/cycle1"/>
    <dgm:cxn modelId="{1D4EC8FC-38E6-4076-AD65-72F69F5C41D2}" type="presOf" srcId="{D43EF83C-ACF2-4A3A-AEBA-314FD6CA8D36}" destId="{BB50D1A5-ED5E-4838-97E2-E9EAC2F01AD8}" srcOrd="0" destOrd="0" presId="urn:microsoft.com/office/officeart/2005/8/layout/cycle1"/>
    <dgm:cxn modelId="{91F7439D-E619-45F1-8207-D5782D33CBA3}" srcId="{59E503C8-91EE-4DA8-8CF5-DA8161669CC8}" destId="{2619CFED-C844-4460-B231-164CFCAE93E1}" srcOrd="3" destOrd="0" parTransId="{B9816903-2E75-4925-A99D-544DEEE1EA83}" sibTransId="{7ACCA22F-0A35-4BB6-98B0-C2E96791858A}"/>
    <dgm:cxn modelId="{12D46DD7-AB74-426D-9098-F0AC66DCF887}" srcId="{59E503C8-91EE-4DA8-8CF5-DA8161669CC8}" destId="{56CAB2D8-4C67-499E-B170-41930E028056}" srcOrd="1" destOrd="0" parTransId="{D45ABA7B-690F-41BA-A34A-BE6C38570E62}" sibTransId="{761708E3-458E-4026-938C-ABF4A3A7C2AA}"/>
    <dgm:cxn modelId="{8301DC70-3C34-4CB3-BA19-C2355291B5DB}" type="presOf" srcId="{B65ADBAA-7D0D-461B-82F9-F66C2658EAD9}" destId="{4D2FA8AD-6072-4BFD-863B-2DF2F5B8A502}" srcOrd="0" destOrd="0" presId="urn:microsoft.com/office/officeart/2005/8/layout/cycle1"/>
    <dgm:cxn modelId="{A0988854-E2CC-4DDF-B755-02D2DBE91149}" type="presParOf" srcId="{8032D52B-6148-4ED9-9CE0-CF4A61EBB33E}" destId="{653C6142-5E61-4F64-A5E7-BB6DADF28979}" srcOrd="0" destOrd="0" presId="urn:microsoft.com/office/officeart/2005/8/layout/cycle1"/>
    <dgm:cxn modelId="{E6D73283-9EFC-4B51-A68B-3DEDFF643D26}" type="presParOf" srcId="{8032D52B-6148-4ED9-9CE0-CF4A61EBB33E}" destId="{87B98EB0-C13D-4E46-9B71-635D9900BFF8}" srcOrd="1" destOrd="0" presId="urn:microsoft.com/office/officeart/2005/8/layout/cycle1"/>
    <dgm:cxn modelId="{C792D0E2-DEA8-4954-B3B1-93101F5AF8B4}" type="presParOf" srcId="{8032D52B-6148-4ED9-9CE0-CF4A61EBB33E}" destId="{BB50D1A5-ED5E-4838-97E2-E9EAC2F01AD8}" srcOrd="2" destOrd="0" presId="urn:microsoft.com/office/officeart/2005/8/layout/cycle1"/>
    <dgm:cxn modelId="{C4E06736-52B8-41D1-9861-961D32D18241}" type="presParOf" srcId="{8032D52B-6148-4ED9-9CE0-CF4A61EBB33E}" destId="{7260F49C-CD1D-483B-AD21-C025EB8371AD}" srcOrd="3" destOrd="0" presId="urn:microsoft.com/office/officeart/2005/8/layout/cycle1"/>
    <dgm:cxn modelId="{D5898CF3-52EC-4DE1-A85D-6FF3439716C8}" type="presParOf" srcId="{8032D52B-6148-4ED9-9CE0-CF4A61EBB33E}" destId="{2ED89704-FA07-443C-B728-FA36F377E7BA}" srcOrd="4" destOrd="0" presId="urn:microsoft.com/office/officeart/2005/8/layout/cycle1"/>
    <dgm:cxn modelId="{DF59617F-1629-4076-B31E-3285E00A1BC8}" type="presParOf" srcId="{8032D52B-6148-4ED9-9CE0-CF4A61EBB33E}" destId="{54C082E0-9C13-4256-B156-0C41E18090A6}" srcOrd="5" destOrd="0" presId="urn:microsoft.com/office/officeart/2005/8/layout/cycle1"/>
    <dgm:cxn modelId="{382A552C-8E9F-4180-A145-5F3CD6113D4D}" type="presParOf" srcId="{8032D52B-6148-4ED9-9CE0-CF4A61EBB33E}" destId="{ACA3E6BF-75D6-4292-BC77-C04E5A7F5D58}" srcOrd="6" destOrd="0" presId="urn:microsoft.com/office/officeart/2005/8/layout/cycle1"/>
    <dgm:cxn modelId="{FA697E28-F9DC-48DA-8E83-7B508FBD9CE6}" type="presParOf" srcId="{8032D52B-6148-4ED9-9CE0-CF4A61EBB33E}" destId="{20B22690-1BC0-4A0A-B603-0CCA6DC48475}" srcOrd="7" destOrd="0" presId="urn:microsoft.com/office/officeart/2005/8/layout/cycle1"/>
    <dgm:cxn modelId="{F8479910-FBAD-476A-A366-6F41F1EB3387}" type="presParOf" srcId="{8032D52B-6148-4ED9-9CE0-CF4A61EBB33E}" destId="{4D2FA8AD-6072-4BFD-863B-2DF2F5B8A502}" srcOrd="8" destOrd="0" presId="urn:microsoft.com/office/officeart/2005/8/layout/cycle1"/>
    <dgm:cxn modelId="{BA572D27-7E91-4AA2-B6EE-EA15A114F3A4}" type="presParOf" srcId="{8032D52B-6148-4ED9-9CE0-CF4A61EBB33E}" destId="{715C0A03-AB88-4F7C-B9B7-4280459536FD}" srcOrd="9" destOrd="0" presId="urn:microsoft.com/office/officeart/2005/8/layout/cycle1"/>
    <dgm:cxn modelId="{7649643C-8A5D-4C06-9F29-301631A04409}" type="presParOf" srcId="{8032D52B-6148-4ED9-9CE0-CF4A61EBB33E}" destId="{96A566A4-EB67-4CC4-AA7E-9B9F23E313E1}" srcOrd="10" destOrd="0" presId="urn:microsoft.com/office/officeart/2005/8/layout/cycle1"/>
    <dgm:cxn modelId="{6198494C-0951-4BA4-8B41-2E02A25A3BBA}" type="presParOf" srcId="{8032D52B-6148-4ED9-9CE0-CF4A61EBB33E}" destId="{3EFAC38A-3C35-41F3-AEA9-9B6FB1EC0E69}" srcOrd="11" destOrd="0" presId="urn:microsoft.com/office/officeart/2005/8/layout/cycle1"/>
    <dgm:cxn modelId="{B3C94DF7-8A45-48EB-916D-1A0982A0014D}" type="presParOf" srcId="{8032D52B-6148-4ED9-9CE0-CF4A61EBB33E}" destId="{00BE6B59-3418-45F0-AC06-2CB96729CAC9}" srcOrd="12" destOrd="0" presId="urn:microsoft.com/office/officeart/2005/8/layout/cycle1"/>
    <dgm:cxn modelId="{691A2B49-531D-403D-A426-9E0E229F75F6}" type="presParOf" srcId="{8032D52B-6148-4ED9-9CE0-CF4A61EBB33E}" destId="{13FBB973-C33C-4F39-B750-275B62F532E9}" srcOrd="13" destOrd="0" presId="urn:microsoft.com/office/officeart/2005/8/layout/cycle1"/>
    <dgm:cxn modelId="{C23872EA-182E-4999-97CA-362F6A9C9F78}" type="presParOf" srcId="{8032D52B-6148-4ED9-9CE0-CF4A61EBB33E}" destId="{8004CB98-6B17-4515-A00C-57C19D8E0693}" srcOrd="14" destOrd="0" presId="urn:microsoft.com/office/officeart/2005/8/layout/cycle1"/>
    <dgm:cxn modelId="{2F983E2E-92AB-4F49-A546-ED013CB0142E}" type="presParOf" srcId="{8032D52B-6148-4ED9-9CE0-CF4A61EBB33E}" destId="{23842BF4-9CB3-4CB4-AC2F-78766F5C4CE9}" srcOrd="15" destOrd="0" presId="urn:microsoft.com/office/officeart/2005/8/layout/cycle1"/>
    <dgm:cxn modelId="{A0976838-D59F-4887-BF1D-7633EC9AEDBF}" type="presParOf" srcId="{8032D52B-6148-4ED9-9CE0-CF4A61EBB33E}" destId="{2A7A4F97-3B9F-462C-A96F-B029BCE3809F}" srcOrd="16" destOrd="0" presId="urn:microsoft.com/office/officeart/2005/8/layout/cycle1"/>
    <dgm:cxn modelId="{93013F7E-8533-4027-9442-D8F7ED92F481}" type="presParOf" srcId="{8032D52B-6148-4ED9-9CE0-CF4A61EBB33E}" destId="{F8FBA7D2-09A7-474E-9FE0-020B1F8DF6E7}" srcOrd="17" destOrd="0" presId="urn:microsoft.com/office/officeart/2005/8/layout/cycle1"/>
    <dgm:cxn modelId="{38629356-6C2F-40A7-8EDE-70CFA30D6E68}" type="presParOf" srcId="{8032D52B-6148-4ED9-9CE0-CF4A61EBB33E}" destId="{390A4BC6-075C-4D87-B890-59872F0A3780}" srcOrd="18" destOrd="0" presId="urn:microsoft.com/office/officeart/2005/8/layout/cycle1"/>
    <dgm:cxn modelId="{1099BD5D-912A-4A8A-B390-1C2F144BC2FC}" type="presParOf" srcId="{8032D52B-6148-4ED9-9CE0-CF4A61EBB33E}" destId="{712F1C42-1365-4E85-A023-652B269D324C}" srcOrd="19" destOrd="0" presId="urn:microsoft.com/office/officeart/2005/8/layout/cycle1"/>
    <dgm:cxn modelId="{A98780C6-2EF8-4068-80ED-84883D88687F}" type="presParOf" srcId="{8032D52B-6148-4ED9-9CE0-CF4A61EBB33E}" destId="{7DADEE45-C1C6-4164-A6B5-909D200345C4}" srcOrd="20" destOrd="0" presId="urn:microsoft.com/office/officeart/2005/8/layout/cycle1"/>
    <dgm:cxn modelId="{948CA6D4-3749-437D-8689-0C89C3289212}" type="presParOf" srcId="{8032D52B-6148-4ED9-9CE0-CF4A61EBB33E}" destId="{11C54650-B308-457A-9F39-6F53FA380212}" srcOrd="21" destOrd="0" presId="urn:microsoft.com/office/officeart/2005/8/layout/cycle1"/>
    <dgm:cxn modelId="{857CCFB2-E1C7-4E7A-86AD-DFEFAB63A430}" type="presParOf" srcId="{8032D52B-6148-4ED9-9CE0-CF4A61EBB33E}" destId="{C73E1E9B-D31A-499B-B459-DE94293DD075}" srcOrd="22" destOrd="0" presId="urn:microsoft.com/office/officeart/2005/8/layout/cycle1"/>
    <dgm:cxn modelId="{B443636D-BEDF-4799-90C3-28C23DEC76D3}" type="presParOf" srcId="{8032D52B-6148-4ED9-9CE0-CF4A61EBB33E}" destId="{931E3F08-FE44-403E-AD5B-4E8FCDCCA3D6}" srcOrd="23" destOrd="0" presId="urn:microsoft.com/office/officeart/2005/8/layout/cycle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0296A4-1D03-4353-A460-C9295D5F8B7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CB5F36-7703-44A9-AAF4-FC6C8B5B3ED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59DE-9EA2-4DE0-B133-4F19F290757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5262-6813-4A22-995D-6B6D88B3F44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35E1A-A1CB-4C91-B09B-4C199EA2D88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2ED43-D38C-4D2C-81C2-B960107272A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91DF9-C6E8-4E94-9355-55F443A478D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4F6DF-5D13-4170-A1CD-E31BF510D1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EA454-5E37-45F1-8926-693AB64001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2EA69-0C39-43A6-B450-137C54EE0DC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4C5F-D6B0-40BF-8BCD-29BD3E8F78A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03842-E482-44DC-92C5-1E05337019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162BC9F-423B-4FAA-A85E-23BF77E9E3E4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84033" cy="1219200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PA" b="1" dirty="0" smtClean="0"/>
              <a:t>Déficit Atencional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05000"/>
            <a:ext cx="8964488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s-PA" dirty="0" smtClean="0">
                <a:latin typeface="Aharoni" panose="02010803020104030203" pitchFamily="2" charset="-79"/>
                <a:cs typeface="Aharoni" panose="02010803020104030203" pitchFamily="2" charset="-79"/>
              </a:rPr>
              <a:t>Creado por: </a:t>
            </a:r>
          </a:p>
          <a:p>
            <a:pPr marL="0" indent="0" algn="ctr">
              <a:buNone/>
            </a:pPr>
            <a:r>
              <a:rPr lang="es-PA" dirty="0" smtClean="0">
                <a:latin typeface="Aharoni" panose="02010803020104030203" pitchFamily="2" charset="-79"/>
                <a:cs typeface="Aharoni" panose="02010803020104030203" pitchFamily="2" charset="-79"/>
              </a:rPr>
              <a:t> Lourdes Barreno </a:t>
            </a:r>
            <a:r>
              <a:rPr lang="es-PA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Huffman</a:t>
            </a:r>
            <a:endParaRPr lang="es-PA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s-PA" dirty="0" smtClean="0">
                <a:latin typeface="Aharoni" panose="02010803020104030203" pitchFamily="2" charset="-79"/>
                <a:cs typeface="Aharoni" panose="02010803020104030203" pitchFamily="2" charset="-79"/>
              </a:rPr>
              <a:t>Portal Educa Panam</a:t>
            </a:r>
            <a:r>
              <a:rPr lang="es-PA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á.</a:t>
            </a:r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22860"/>
            <a:ext cx="5328592" cy="306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94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" b="1" dirty="0" smtClean="0"/>
              <a:t>Aprendizaje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03648" y="1700808"/>
            <a:ext cx="4003377" cy="4824536"/>
          </a:xfrm>
        </p:spPr>
        <p:txBody>
          <a:bodyPr/>
          <a:lstStyle/>
          <a:p>
            <a:pPr algn="just"/>
            <a:r>
              <a:rPr lang="es-ES" sz="2400" dirty="0" smtClean="0"/>
              <a:t>Bajo rendimiento escolar.</a:t>
            </a:r>
          </a:p>
          <a:p>
            <a:pPr algn="just"/>
            <a:r>
              <a:rPr lang="es-ES" sz="2400" dirty="0" smtClean="0"/>
              <a:t>Dificultad perceptiva.</a:t>
            </a:r>
          </a:p>
          <a:p>
            <a:pPr algn="just"/>
            <a:r>
              <a:rPr lang="es-ES" sz="2400" dirty="0" smtClean="0"/>
              <a:t>Problemas en lectura, escritura y  cálculo. </a:t>
            </a:r>
          </a:p>
          <a:p>
            <a:pPr algn="just"/>
            <a:r>
              <a:rPr lang="es-ES" sz="2400" dirty="0" smtClean="0"/>
              <a:t>Dificultad para memorizar.</a:t>
            </a:r>
          </a:p>
          <a:p>
            <a:pPr algn="just"/>
            <a:r>
              <a:rPr lang="es-ES" sz="2400" dirty="0" smtClean="0"/>
              <a:t>Desobediencia.</a:t>
            </a:r>
          </a:p>
          <a:p>
            <a:pPr algn="just"/>
            <a:r>
              <a:rPr lang="es-ES" sz="2400" dirty="0" smtClean="0"/>
              <a:t>Inestables emocionalmente</a:t>
            </a:r>
            <a:r>
              <a:rPr lang="es-ES" dirty="0" smtClean="0"/>
              <a:t>.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76" y="1772816"/>
            <a:ext cx="3078641" cy="5105468"/>
          </a:xfrm>
        </p:spPr>
      </p:pic>
    </p:spTree>
    <p:extLst>
      <p:ext uri="{BB962C8B-B14F-4D97-AF65-F5344CB8AC3E}">
        <p14:creationId xmlns:p14="http://schemas.microsoft.com/office/powerpoint/2010/main" val="17248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980728"/>
            <a:ext cx="7351985" cy="771872"/>
          </a:xfr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 smtClean="0"/>
              <a:t>Desarrollo Socio emocional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5040559" cy="4608512"/>
          </a:xfrm>
        </p:spPr>
        <p:txBody>
          <a:bodyPr/>
          <a:lstStyle/>
          <a:p>
            <a:r>
              <a:rPr lang="es-ES" dirty="0" smtClean="0"/>
              <a:t>Necesidad de llamar la atención.</a:t>
            </a:r>
          </a:p>
          <a:p>
            <a:r>
              <a:rPr lang="es-ES" dirty="0" smtClean="0"/>
              <a:t>Dependencia de los adultos.</a:t>
            </a:r>
          </a:p>
          <a:p>
            <a:r>
              <a:rPr lang="es-ES" dirty="0" smtClean="0"/>
              <a:t>Baja tolerancia a la frustración.</a:t>
            </a:r>
          </a:p>
          <a:p>
            <a:r>
              <a:rPr lang="es-ES" dirty="0" smtClean="0"/>
              <a:t>Dificultad en Relaciones interpersonales.</a:t>
            </a:r>
          </a:p>
          <a:p>
            <a:r>
              <a:rPr lang="es-ES" dirty="0" smtClean="0"/>
              <a:t>Se afecta la autoestima.</a:t>
            </a:r>
          </a:p>
          <a:p>
            <a:endParaRPr lang="es-PA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24" y="2060848"/>
            <a:ext cx="369490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27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49" y="260648"/>
            <a:ext cx="8964487" cy="648072"/>
          </a:xfrm>
        </p:spPr>
        <p:txBody>
          <a:bodyPr/>
          <a:lstStyle/>
          <a:p>
            <a:pPr algn="ctr"/>
            <a:r>
              <a:rPr lang="es-ES" sz="2800" b="1" dirty="0" smtClean="0"/>
              <a:t>Trabajo con alumnos con TDAH</a:t>
            </a:r>
            <a:endParaRPr lang="es-PA" sz="2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079457"/>
              </p:ext>
            </p:extLst>
          </p:nvPr>
        </p:nvGraphicFramePr>
        <p:xfrm>
          <a:off x="0" y="980728"/>
          <a:ext cx="88924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087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800" b="1" dirty="0" smtClean="0"/>
              <a:t>Recursos y estrategias  que se debe utilizar el docente </a:t>
            </a:r>
            <a:endParaRPr lang="es-PA" sz="28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83803"/>
              </p:ext>
            </p:extLst>
          </p:nvPr>
        </p:nvGraphicFramePr>
        <p:xfrm>
          <a:off x="27296" y="980728"/>
          <a:ext cx="91167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0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66811591"/>
              </p:ext>
            </p:extLst>
          </p:nvPr>
        </p:nvGraphicFramePr>
        <p:xfrm>
          <a:off x="179512" y="15362"/>
          <a:ext cx="896448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0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4113" cy="13479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3200" dirty="0" smtClean="0"/>
              <a:t>Técnicas Comportamentales </a:t>
            </a:r>
            <a:r>
              <a:rPr lang="es-ES" sz="3200" dirty="0"/>
              <a:t>A</a:t>
            </a:r>
            <a:r>
              <a:rPr lang="es-ES" sz="3200" dirty="0" smtClean="0"/>
              <a:t>plicadas al Aula</a:t>
            </a:r>
            <a:endParaRPr lang="es-PA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765582"/>
              </p:ext>
            </p:extLst>
          </p:nvPr>
        </p:nvGraphicFramePr>
        <p:xfrm>
          <a:off x="179512" y="1905001"/>
          <a:ext cx="8856984" cy="418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7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Recomendaciones sugeridas</a:t>
            </a:r>
            <a:endParaRPr lang="es-PA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091003"/>
              </p:ext>
            </p:extLst>
          </p:nvPr>
        </p:nvGraphicFramePr>
        <p:xfrm>
          <a:off x="0" y="908720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91680" y="533400"/>
            <a:ext cx="6991945" cy="1219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s-ES" b="1" dirty="0" smtClean="0"/>
              <a:t>Definición de Déficit Atencional</a:t>
            </a:r>
            <a:endParaRPr lang="es-PA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899592" y="1905000"/>
            <a:ext cx="3744416" cy="4476328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/>
              <a:t>Es un trastorno donde se afecta la atención, concentración, el equilibrio emocional.</a:t>
            </a:r>
          </a:p>
          <a:p>
            <a:pPr marL="0" indent="0" algn="just">
              <a:buNone/>
            </a:pPr>
            <a:r>
              <a:rPr lang="es-ES" sz="2400" dirty="0" smtClean="0"/>
              <a:t>El déficit atencional puede presentarse con hiperactividad o </a:t>
            </a:r>
            <a:r>
              <a:rPr lang="es-ES" sz="2400" dirty="0" err="1" smtClean="0"/>
              <a:t>hipoactividad</a:t>
            </a:r>
            <a:r>
              <a:rPr lang="es-ES" sz="2400" dirty="0" smtClean="0"/>
              <a:t>. Los </a:t>
            </a:r>
            <a:r>
              <a:rPr lang="es-ES" sz="2400" dirty="0" err="1" smtClean="0"/>
              <a:t>hipoactivos</a:t>
            </a:r>
            <a:r>
              <a:rPr lang="es-ES" sz="2400" dirty="0" smtClean="0"/>
              <a:t> son muy tranquilos y los hiperactivos demasiado inquietos</a:t>
            </a:r>
            <a:r>
              <a:rPr lang="es-ES" dirty="0" smtClean="0"/>
              <a:t>.</a:t>
            </a:r>
            <a:endParaRPr lang="es-PA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964565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6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s-ES" dirty="0" smtClean="0"/>
              <a:t>Subtipos del TDAH</a:t>
            </a:r>
            <a:endParaRPr lang="es-PA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971600" y="1905000"/>
            <a:ext cx="4435425" cy="4221163"/>
          </a:xfrm>
        </p:spPr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Char char=""/>
              <a:defRPr/>
            </a:pPr>
            <a:r>
              <a:rPr lang="es-ES" sz="2200" b="1" kern="1200" dirty="0">
                <a:solidFill>
                  <a:srgbClr val="FF3399"/>
                </a:solidFill>
                <a:latin typeface="Franklin Gothic Book"/>
              </a:rPr>
              <a:t>Combinado</a:t>
            </a:r>
            <a:r>
              <a:rPr lang="es-ES" sz="2200" kern="1200" dirty="0">
                <a:solidFill>
                  <a:srgbClr val="04617B"/>
                </a:solidFill>
                <a:latin typeface="Franklin Gothic Book"/>
              </a:rPr>
              <a:t>: impulsividad, hiperactividad, inatención y distracción. Es el más frecuente</a:t>
            </a:r>
            <a:r>
              <a:rPr lang="es-ES" sz="2200" kern="1200" dirty="0" smtClean="0">
                <a:solidFill>
                  <a:srgbClr val="04617B"/>
                </a:solidFill>
                <a:latin typeface="Franklin Gothic Book"/>
              </a:rPr>
              <a:t>.</a:t>
            </a:r>
          </a:p>
          <a:p>
            <a:pPr marL="0" lvl="0" indent="0" fontAlgn="auto">
              <a:lnSpc>
                <a:spcPct val="90000"/>
              </a:lnSpc>
              <a:spcAft>
                <a:spcPts val="0"/>
              </a:spcAft>
              <a:buClr>
                <a:srgbClr val="0F6FC6"/>
              </a:buClr>
              <a:buSzPct val="70000"/>
              <a:buNone/>
              <a:defRPr/>
            </a:pPr>
            <a:endParaRPr lang="es-ES" sz="2200" kern="1200" dirty="0">
              <a:solidFill>
                <a:srgbClr val="04617B"/>
              </a:solidFill>
              <a:latin typeface="Franklin Gothic Book"/>
            </a:endParaRPr>
          </a:p>
          <a:p>
            <a:pPr lvl="0" fontAlgn="auto">
              <a:lnSpc>
                <a:spcPct val="90000"/>
              </a:lnSpc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Char char=""/>
              <a:defRPr/>
            </a:pPr>
            <a:r>
              <a:rPr lang="es-ES" sz="2200" b="1" kern="1200" dirty="0">
                <a:solidFill>
                  <a:srgbClr val="990000"/>
                </a:solidFill>
                <a:latin typeface="Franklin Gothic Book"/>
              </a:rPr>
              <a:t>Predominio impulsivo</a:t>
            </a:r>
            <a:r>
              <a:rPr lang="es-ES" sz="2200" kern="1200" dirty="0">
                <a:solidFill>
                  <a:srgbClr val="04617B"/>
                </a:solidFill>
                <a:latin typeface="Franklin Gothic Book"/>
              </a:rPr>
              <a:t>: impulsividad e hiperactividad, sin falta de atención ni distracción. El menos frecuente</a:t>
            </a:r>
            <a:r>
              <a:rPr lang="es-ES" sz="2200" kern="1200" dirty="0" smtClean="0">
                <a:solidFill>
                  <a:srgbClr val="04617B"/>
                </a:solidFill>
                <a:latin typeface="Franklin Gothic Book"/>
              </a:rPr>
              <a:t>.</a:t>
            </a:r>
          </a:p>
          <a:p>
            <a:pPr marL="0" lvl="0" indent="0" fontAlgn="auto">
              <a:lnSpc>
                <a:spcPct val="90000"/>
              </a:lnSpc>
              <a:spcAft>
                <a:spcPts val="0"/>
              </a:spcAft>
              <a:buClr>
                <a:srgbClr val="0F6FC6"/>
              </a:buClr>
              <a:buSzPct val="70000"/>
              <a:buNone/>
              <a:defRPr/>
            </a:pPr>
            <a:endParaRPr lang="es-ES" sz="2200" kern="1200" dirty="0">
              <a:solidFill>
                <a:srgbClr val="04617B"/>
              </a:solidFill>
              <a:latin typeface="Franklin Gothic Book"/>
            </a:endParaRPr>
          </a:p>
          <a:p>
            <a:pPr lvl="0" fontAlgn="auto">
              <a:lnSpc>
                <a:spcPct val="90000"/>
              </a:lnSpc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Char char=""/>
              <a:defRPr/>
            </a:pPr>
            <a:r>
              <a:rPr lang="es-ES" sz="2200" b="1" kern="1200" dirty="0">
                <a:solidFill>
                  <a:srgbClr val="339966"/>
                </a:solidFill>
                <a:latin typeface="Franklin Gothic Book"/>
              </a:rPr>
              <a:t>Predominio inatento</a:t>
            </a:r>
            <a:r>
              <a:rPr lang="es-ES" sz="2200" b="1" kern="1200" dirty="0">
                <a:solidFill>
                  <a:srgbClr val="04617B"/>
                </a:solidFill>
                <a:latin typeface="Franklin Gothic Book"/>
              </a:rPr>
              <a:t> </a:t>
            </a:r>
          </a:p>
          <a:p>
            <a:pPr lvl="0" fontAlgn="auto">
              <a:lnSpc>
                <a:spcPct val="90000"/>
              </a:lnSpc>
              <a:spcAft>
                <a:spcPts val="0"/>
              </a:spcAft>
              <a:buClr>
                <a:srgbClr val="0F6FC6"/>
              </a:buClr>
              <a:buSzPct val="70000"/>
              <a:buNone/>
              <a:defRPr/>
            </a:pPr>
            <a:r>
              <a:rPr lang="es-ES" sz="2200" kern="1200" dirty="0">
                <a:solidFill>
                  <a:srgbClr val="04617B"/>
                </a:solidFill>
                <a:latin typeface="Franklin Gothic Book"/>
              </a:rPr>
              <a:t>    (TDA): inatención y distracción, sin hiperactividad</a:t>
            </a:r>
            <a:endParaRPr lang="es-PA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25" y="2016093"/>
            <a:ext cx="3124200" cy="3998976"/>
          </a:xfrm>
        </p:spPr>
      </p:pic>
    </p:spTree>
    <p:extLst>
      <p:ext uri="{BB962C8B-B14F-4D97-AF65-F5344CB8AC3E}">
        <p14:creationId xmlns:p14="http://schemas.microsoft.com/office/powerpoint/2010/main" val="27535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s-ES" b="1" dirty="0" smtClean="0"/>
              <a:t>Causas del TDAH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05000"/>
            <a:ext cx="8288089" cy="4221163"/>
          </a:xfrm>
        </p:spPr>
        <p:txBody>
          <a:bodyPr/>
          <a:lstStyle/>
          <a:p>
            <a:pPr marL="0" indent="0" algn="just">
              <a:buNone/>
            </a:pPr>
            <a:r>
              <a:rPr lang="es-ES" sz="3200" dirty="0" smtClean="0"/>
              <a:t>Causa neurobiológica  (del cerebro) niveles bajos en dopamina y noradrenalina).</a:t>
            </a:r>
          </a:p>
          <a:p>
            <a:pPr marL="0" indent="0" algn="just">
              <a:buNone/>
            </a:pPr>
            <a:endParaRPr lang="es-ES" sz="3200" dirty="0" smtClean="0"/>
          </a:p>
          <a:p>
            <a:pPr marL="0" indent="0" algn="just">
              <a:buNone/>
            </a:pPr>
            <a:r>
              <a:rPr lang="es-ES" sz="3200" dirty="0" smtClean="0">
                <a:solidFill>
                  <a:schemeClr val="tx1"/>
                </a:solidFill>
                <a:latin typeface="Verdana" pitchFamily="34" charset="0"/>
              </a:rPr>
              <a:t>Esta disfunción afecta a las zonas del cerebro encargadas de la atención y las tareas ejecutivas de inhibición y autocontrol, así como al movimiento</a:t>
            </a:r>
            <a:r>
              <a:rPr lang="es-ES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0636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476672"/>
            <a:ext cx="6399212" cy="12192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s-ES" b="1" dirty="0"/>
              <a:t>D</a:t>
            </a:r>
            <a:r>
              <a:rPr lang="es-ES" b="1" dirty="0" smtClean="0"/>
              <a:t>éficit atencional</a:t>
            </a:r>
            <a:endParaRPr lang="es-PA" b="1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1"/>
            <a:ext cx="2686645" cy="411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08104" y="1905001"/>
            <a:ext cx="3175521" cy="4188296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¿ Hiperactivos, desatentos o impulsivos?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¿Cuál de ellos?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346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L</a:t>
            </a:r>
            <a:r>
              <a:rPr lang="es-ES" b="1" dirty="0" smtClean="0">
                <a:solidFill>
                  <a:schemeClr val="tx1"/>
                </a:solidFill>
              </a:rPr>
              <a:t>a Hiperactividad</a:t>
            </a:r>
            <a:endParaRPr lang="es-PA" b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899592" y="1905000"/>
            <a:ext cx="3960439" cy="440432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Es un trastorno neurológico que afecta la atención, comportamiento y aprendizaje, entre otros aspectos y se caracteriza por una excesiva actividad motora.</a:t>
            </a:r>
            <a:endParaRPr lang="es-PA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05000"/>
            <a:ext cx="2956743" cy="4617343"/>
          </a:xfrm>
        </p:spPr>
      </p:pic>
    </p:spTree>
    <p:extLst>
      <p:ext uri="{BB962C8B-B14F-4D97-AF65-F5344CB8AC3E}">
        <p14:creationId xmlns:p14="http://schemas.microsoft.com/office/powerpoint/2010/main" val="10103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</a:t>
            </a:r>
            <a:r>
              <a:rPr lang="es-ES" b="1" dirty="0" smtClean="0"/>
              <a:t>aracterísticas de la Hiperactividad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3" y="1916832"/>
            <a:ext cx="6336704" cy="4209331"/>
          </a:xfrm>
        </p:spPr>
        <p:txBody>
          <a:bodyPr/>
          <a:lstStyle/>
          <a:p>
            <a:pPr marL="0" indent="0">
              <a:buNone/>
            </a:pPr>
            <a:r>
              <a:rPr lang="es-ES" sz="3600" b="1" dirty="0" smtClean="0"/>
              <a:t>Atención:</a:t>
            </a:r>
          </a:p>
          <a:p>
            <a:pPr algn="just"/>
            <a:r>
              <a:rPr lang="es-ES" sz="3200" dirty="0" smtClean="0"/>
              <a:t>Falta de atención a los detalles, distracción, dificultades para seguir </a:t>
            </a:r>
            <a:r>
              <a:rPr lang="es-ES" sz="3200" dirty="0"/>
              <a:t>ó</a:t>
            </a:r>
            <a:r>
              <a:rPr lang="es-ES" sz="3200" dirty="0" smtClean="0"/>
              <a:t>rdenes y organizarse, no terminan sus trabajos, cometen errores.</a:t>
            </a:r>
            <a:endParaRPr lang="es-ES" sz="3200" b="1" dirty="0" smtClean="0"/>
          </a:p>
          <a:p>
            <a:pPr marL="0" indent="0" algn="just">
              <a:buNone/>
            </a:pPr>
            <a:endParaRPr lang="es-ES" sz="3200" b="1" dirty="0" smtClean="0"/>
          </a:p>
          <a:p>
            <a:endParaRPr lang="es-PA" dirty="0"/>
          </a:p>
        </p:txBody>
      </p:sp>
      <p:pic>
        <p:nvPicPr>
          <p:cNvPr id="12290" name="Picture 2" descr="C:\Documents and Settings\admin\Escritorio\niñ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09878"/>
            <a:ext cx="2232248" cy="384008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/>
              <a:t>Impulsividad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4464496" cy="5013176"/>
          </a:xfrm>
        </p:spPr>
        <p:txBody>
          <a:bodyPr/>
          <a:lstStyle/>
          <a:p>
            <a:pPr algn="just"/>
            <a:r>
              <a:rPr lang="es-ES" dirty="0" smtClean="0"/>
              <a:t>Actúa de forma inmediata sin pensar las consecuencias.</a:t>
            </a:r>
          </a:p>
          <a:p>
            <a:pPr algn="just"/>
            <a:r>
              <a:rPr lang="es-ES" dirty="0" smtClean="0"/>
              <a:t>Inquietud constante.</a:t>
            </a:r>
          </a:p>
          <a:p>
            <a:pPr algn="just"/>
            <a:r>
              <a:rPr lang="es-ES" dirty="0" smtClean="0"/>
              <a:t>Hablar de forma excesiva.</a:t>
            </a:r>
          </a:p>
          <a:p>
            <a:pPr algn="just"/>
            <a:r>
              <a:rPr lang="es-ES" dirty="0" smtClean="0"/>
              <a:t>Dificultad para resolver problemas</a:t>
            </a:r>
            <a:r>
              <a:rPr lang="es-ES" sz="2400" dirty="0" smtClean="0"/>
              <a:t>.</a:t>
            </a:r>
            <a:endParaRPr lang="es-PA" sz="2400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71" y="1916832"/>
            <a:ext cx="3530742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39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" b="1" dirty="0" smtClean="0"/>
              <a:t>Comportamiento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Imprevisible</a:t>
            </a:r>
          </a:p>
          <a:p>
            <a:r>
              <a:rPr lang="es-ES" dirty="0" smtClean="0"/>
              <a:t>Inmaduro</a:t>
            </a:r>
          </a:p>
          <a:p>
            <a:r>
              <a:rPr lang="es-ES" dirty="0" smtClean="0"/>
              <a:t>Inapropiado</a:t>
            </a:r>
          </a:p>
          <a:p>
            <a:r>
              <a:rPr lang="es-ES" dirty="0" smtClean="0"/>
              <a:t>Traviesos</a:t>
            </a:r>
          </a:p>
          <a:p>
            <a:r>
              <a:rPr lang="es-ES" dirty="0" smtClean="0"/>
              <a:t>Agresivos.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43" y="1844823"/>
            <a:ext cx="3981981" cy="41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9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reloj de tictac">
  <a:themeElements>
    <a:clrScheme name="Tema de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Tema de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580</Words>
  <Application>Microsoft Office PowerPoint</Application>
  <PresentationFormat>Presentación en pantalla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Plantilla de diseño de reloj de tictac</vt:lpstr>
      <vt:lpstr>Déficit Atencional</vt:lpstr>
      <vt:lpstr>Definición de Déficit Atencional</vt:lpstr>
      <vt:lpstr>Subtipos del TDAH</vt:lpstr>
      <vt:lpstr>Causas del TDAH</vt:lpstr>
      <vt:lpstr>Déficit atencional</vt:lpstr>
      <vt:lpstr>La Hiperactividad</vt:lpstr>
      <vt:lpstr>Características de la Hiperactividad</vt:lpstr>
      <vt:lpstr>Impulsividad</vt:lpstr>
      <vt:lpstr>Comportamiento</vt:lpstr>
      <vt:lpstr>Aprendizaje</vt:lpstr>
      <vt:lpstr>Desarrollo Socio emocional</vt:lpstr>
      <vt:lpstr>Trabajo con alumnos con TDAH</vt:lpstr>
      <vt:lpstr>Recursos y estrategias  que se debe utilizar el docente </vt:lpstr>
      <vt:lpstr>Presentación de PowerPoint</vt:lpstr>
      <vt:lpstr>Técnicas Comportamentales Aplicadas al Aula</vt:lpstr>
      <vt:lpstr>Recomendaciones sugeridas</vt:lpstr>
    </vt:vector>
  </TitlesOfParts>
  <Company>meduca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DÉFICIT ATENCIONAL</dc:title>
  <dc:creator>portal-15</dc:creator>
  <cp:lastModifiedBy>Portal_A</cp:lastModifiedBy>
  <cp:revision>38</cp:revision>
  <dcterms:created xsi:type="dcterms:W3CDTF">2015-10-23T13:24:31Z</dcterms:created>
  <dcterms:modified xsi:type="dcterms:W3CDTF">2016-05-24T15:10:39Z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TC011594423082</vt:lpwstr>
  </property>
</Properties>
</file>