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61A99F1-14EC-42E2-85D1-286E0CC47866}" type="datetimeFigureOut">
              <a:rPr lang="es-PA" smtClean="0"/>
              <a:t>11/25/2011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98BAA4D-02A9-413D-9E00-7A0F30C782BA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NUMEROS%20ABSURDOS-DAYSI%20JACKSON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2276872"/>
            <a:ext cx="6768752" cy="1037977"/>
          </a:xfrm>
        </p:spPr>
        <p:txBody>
          <a:bodyPr>
            <a:normAutofit fontScale="90000"/>
          </a:bodyPr>
          <a:lstStyle/>
          <a:p>
            <a:r>
              <a:rPr lang="es-PA" sz="3200" b="1" dirty="0" smtClean="0">
                <a:latin typeface="Arial" pitchFamily="34" charset="0"/>
                <a:cs typeface="Arial" pitchFamily="34" charset="0"/>
              </a:rPr>
              <a:t>PLANEACIÓN</a:t>
            </a:r>
            <a:r>
              <a:rPr lang="es-PA" sz="3200" b="1" dirty="0" smtClean="0"/>
              <a:t> </a:t>
            </a:r>
            <a:r>
              <a:rPr lang="es-PA" sz="3200" b="1" dirty="0" smtClean="0">
                <a:latin typeface="Arial" pitchFamily="34" charset="0"/>
                <a:cs typeface="Arial" pitchFamily="34" charset="0"/>
              </a:rPr>
              <a:t>DE LA ACTIVIDAD DE APRENDIZAJE</a:t>
            </a:r>
            <a:endParaRPr lang="es-P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2137792"/>
          </a:xfrm>
        </p:spPr>
        <p:txBody>
          <a:bodyPr>
            <a:normAutofit fontScale="70000" lnSpcReduction="20000"/>
          </a:bodyPr>
          <a:lstStyle/>
          <a:p>
            <a:endParaRPr lang="es-PA" sz="2400" dirty="0" smtClean="0"/>
          </a:p>
          <a:p>
            <a:endParaRPr lang="es-PA" sz="2400" dirty="0" smtClean="0"/>
          </a:p>
          <a:p>
            <a:endParaRPr lang="es-PA" sz="2400" dirty="0"/>
          </a:p>
          <a:p>
            <a:endParaRPr lang="es-PA" sz="2400" dirty="0" smtClean="0"/>
          </a:p>
          <a:p>
            <a:endParaRPr lang="es-PA" sz="2400" dirty="0"/>
          </a:p>
          <a:p>
            <a:pPr algn="r"/>
            <a:r>
              <a:rPr lang="es-PA" sz="2400" dirty="0" smtClean="0"/>
              <a:t>Autora: Daysi Jackson</a:t>
            </a:r>
          </a:p>
          <a:p>
            <a:pPr algn="r"/>
            <a:r>
              <a:rPr lang="es-PA" sz="2400" dirty="0" smtClean="0"/>
              <a:t>Escuela: CEBG Jerónimo De La Ossa</a:t>
            </a:r>
          </a:p>
          <a:p>
            <a:pPr algn="r"/>
            <a:r>
              <a:rPr lang="es-PA" sz="2400" dirty="0" smtClean="0"/>
              <a:t>San Miguelito</a:t>
            </a:r>
          </a:p>
        </p:txBody>
      </p:sp>
    </p:spTree>
    <p:extLst>
      <p:ext uri="{BB962C8B-B14F-4D97-AF65-F5344CB8AC3E}">
        <p14:creationId xmlns:p14="http://schemas.microsoft.com/office/powerpoint/2010/main" val="42796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2132856"/>
            <a:ext cx="66247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3200" dirty="0" smtClean="0"/>
              <a:t>“</a:t>
            </a:r>
            <a:r>
              <a:rPr lang="es-PA" sz="3200" i="1" dirty="0" smtClean="0">
                <a:latin typeface="Arial" pitchFamily="34" charset="0"/>
                <a:cs typeface="Arial" pitchFamily="34" charset="0"/>
              </a:rPr>
              <a:t>El número reside en todo lo que es conocido. Sin él es imposible pensar nada ni conocer nada.”</a:t>
            </a:r>
          </a:p>
          <a:p>
            <a:pPr algn="r"/>
            <a:r>
              <a:rPr lang="es-PA" sz="3200" i="1" dirty="0" err="1" smtClean="0">
                <a:latin typeface="Arial" pitchFamily="34" charset="0"/>
                <a:cs typeface="Arial" pitchFamily="34" charset="0"/>
              </a:rPr>
              <a:t>Filolao</a:t>
            </a:r>
            <a:endParaRPr lang="es-PA" sz="32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22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sz="3200" b="1" smtClean="0">
                <a:hlinkClick r:id="rId2" action="ppaction://hlinkfile"/>
              </a:rPr>
              <a:t>FICHA</a:t>
            </a:r>
            <a:r>
              <a:rPr lang="es-PA" sz="3200" b="1" smtClean="0"/>
              <a:t> </a:t>
            </a:r>
            <a:r>
              <a:rPr lang="es-PA" sz="3200" b="1" dirty="0" smtClean="0"/>
              <a:t>TÉCNICA</a:t>
            </a:r>
            <a:endParaRPr lang="es-PA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5656" y="1772816"/>
            <a:ext cx="6196405" cy="360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A" dirty="0"/>
              <a:t>Grado: </a:t>
            </a:r>
            <a:r>
              <a:rPr lang="es-PA" dirty="0" smtClean="0"/>
              <a:t>7</a:t>
            </a:r>
          </a:p>
          <a:p>
            <a:pPr marL="0" indent="0">
              <a:buNone/>
            </a:pPr>
            <a:r>
              <a:rPr lang="es-PA" dirty="0" smtClean="0"/>
              <a:t>Título</a:t>
            </a:r>
            <a:r>
              <a:rPr lang="es-PA" dirty="0"/>
              <a:t>: Números absurdos … números deudos ¿Quiénes son estos números</a:t>
            </a:r>
            <a:r>
              <a:rPr lang="es-PA" dirty="0" smtClean="0"/>
              <a:t>?</a:t>
            </a:r>
            <a:endParaRPr lang="es-PA" dirty="0"/>
          </a:p>
          <a:p>
            <a:pPr marL="0" indent="0">
              <a:buNone/>
            </a:pPr>
            <a:r>
              <a:rPr lang="es-PA" dirty="0"/>
              <a:t>Objetivo: Aplica los códigos y sistemas de numeración con sus propiedades para que le permita analizar, interpretar, comprender y valorizar situaciones y problemas de la vida cotidiana.</a:t>
            </a:r>
            <a:endParaRPr lang="es-PA" dirty="0" smtClean="0"/>
          </a:p>
          <a:p>
            <a:pPr marL="0" indent="0">
              <a:buNone/>
            </a:pP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17816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MUCHAS GRACIAS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37253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82</TotalTime>
  <Words>92</Words>
  <Application>Microsoft Office PowerPoint</Application>
  <PresentationFormat>Presentación en pantalla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Chincheta</vt:lpstr>
      <vt:lpstr>PLANEACIÓN DE LA ACTIVIDAD DE APRENDIZAJE</vt:lpstr>
      <vt:lpstr>Presentación de PowerPoint</vt:lpstr>
      <vt:lpstr>FICHA TÉCNICA</vt:lpstr>
      <vt:lpstr>MUCHAS 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PLANEACIÓN DE LA ACTIVIDAD DE APRENDIZAJE</dc:title>
  <dc:creator>meduca</dc:creator>
  <cp:lastModifiedBy>Estudiante</cp:lastModifiedBy>
  <cp:revision>7</cp:revision>
  <dcterms:created xsi:type="dcterms:W3CDTF">2011-11-24T17:13:11Z</dcterms:created>
  <dcterms:modified xsi:type="dcterms:W3CDTF">2011-11-25T19:07:23Z</dcterms:modified>
</cp:coreProperties>
</file>