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7" r:id="rId2"/>
    <p:sldId id="300" r:id="rId3"/>
    <p:sldId id="264" r:id="rId4"/>
    <p:sldId id="278" r:id="rId5"/>
    <p:sldId id="301" r:id="rId6"/>
    <p:sldId id="302" r:id="rId7"/>
    <p:sldId id="305" r:id="rId8"/>
    <p:sldId id="266" r:id="rId9"/>
    <p:sldId id="268" r:id="rId10"/>
    <p:sldId id="303" r:id="rId11"/>
    <p:sldId id="308" r:id="rId12"/>
    <p:sldId id="263" r:id="rId13"/>
    <p:sldId id="304" r:id="rId1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96B53-CFBC-4AD6-82EB-7A3CEE75FAB5}" type="datetimeFigureOut">
              <a:rPr lang="es-PA" smtClean="0"/>
              <a:t>06/27/2016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CF1C-F4C2-4388-863C-06877AB30B1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0095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74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4" y="4421098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3F2283-862C-4A91-8BBF-AA972767AE0B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84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84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FE98A2-AA1E-4336-A090-4B55EBF54815}" type="slidenum">
              <a:rPr lang="es-PA" smtClean="0">
                <a:solidFill>
                  <a:srgbClr val="629DD1"/>
                </a:solidFill>
              </a:rPr>
              <a:pPr/>
              <a:t>‹Nº›</a:t>
            </a:fld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D1C2-0469-4E0F-8B33-C1D7E6AEEF56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5722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9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59E-67CD-4DD5-A93B-9B60BDBCBA3C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0609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7974-DD58-4A97-B339-E27ACC8E600D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03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18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EA7-CB30-491A-B8ED-B91117E82D6E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8193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0AF6-62CD-4953-A37F-B507848332CE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1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6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12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E2BE-3DCF-417A-A7DD-86E11C482E60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9362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FAB2-537F-4018-A93A-F21DF903E6A8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1349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712-FA6A-4141-89FE-B66C5D1AEB5A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6777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6108-BA93-49EA-9AFA-AA7773880C65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901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53"/>
            <a:ext cx="3493664" cy="365125"/>
          </a:xfrm>
        </p:spPr>
        <p:txBody>
          <a:bodyPr>
            <a:normAutofit/>
          </a:bodyPr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52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3405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901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7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106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8700-B1BA-4AF2-8861-8032AAF24870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53"/>
            <a:ext cx="3493664" cy="365125"/>
          </a:xfrm>
        </p:spPr>
        <p:txBody>
          <a:bodyPr>
            <a:normAutofit/>
          </a:bodyPr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539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505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01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13E6F5-9D2F-47C2-90D3-76462177541E}" type="datetime1">
              <a:rPr lang="es-PA" smtClean="0"/>
              <a:t>06/27/2016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78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09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FE98A2-AA1E-4336-A090-4B55EBF5481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036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PA" b="1" dirty="0" smtClean="0"/>
              <a:t>TEORÍA SOCIO HISTÓRICA DE  LEV VYGOTSKY</a:t>
            </a:r>
            <a:endParaRPr lang="es-PA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sz="2400" b="1" dirty="0" smtClean="0"/>
              <a:t>PORTAL EDUCA PANAMÁ</a:t>
            </a:r>
            <a:r>
              <a:rPr lang="es-PA" dirty="0" smtClean="0"/>
              <a:t>.</a:t>
            </a:r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69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936104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dirty="0" smtClean="0"/>
              <a:t>El Lenguaje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2420888"/>
            <a:ext cx="3241552" cy="33855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P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 el lenguaje está relacionado al pensamiento, es decir a un proceso </a:t>
            </a:r>
            <a:r>
              <a:rPr lang="es-P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mental.</a:t>
            </a:r>
            <a:endParaRPr lang="es-P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394661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b="1" dirty="0" smtClean="0"/>
              <a:t>Teoría de Piaget y Vygotsky</a:t>
            </a:r>
            <a:endParaRPr lang="es-PA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chemeClr val="bg1"/>
                </a:solidFill>
              </a:rPr>
              <a:t>Diferencias</a:t>
            </a:r>
            <a:endParaRPr lang="es-PA" sz="3200" b="1" dirty="0">
              <a:solidFill>
                <a:schemeClr val="bg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" y="-9428"/>
            <a:ext cx="447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7242" y="620688"/>
            <a:ext cx="3826768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dirty="0" smtClean="0"/>
              <a:t>PARA VYGOTSKY EL CONOCIMIENTO </a:t>
            </a:r>
            <a:endParaRPr lang="es-PA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17240" y="1916833"/>
            <a:ext cx="3754760" cy="44253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Se fundamenta el la interacción social.</a:t>
            </a:r>
            <a:endParaRPr lang="es-P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El lenguaje</a:t>
            </a:r>
            <a:endParaRPr lang="es-P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La lectura</a:t>
            </a:r>
            <a:endParaRPr lang="es-P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La escritura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Los cálculos.</a:t>
            </a:r>
            <a:endParaRPr lang="es-P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/>
              <a:t>Manipulación de objetos.</a:t>
            </a:r>
            <a:endParaRPr lang="es-PA" dirty="0" smtClean="0"/>
          </a:p>
          <a:p>
            <a:pPr marL="0" indent="0">
              <a:buNone/>
            </a:pPr>
            <a:endParaRPr lang="es-PA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75476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A" sz="3600" dirty="0" smtClean="0">
                <a:solidFill>
                  <a:schemeClr val="tx1"/>
                </a:solidFill>
              </a:rPr>
              <a:t>PARA PIAGET EL CONOCIMIENTO </a:t>
            </a:r>
            <a:endParaRPr lang="es-PA" sz="3600" dirty="0">
              <a:solidFill>
                <a:schemeClr val="tx1"/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860034" y="1988841"/>
            <a:ext cx="3754760" cy="428133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es-P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Es un proceso  constructivo.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Calcular.</a:t>
            </a:r>
            <a:endParaRPr lang="es-PA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Analizar</a:t>
            </a:r>
            <a:endParaRPr lang="es-PA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Comparar</a:t>
            </a:r>
            <a:endParaRPr lang="es-PA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Ordenar</a:t>
            </a:r>
            <a:endParaRPr lang="es-PA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Clasificar</a:t>
            </a:r>
            <a:endParaRPr lang="es-PA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Escuchar música.</a:t>
            </a:r>
            <a:endParaRPr lang="es-PA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s-PA" dirty="0" smtClean="0"/>
          </a:p>
          <a:p>
            <a:pPr>
              <a:buFont typeface="Wingdings" panose="05000000000000000000" pitchFamily="2" charset="2"/>
              <a:buChar char="Ø"/>
            </a:pPr>
            <a:endParaRPr lang="es-PA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67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b="1" dirty="0" smtClean="0"/>
              <a:t>Estrategias para enseñar según </a:t>
            </a:r>
            <a:r>
              <a:rPr lang="es-PA" b="1" dirty="0" err="1" smtClean="0"/>
              <a:t>Vigotsky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PA" dirty="0" smtClean="0"/>
              <a:t>Promover el diálogo y la comunicación en los alumnos; ya que el lenguaje es una herramienta poderosa en el desarrollo  humano.</a:t>
            </a:r>
          </a:p>
          <a:p>
            <a:r>
              <a:rPr lang="es-PA" dirty="0" smtClean="0"/>
              <a:t>El trabajo colaborativo es esencial y permite poner en práctica las diversas habilidades del ser humano al trabajar en equipo.</a:t>
            </a:r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8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aproximación a la teoría socio histórica de </a:t>
            </a:r>
            <a:r>
              <a:rPr lang="es-PA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PA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ygotsky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92965"/>
            <a:ext cx="6552728" cy="3931636"/>
          </a:xfrm>
          <a:solidFill>
            <a:srgbClr val="92D050"/>
          </a:solidFill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850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s-PA" b="1" dirty="0" smtClean="0"/>
              <a:t>La contribución de </a:t>
            </a:r>
            <a:r>
              <a:rPr lang="es-PA" b="1" dirty="0"/>
              <a:t>V</a:t>
            </a:r>
            <a:r>
              <a:rPr lang="es-PA" b="1" dirty="0" smtClean="0"/>
              <a:t>ygotsky 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492896"/>
            <a:ext cx="3888432" cy="3096343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A" sz="2800" dirty="0"/>
              <a:t>E</a:t>
            </a:r>
            <a:r>
              <a:rPr lang="es-PA" sz="2800" dirty="0" smtClean="0"/>
              <a:t>l</a:t>
            </a:r>
            <a:r>
              <a:rPr lang="es-PA" sz="2800" dirty="0" smtClean="0"/>
              <a:t> sujeto </a:t>
            </a:r>
            <a:r>
              <a:rPr lang="es-PA" sz="2800" dirty="0" smtClean="0"/>
              <a:t>es </a:t>
            </a:r>
            <a:r>
              <a:rPr lang="es-PA" sz="2800" dirty="0" smtClean="0"/>
              <a:t> un ser eminentemente social, y esto le permite desarrollar nuevos saberes</a:t>
            </a:r>
            <a:r>
              <a:rPr lang="es-PA" sz="3200" dirty="0" smtClean="0"/>
              <a:t>.</a:t>
            </a:r>
            <a:endParaRPr lang="es-PA" sz="32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353544" cy="4077072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091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24753"/>
            <a:ext cx="7632848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aprendizaje precede al desarrollo.  Vygotsky estaba convencido de que la asimilación de las actividades sociales y culturales eran la clave del desarrollo humano y que la asimilación era lo que distinguía a los hombres de los </a:t>
            </a:r>
            <a:r>
              <a:rPr lang="es-P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animales.</a:t>
            </a:r>
            <a:endParaRPr lang="es-P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3935270" cy="29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6480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Teoría de Vygotsky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501" y="1196753"/>
            <a:ext cx="6777317" cy="23762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PA" dirty="0" smtClean="0"/>
              <a:t>Para Vygotsky el aprendizaje y desarrollo establecen un vínculo.  El individuo responde a sus características genéticas propias del desarrollo para lograr aprender en medio del contexto sociocultural donde se desenvuelve.</a:t>
            </a:r>
            <a:endParaRPr lang="es-PA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4788024" cy="2872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024744" cy="973912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Teoría de </a:t>
            </a:r>
            <a:r>
              <a:rPr lang="es-PA" dirty="0" err="1">
                <a:solidFill>
                  <a:schemeClr val="tx1"/>
                </a:solidFill>
              </a:rPr>
              <a:t>Vigotsky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501" y="2323652"/>
            <a:ext cx="7128899" cy="3508977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 algn="just"/>
            <a:r>
              <a:rPr lang="es-PA" dirty="0" smtClean="0"/>
              <a:t>Es el precursor de la teoría sociocultural.  La persona no aprende aislada de la sociedad.  Es aquí donde interviene la zona de desarrollo próximo y la zona de desarrollo potencial. </a:t>
            </a:r>
          </a:p>
          <a:p>
            <a:pPr algn="just"/>
            <a:r>
              <a:rPr lang="es-PA" dirty="0" smtClean="0"/>
              <a:t> En la zona de </a:t>
            </a:r>
            <a:r>
              <a:rPr lang="es-PA" b="1" dirty="0" smtClean="0"/>
              <a:t>desarrollo potencial </a:t>
            </a:r>
            <a:r>
              <a:rPr lang="es-PA" dirty="0" smtClean="0"/>
              <a:t>el niño aprende por el mismo a través de una serie de actividades.</a:t>
            </a:r>
          </a:p>
          <a:p>
            <a:pPr algn="just"/>
            <a:r>
              <a:rPr lang="es-PA" dirty="0" smtClean="0"/>
              <a:t>En la zona de </a:t>
            </a:r>
            <a:r>
              <a:rPr lang="es-PA" b="1" dirty="0" smtClean="0"/>
              <a:t>desarrollo próximo</a:t>
            </a:r>
            <a:r>
              <a:rPr lang="es-PA" dirty="0" smtClean="0"/>
              <a:t>:  el niño aprende con la ayuda  e interacción con  otros. </a:t>
            </a:r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PA" b="1" dirty="0" smtClean="0"/>
              <a:t>El Andamiaje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501" y="1340769"/>
            <a:ext cx="6777317" cy="28083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PA" dirty="0" smtClean="0"/>
              <a:t>Mediante este proceso el niño adquiere el aprendizaje  a través de la guía de un adulto que le impulsas a ir más allá de la zona de desarrollo próximo.  Es decir, es un eslabón en que  el niño organiza una serie de conceptos que le permiten desarrollar procesos lógicos.</a:t>
            </a:r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61048"/>
            <a:ext cx="4104456" cy="3137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80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692705"/>
            <a:ext cx="7560840" cy="526297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PA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LA DOBLE </a:t>
            </a:r>
            <a:r>
              <a:rPr lang="es-P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</a:p>
          <a:p>
            <a:endParaRPr lang="es-P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“En el desarrollo cultural del niño toda función aparece dos veces: primero a nivel social, y más tarde, a nivel individual; primero entre personas (interpsicológica), y después, en el interior del propio niño (intrapsicológica). Esto puede aplicarse igualmente a la atención voluntaria, a la memoria lógica y a la formación de conceptos. Todas las funciones superiores se originan como relaciones entre seres </a:t>
            </a:r>
            <a:r>
              <a:rPr lang="es-P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s-P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(vygotsky, L. Pensamiento y Lenguaje .pag.94)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1" y="709518"/>
            <a:ext cx="727280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 es transmitido por los adultos a los niños, podemos decir que es el instrumento por </a:t>
            </a:r>
            <a:r>
              <a:rPr lang="es-P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r>
              <a:rPr lang="es-P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70" y="2203172"/>
            <a:ext cx="3312368" cy="39861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3172"/>
            <a:ext cx="3024336" cy="3960441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>
                <a:solidFill>
                  <a:srgbClr val="629DD1"/>
                </a:solidFill>
              </a:rPr>
              <a:t>Prof. Lourdes Priscillla Barreno Huffman</a:t>
            </a:r>
            <a:endParaRPr lang="es-PA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549</Words>
  <Application>Microsoft Office PowerPoint</Application>
  <PresentationFormat>Presentación en pantalla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TEORÍA SOCIO HISTÓRICA DE  LEV VYGOTSKY</vt:lpstr>
      <vt:lpstr>Una aproximación a la teoría socio histórica de Vygotsky</vt:lpstr>
      <vt:lpstr>La contribución de Vygotsky </vt:lpstr>
      <vt:lpstr>Presentación de PowerPoint</vt:lpstr>
      <vt:lpstr>Teoría de Vygotsky</vt:lpstr>
      <vt:lpstr>Teoría de Vigotsky</vt:lpstr>
      <vt:lpstr>El Andamiaje</vt:lpstr>
      <vt:lpstr>Presentación de PowerPoint</vt:lpstr>
      <vt:lpstr>Presentación de PowerPoint</vt:lpstr>
      <vt:lpstr>El Lenguaje</vt:lpstr>
      <vt:lpstr>Teoría de Piaget y Vygotsky</vt:lpstr>
      <vt:lpstr>PARA PIAGET EL CONOCIMIENTO </vt:lpstr>
      <vt:lpstr>Estrategias para enseñar según Vigotsky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APROXIMACIÓN A LA TEORÍA SOCIO HISTÓRICA DE VYGOTSKY</dc:title>
  <dc:creator>meduca</dc:creator>
  <cp:lastModifiedBy>Portal_A</cp:lastModifiedBy>
  <cp:revision>42</cp:revision>
  <dcterms:created xsi:type="dcterms:W3CDTF">2013-11-28T18:23:25Z</dcterms:created>
  <dcterms:modified xsi:type="dcterms:W3CDTF">2016-06-27T20:36:44Z</dcterms:modified>
</cp:coreProperties>
</file>