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docProps/core.xml" ContentType="application/vnd.openxmlformats-package.core-properties+xml"/>
  <Default Extension="mp4" ContentType="video/unknown"/>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56" r:id="rId2"/>
    <p:sldMasterId id="2147483768" r:id="rId3"/>
    <p:sldMasterId id="2147483780" r:id="rId4"/>
  </p:sldMasterIdLst>
  <p:notesMasterIdLst>
    <p:notesMasterId r:id="rId28"/>
  </p:notesMasterIdLst>
  <p:sldIdLst>
    <p:sldId id="256" r:id="rId5"/>
    <p:sldId id="257" r:id="rId6"/>
    <p:sldId id="258" r:id="rId7"/>
    <p:sldId id="259" r:id="rId8"/>
    <p:sldId id="268" r:id="rId9"/>
    <p:sldId id="260" r:id="rId10"/>
    <p:sldId id="261" r:id="rId11"/>
    <p:sldId id="262" r:id="rId12"/>
    <p:sldId id="270" r:id="rId13"/>
    <p:sldId id="263" r:id="rId14"/>
    <p:sldId id="269" r:id="rId15"/>
    <p:sldId id="271" r:id="rId16"/>
    <p:sldId id="264" r:id="rId17"/>
    <p:sldId id="272" r:id="rId18"/>
    <p:sldId id="265" r:id="rId19"/>
    <p:sldId id="266" r:id="rId20"/>
    <p:sldId id="267" r:id="rId21"/>
    <p:sldId id="274" r:id="rId22"/>
    <p:sldId id="277" r:id="rId23"/>
    <p:sldId id="278" r:id="rId24"/>
    <p:sldId id="273" r:id="rId25"/>
    <p:sldId id="275" r:id="rId26"/>
    <p:sldId id="276" r:id="rId27"/>
  </p:sldIdLst>
  <p:sldSz cx="9144000" cy="6858000" type="screen4x3"/>
  <p:notesSz cx="6858000" cy="9144000"/>
  <p:defaultText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08" y="-94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A"/>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1DA770-AB99-4988-806B-3B71603C10CC}" type="datetimeFigureOut">
              <a:rPr lang="es-PA" smtClean="0"/>
              <a:pPr/>
              <a:t>06/20/2011</a:t>
            </a:fld>
            <a:endParaRPr lang="es-PA"/>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PA"/>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A"/>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PA"/>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EFBE16-81C5-4642-B0EA-04F94262CA47}" type="slidenum">
              <a:rPr lang="es-PA" smtClean="0"/>
              <a:pPr/>
              <a:t>‹Nº›</a:t>
            </a:fld>
            <a:endParaRPr lang="es-PA"/>
          </a:p>
        </p:txBody>
      </p:sp>
    </p:spTree>
    <p:extLst>
      <p:ext uri="{BB962C8B-B14F-4D97-AF65-F5344CB8AC3E}">
        <p14:creationId xmlns="" xmlns:p14="http://schemas.microsoft.com/office/powerpoint/2010/main" val="4112893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A" dirty="0"/>
          </a:p>
        </p:txBody>
      </p:sp>
      <p:sp>
        <p:nvSpPr>
          <p:cNvPr id="4" name="3 Marcador de número de diapositiva"/>
          <p:cNvSpPr>
            <a:spLocks noGrp="1"/>
          </p:cNvSpPr>
          <p:nvPr>
            <p:ph type="sldNum" sz="quarter" idx="10"/>
          </p:nvPr>
        </p:nvSpPr>
        <p:spPr/>
        <p:txBody>
          <a:bodyPr/>
          <a:lstStyle/>
          <a:p>
            <a:fld id="{8FEFBE16-81C5-4642-B0EA-04F94262CA47}" type="slidenum">
              <a:rPr lang="es-PA" smtClean="0"/>
              <a:pPr/>
              <a:t>19</a:t>
            </a:fld>
            <a:endParaRPr lang="es-PA"/>
          </a:p>
        </p:txBody>
      </p:sp>
    </p:spTree>
    <p:extLst>
      <p:ext uri="{BB962C8B-B14F-4D97-AF65-F5344CB8AC3E}">
        <p14:creationId xmlns="" xmlns:p14="http://schemas.microsoft.com/office/powerpoint/2010/main" val="22802112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s-ES" smtClean="0"/>
              <a:t>Haga clic para modificar el estilo de título del patrón</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0DF324C6-B4F6-45AA-9D10-BD552B8AFD40}" type="datetimeFigureOut">
              <a:rPr lang="es-PA" smtClean="0"/>
              <a:pPr/>
              <a:t>06/20/2011</a:t>
            </a:fld>
            <a:endParaRPr lang="es-PA"/>
          </a:p>
        </p:txBody>
      </p:sp>
      <p:sp>
        <p:nvSpPr>
          <p:cNvPr id="5" name="Footer Placeholder 4"/>
          <p:cNvSpPr>
            <a:spLocks noGrp="1"/>
          </p:cNvSpPr>
          <p:nvPr>
            <p:ph type="ftr" sz="quarter" idx="11"/>
          </p:nvPr>
        </p:nvSpPr>
        <p:spPr>
          <a:xfrm>
            <a:off x="1174044" y="5357592"/>
            <a:ext cx="5034845" cy="365125"/>
          </a:xfrm>
        </p:spPr>
        <p:txBody>
          <a:bodyPr/>
          <a:lstStyle/>
          <a:p>
            <a:endParaRPr lang="es-PA"/>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D589FAA2-E65C-449F-9EB5-EBB3F673622F}" type="slidenum">
              <a:rPr lang="es-PA" smtClean="0"/>
              <a:pPr/>
              <a:t>‹Nº›</a:t>
            </a:fld>
            <a:endParaRPr lang="es-P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1"/>
          <p:cNvGrpSpPr/>
          <p:nvPr/>
        </p:nvGrpSpPr>
        <p:grpSpPr>
          <a:xfrm>
            <a:off x="0" y="0"/>
            <a:ext cx="9144000" cy="6400800"/>
            <a:chOff x="0" y="0"/>
            <a:chExt cx="9144000" cy="6400800"/>
          </a:xfrm>
        </p:grpSpPr>
        <p:sp>
          <p:nvSpPr>
            <p:cNvPr id="16" name="Rectangle 15"/>
            <p:cNvSpPr/>
            <p:nvPr/>
          </p:nvSpPr>
          <p:spPr>
            <a:xfrm>
              <a:off x="1828800" y="4572000"/>
              <a:ext cx="6858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10"/>
            <p:cNvGrpSpPr/>
            <p:nvPr/>
          </p:nvGrpSpPr>
          <p:grpSpPr>
            <a:xfrm>
              <a:off x="0" y="0"/>
              <a:ext cx="9144000" cy="6400800"/>
              <a:chOff x="0" y="0"/>
              <a:chExt cx="9144000" cy="6400800"/>
            </a:xfrm>
          </p:grpSpPr>
          <p:sp>
            <p:nvSpPr>
              <p:cNvPr id="15" name="Rectangle 14"/>
              <p:cNvSpPr/>
              <p:nvPr/>
            </p:nvSpPr>
            <p:spPr>
              <a:xfrm>
                <a:off x="0" y="0"/>
                <a:ext cx="1828800" cy="640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0" y="4572000"/>
                <a:ext cx="91440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Rectangle 12"/>
            <p:cNvSpPr/>
            <p:nvPr/>
          </p:nvSpPr>
          <p:spPr>
            <a:xfrm>
              <a:off x="0" y="45720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a:xfrm>
            <a:off x="6934200" y="6553200"/>
            <a:ext cx="1676400" cy="228600"/>
          </a:xfrm>
        </p:spPr>
        <p:txBody>
          <a:bodyPr vert="horz" lIns="91440" tIns="45720" rIns="91440" bIns="45720" rtlCol="0" anchor="t" anchorCtr="0"/>
          <a:lstStyle>
            <a:lvl1pPr marL="0" algn="r" defTabSz="914400" rtl="0" eaLnBrk="1" latinLnBrk="0" hangingPunct="1">
              <a:defRPr sz="900" kern="1200" cap="small" baseline="0">
                <a:solidFill>
                  <a:sysClr val="windowText" lastClr="000000"/>
                </a:solidFill>
                <a:latin typeface="+mj-lt"/>
                <a:ea typeface="+mn-ea"/>
                <a:cs typeface="+mn-cs"/>
              </a:defRPr>
            </a:lvl1pPr>
          </a:lstStyle>
          <a:p>
            <a:fld id="{0DF324C6-B4F6-45AA-9D10-BD552B8AFD40}" type="datetimeFigureOut">
              <a:rPr lang="es-PA" smtClean="0"/>
              <a:pPr/>
              <a:t>06/20/2011</a:t>
            </a:fld>
            <a:endParaRPr lang="es-PA"/>
          </a:p>
        </p:txBody>
      </p:sp>
      <p:sp>
        <p:nvSpPr>
          <p:cNvPr id="5" name="Footer Placeholder 4"/>
          <p:cNvSpPr>
            <a:spLocks noGrp="1"/>
          </p:cNvSpPr>
          <p:nvPr>
            <p:ph type="ftr" sz="quarter" idx="11"/>
          </p:nvPr>
        </p:nvSpPr>
        <p:spPr>
          <a:xfrm>
            <a:off x="1891553" y="6553200"/>
            <a:ext cx="1676400" cy="228600"/>
          </a:xfrm>
        </p:spPr>
        <p:txBody>
          <a:bodyPr anchor="t" anchorCtr="0"/>
          <a:lstStyle>
            <a:lvl1pPr>
              <a:defRPr>
                <a:solidFill>
                  <a:sysClr val="windowText" lastClr="000000"/>
                </a:solidFill>
              </a:defRPr>
            </a:lvl1pPr>
          </a:lstStyle>
          <a:p>
            <a:endParaRPr lang="es-PA"/>
          </a:p>
        </p:txBody>
      </p:sp>
      <p:sp>
        <p:nvSpPr>
          <p:cNvPr id="6" name="Slide Number Placeholder 5"/>
          <p:cNvSpPr>
            <a:spLocks noGrp="1"/>
          </p:cNvSpPr>
          <p:nvPr>
            <p:ph type="sldNum" sz="quarter" idx="12"/>
          </p:nvPr>
        </p:nvSpPr>
        <p:spPr>
          <a:xfrm>
            <a:off x="4870076" y="6553200"/>
            <a:ext cx="762000" cy="228600"/>
          </a:xfrm>
          <a:noFill/>
          <a:ln>
            <a:noFill/>
          </a:ln>
          <a:effectLst/>
        </p:spPr>
        <p:txBody>
          <a:bodyPr/>
          <a:lstStyle>
            <a:lvl1pPr algn="ctr">
              <a:defRPr sz="900" kern="1200" cap="small" baseline="0">
                <a:solidFill>
                  <a:sysClr val="windowText" lastClr="000000"/>
                </a:solidFill>
                <a:latin typeface="+mj-lt"/>
                <a:ea typeface="+mn-ea"/>
                <a:cs typeface="+mn-cs"/>
              </a:defRPr>
            </a:lvl1pPr>
          </a:lstStyle>
          <a:p>
            <a:fld id="{D589FAA2-E65C-449F-9EB5-EBB3F673622F}" type="slidenum">
              <a:rPr lang="es-PA" smtClean="0"/>
              <a:pPr/>
              <a:t>‹Nº›</a:t>
            </a:fld>
            <a:endParaRPr lang="es-PA"/>
          </a:p>
        </p:txBody>
      </p:sp>
      <p:sp>
        <p:nvSpPr>
          <p:cNvPr id="3" name="Subtitle 2"/>
          <p:cNvSpPr>
            <a:spLocks noGrp="1"/>
          </p:cNvSpPr>
          <p:nvPr>
            <p:ph type="subTitle" idx="1"/>
          </p:nvPr>
        </p:nvSpPr>
        <p:spPr>
          <a:xfrm>
            <a:off x="1905000" y="5867400"/>
            <a:ext cx="6570722" cy="457200"/>
          </a:xfrm>
        </p:spPr>
        <p:txBody>
          <a:bodyPr>
            <a:normAutofit/>
            <a:scene3d>
              <a:camera prst="orthographicFront"/>
              <a:lightRig rig="soft" dir="t">
                <a:rot lat="0" lon="0" rev="10800000"/>
              </a:lightRig>
            </a:scene3d>
            <a:sp3d>
              <a:contourClr>
                <a:srgbClr val="DDDDDD"/>
              </a:contourClr>
            </a:sp3d>
          </a:bodyPr>
          <a:lstStyle>
            <a:lvl1pPr marL="0" indent="0" algn="l">
              <a:spcBef>
                <a:spcPts val="0"/>
              </a:spcBef>
              <a:buNone/>
              <a:defRPr sz="2000">
                <a:solidFill>
                  <a:schemeClr val="tx1">
                    <a:alpha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a:p>
        </p:txBody>
      </p:sp>
      <p:sp>
        <p:nvSpPr>
          <p:cNvPr id="2" name="Title 1"/>
          <p:cNvSpPr>
            <a:spLocks noGrp="1"/>
          </p:cNvSpPr>
          <p:nvPr>
            <p:ph type="ctrTitle"/>
          </p:nvPr>
        </p:nvSpPr>
        <p:spPr>
          <a:xfrm>
            <a:off x="1905000" y="4648200"/>
            <a:ext cx="6553200" cy="1219200"/>
          </a:xfrm>
        </p:spPr>
        <p:txBody>
          <a:bodyPr anchor="b" anchorCtr="0">
            <a:noAutofit/>
          </a:bodyPr>
          <a:lstStyle>
            <a:lvl1pPr algn="l">
              <a:defRPr sz="3600"/>
            </a:lvl1pPr>
          </a:lstStyle>
          <a:p>
            <a:r>
              <a:rPr lang="es-ES" smtClean="0"/>
              <a:t>Haga clic para modificar el estilo de título del patrón</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10" name="Group 10"/>
          <p:cNvGrpSpPr/>
          <p:nvPr/>
        </p:nvGrpSpPr>
        <p:grpSpPr>
          <a:xfrm>
            <a:off x="0" y="0"/>
            <a:ext cx="9144000" cy="6858000"/>
            <a:chOff x="0" y="0"/>
            <a:chExt cx="9144000" cy="6858000"/>
          </a:xfrm>
        </p:grpSpPr>
        <p:sp>
          <p:nvSpPr>
            <p:cNvPr id="7" name="Rectangle 6"/>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25146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28800" y="2514600"/>
              <a:ext cx="73152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1"/>
          <p:cNvSpPr>
            <a:spLocks noGrp="1"/>
          </p:cNvSpPr>
          <p:nvPr>
            <p:ph type="title"/>
          </p:nvPr>
        </p:nvSpPr>
        <p:spPr>
          <a:xfrm>
            <a:off x="1905000" y="2667000"/>
            <a:ext cx="6629400" cy="1143000"/>
          </a:xfrm>
        </p:spPr>
        <p:txBody>
          <a:bodyPr vert="horz" lIns="91440" tIns="45720" rIns="91440" bIns="45720" rtlCol="0" anchor="b" anchorCtr="0">
            <a:noAutofit/>
          </a:bodyPr>
          <a:lstStyle>
            <a:lvl1pPr algn="l" defTabSz="914400" rtl="0" eaLnBrk="1" latinLnBrk="0" hangingPunct="1">
              <a:spcBef>
                <a:spcPct val="0"/>
              </a:spcBef>
              <a:buNone/>
              <a:defRPr sz="3600" kern="1200" cap="small" spc="200" baseline="0">
                <a:solidFill>
                  <a:schemeClr val="tx1"/>
                </a:solidFill>
                <a:latin typeface="+mj-lt"/>
                <a:ea typeface="+mj-ea"/>
                <a:cs typeface="+mj-cs"/>
              </a:defRPr>
            </a:lvl1pPr>
          </a:lstStyle>
          <a:p>
            <a:r>
              <a:rPr lang="es-ES" smtClean="0"/>
              <a:t>Haga clic para modificar el estilo de título del patrón</a:t>
            </a:r>
            <a:endParaRPr/>
          </a:p>
        </p:txBody>
      </p:sp>
      <p:sp>
        <p:nvSpPr>
          <p:cNvPr id="3" name="Text Placeholder 2"/>
          <p:cNvSpPr>
            <a:spLocks noGrp="1"/>
          </p:cNvSpPr>
          <p:nvPr>
            <p:ph type="body" idx="1"/>
          </p:nvPr>
        </p:nvSpPr>
        <p:spPr>
          <a:xfrm>
            <a:off x="152400" y="4495800"/>
            <a:ext cx="1524000" cy="2057400"/>
          </a:xfrm>
        </p:spPr>
        <p:txBody>
          <a:bodyPr vert="horz" lIns="91440" tIns="45720" rIns="91440" bIns="45720" rtlCol="0">
            <a:normAutofit/>
          </a:bodyPr>
          <a:lstStyle>
            <a:lvl1pPr marL="0" indent="0">
              <a:lnSpc>
                <a:spcPct val="200000"/>
              </a:lnSpc>
              <a:buNone/>
              <a:defRPr sz="1600" b="1" kern="1200">
                <a:solidFill>
                  <a:srgbClr val="000000">
                    <a:alpha val="50196"/>
                  </a:srgb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150000"/>
              </a:lnSpc>
              <a:spcBef>
                <a:spcPts val="1800"/>
              </a:spcBef>
              <a:buClr>
                <a:schemeClr val="accent1"/>
              </a:buClr>
              <a:buSzPct val="80000"/>
              <a:buFont typeface="Wingdings" pitchFamily="2" charset="2"/>
              <a:buNone/>
            </a:pPr>
            <a:r>
              <a:rPr lang="es-ES" smtClean="0"/>
              <a:t>Haga clic para modificar el estilo de texto del patrón</a:t>
            </a:r>
          </a:p>
        </p:txBody>
      </p:sp>
      <p:sp>
        <p:nvSpPr>
          <p:cNvPr id="4" name="Date Placeholder 3"/>
          <p:cNvSpPr>
            <a:spLocks noGrp="1"/>
          </p:cNvSpPr>
          <p:nvPr>
            <p:ph type="dt" sz="half" idx="10"/>
          </p:nvPr>
        </p:nvSpPr>
        <p:spPr>
          <a:xfrm>
            <a:off x="6931152" y="6556248"/>
            <a:ext cx="1673352" cy="228600"/>
          </a:xfrm>
        </p:spPr>
        <p:txBody>
          <a:bodyPr/>
          <a:lstStyle/>
          <a:p>
            <a:fld id="{0DF324C6-B4F6-45AA-9D10-BD552B8AFD40}" type="datetimeFigureOut">
              <a:rPr lang="es-PA" smtClean="0"/>
              <a:pPr/>
              <a:t>06/20/2011</a:t>
            </a:fld>
            <a:endParaRPr lang="es-PA"/>
          </a:p>
        </p:txBody>
      </p:sp>
      <p:sp>
        <p:nvSpPr>
          <p:cNvPr id="5" name="Footer Placeholder 4"/>
          <p:cNvSpPr>
            <a:spLocks noGrp="1"/>
          </p:cNvSpPr>
          <p:nvPr>
            <p:ph type="ftr" sz="quarter" idx="11"/>
          </p:nvPr>
        </p:nvSpPr>
        <p:spPr>
          <a:xfrm>
            <a:off x="1892808" y="6556248"/>
            <a:ext cx="1673352" cy="228600"/>
          </a:xfrm>
        </p:spPr>
        <p:txBody>
          <a:bodyPr/>
          <a:lstStyle/>
          <a:p>
            <a:endParaRPr lang="es-PA"/>
          </a:p>
        </p:txBody>
      </p:sp>
      <p:sp>
        <p:nvSpPr>
          <p:cNvPr id="6" name="Slide Number Placeholder 5"/>
          <p:cNvSpPr>
            <a:spLocks noGrp="1"/>
          </p:cNvSpPr>
          <p:nvPr>
            <p:ph type="sldNum" sz="quarter" idx="12"/>
          </p:nvPr>
        </p:nvSpPr>
        <p:spPr>
          <a:xfrm>
            <a:off x="4867656" y="6556248"/>
            <a:ext cx="762000" cy="228600"/>
          </a:xfrm>
          <a:noFill/>
          <a:ln>
            <a:noFill/>
          </a:ln>
          <a:effectLst/>
        </p:spPr>
        <p:txBody>
          <a:bodyPr vert="horz" lIns="91440" tIns="45720" rIns="91440" bIns="45720" rtlCol="0" anchor="ctr"/>
          <a:lstStyle>
            <a:lvl1pPr marL="0" algn="ctr" defTabSz="914400" rtl="0" eaLnBrk="1" latinLnBrk="0" hangingPunct="1">
              <a:defRPr sz="900" kern="1200" cap="small" baseline="0">
                <a:solidFill>
                  <a:sysClr val="windowText" lastClr="000000"/>
                </a:solidFill>
                <a:latin typeface="+mj-lt"/>
                <a:ea typeface="+mn-ea"/>
                <a:cs typeface="+mn-cs"/>
              </a:defRPr>
            </a:lvl1pPr>
          </a:lstStyle>
          <a:p>
            <a:fld id="{D589FAA2-E65C-449F-9EB5-EBB3F673622F}" type="slidenum">
              <a:rPr lang="es-PA" smtClean="0"/>
              <a:pPr/>
              <a:t>‹Nº›</a:t>
            </a:fld>
            <a:endParaRPr lang="es-P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p>
            <a:r>
              <a:rPr lang="es-ES" smtClean="0"/>
              <a:t>Haga clic para modificar el estilo de título del patrón</a:t>
            </a:r>
            <a:endParaRPr/>
          </a:p>
        </p:txBody>
      </p:sp>
      <p:sp>
        <p:nvSpPr>
          <p:cNvPr id="3" name="Content Placeholder 2"/>
          <p:cNvSpPr>
            <a:spLocks noGrp="1"/>
          </p:cNvSpPr>
          <p:nvPr>
            <p:ph sz="half" idx="1"/>
          </p:nvPr>
        </p:nvSpPr>
        <p:spPr>
          <a:xfrm>
            <a:off x="24384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Content Placeholder 3"/>
          <p:cNvSpPr>
            <a:spLocks noGrp="1"/>
          </p:cNvSpPr>
          <p:nvPr>
            <p:ph sz="half" idx="2"/>
          </p:nvPr>
        </p:nvSpPr>
        <p:spPr>
          <a:xfrm>
            <a:off x="57150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Date Placeholder 4"/>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lvl1pPr>
              <a:defRPr/>
            </a:lvl1pPr>
          </a:lstStyle>
          <a:p>
            <a:r>
              <a:rPr lang="es-ES" smtClean="0"/>
              <a:t>Haga clic para modificar el estilo de título del patrón</a:t>
            </a:r>
            <a:endParaRPr/>
          </a:p>
        </p:txBody>
      </p:sp>
      <p:sp>
        <p:nvSpPr>
          <p:cNvPr id="3" name="Text Placeholder 2"/>
          <p:cNvSpPr>
            <a:spLocks noGrp="1"/>
          </p:cNvSpPr>
          <p:nvPr>
            <p:ph type="body" idx="1"/>
          </p:nvPr>
        </p:nvSpPr>
        <p:spPr>
          <a:xfrm>
            <a:off x="2438400" y="2291697"/>
            <a:ext cx="2971800" cy="639762"/>
          </a:xfrm>
        </p:spPr>
        <p:txBody>
          <a:bodyPr vert="horz" lIns="91440" tIns="45720" rIns="91440" bIns="45720" rtlCol="0" anchor="ctr" anchorCtr="0">
            <a:noAutofit/>
          </a:bodyPr>
          <a:lstStyle>
            <a:lvl1pPr marL="0" indent="0">
              <a:buNone/>
              <a:defRPr sz="2200" b="0" kern="120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ts val="1800"/>
              </a:spcBef>
              <a:buClr>
                <a:schemeClr val="accent1"/>
              </a:buClr>
              <a:buSzPct val="80000"/>
              <a:buFont typeface="Wingdings" pitchFamily="2" charset="2"/>
              <a:buNone/>
            </a:pPr>
            <a:r>
              <a:rPr lang="es-ES" smtClean="0"/>
              <a:t>Haga clic para modificar el estilo de texto del patrón</a:t>
            </a:r>
          </a:p>
        </p:txBody>
      </p:sp>
      <p:sp>
        <p:nvSpPr>
          <p:cNvPr id="4" name="Content Placeholder 3"/>
          <p:cNvSpPr>
            <a:spLocks noGrp="1"/>
          </p:cNvSpPr>
          <p:nvPr>
            <p:ph sz="half" idx="2"/>
          </p:nvPr>
        </p:nvSpPr>
        <p:spPr>
          <a:xfrm>
            <a:off x="2447925" y="3137647"/>
            <a:ext cx="2971800" cy="2999232"/>
          </a:xfrm>
        </p:spPr>
        <p:txBody>
          <a:bodyPr vert="horz" lIns="91440" tIns="45720" rIns="91440" bIns="45720"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Text Placeholder 4"/>
          <p:cNvSpPr>
            <a:spLocks noGrp="1"/>
          </p:cNvSpPr>
          <p:nvPr>
            <p:ph type="body" sz="quarter" idx="3"/>
          </p:nvPr>
        </p:nvSpPr>
        <p:spPr>
          <a:xfrm>
            <a:off x="5715000" y="2291697"/>
            <a:ext cx="2971800" cy="639762"/>
          </a:xfrm>
        </p:spPr>
        <p:txBody>
          <a:bodyPr anchor="ctr" anchorCtr="0">
            <a:noAutofit/>
          </a:bodyPr>
          <a:lstStyle>
            <a:lvl1pPr marL="0" indent="0">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715000" y="3137647"/>
            <a:ext cx="2971800" cy="3001962"/>
          </a:xfrm>
        </p:spPr>
        <p:txBody>
          <a:bodyPr vert="horz" lIns="91440" tIns="45720" rIns="91440" bIns="45720"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7" name="Date Placeholder 6"/>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8" name="Footer Placeholder 7"/>
          <p:cNvSpPr>
            <a:spLocks noGrp="1"/>
          </p:cNvSpPr>
          <p:nvPr>
            <p:ph type="ftr" sz="quarter" idx="11"/>
          </p:nvPr>
        </p:nvSpPr>
        <p:spPr/>
        <p:txBody>
          <a:bodyPr/>
          <a:lstStyle/>
          <a:p>
            <a:endParaRPr lang="es-PA"/>
          </a:p>
        </p:txBody>
      </p:sp>
      <p:sp>
        <p:nvSpPr>
          <p:cNvPr id="9" name="Slide Number Placeholder 8"/>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grpSp>
        <p:nvGrpSpPr>
          <p:cNvPr id="6" name="Group 10"/>
          <p:cNvGrpSpPr/>
          <p:nvPr/>
        </p:nvGrpSpPr>
        <p:grpSpPr>
          <a:xfrm>
            <a:off x="0" y="0"/>
            <a:ext cx="9144000" cy="1676400"/>
            <a:chOff x="0" y="0"/>
            <a:chExt cx="9144000" cy="1676400"/>
          </a:xfrm>
        </p:grpSpPr>
        <p:sp>
          <p:nvSpPr>
            <p:cNvPr id="7" name="Rectangle 6"/>
            <p:cNvSpPr/>
            <p:nvPr/>
          </p:nvSpPr>
          <p:spPr>
            <a:xfrm>
              <a:off x="0" y="0"/>
              <a:ext cx="91440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Oval 9"/>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Date Placeholder 2"/>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4" name="Footer Placeholder 3"/>
          <p:cNvSpPr>
            <a:spLocks noGrp="1"/>
          </p:cNvSpPr>
          <p:nvPr>
            <p:ph type="ftr" sz="quarter" idx="11"/>
          </p:nvPr>
        </p:nvSpPr>
        <p:spPr/>
        <p:txBody>
          <a:bodyPr/>
          <a:lstStyle/>
          <a:p>
            <a:endParaRPr lang="es-PA"/>
          </a:p>
        </p:txBody>
      </p:sp>
      <p:sp>
        <p:nvSpPr>
          <p:cNvPr id="5" name="Slide Number Placeholder 4"/>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grpSp>
        <p:nvGrpSpPr>
          <p:cNvPr id="5" name="Group 9"/>
          <p:cNvGrpSpPr/>
          <p:nvPr/>
        </p:nvGrpSpPr>
        <p:grpSpPr>
          <a:xfrm>
            <a:off x="0" y="0"/>
            <a:ext cx="1828800" cy="1676400"/>
            <a:chOff x="457200" y="457200"/>
            <a:chExt cx="1828800" cy="1676400"/>
          </a:xfrm>
        </p:grpSpPr>
        <p:sp>
          <p:nvSpPr>
            <p:cNvPr id="8" name="Rectangle 7"/>
            <p:cNvSpPr/>
            <p:nvPr/>
          </p:nvSpPr>
          <p:spPr>
            <a:xfrm>
              <a:off x="457200" y="457200"/>
              <a:ext cx="1828800" cy="1676400"/>
            </a:xfrm>
            <a:prstGeom prst="rect">
              <a:avLst/>
            </a:prstGeom>
            <a:solidFill>
              <a:schemeClr val="accent2"/>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Oval 8"/>
            <p:cNvSpPr/>
            <p:nvPr/>
          </p:nvSpPr>
          <p:spPr>
            <a:xfrm>
              <a:off x="952500"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Date Placeholder 1"/>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3" name="Footer Placeholder 2"/>
          <p:cNvSpPr>
            <a:spLocks noGrp="1"/>
          </p:cNvSpPr>
          <p:nvPr>
            <p:ph type="ftr" sz="quarter" idx="11"/>
          </p:nvPr>
        </p:nvSpPr>
        <p:spPr/>
        <p:txBody>
          <a:bodyPr/>
          <a:lstStyle/>
          <a:p>
            <a:endParaRPr lang="es-PA"/>
          </a:p>
        </p:txBody>
      </p:sp>
      <p:sp>
        <p:nvSpPr>
          <p:cNvPr id="4" name="Slide Number Placeholder 3"/>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vert="horz" lIns="91440" tIns="45720" rIns="91440" bIns="45720" rtlCol="0" anchor="ctr">
            <a:normAutofit/>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es-ES" smtClean="0"/>
              <a:t>Haga clic para modificar el estilo de título del patrón</a:t>
            </a:r>
            <a:endParaRPr/>
          </a:p>
        </p:txBody>
      </p:sp>
      <p:sp>
        <p:nvSpPr>
          <p:cNvPr id="3" name="Content Placeholder 2"/>
          <p:cNvSpPr>
            <a:spLocks noGrp="1"/>
          </p:cNvSpPr>
          <p:nvPr>
            <p:ph idx="1"/>
          </p:nvPr>
        </p:nvSpPr>
        <p:spPr>
          <a:xfrm>
            <a:off x="2706624" y="2446991"/>
            <a:ext cx="5715000" cy="3531198"/>
          </a:xfrm>
        </p:spPr>
        <p:txBody>
          <a:bodyPr>
            <a:normAutofit/>
          </a:bodyPr>
          <a:lstStyle>
            <a:lvl1pPr>
              <a:defRPr sz="22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Text Placeholder 3"/>
          <p:cNvSpPr>
            <a:spLocks noGrp="1"/>
          </p:cNvSpPr>
          <p:nvPr>
            <p:ph type="body" sz="half" idx="2"/>
          </p:nvPr>
        </p:nvSpPr>
        <p:spPr>
          <a:xfrm>
            <a:off x="164592" y="3031490"/>
            <a:ext cx="1524000" cy="2362200"/>
          </a:xfrm>
        </p:spPr>
        <p:txBody>
          <a:bodyPr/>
          <a:lstStyle>
            <a:lvl1pPr marL="0" indent="0">
              <a:lnSpc>
                <a:spcPct val="150000"/>
              </a:lnSpc>
              <a:buNone/>
              <a:defRPr sz="1400" b="1">
                <a:solidFill>
                  <a:srgbClr val="000000">
                    <a:alpha val="50196"/>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vert="horz" lIns="91440" tIns="45720" rIns="91440" bIns="45720" rtlCol="0" anchor="ctr">
            <a:normAutofit/>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es-ES" smtClean="0"/>
              <a:t>Haga clic para modificar el estilo de título del patrón</a:t>
            </a:r>
            <a:endParaRPr/>
          </a:p>
        </p:txBody>
      </p:sp>
      <p:sp>
        <p:nvSpPr>
          <p:cNvPr id="3" name="Picture Placeholder 2"/>
          <p:cNvSpPr>
            <a:spLocks noGrp="1"/>
          </p:cNvSpPr>
          <p:nvPr>
            <p:ph type="pic" idx="1"/>
          </p:nvPr>
        </p:nvSpPr>
        <p:spPr>
          <a:xfrm>
            <a:off x="2706624" y="2450592"/>
            <a:ext cx="5715000" cy="3529584"/>
          </a:xfrm>
          <a:noFill/>
          <a:ln w="101600" cmpd="sng">
            <a:miter lim="800000"/>
          </a:ln>
          <a:effectLst>
            <a:outerShdw blurRad="63500" sx="102000" sy="102000" algn="ctr" rotWithShape="0">
              <a:prstClr val="black">
                <a:alpha val="30000"/>
              </a:prstClr>
            </a:outerShdw>
          </a:effectLst>
        </p:spPr>
        <p:style>
          <a:lnRef idx="3">
            <a:schemeClr val="lt1"/>
          </a:lnRef>
          <a:fillRef idx="1">
            <a:schemeClr val="accent2"/>
          </a:fillRef>
          <a:effectRef idx="1">
            <a:schemeClr val="accent2"/>
          </a:effectRef>
          <a:fontRef idx="none"/>
        </p:style>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a:p>
        </p:txBody>
      </p:sp>
      <p:sp>
        <p:nvSpPr>
          <p:cNvPr id="4" name="Text Placeholder 3"/>
          <p:cNvSpPr>
            <a:spLocks noGrp="1"/>
          </p:cNvSpPr>
          <p:nvPr>
            <p:ph type="body" sz="half" idx="2"/>
          </p:nvPr>
        </p:nvSpPr>
        <p:spPr>
          <a:xfrm>
            <a:off x="164592" y="3031489"/>
            <a:ext cx="1527048" cy="2359152"/>
          </a:xfrm>
        </p:spPr>
        <p:txBody>
          <a:bodyPr vert="horz" lIns="91440" tIns="45720" rIns="91440" bIns="45720" rtlCol="0">
            <a:normAutofit/>
          </a:bodyPr>
          <a:lstStyle>
            <a:lvl1pPr marL="0" indent="0">
              <a:lnSpc>
                <a:spcPct val="150000"/>
              </a:lnSpc>
              <a:buNone/>
              <a:defRPr sz="1400" b="1" kern="1200">
                <a:solidFill>
                  <a:srgbClr val="000000">
                    <a:alpha val="50196"/>
                  </a:srgb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50000"/>
              </a:lnSpc>
              <a:spcBef>
                <a:spcPts val="1800"/>
              </a:spcBef>
              <a:buClr>
                <a:schemeClr val="accent1"/>
              </a:buClr>
              <a:buSzPct val="80000"/>
              <a:buFont typeface="Wingdings" pitchFamily="2" charset="2"/>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7" name="Group 10"/>
          <p:cNvGrpSpPr/>
          <p:nvPr/>
        </p:nvGrpSpPr>
        <p:grpSpPr>
          <a:xfrm>
            <a:off x="0" y="0"/>
            <a:ext cx="9144000" cy="6858000"/>
            <a:chOff x="-442912" y="457200"/>
            <a:chExt cx="9144000" cy="6858000"/>
          </a:xfrm>
        </p:grpSpPr>
        <p:sp>
          <p:nvSpPr>
            <p:cNvPr id="18" name="Rectangle 17"/>
            <p:cNvSpPr/>
            <p:nvPr/>
          </p:nvSpPr>
          <p:spPr>
            <a:xfrm>
              <a:off x="-442912" y="457200"/>
              <a:ext cx="9129712" cy="1676400"/>
            </a:xfrm>
            <a:prstGeom prst="rect">
              <a:avLst/>
            </a:prstGeom>
            <a:solidFill>
              <a:schemeClr val="accent3"/>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a:off x="6872288" y="457200"/>
              <a:ext cx="1828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Rectangle 19"/>
            <p:cNvSpPr/>
            <p:nvPr/>
          </p:nvSpPr>
          <p:spPr>
            <a:xfrm>
              <a:off x="6872288" y="45720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Oval 20"/>
            <p:cNvSpPr/>
            <p:nvPr/>
          </p:nvSpPr>
          <p:spPr>
            <a:xfrm>
              <a:off x="7367588"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467600" y="2298700"/>
            <a:ext cx="1447800" cy="3827463"/>
          </a:xfrm>
        </p:spPr>
        <p:txBody>
          <a:bodyPr vert="eaVert"/>
          <a:lstStyle/>
          <a:p>
            <a:r>
              <a:rPr lang="es-ES" smtClean="0"/>
              <a:t>Haga clic para modificar el estilo de título del patrón</a:t>
            </a:r>
            <a:endParaRPr/>
          </a:p>
        </p:txBody>
      </p:sp>
      <p:sp>
        <p:nvSpPr>
          <p:cNvPr id="3" name="Vertical Text Placeholder 2"/>
          <p:cNvSpPr>
            <a:spLocks noGrp="1"/>
          </p:cNvSpPr>
          <p:nvPr>
            <p:ph type="body" orient="vert" idx="1"/>
          </p:nvPr>
        </p:nvSpPr>
        <p:spPr>
          <a:xfrm>
            <a:off x="533400" y="2286000"/>
            <a:ext cx="5943600" cy="384016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a:xfrm>
            <a:off x="7848600" y="533400"/>
            <a:ext cx="762000" cy="609600"/>
          </a:xfrm>
        </p:spPr>
        <p:txBody>
          <a:bodyPr/>
          <a:lstStyle/>
          <a:p>
            <a:fld id="{D589FAA2-E65C-449F-9EB5-EBB3F673622F}" type="slidenum">
              <a:rPr lang="es-PA" smtClean="0"/>
              <a:pPr/>
              <a:t>‹Nº›</a:t>
            </a:fld>
            <a:endParaRPr lang="es-PA"/>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1"/>
          <p:cNvGrpSpPr/>
          <p:nvPr/>
        </p:nvGrpSpPr>
        <p:grpSpPr>
          <a:xfrm>
            <a:off x="0" y="0"/>
            <a:ext cx="9144000" cy="6400800"/>
            <a:chOff x="0" y="0"/>
            <a:chExt cx="9144000" cy="6400800"/>
          </a:xfrm>
        </p:grpSpPr>
        <p:sp>
          <p:nvSpPr>
            <p:cNvPr id="16" name="Rectangle 15"/>
            <p:cNvSpPr/>
            <p:nvPr/>
          </p:nvSpPr>
          <p:spPr>
            <a:xfrm>
              <a:off x="1828800" y="4572000"/>
              <a:ext cx="6858000" cy="1828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10"/>
            <p:cNvGrpSpPr/>
            <p:nvPr/>
          </p:nvGrpSpPr>
          <p:grpSpPr>
            <a:xfrm>
              <a:off x="0" y="0"/>
              <a:ext cx="9144000" cy="6400800"/>
              <a:chOff x="0" y="0"/>
              <a:chExt cx="9144000" cy="6400800"/>
            </a:xfrm>
          </p:grpSpPr>
          <p:sp>
            <p:nvSpPr>
              <p:cNvPr id="15" name="Rectangle 14"/>
              <p:cNvSpPr/>
              <p:nvPr/>
            </p:nvSpPr>
            <p:spPr>
              <a:xfrm>
                <a:off x="0" y="0"/>
                <a:ext cx="1828800" cy="640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0" y="4572000"/>
                <a:ext cx="91440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Rectangle 12"/>
            <p:cNvSpPr/>
            <p:nvPr/>
          </p:nvSpPr>
          <p:spPr>
            <a:xfrm>
              <a:off x="0" y="45720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a:xfrm>
            <a:off x="6934200" y="6553200"/>
            <a:ext cx="1676400" cy="228600"/>
          </a:xfrm>
        </p:spPr>
        <p:txBody>
          <a:bodyPr vert="horz" lIns="91440" tIns="45720" rIns="91440" bIns="45720" rtlCol="0" anchor="t" anchorCtr="0"/>
          <a:lstStyle>
            <a:lvl1pPr marL="0" algn="r" defTabSz="914400" rtl="0" eaLnBrk="1" latinLnBrk="0" hangingPunct="1">
              <a:defRPr sz="900" kern="1200" cap="small" baseline="0">
                <a:solidFill>
                  <a:sysClr val="windowText" lastClr="000000"/>
                </a:solidFill>
                <a:latin typeface="+mj-lt"/>
                <a:ea typeface="+mn-ea"/>
                <a:cs typeface="+mn-cs"/>
              </a:defRPr>
            </a:lvl1pPr>
          </a:lstStyle>
          <a:p>
            <a:fld id="{0DF324C6-B4F6-45AA-9D10-BD552B8AFD40}" type="datetimeFigureOut">
              <a:rPr lang="es-PA" smtClean="0"/>
              <a:pPr/>
              <a:t>06/20/2011</a:t>
            </a:fld>
            <a:endParaRPr lang="es-PA"/>
          </a:p>
        </p:txBody>
      </p:sp>
      <p:sp>
        <p:nvSpPr>
          <p:cNvPr id="5" name="Footer Placeholder 4"/>
          <p:cNvSpPr>
            <a:spLocks noGrp="1"/>
          </p:cNvSpPr>
          <p:nvPr>
            <p:ph type="ftr" sz="quarter" idx="11"/>
          </p:nvPr>
        </p:nvSpPr>
        <p:spPr>
          <a:xfrm>
            <a:off x="1891553" y="6553200"/>
            <a:ext cx="1676400" cy="228600"/>
          </a:xfrm>
        </p:spPr>
        <p:txBody>
          <a:bodyPr anchor="t" anchorCtr="0"/>
          <a:lstStyle>
            <a:lvl1pPr>
              <a:defRPr>
                <a:solidFill>
                  <a:sysClr val="windowText" lastClr="000000"/>
                </a:solidFill>
              </a:defRPr>
            </a:lvl1pPr>
          </a:lstStyle>
          <a:p>
            <a:endParaRPr lang="es-PA"/>
          </a:p>
        </p:txBody>
      </p:sp>
      <p:sp>
        <p:nvSpPr>
          <p:cNvPr id="6" name="Slide Number Placeholder 5"/>
          <p:cNvSpPr>
            <a:spLocks noGrp="1"/>
          </p:cNvSpPr>
          <p:nvPr>
            <p:ph type="sldNum" sz="quarter" idx="12"/>
          </p:nvPr>
        </p:nvSpPr>
        <p:spPr>
          <a:xfrm>
            <a:off x="4870076" y="6553200"/>
            <a:ext cx="762000" cy="228600"/>
          </a:xfrm>
          <a:noFill/>
          <a:ln>
            <a:noFill/>
          </a:ln>
          <a:effectLst/>
        </p:spPr>
        <p:txBody>
          <a:bodyPr/>
          <a:lstStyle>
            <a:lvl1pPr algn="ctr">
              <a:defRPr sz="900" kern="1200" cap="small" baseline="0">
                <a:solidFill>
                  <a:sysClr val="windowText" lastClr="000000"/>
                </a:solidFill>
                <a:latin typeface="+mj-lt"/>
                <a:ea typeface="+mn-ea"/>
                <a:cs typeface="+mn-cs"/>
              </a:defRPr>
            </a:lvl1pPr>
          </a:lstStyle>
          <a:p>
            <a:fld id="{D589FAA2-E65C-449F-9EB5-EBB3F673622F}" type="slidenum">
              <a:rPr lang="es-PA" smtClean="0"/>
              <a:pPr/>
              <a:t>‹Nº›</a:t>
            </a:fld>
            <a:endParaRPr lang="es-PA"/>
          </a:p>
        </p:txBody>
      </p:sp>
      <p:sp>
        <p:nvSpPr>
          <p:cNvPr id="3" name="Subtitle 2"/>
          <p:cNvSpPr>
            <a:spLocks noGrp="1"/>
          </p:cNvSpPr>
          <p:nvPr>
            <p:ph type="subTitle" idx="1"/>
          </p:nvPr>
        </p:nvSpPr>
        <p:spPr>
          <a:xfrm>
            <a:off x="1905000" y="5867400"/>
            <a:ext cx="6570722" cy="457200"/>
          </a:xfrm>
        </p:spPr>
        <p:txBody>
          <a:bodyPr>
            <a:normAutofit/>
            <a:scene3d>
              <a:camera prst="orthographicFront"/>
              <a:lightRig rig="soft" dir="t">
                <a:rot lat="0" lon="0" rev="10800000"/>
              </a:lightRig>
            </a:scene3d>
            <a:sp3d>
              <a:contourClr>
                <a:srgbClr val="DDDDDD"/>
              </a:contourClr>
            </a:sp3d>
          </a:bodyPr>
          <a:lstStyle>
            <a:lvl1pPr marL="0" indent="0" algn="l">
              <a:spcBef>
                <a:spcPts val="0"/>
              </a:spcBef>
              <a:buNone/>
              <a:defRPr sz="2000">
                <a:solidFill>
                  <a:schemeClr val="tx1">
                    <a:alpha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a:p>
        </p:txBody>
      </p:sp>
      <p:sp>
        <p:nvSpPr>
          <p:cNvPr id="2" name="Title 1"/>
          <p:cNvSpPr>
            <a:spLocks noGrp="1"/>
          </p:cNvSpPr>
          <p:nvPr>
            <p:ph type="ctrTitle"/>
          </p:nvPr>
        </p:nvSpPr>
        <p:spPr>
          <a:xfrm>
            <a:off x="1905000" y="4648200"/>
            <a:ext cx="6553200" cy="1219200"/>
          </a:xfrm>
        </p:spPr>
        <p:txBody>
          <a:bodyPr anchor="b" anchorCtr="0">
            <a:noAutofit/>
          </a:bodyPr>
          <a:lstStyle>
            <a:lvl1pPr algn="l">
              <a:defRPr sz="3600"/>
            </a:lvl1pPr>
          </a:lstStyle>
          <a:p>
            <a:r>
              <a:rPr lang="es-ES" smtClean="0"/>
              <a:t>Haga clic para modificar el estilo de título del patrón</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10" name="Group 10"/>
          <p:cNvGrpSpPr/>
          <p:nvPr/>
        </p:nvGrpSpPr>
        <p:grpSpPr>
          <a:xfrm>
            <a:off x="0" y="0"/>
            <a:ext cx="9144000" cy="6858000"/>
            <a:chOff x="0" y="0"/>
            <a:chExt cx="9144000" cy="6858000"/>
          </a:xfrm>
        </p:grpSpPr>
        <p:sp>
          <p:nvSpPr>
            <p:cNvPr id="7" name="Rectangle 6"/>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2514600"/>
              <a:ext cx="1828800" cy="18288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28800" y="2514600"/>
              <a:ext cx="7315200" cy="18288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1"/>
          <p:cNvSpPr>
            <a:spLocks noGrp="1"/>
          </p:cNvSpPr>
          <p:nvPr>
            <p:ph type="title"/>
          </p:nvPr>
        </p:nvSpPr>
        <p:spPr>
          <a:xfrm>
            <a:off x="1905000" y="2667000"/>
            <a:ext cx="6629400" cy="1143000"/>
          </a:xfrm>
        </p:spPr>
        <p:txBody>
          <a:bodyPr vert="horz" lIns="91440" tIns="45720" rIns="91440" bIns="45720" rtlCol="0" anchor="b" anchorCtr="0">
            <a:noAutofit/>
          </a:bodyPr>
          <a:lstStyle>
            <a:lvl1pPr algn="l" defTabSz="914400" rtl="0" eaLnBrk="1" latinLnBrk="0" hangingPunct="1">
              <a:spcBef>
                <a:spcPct val="0"/>
              </a:spcBef>
              <a:buNone/>
              <a:defRPr sz="3600" kern="1200" cap="small" spc="200" baseline="0">
                <a:solidFill>
                  <a:schemeClr val="tx1"/>
                </a:solidFill>
                <a:latin typeface="+mj-lt"/>
                <a:ea typeface="+mj-ea"/>
                <a:cs typeface="+mj-cs"/>
              </a:defRPr>
            </a:lvl1pPr>
          </a:lstStyle>
          <a:p>
            <a:r>
              <a:rPr lang="es-ES" smtClean="0"/>
              <a:t>Haga clic para modificar el estilo de título del patrón</a:t>
            </a:r>
            <a:endParaRPr/>
          </a:p>
        </p:txBody>
      </p:sp>
      <p:sp>
        <p:nvSpPr>
          <p:cNvPr id="3" name="Text Placeholder 2"/>
          <p:cNvSpPr>
            <a:spLocks noGrp="1"/>
          </p:cNvSpPr>
          <p:nvPr>
            <p:ph type="body" idx="1"/>
          </p:nvPr>
        </p:nvSpPr>
        <p:spPr>
          <a:xfrm>
            <a:off x="152400" y="4495800"/>
            <a:ext cx="1524000" cy="2057400"/>
          </a:xfrm>
        </p:spPr>
        <p:txBody>
          <a:bodyPr vert="horz" lIns="91440" tIns="45720" rIns="91440" bIns="45720" rtlCol="0">
            <a:normAutofit/>
          </a:bodyPr>
          <a:lstStyle>
            <a:lvl1pPr marL="0" indent="0">
              <a:lnSpc>
                <a:spcPct val="200000"/>
              </a:lnSpc>
              <a:buNone/>
              <a:defRPr sz="1600" b="1" kern="1200">
                <a:solidFill>
                  <a:srgbClr val="000000">
                    <a:alpha val="50196"/>
                  </a:srgb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150000"/>
              </a:lnSpc>
              <a:spcBef>
                <a:spcPts val="1800"/>
              </a:spcBef>
              <a:buClr>
                <a:schemeClr val="accent1"/>
              </a:buClr>
              <a:buSzPct val="80000"/>
              <a:buFont typeface="Wingdings" pitchFamily="2" charset="2"/>
              <a:buNone/>
            </a:pPr>
            <a:r>
              <a:rPr lang="es-ES" smtClean="0"/>
              <a:t>Haga clic para modificar el estilo de texto del patrón</a:t>
            </a:r>
          </a:p>
        </p:txBody>
      </p:sp>
      <p:sp>
        <p:nvSpPr>
          <p:cNvPr id="4" name="Date Placeholder 3"/>
          <p:cNvSpPr>
            <a:spLocks noGrp="1"/>
          </p:cNvSpPr>
          <p:nvPr>
            <p:ph type="dt" sz="half" idx="10"/>
          </p:nvPr>
        </p:nvSpPr>
        <p:spPr>
          <a:xfrm>
            <a:off x="6931152" y="6556248"/>
            <a:ext cx="1673352" cy="228600"/>
          </a:xfrm>
        </p:spPr>
        <p:txBody>
          <a:bodyPr/>
          <a:lstStyle/>
          <a:p>
            <a:fld id="{0DF324C6-B4F6-45AA-9D10-BD552B8AFD40}" type="datetimeFigureOut">
              <a:rPr lang="es-PA" smtClean="0"/>
              <a:pPr/>
              <a:t>06/20/2011</a:t>
            </a:fld>
            <a:endParaRPr lang="es-PA"/>
          </a:p>
        </p:txBody>
      </p:sp>
      <p:sp>
        <p:nvSpPr>
          <p:cNvPr id="5" name="Footer Placeholder 4"/>
          <p:cNvSpPr>
            <a:spLocks noGrp="1"/>
          </p:cNvSpPr>
          <p:nvPr>
            <p:ph type="ftr" sz="quarter" idx="11"/>
          </p:nvPr>
        </p:nvSpPr>
        <p:spPr>
          <a:xfrm>
            <a:off x="1892808" y="6556248"/>
            <a:ext cx="1673352" cy="228600"/>
          </a:xfrm>
        </p:spPr>
        <p:txBody>
          <a:bodyPr/>
          <a:lstStyle/>
          <a:p>
            <a:endParaRPr lang="es-PA"/>
          </a:p>
        </p:txBody>
      </p:sp>
      <p:sp>
        <p:nvSpPr>
          <p:cNvPr id="6" name="Slide Number Placeholder 5"/>
          <p:cNvSpPr>
            <a:spLocks noGrp="1"/>
          </p:cNvSpPr>
          <p:nvPr>
            <p:ph type="sldNum" sz="quarter" idx="12"/>
          </p:nvPr>
        </p:nvSpPr>
        <p:spPr>
          <a:xfrm>
            <a:off x="4867656" y="6556248"/>
            <a:ext cx="762000" cy="228600"/>
          </a:xfrm>
          <a:noFill/>
          <a:ln>
            <a:noFill/>
          </a:ln>
          <a:effectLst/>
        </p:spPr>
        <p:txBody>
          <a:bodyPr vert="horz" lIns="91440" tIns="45720" rIns="91440" bIns="45720" rtlCol="0" anchor="ctr"/>
          <a:lstStyle>
            <a:lvl1pPr marL="0" algn="ctr" defTabSz="914400" rtl="0" eaLnBrk="1" latinLnBrk="0" hangingPunct="1">
              <a:defRPr sz="900" kern="1200" cap="small" baseline="0">
                <a:solidFill>
                  <a:sysClr val="windowText" lastClr="000000"/>
                </a:solidFill>
                <a:latin typeface="+mj-lt"/>
                <a:ea typeface="+mn-ea"/>
                <a:cs typeface="+mn-cs"/>
              </a:defRPr>
            </a:lvl1pPr>
          </a:lstStyle>
          <a:p>
            <a:fld id="{D589FAA2-E65C-449F-9EB5-EBB3F673622F}" type="slidenum">
              <a:rPr lang="es-PA" smtClean="0"/>
              <a:pPr/>
              <a:t>‹Nº›</a:t>
            </a:fld>
            <a:endParaRPr lang="es-PA"/>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p>
            <a:r>
              <a:rPr lang="es-ES" smtClean="0"/>
              <a:t>Haga clic para modificar el estilo de título del patrón</a:t>
            </a:r>
            <a:endParaRPr/>
          </a:p>
        </p:txBody>
      </p:sp>
      <p:sp>
        <p:nvSpPr>
          <p:cNvPr id="3" name="Content Placeholder 2"/>
          <p:cNvSpPr>
            <a:spLocks noGrp="1"/>
          </p:cNvSpPr>
          <p:nvPr>
            <p:ph sz="half" idx="1"/>
          </p:nvPr>
        </p:nvSpPr>
        <p:spPr>
          <a:xfrm>
            <a:off x="24384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Content Placeholder 3"/>
          <p:cNvSpPr>
            <a:spLocks noGrp="1"/>
          </p:cNvSpPr>
          <p:nvPr>
            <p:ph sz="half" idx="2"/>
          </p:nvPr>
        </p:nvSpPr>
        <p:spPr>
          <a:xfrm>
            <a:off x="5715000" y="2298700"/>
            <a:ext cx="2971800" cy="3827463"/>
          </a:xfrm>
        </p:spPr>
        <p:txBody>
          <a:bodyPr>
            <a:normAutofit/>
          </a:bodyPr>
          <a:lstStyle>
            <a:lvl1pPr marL="228600" indent="-228600">
              <a:defRPr sz="1800"/>
            </a:lvl1pPr>
            <a:lvl2pPr marL="457200" indent="-228600">
              <a:defRPr sz="1800"/>
            </a:lvl2pPr>
            <a:lvl3pPr marL="685800" indent="-228600">
              <a:defRPr sz="18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Date Placeholder 4"/>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248400" cy="1143000"/>
          </a:xfrm>
        </p:spPr>
        <p:txBody>
          <a:bodyPr/>
          <a:lstStyle>
            <a:lvl1pPr>
              <a:defRPr/>
            </a:lvl1pPr>
          </a:lstStyle>
          <a:p>
            <a:r>
              <a:rPr lang="es-ES" smtClean="0"/>
              <a:t>Haga clic para modificar el estilo de título del patrón</a:t>
            </a:r>
            <a:endParaRPr/>
          </a:p>
        </p:txBody>
      </p:sp>
      <p:sp>
        <p:nvSpPr>
          <p:cNvPr id="3" name="Text Placeholder 2"/>
          <p:cNvSpPr>
            <a:spLocks noGrp="1"/>
          </p:cNvSpPr>
          <p:nvPr>
            <p:ph type="body" idx="1"/>
          </p:nvPr>
        </p:nvSpPr>
        <p:spPr>
          <a:xfrm>
            <a:off x="2438400" y="2291697"/>
            <a:ext cx="2971800" cy="639762"/>
          </a:xfrm>
        </p:spPr>
        <p:txBody>
          <a:bodyPr vert="horz" lIns="91440" tIns="45720" rIns="91440" bIns="45720" rtlCol="0" anchor="ctr" anchorCtr="0">
            <a:noAutofit/>
          </a:bodyPr>
          <a:lstStyle>
            <a:lvl1pPr marL="0" indent="0">
              <a:buNone/>
              <a:defRPr sz="2200" b="0" kern="120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ts val="1800"/>
              </a:spcBef>
              <a:buClr>
                <a:schemeClr val="accent1"/>
              </a:buClr>
              <a:buSzPct val="80000"/>
              <a:buFont typeface="Wingdings" pitchFamily="2" charset="2"/>
              <a:buNone/>
            </a:pPr>
            <a:r>
              <a:rPr lang="es-ES" smtClean="0"/>
              <a:t>Haga clic para modificar el estilo de texto del patrón</a:t>
            </a:r>
          </a:p>
        </p:txBody>
      </p:sp>
      <p:sp>
        <p:nvSpPr>
          <p:cNvPr id="4" name="Content Placeholder 3"/>
          <p:cNvSpPr>
            <a:spLocks noGrp="1"/>
          </p:cNvSpPr>
          <p:nvPr>
            <p:ph sz="half" idx="2"/>
          </p:nvPr>
        </p:nvSpPr>
        <p:spPr>
          <a:xfrm>
            <a:off x="2447925" y="3137647"/>
            <a:ext cx="2971800" cy="2999232"/>
          </a:xfrm>
        </p:spPr>
        <p:txBody>
          <a:bodyPr vert="horz" lIns="91440" tIns="45720" rIns="91440" bIns="45720"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tabLst/>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5" name="Text Placeholder 4"/>
          <p:cNvSpPr>
            <a:spLocks noGrp="1"/>
          </p:cNvSpPr>
          <p:nvPr>
            <p:ph type="body" sz="quarter" idx="3"/>
          </p:nvPr>
        </p:nvSpPr>
        <p:spPr>
          <a:xfrm>
            <a:off x="5715000" y="2291697"/>
            <a:ext cx="2971800" cy="639762"/>
          </a:xfrm>
        </p:spPr>
        <p:txBody>
          <a:bodyPr anchor="ctr" anchorCtr="0">
            <a:noAutofit/>
          </a:bodyPr>
          <a:lstStyle>
            <a:lvl1pPr marL="0" indent="0">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715000" y="3137647"/>
            <a:ext cx="2971800" cy="3001962"/>
          </a:xfrm>
        </p:spPr>
        <p:txBody>
          <a:bodyPr vert="horz" lIns="91440" tIns="45720" rIns="91440" bIns="45720" rtlCol="0">
            <a:normAutofit/>
          </a:bodyPr>
          <a:lstStyle>
            <a:lvl1pPr marL="228600" indent="-228600" algn="l" defTabSz="914400" rtl="0" eaLnBrk="1" latinLnBrk="0" hangingPunct="1">
              <a:buSzPct val="80000"/>
              <a:buFont typeface="Wingdings" pitchFamily="2" charset="2"/>
              <a:defRPr sz="1800" kern="1200">
                <a:solidFill>
                  <a:schemeClr val="tx1"/>
                </a:solidFill>
                <a:latin typeface="+mn-lt"/>
                <a:ea typeface="+mn-ea"/>
                <a:cs typeface="+mn-cs"/>
              </a:defRPr>
            </a:lvl1pPr>
            <a:lvl2pPr marL="457200" indent="-228600" algn="l" defTabSz="914400" rtl="0" eaLnBrk="1" latinLnBrk="0" hangingPunct="1">
              <a:buSzPct val="80000"/>
              <a:buFont typeface="Wingdings" pitchFamily="2" charset="2"/>
              <a:defRPr sz="1800" kern="1200">
                <a:solidFill>
                  <a:schemeClr val="tx1"/>
                </a:solidFill>
                <a:latin typeface="+mn-lt"/>
                <a:ea typeface="+mn-ea"/>
                <a:cs typeface="+mn-cs"/>
              </a:defRPr>
            </a:lvl2pPr>
            <a:lvl3pPr marL="685800" indent="-228600" algn="l" defTabSz="914400" rtl="0" eaLnBrk="1" latinLnBrk="0" hangingPunct="1">
              <a:buSzPct val="80000"/>
              <a:buFont typeface="Wingdings" pitchFamily="2" charset="2"/>
              <a:defRPr sz="1800" kern="1200">
                <a:solidFill>
                  <a:schemeClr val="tx1"/>
                </a:solidFill>
                <a:latin typeface="+mn-lt"/>
                <a:ea typeface="+mn-ea"/>
                <a:cs typeface="+mn-cs"/>
              </a:defRPr>
            </a:lvl3pPr>
            <a:lvl4pPr marL="914400" indent="-228600" algn="l" defTabSz="914400" rtl="0" eaLnBrk="1" latinLnBrk="0" hangingPunct="1">
              <a:buSzPct val="80000"/>
              <a:buFont typeface="Wingdings" pitchFamily="2" charset="2"/>
              <a:defRPr sz="1800" kern="1200">
                <a:solidFill>
                  <a:schemeClr val="tx1"/>
                </a:solidFill>
                <a:latin typeface="+mn-lt"/>
                <a:ea typeface="+mn-ea"/>
                <a:cs typeface="+mn-cs"/>
              </a:defRPr>
            </a:lvl4pPr>
            <a:lvl5pPr marL="1143000" indent="-228600" algn="l" defTabSz="914400" rtl="0" eaLnBrk="1" latinLnBrk="0" hangingPunct="1">
              <a:buSzPct val="80000"/>
              <a:buFont typeface="Wingdings" pitchFamily="2" charset="2"/>
              <a:defRPr sz="1800" kern="120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7" name="Date Placeholder 6"/>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8" name="Footer Placeholder 7"/>
          <p:cNvSpPr>
            <a:spLocks noGrp="1"/>
          </p:cNvSpPr>
          <p:nvPr>
            <p:ph type="ftr" sz="quarter" idx="11"/>
          </p:nvPr>
        </p:nvSpPr>
        <p:spPr/>
        <p:txBody>
          <a:bodyPr/>
          <a:lstStyle/>
          <a:p>
            <a:endParaRPr lang="es-PA"/>
          </a:p>
        </p:txBody>
      </p:sp>
      <p:sp>
        <p:nvSpPr>
          <p:cNvPr id="9" name="Slide Number Placeholder 8"/>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grpSp>
        <p:nvGrpSpPr>
          <p:cNvPr id="6" name="Group 10"/>
          <p:cNvGrpSpPr/>
          <p:nvPr/>
        </p:nvGrpSpPr>
        <p:grpSpPr>
          <a:xfrm>
            <a:off x="0" y="0"/>
            <a:ext cx="9144000" cy="1676400"/>
            <a:chOff x="0" y="0"/>
            <a:chExt cx="9144000" cy="1676400"/>
          </a:xfrm>
        </p:grpSpPr>
        <p:sp>
          <p:nvSpPr>
            <p:cNvPr id="7" name="Rectangle 6"/>
            <p:cNvSpPr/>
            <p:nvPr/>
          </p:nvSpPr>
          <p:spPr>
            <a:xfrm>
              <a:off x="0" y="0"/>
              <a:ext cx="91440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Oval 9"/>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Date Placeholder 2"/>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4" name="Footer Placeholder 3"/>
          <p:cNvSpPr>
            <a:spLocks noGrp="1"/>
          </p:cNvSpPr>
          <p:nvPr>
            <p:ph type="ftr" sz="quarter" idx="11"/>
          </p:nvPr>
        </p:nvSpPr>
        <p:spPr/>
        <p:txBody>
          <a:bodyPr/>
          <a:lstStyle/>
          <a:p>
            <a:endParaRPr lang="es-PA"/>
          </a:p>
        </p:txBody>
      </p:sp>
      <p:sp>
        <p:nvSpPr>
          <p:cNvPr id="5" name="Slide Number Placeholder 4"/>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grpSp>
        <p:nvGrpSpPr>
          <p:cNvPr id="5" name="Group 9"/>
          <p:cNvGrpSpPr/>
          <p:nvPr/>
        </p:nvGrpSpPr>
        <p:grpSpPr>
          <a:xfrm>
            <a:off x="0" y="0"/>
            <a:ext cx="1828800" cy="1676400"/>
            <a:chOff x="457200" y="457200"/>
            <a:chExt cx="1828800" cy="1676400"/>
          </a:xfrm>
        </p:grpSpPr>
        <p:sp>
          <p:nvSpPr>
            <p:cNvPr id="8" name="Rectangle 7"/>
            <p:cNvSpPr/>
            <p:nvPr/>
          </p:nvSpPr>
          <p:spPr>
            <a:xfrm>
              <a:off x="457200" y="457200"/>
              <a:ext cx="1828800" cy="1676400"/>
            </a:xfrm>
            <a:prstGeom prst="rect">
              <a:avLst/>
            </a:prstGeom>
            <a:solidFill>
              <a:schemeClr val="accent2"/>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Oval 8"/>
            <p:cNvSpPr/>
            <p:nvPr/>
          </p:nvSpPr>
          <p:spPr>
            <a:xfrm>
              <a:off x="952500"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Date Placeholder 1"/>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3" name="Footer Placeholder 2"/>
          <p:cNvSpPr>
            <a:spLocks noGrp="1"/>
          </p:cNvSpPr>
          <p:nvPr>
            <p:ph type="ftr" sz="quarter" idx="11"/>
          </p:nvPr>
        </p:nvSpPr>
        <p:spPr/>
        <p:txBody>
          <a:bodyPr/>
          <a:lstStyle/>
          <a:p>
            <a:endParaRPr lang="es-PA"/>
          </a:p>
        </p:txBody>
      </p:sp>
      <p:sp>
        <p:nvSpPr>
          <p:cNvPr id="4" name="Slide Number Placeholder 3"/>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vert="horz" lIns="91440" tIns="45720" rIns="91440" bIns="45720" rtlCol="0" anchor="ctr">
            <a:normAutofit/>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es-ES" smtClean="0"/>
              <a:t>Haga clic para modificar el estilo de título del patrón</a:t>
            </a:r>
            <a:endParaRPr/>
          </a:p>
        </p:txBody>
      </p:sp>
      <p:sp>
        <p:nvSpPr>
          <p:cNvPr id="3" name="Content Placeholder 2"/>
          <p:cNvSpPr>
            <a:spLocks noGrp="1"/>
          </p:cNvSpPr>
          <p:nvPr>
            <p:ph idx="1"/>
          </p:nvPr>
        </p:nvSpPr>
        <p:spPr>
          <a:xfrm>
            <a:off x="2706624" y="2446991"/>
            <a:ext cx="5715000" cy="3531198"/>
          </a:xfrm>
        </p:spPr>
        <p:txBody>
          <a:bodyPr>
            <a:normAutofit/>
          </a:bodyPr>
          <a:lstStyle>
            <a:lvl1pPr>
              <a:defRPr sz="22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Text Placeholder 3"/>
          <p:cNvSpPr>
            <a:spLocks noGrp="1"/>
          </p:cNvSpPr>
          <p:nvPr>
            <p:ph type="body" sz="half" idx="2"/>
          </p:nvPr>
        </p:nvSpPr>
        <p:spPr>
          <a:xfrm>
            <a:off x="164592" y="3031490"/>
            <a:ext cx="1524000" cy="2362200"/>
          </a:xfrm>
        </p:spPr>
        <p:txBody>
          <a:bodyPr/>
          <a:lstStyle>
            <a:lvl1pPr marL="0" indent="0">
              <a:lnSpc>
                <a:spcPct val="150000"/>
              </a:lnSpc>
              <a:buNone/>
              <a:defRPr sz="1400" b="1">
                <a:solidFill>
                  <a:srgbClr val="000000">
                    <a:alpha val="50196"/>
                  </a:srgb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441448" y="228600"/>
            <a:ext cx="6245352" cy="1143000"/>
          </a:xfrm>
        </p:spPr>
        <p:txBody>
          <a:bodyPr vert="horz" lIns="91440" tIns="45720" rIns="91440" bIns="45720" rtlCol="0" anchor="ctr">
            <a:normAutofit/>
          </a:bodyPr>
          <a:lstStyle>
            <a:lvl1pPr algn="r" defTabSz="914400" rtl="0" eaLnBrk="1" latinLnBrk="0" hangingPunct="1">
              <a:spcBef>
                <a:spcPct val="0"/>
              </a:spcBef>
              <a:buNone/>
              <a:defRPr sz="4400" kern="1200" cap="small" spc="200" baseline="0">
                <a:solidFill>
                  <a:schemeClr val="tx1"/>
                </a:solidFill>
                <a:latin typeface="+mj-lt"/>
                <a:ea typeface="+mj-ea"/>
                <a:cs typeface="+mj-cs"/>
              </a:defRPr>
            </a:lvl1pPr>
          </a:lstStyle>
          <a:p>
            <a:r>
              <a:rPr lang="es-ES" smtClean="0"/>
              <a:t>Haga clic para modificar el estilo de título del patrón</a:t>
            </a:r>
            <a:endParaRPr/>
          </a:p>
        </p:txBody>
      </p:sp>
      <p:sp>
        <p:nvSpPr>
          <p:cNvPr id="3" name="Picture Placeholder 2"/>
          <p:cNvSpPr>
            <a:spLocks noGrp="1"/>
          </p:cNvSpPr>
          <p:nvPr>
            <p:ph type="pic" idx="1"/>
          </p:nvPr>
        </p:nvSpPr>
        <p:spPr>
          <a:xfrm>
            <a:off x="2706624" y="2450592"/>
            <a:ext cx="5715000" cy="3529584"/>
          </a:xfrm>
          <a:noFill/>
          <a:ln w="101600" cmpd="sng">
            <a:miter lim="800000"/>
          </a:ln>
          <a:effectLst>
            <a:outerShdw blurRad="63500" sx="102000" sy="102000" algn="ctr" rotWithShape="0">
              <a:prstClr val="black">
                <a:alpha val="30000"/>
              </a:prstClr>
            </a:outerShdw>
          </a:effectLst>
        </p:spPr>
        <p:style>
          <a:lnRef idx="3">
            <a:schemeClr val="lt1"/>
          </a:lnRef>
          <a:fillRef idx="1">
            <a:schemeClr val="accent2"/>
          </a:fillRef>
          <a:effectRef idx="1">
            <a:schemeClr val="accent2"/>
          </a:effectRef>
          <a:fontRef idx="none"/>
        </p:style>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a:p>
        </p:txBody>
      </p:sp>
      <p:sp>
        <p:nvSpPr>
          <p:cNvPr id="4" name="Text Placeholder 3"/>
          <p:cNvSpPr>
            <a:spLocks noGrp="1"/>
          </p:cNvSpPr>
          <p:nvPr>
            <p:ph type="body" sz="half" idx="2"/>
          </p:nvPr>
        </p:nvSpPr>
        <p:spPr>
          <a:xfrm>
            <a:off x="164592" y="3031489"/>
            <a:ext cx="1527048" cy="2359152"/>
          </a:xfrm>
        </p:spPr>
        <p:txBody>
          <a:bodyPr vert="horz" lIns="91440" tIns="45720" rIns="91440" bIns="45720" rtlCol="0">
            <a:normAutofit/>
          </a:bodyPr>
          <a:lstStyle>
            <a:lvl1pPr marL="0" indent="0">
              <a:lnSpc>
                <a:spcPct val="150000"/>
              </a:lnSpc>
              <a:buNone/>
              <a:defRPr sz="1400" b="1" kern="1200">
                <a:solidFill>
                  <a:srgbClr val="000000">
                    <a:alpha val="50196"/>
                  </a:srgb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50000"/>
              </a:lnSpc>
              <a:spcBef>
                <a:spcPts val="1800"/>
              </a:spcBef>
              <a:buClr>
                <a:schemeClr val="accent1"/>
              </a:buClr>
              <a:buSzPct val="80000"/>
              <a:buFont typeface="Wingdings" pitchFamily="2" charset="2"/>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7" name="Group 10"/>
          <p:cNvGrpSpPr/>
          <p:nvPr/>
        </p:nvGrpSpPr>
        <p:grpSpPr>
          <a:xfrm>
            <a:off x="0" y="0"/>
            <a:ext cx="9144000" cy="6858000"/>
            <a:chOff x="-442912" y="457200"/>
            <a:chExt cx="9144000" cy="6858000"/>
          </a:xfrm>
        </p:grpSpPr>
        <p:sp>
          <p:nvSpPr>
            <p:cNvPr id="18" name="Rectangle 17"/>
            <p:cNvSpPr/>
            <p:nvPr/>
          </p:nvSpPr>
          <p:spPr>
            <a:xfrm>
              <a:off x="-442912" y="457200"/>
              <a:ext cx="9129712" cy="1676400"/>
            </a:xfrm>
            <a:prstGeom prst="rect">
              <a:avLst/>
            </a:prstGeom>
            <a:solidFill>
              <a:schemeClr val="accent3"/>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a:off x="6872288" y="457200"/>
              <a:ext cx="18288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Rectangle 19"/>
            <p:cNvSpPr/>
            <p:nvPr/>
          </p:nvSpPr>
          <p:spPr>
            <a:xfrm>
              <a:off x="6872288" y="45720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Oval 20"/>
            <p:cNvSpPr/>
            <p:nvPr/>
          </p:nvSpPr>
          <p:spPr>
            <a:xfrm>
              <a:off x="7367588" y="8763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467600" y="2298700"/>
            <a:ext cx="1447800" cy="3827463"/>
          </a:xfrm>
        </p:spPr>
        <p:txBody>
          <a:bodyPr vert="eaVert"/>
          <a:lstStyle/>
          <a:p>
            <a:r>
              <a:rPr lang="es-ES" smtClean="0"/>
              <a:t>Haga clic para modificar el estilo de título del patrón</a:t>
            </a:r>
            <a:endParaRPr/>
          </a:p>
        </p:txBody>
      </p:sp>
      <p:sp>
        <p:nvSpPr>
          <p:cNvPr id="3" name="Vertical Text Placeholder 2"/>
          <p:cNvSpPr>
            <a:spLocks noGrp="1"/>
          </p:cNvSpPr>
          <p:nvPr>
            <p:ph type="body" orient="vert" idx="1"/>
          </p:nvPr>
        </p:nvSpPr>
        <p:spPr>
          <a:xfrm>
            <a:off x="533400" y="2286000"/>
            <a:ext cx="5943600" cy="384016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4" name="Date Placeholder 3"/>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a:xfrm>
            <a:off x="7848600" y="533400"/>
            <a:ext cx="762000" cy="609600"/>
          </a:xfrm>
        </p:spPr>
        <p:txBody>
          <a:bodyPr/>
          <a:lstStyle/>
          <a:p>
            <a:fld id="{D589FAA2-E65C-449F-9EB5-EBB3F673622F}" type="slidenum">
              <a:rPr lang="es-PA" smtClean="0"/>
              <a:pPr/>
              <a:t>‹Nº›</a:t>
            </a:fld>
            <a:endParaRPr lang="es-PA"/>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0DF324C6-B4F6-45AA-9D10-BD552B8AFD40}" type="datetimeFigureOut">
              <a:rPr lang="es-PA" smtClean="0"/>
              <a:pPr/>
              <a:t>06/20/2011</a:t>
            </a:fld>
            <a:endParaRPr lang="es-PA"/>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s-PA"/>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D589FAA2-E65C-449F-9EB5-EBB3F673622F}" type="slidenum">
              <a:rPr lang="es-PA" smtClean="0"/>
              <a:pPr/>
              <a:t>‹Nº›</a:t>
            </a:fld>
            <a:endParaRPr lang="es-PA"/>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D589FAA2-E65C-449F-9EB5-EBB3F673622F}" type="slidenum">
              <a:rPr lang="es-PA" smtClean="0"/>
              <a:pPr/>
              <a:t>‹Nº›</a:t>
            </a:fld>
            <a:endParaRPr lang="es-PA"/>
          </a:p>
        </p:txBody>
      </p:sp>
      <p:sp>
        <p:nvSpPr>
          <p:cNvPr id="9" name="Content Placeholder 8"/>
          <p:cNvSpPr>
            <a:spLocks noGrp="1"/>
          </p:cNvSpPr>
          <p:nvPr>
            <p:ph sz="quarter" idx="13"/>
          </p:nvPr>
        </p:nvSpPr>
        <p:spPr>
          <a:xfrm>
            <a:off x="1042416" y="2313432"/>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8" name="Footer Placeholder 7"/>
          <p:cNvSpPr>
            <a:spLocks noGrp="1"/>
          </p:cNvSpPr>
          <p:nvPr>
            <p:ph type="ftr" sz="quarter" idx="11"/>
          </p:nvPr>
        </p:nvSpPr>
        <p:spPr/>
        <p:txBody>
          <a:bodyPr/>
          <a:lstStyle/>
          <a:p>
            <a:endParaRPr lang="es-PA"/>
          </a:p>
        </p:txBody>
      </p:sp>
      <p:sp>
        <p:nvSpPr>
          <p:cNvPr id="9" name="Slide Number Placeholder 8"/>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4" name="Footer Placeholder 3"/>
          <p:cNvSpPr>
            <a:spLocks noGrp="1"/>
          </p:cNvSpPr>
          <p:nvPr>
            <p:ph type="ftr" sz="quarter" idx="11"/>
          </p:nvPr>
        </p:nvSpPr>
        <p:spPr/>
        <p:txBody>
          <a:bodyPr/>
          <a:lstStyle/>
          <a:p>
            <a:endParaRPr lang="es-PA"/>
          </a:p>
        </p:txBody>
      </p:sp>
      <p:sp>
        <p:nvSpPr>
          <p:cNvPr id="5" name="Slide Number Placeholder 4"/>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D589FAA2-E65C-449F-9EB5-EBB3F673622F}" type="slidenum">
              <a:rPr lang="es-PA" smtClean="0"/>
              <a:pPr/>
              <a:t>‹Nº›</a:t>
            </a:fld>
            <a:endParaRPr lang="es-PA"/>
          </a:p>
        </p:txBody>
      </p:sp>
      <p:sp>
        <p:nvSpPr>
          <p:cNvPr id="9" name="Content Placeholder 8"/>
          <p:cNvSpPr>
            <a:spLocks noGrp="1"/>
          </p:cNvSpPr>
          <p:nvPr>
            <p:ph sz="quarter" idx="13"/>
          </p:nvPr>
        </p:nvSpPr>
        <p:spPr>
          <a:xfrm>
            <a:off x="1298448" y="2121407"/>
            <a:ext cx="3200400" cy="360273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3" name="Footer Placeholder 2"/>
          <p:cNvSpPr>
            <a:spLocks noGrp="1"/>
          </p:cNvSpPr>
          <p:nvPr>
            <p:ph type="ftr" sz="quarter" idx="11"/>
          </p:nvPr>
        </p:nvSpPr>
        <p:spPr/>
        <p:txBody>
          <a:bodyPr/>
          <a:lstStyle/>
          <a:p>
            <a:endParaRPr lang="es-PA"/>
          </a:p>
        </p:txBody>
      </p:sp>
      <p:sp>
        <p:nvSpPr>
          <p:cNvPr id="4" name="Slide Number Placeholder 3"/>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7" name="Slide Number Placeholder 6"/>
          <p:cNvSpPr>
            <a:spLocks noGrp="1"/>
          </p:cNvSpPr>
          <p:nvPr>
            <p:ph type="sldNum" sz="quarter" idx="12"/>
          </p:nvPr>
        </p:nvSpPr>
        <p:spPr/>
        <p:txBody>
          <a:bodyPr/>
          <a:lstStyle/>
          <a:p>
            <a:fld id="{D589FAA2-E65C-449F-9EB5-EBB3F673622F}" type="slidenum">
              <a:rPr lang="es-PA" smtClean="0"/>
              <a:pPr/>
              <a:t>‹Nº›</a:t>
            </a:fld>
            <a:endParaRPr lang="es-PA"/>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PA"/>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s-ES" smtClean="0"/>
              <a:t>Haga clic para modificar el estilo de título del patrón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s-PA"/>
          </a:p>
        </p:txBody>
      </p:sp>
      <p:sp>
        <p:nvSpPr>
          <p:cNvPr id="7" name="Slide Number Placeholder 6"/>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8" name="Footer Placeholder 7"/>
          <p:cNvSpPr>
            <a:spLocks noGrp="1"/>
          </p:cNvSpPr>
          <p:nvPr>
            <p:ph type="ftr" sz="quarter" idx="11"/>
          </p:nvPr>
        </p:nvSpPr>
        <p:spPr/>
        <p:txBody>
          <a:bodyPr/>
          <a:lstStyle/>
          <a:p>
            <a:endParaRPr lang="es-PA"/>
          </a:p>
        </p:txBody>
      </p:sp>
      <p:sp>
        <p:nvSpPr>
          <p:cNvPr id="9" name="Slide Number Placeholder 8"/>
          <p:cNvSpPr>
            <a:spLocks noGrp="1"/>
          </p:cNvSpPr>
          <p:nvPr>
            <p:ph type="sldNum" sz="quarter" idx="12"/>
          </p:nvPr>
        </p:nvSpPr>
        <p:spPr/>
        <p:txBody>
          <a:bodyPr/>
          <a:lstStyle/>
          <a:p>
            <a:fld id="{D589FAA2-E65C-449F-9EB5-EBB3F673622F}" type="slidenum">
              <a:rPr lang="es-PA" smtClean="0"/>
              <a:pPr/>
              <a:t>‹Nº›</a:t>
            </a:fld>
            <a:endParaRPr lang="es-PA"/>
          </a:p>
        </p:txBody>
      </p:sp>
      <p:sp>
        <p:nvSpPr>
          <p:cNvPr id="11" name="Content Placeholder 10"/>
          <p:cNvSpPr>
            <a:spLocks noGrp="1"/>
          </p:cNvSpPr>
          <p:nvPr>
            <p:ph sz="quarter" idx="13"/>
          </p:nvPr>
        </p:nvSpPr>
        <p:spPr>
          <a:xfrm>
            <a:off x="1298448" y="2944368"/>
            <a:ext cx="3227832"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4" name="Footer Placeholder 3"/>
          <p:cNvSpPr>
            <a:spLocks noGrp="1"/>
          </p:cNvSpPr>
          <p:nvPr>
            <p:ph type="ftr" sz="quarter" idx="11"/>
          </p:nvPr>
        </p:nvSpPr>
        <p:spPr/>
        <p:txBody>
          <a:bodyPr/>
          <a:lstStyle/>
          <a:p>
            <a:endParaRPr lang="es-PA"/>
          </a:p>
        </p:txBody>
      </p:sp>
      <p:sp>
        <p:nvSpPr>
          <p:cNvPr id="5" name="Slide Number Placeholder 4"/>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F324C6-B4F6-45AA-9D10-BD552B8AFD40}" type="datetimeFigureOut">
              <a:rPr lang="es-PA" smtClean="0"/>
              <a:pPr/>
              <a:t>06/20/2011</a:t>
            </a:fld>
            <a:endParaRPr lang="es-PA"/>
          </a:p>
        </p:txBody>
      </p:sp>
      <p:sp>
        <p:nvSpPr>
          <p:cNvPr id="3" name="Footer Placeholder 2"/>
          <p:cNvSpPr>
            <a:spLocks noGrp="1"/>
          </p:cNvSpPr>
          <p:nvPr>
            <p:ph type="ftr" sz="quarter" idx="11"/>
          </p:nvPr>
        </p:nvSpPr>
        <p:spPr/>
        <p:txBody>
          <a:bodyPr/>
          <a:lstStyle/>
          <a:p>
            <a:endParaRPr lang="es-PA"/>
          </a:p>
        </p:txBody>
      </p:sp>
      <p:sp>
        <p:nvSpPr>
          <p:cNvPr id="4" name="Slide Number Placeholder 3"/>
          <p:cNvSpPr>
            <a:spLocks noGrp="1"/>
          </p:cNvSpPr>
          <p:nvPr>
            <p:ph type="sldNum" sz="quarter" idx="12"/>
          </p:nvPr>
        </p:nvSpPr>
        <p:spPr/>
        <p:txBody>
          <a:bodyPr/>
          <a:lstStyle/>
          <a:p>
            <a:fld id="{D589FAA2-E65C-449F-9EB5-EBB3F673622F}" type="slidenum">
              <a:rPr lang="es-PA" smtClean="0"/>
              <a:pPr/>
              <a:t>‹Nº›</a:t>
            </a:fld>
            <a:endParaRPr lang="es-P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s-ES" smtClean="0"/>
              <a:t>Haga clic para modificar el estilo de título del patrón</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6341698" y="5885672"/>
            <a:ext cx="1213821" cy="365125"/>
          </a:xfrm>
        </p:spPr>
        <p:txBody>
          <a:bodyPr/>
          <a:lstStyle/>
          <a:p>
            <a:fld id="{0DF324C6-B4F6-45AA-9D10-BD552B8AFD40}" type="datetimeFigureOut">
              <a:rPr lang="es-PA" smtClean="0"/>
              <a:pPr/>
              <a:t>06/20/2011</a:t>
            </a:fld>
            <a:endParaRPr lang="es-PA"/>
          </a:p>
        </p:txBody>
      </p:sp>
      <p:sp>
        <p:nvSpPr>
          <p:cNvPr id="6" name="Footer Placeholder 5"/>
          <p:cNvSpPr>
            <a:spLocks noGrp="1"/>
          </p:cNvSpPr>
          <p:nvPr>
            <p:ph type="ftr" sz="quarter" idx="11"/>
          </p:nvPr>
        </p:nvSpPr>
        <p:spPr>
          <a:xfrm rot="-60000">
            <a:off x="914554" y="5829261"/>
            <a:ext cx="3522607" cy="365125"/>
          </a:xfrm>
        </p:spPr>
        <p:txBody>
          <a:bodyPr/>
          <a:lstStyle/>
          <a:p>
            <a:endParaRPr lang="es-PA"/>
          </a:p>
        </p:txBody>
      </p:sp>
      <p:sp>
        <p:nvSpPr>
          <p:cNvPr id="7" name="Slide Number Placeholder 6"/>
          <p:cNvSpPr>
            <a:spLocks noGrp="1"/>
          </p:cNvSpPr>
          <p:nvPr>
            <p:ph type="sldNum" sz="quarter" idx="12"/>
          </p:nvPr>
        </p:nvSpPr>
        <p:spPr>
          <a:xfrm rot="60000">
            <a:off x="7557313" y="5896961"/>
            <a:ext cx="554023" cy="365125"/>
          </a:xfrm>
        </p:spPr>
        <p:txBody>
          <a:bodyPr/>
          <a:lstStyle/>
          <a:p>
            <a:fld id="{D589FAA2-E65C-449F-9EB5-EBB3F673622F}" type="slidenum">
              <a:rPr lang="es-PA" smtClean="0"/>
              <a:pPr/>
              <a:t>‹Nº›</a:t>
            </a:fld>
            <a:endParaRPr lang="es-P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rot="60000">
            <a:off x="6345936" y="5888737"/>
            <a:ext cx="1213821" cy="365125"/>
          </a:xfrm>
        </p:spPr>
        <p:txBody>
          <a:bodyPr/>
          <a:lstStyle/>
          <a:p>
            <a:fld id="{0DF324C6-B4F6-45AA-9D10-BD552B8AFD40}" type="datetimeFigureOut">
              <a:rPr lang="es-PA" smtClean="0"/>
              <a:pPr/>
              <a:t>06/20/2011</a:t>
            </a:fld>
            <a:endParaRPr lang="es-PA"/>
          </a:p>
        </p:txBody>
      </p:sp>
      <p:sp>
        <p:nvSpPr>
          <p:cNvPr id="6" name="Footer Placeholder 5"/>
          <p:cNvSpPr>
            <a:spLocks noGrp="1"/>
          </p:cNvSpPr>
          <p:nvPr>
            <p:ph type="ftr" sz="quarter" idx="11"/>
          </p:nvPr>
        </p:nvSpPr>
        <p:spPr>
          <a:xfrm rot="-60000">
            <a:off x="914569" y="5831037"/>
            <a:ext cx="3319043" cy="365125"/>
          </a:xfrm>
        </p:spPr>
        <p:txBody>
          <a:bodyPr/>
          <a:lstStyle/>
          <a:p>
            <a:endParaRPr lang="es-PA"/>
          </a:p>
        </p:txBody>
      </p:sp>
      <p:sp>
        <p:nvSpPr>
          <p:cNvPr id="7" name="Slide Number Placeholder 6"/>
          <p:cNvSpPr>
            <a:spLocks noGrp="1"/>
          </p:cNvSpPr>
          <p:nvPr>
            <p:ph type="sldNum" sz="quarter" idx="12"/>
          </p:nvPr>
        </p:nvSpPr>
        <p:spPr>
          <a:xfrm rot="60000">
            <a:off x="7562089" y="5900026"/>
            <a:ext cx="554023" cy="365125"/>
          </a:xfrm>
        </p:spPr>
        <p:txBody>
          <a:bodyPr/>
          <a:lstStyle/>
          <a:p>
            <a:fld id="{D589FAA2-E65C-449F-9EB5-EBB3F673622F}" type="slidenum">
              <a:rPr lang="es-PA" smtClean="0"/>
              <a:pPr/>
              <a:t>‹Nº›</a:t>
            </a:fld>
            <a:endParaRPr lang="es-P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0DF324C6-B4F6-45AA-9D10-BD552B8AFD40}" type="datetimeFigureOut">
              <a:rPr lang="es-PA" smtClean="0"/>
              <a:pPr/>
              <a:t>06/20/2011</a:t>
            </a:fld>
            <a:endParaRPr lang="es-PA"/>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s-PA"/>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D589FAA2-E65C-449F-9EB5-EBB3F673622F}" type="slidenum">
              <a:rPr lang="es-PA" smtClean="0"/>
              <a:pPr/>
              <a:t>‹Nº›</a:t>
            </a:fld>
            <a:endParaRPr lang="es-PA"/>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11"/>
          <p:cNvGrpSpPr/>
          <p:nvPr/>
        </p:nvGrpSpPr>
        <p:grpSpPr>
          <a:xfrm>
            <a:off x="0" y="0"/>
            <a:ext cx="9144000" cy="6858000"/>
            <a:chOff x="0" y="0"/>
            <a:chExt cx="9144000" cy="6858000"/>
          </a:xfrm>
        </p:grpSpPr>
        <p:sp>
          <p:nvSpPr>
            <p:cNvPr id="7" name="Rectangle 6"/>
            <p:cNvSpPr/>
            <p:nvPr/>
          </p:nvSpPr>
          <p:spPr>
            <a:xfrm>
              <a:off x="457200" y="0"/>
              <a:ext cx="86868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Oval 10"/>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3" name="Text Placeholder 2"/>
          <p:cNvSpPr>
            <a:spLocks noGrp="1"/>
          </p:cNvSpPr>
          <p:nvPr>
            <p:ph type="body" idx="1"/>
          </p:nvPr>
        </p:nvSpPr>
        <p:spPr>
          <a:xfrm>
            <a:off x="2438400" y="2286000"/>
            <a:ext cx="6248400" cy="38401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2" name="Title Placeholder 1"/>
          <p:cNvSpPr>
            <a:spLocks noGrp="1"/>
          </p:cNvSpPr>
          <p:nvPr>
            <p:ph type="title"/>
          </p:nvPr>
        </p:nvSpPr>
        <p:spPr>
          <a:xfrm>
            <a:off x="2438400" y="228600"/>
            <a:ext cx="62484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a:p>
        </p:txBody>
      </p:sp>
      <p:sp>
        <p:nvSpPr>
          <p:cNvPr id="4" name="Date Placeholder 3"/>
          <p:cNvSpPr>
            <a:spLocks noGrp="1"/>
          </p:cNvSpPr>
          <p:nvPr>
            <p:ph type="dt" sz="half" idx="2"/>
          </p:nvPr>
        </p:nvSpPr>
        <p:spPr>
          <a:xfrm>
            <a:off x="6553200" y="6351494"/>
            <a:ext cx="2133600" cy="365125"/>
          </a:xfrm>
          <a:prstGeom prst="rect">
            <a:avLst/>
          </a:prstGeom>
        </p:spPr>
        <p:txBody>
          <a:bodyPr vert="horz" lIns="91440" tIns="45720" rIns="91440" bIns="45720" rtlCol="0" anchor="ctr"/>
          <a:lstStyle>
            <a:lvl1pPr algn="r">
              <a:defRPr sz="900" cap="small" baseline="0">
                <a:solidFill>
                  <a:schemeClr val="tx1"/>
                </a:solidFill>
                <a:latin typeface="+mj-lt"/>
              </a:defRPr>
            </a:lvl1pPr>
          </a:lstStyle>
          <a:p>
            <a:fld id="{0DF324C6-B4F6-45AA-9D10-BD552B8AFD40}" type="datetimeFigureOut">
              <a:rPr lang="es-PA" smtClean="0"/>
              <a:pPr/>
              <a:t>06/20/2011</a:t>
            </a:fld>
            <a:endParaRPr lang="es-PA"/>
          </a:p>
        </p:txBody>
      </p:sp>
      <p:sp>
        <p:nvSpPr>
          <p:cNvPr id="5" name="Footer Placeholder 4"/>
          <p:cNvSpPr>
            <a:spLocks noGrp="1"/>
          </p:cNvSpPr>
          <p:nvPr>
            <p:ph type="ftr" sz="quarter" idx="3"/>
          </p:nvPr>
        </p:nvSpPr>
        <p:spPr>
          <a:xfrm>
            <a:off x="2438400" y="6356350"/>
            <a:ext cx="2895600" cy="365125"/>
          </a:xfrm>
          <a:prstGeom prst="rect">
            <a:avLst/>
          </a:prstGeom>
        </p:spPr>
        <p:txBody>
          <a:bodyPr vert="horz" lIns="91440" tIns="45720" rIns="91440" bIns="45720" rtlCol="0" anchor="ctr"/>
          <a:lstStyle>
            <a:lvl1pPr algn="l">
              <a:defRPr sz="900" cap="small" baseline="0">
                <a:solidFill>
                  <a:schemeClr val="tx1"/>
                </a:solidFill>
                <a:latin typeface="+mj-lt"/>
              </a:defRPr>
            </a:lvl1pPr>
          </a:lstStyle>
          <a:p>
            <a:endParaRPr lang="es-PA"/>
          </a:p>
        </p:txBody>
      </p:sp>
      <p:sp>
        <p:nvSpPr>
          <p:cNvPr id="6" name="Slide Number Placeholder 5"/>
          <p:cNvSpPr>
            <a:spLocks noGrp="1"/>
          </p:cNvSpPr>
          <p:nvPr>
            <p:ph type="sldNum" sz="quarter" idx="4"/>
          </p:nvPr>
        </p:nvSpPr>
        <p:spPr>
          <a:xfrm>
            <a:off x="533400" y="533400"/>
            <a:ext cx="762000" cy="609600"/>
          </a:xfrm>
          <a:prstGeom prst="rect">
            <a:avLst/>
          </a:prstGeom>
        </p:spPr>
        <p:txBody>
          <a:bodyPr vert="horz" lIns="91440" tIns="45720" rIns="91440" bIns="45720" rtlCol="0" anchor="ctr"/>
          <a:lstStyle>
            <a:lvl1pPr algn="ctr">
              <a:defRPr sz="1600" cap="small" baseline="0">
                <a:solidFill>
                  <a:schemeClr val="tx1"/>
                </a:solidFill>
                <a:latin typeface="+mj-lt"/>
              </a:defRPr>
            </a:lvl1pPr>
          </a:lstStyle>
          <a:p>
            <a:fld id="{D589FAA2-E65C-449F-9EB5-EBB3F673622F}" type="slidenum">
              <a:rPr lang="es-PA" smtClean="0"/>
              <a:pPr/>
              <a:t>‹Nº›</a:t>
            </a:fld>
            <a:endParaRPr lang="es-PA"/>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r" defTabSz="914400" rtl="0" eaLnBrk="1" latinLnBrk="0" hangingPunct="1">
        <a:spcBef>
          <a:spcPct val="0"/>
        </a:spcBef>
        <a:buNone/>
        <a:defRPr sz="4400" kern="1200" cap="small" spc="200" baseline="0">
          <a:solidFill>
            <a:schemeClr val="tx1"/>
          </a:solidFill>
          <a:latin typeface="+mj-lt"/>
          <a:ea typeface="+mj-ea"/>
          <a:cs typeface="+mj-cs"/>
        </a:defRPr>
      </a:lvl1pPr>
    </p:titleStyle>
    <p:bodyStyle>
      <a:lvl1pPr marL="457200" indent="-457200" algn="l" defTabSz="914400" rtl="0" eaLnBrk="1" latinLnBrk="0" hangingPunct="1">
        <a:spcBef>
          <a:spcPts val="1800"/>
        </a:spcBef>
        <a:buClr>
          <a:schemeClr val="accent1"/>
        </a:buClr>
        <a:buSzPct val="80000"/>
        <a:buFont typeface="Wingdings" pitchFamily="2" charset="2"/>
        <a:buChar char=""/>
        <a:defRPr sz="2200" kern="1200">
          <a:solidFill>
            <a:schemeClr val="tx1"/>
          </a:solidFill>
          <a:latin typeface="+mn-lt"/>
          <a:ea typeface="+mn-ea"/>
          <a:cs typeface="+mn-cs"/>
        </a:defRPr>
      </a:lvl1pPr>
      <a:lvl2pPr marL="914400" indent="-457200" algn="l" defTabSz="914400" rtl="0" eaLnBrk="1" latinLnBrk="0" hangingPunct="1">
        <a:spcBef>
          <a:spcPts val="1800"/>
        </a:spcBef>
        <a:buClr>
          <a:schemeClr val="accent2"/>
        </a:buClr>
        <a:buSzPct val="80000"/>
        <a:buFont typeface="Wingdings" pitchFamily="2" charset="2"/>
        <a:buChar char=""/>
        <a:defRPr sz="2000" kern="1200">
          <a:solidFill>
            <a:schemeClr val="tx1"/>
          </a:solidFill>
          <a:latin typeface="+mn-lt"/>
          <a:ea typeface="+mn-ea"/>
          <a:cs typeface="+mn-cs"/>
        </a:defRPr>
      </a:lvl2pPr>
      <a:lvl3pPr marL="1371600" indent="-457200" algn="l" defTabSz="914400" rtl="0" eaLnBrk="1" latinLnBrk="0" hangingPunct="1">
        <a:spcBef>
          <a:spcPts val="1200"/>
        </a:spcBef>
        <a:buClr>
          <a:schemeClr val="accent3"/>
        </a:buClr>
        <a:buSzPct val="80000"/>
        <a:buFont typeface="Wingdings" pitchFamily="2" charset="2"/>
        <a:buChar char=""/>
        <a:defRPr sz="1800" kern="1200">
          <a:solidFill>
            <a:schemeClr val="tx1"/>
          </a:solidFill>
          <a:latin typeface="+mn-lt"/>
          <a:ea typeface="+mn-ea"/>
          <a:cs typeface="+mn-cs"/>
        </a:defRPr>
      </a:lvl3pPr>
      <a:lvl4pPr marL="1828800" indent="-457200" algn="l" defTabSz="914400" rtl="0" eaLnBrk="1" latinLnBrk="0" hangingPunct="1">
        <a:spcBef>
          <a:spcPts val="1200"/>
        </a:spcBef>
        <a:buClr>
          <a:schemeClr val="accent4"/>
        </a:buClr>
        <a:buSzPct val="80000"/>
        <a:buFont typeface="Wingdings" pitchFamily="2" charset="2"/>
        <a:buChar char=""/>
        <a:defRPr sz="1600" kern="1200">
          <a:solidFill>
            <a:schemeClr val="tx1"/>
          </a:solidFill>
          <a:latin typeface="+mn-lt"/>
          <a:ea typeface="+mn-ea"/>
          <a:cs typeface="+mn-cs"/>
        </a:defRPr>
      </a:lvl4pPr>
      <a:lvl5pPr marL="2286000" indent="-457200" algn="l" defTabSz="914400" rtl="0" eaLnBrk="1" latinLnBrk="0" hangingPunct="1">
        <a:spcBef>
          <a:spcPts val="1200"/>
        </a:spcBef>
        <a:buClr>
          <a:schemeClr val="accent5"/>
        </a:buClr>
        <a:buSzPct val="80000"/>
        <a:buFont typeface="Wingdings" pitchFamily="2" charset="2"/>
        <a:buChar char=""/>
        <a:defRPr sz="1600" kern="1200">
          <a:solidFill>
            <a:schemeClr val="tx1"/>
          </a:solidFill>
          <a:latin typeface="+mn-lt"/>
          <a:ea typeface="+mn-ea"/>
          <a:cs typeface="+mn-cs"/>
        </a:defRPr>
      </a:lvl5pPr>
      <a:lvl6pPr marL="2743200" indent="-457200" algn="l" defTabSz="914400" rtl="0" eaLnBrk="1" latinLnBrk="0" hangingPunct="1">
        <a:spcBef>
          <a:spcPts val="1200"/>
        </a:spcBef>
        <a:buClr>
          <a:schemeClr val="accent6"/>
        </a:buClr>
        <a:buSzPct val="90000"/>
        <a:buFont typeface="Wingdings" pitchFamily="2" charset="2"/>
        <a:buChar char=""/>
        <a:defRPr sz="1600" kern="1200">
          <a:solidFill>
            <a:schemeClr val="tx1"/>
          </a:solidFill>
          <a:latin typeface="+mn-lt"/>
          <a:ea typeface="+mn-ea"/>
          <a:cs typeface="+mn-cs"/>
        </a:defRPr>
      </a:lvl6pPr>
      <a:lvl7pPr marL="3200400" indent="-457200" algn="l" defTabSz="914400" rtl="0" eaLnBrk="1" latinLnBrk="0" hangingPunct="1">
        <a:spcBef>
          <a:spcPts val="1200"/>
        </a:spcBef>
        <a:buClr>
          <a:schemeClr val="accent1"/>
        </a:buClr>
        <a:buSzPct val="70000"/>
        <a:buFont typeface="Wingdings" pitchFamily="2" charset="2"/>
        <a:buChar char="¢"/>
        <a:defRPr sz="1600" kern="1200" baseline="0">
          <a:solidFill>
            <a:schemeClr val="tx1"/>
          </a:solidFill>
          <a:latin typeface="+mn-lt"/>
          <a:ea typeface="+mn-ea"/>
          <a:cs typeface="+mn-cs"/>
        </a:defRPr>
      </a:lvl7pPr>
      <a:lvl8pPr marL="3657600" indent="-457200" algn="l" defTabSz="914400" rtl="0" eaLnBrk="1" latinLnBrk="0" hangingPunct="1">
        <a:spcBef>
          <a:spcPts val="1200"/>
        </a:spcBef>
        <a:buClr>
          <a:schemeClr val="accent3"/>
        </a:buClr>
        <a:buFont typeface="Courier New" pitchFamily="49" charset="0"/>
        <a:buChar char="o"/>
        <a:defRPr sz="1600" kern="1200" baseline="0">
          <a:solidFill>
            <a:schemeClr val="tx1"/>
          </a:solidFill>
          <a:latin typeface="+mn-lt"/>
          <a:ea typeface="+mn-ea"/>
          <a:cs typeface="+mn-cs"/>
        </a:defRPr>
      </a:lvl8pPr>
      <a:lvl9pPr marL="4114800" indent="-457200" algn="l" defTabSz="914400" rtl="0" eaLnBrk="1" latinLnBrk="0" hangingPunct="1">
        <a:spcBef>
          <a:spcPts val="1200"/>
        </a:spcBef>
        <a:buClr>
          <a:schemeClr val="accent5"/>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Group 11"/>
          <p:cNvGrpSpPr/>
          <p:nvPr/>
        </p:nvGrpSpPr>
        <p:grpSpPr>
          <a:xfrm>
            <a:off x="0" y="0"/>
            <a:ext cx="9144000" cy="6858000"/>
            <a:chOff x="0" y="0"/>
            <a:chExt cx="9144000" cy="6858000"/>
          </a:xfrm>
        </p:grpSpPr>
        <p:sp>
          <p:nvSpPr>
            <p:cNvPr id="7" name="Rectangle 6"/>
            <p:cNvSpPr/>
            <p:nvPr/>
          </p:nvSpPr>
          <p:spPr>
            <a:xfrm>
              <a:off x="457200" y="0"/>
              <a:ext cx="8686800" cy="1676400"/>
            </a:xfrm>
            <a:prstGeom prst="rect">
              <a:avLst/>
            </a:prstGeom>
            <a:solidFill>
              <a:schemeClr val="accent1"/>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8288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0" y="0"/>
              <a:ext cx="1828800" cy="167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Oval 10"/>
            <p:cNvSpPr/>
            <p:nvPr/>
          </p:nvSpPr>
          <p:spPr>
            <a:xfrm>
              <a:off x="495300" y="419100"/>
              <a:ext cx="838200" cy="838200"/>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3" name="Text Placeholder 2"/>
          <p:cNvSpPr>
            <a:spLocks noGrp="1"/>
          </p:cNvSpPr>
          <p:nvPr>
            <p:ph type="body" idx="1"/>
          </p:nvPr>
        </p:nvSpPr>
        <p:spPr>
          <a:xfrm>
            <a:off x="2438400" y="2286000"/>
            <a:ext cx="6248400" cy="38401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a:p>
        </p:txBody>
      </p:sp>
      <p:sp>
        <p:nvSpPr>
          <p:cNvPr id="2" name="Title Placeholder 1"/>
          <p:cNvSpPr>
            <a:spLocks noGrp="1"/>
          </p:cNvSpPr>
          <p:nvPr>
            <p:ph type="title"/>
          </p:nvPr>
        </p:nvSpPr>
        <p:spPr>
          <a:xfrm>
            <a:off x="2438400" y="228600"/>
            <a:ext cx="62484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a:p>
        </p:txBody>
      </p:sp>
      <p:sp>
        <p:nvSpPr>
          <p:cNvPr id="4" name="Date Placeholder 3"/>
          <p:cNvSpPr>
            <a:spLocks noGrp="1"/>
          </p:cNvSpPr>
          <p:nvPr>
            <p:ph type="dt" sz="half" idx="2"/>
          </p:nvPr>
        </p:nvSpPr>
        <p:spPr>
          <a:xfrm>
            <a:off x="6553200" y="6351494"/>
            <a:ext cx="2133600" cy="365125"/>
          </a:xfrm>
          <a:prstGeom prst="rect">
            <a:avLst/>
          </a:prstGeom>
        </p:spPr>
        <p:txBody>
          <a:bodyPr vert="horz" lIns="91440" tIns="45720" rIns="91440" bIns="45720" rtlCol="0" anchor="ctr"/>
          <a:lstStyle>
            <a:lvl1pPr algn="r">
              <a:defRPr sz="900" cap="small" baseline="0">
                <a:solidFill>
                  <a:schemeClr val="tx1"/>
                </a:solidFill>
                <a:latin typeface="+mj-lt"/>
              </a:defRPr>
            </a:lvl1pPr>
          </a:lstStyle>
          <a:p>
            <a:fld id="{0DF324C6-B4F6-45AA-9D10-BD552B8AFD40}" type="datetimeFigureOut">
              <a:rPr lang="es-PA" smtClean="0"/>
              <a:pPr/>
              <a:t>06/20/2011</a:t>
            </a:fld>
            <a:endParaRPr lang="es-PA"/>
          </a:p>
        </p:txBody>
      </p:sp>
      <p:sp>
        <p:nvSpPr>
          <p:cNvPr id="5" name="Footer Placeholder 4"/>
          <p:cNvSpPr>
            <a:spLocks noGrp="1"/>
          </p:cNvSpPr>
          <p:nvPr>
            <p:ph type="ftr" sz="quarter" idx="3"/>
          </p:nvPr>
        </p:nvSpPr>
        <p:spPr>
          <a:xfrm>
            <a:off x="2438400" y="6356350"/>
            <a:ext cx="2895600" cy="365125"/>
          </a:xfrm>
          <a:prstGeom prst="rect">
            <a:avLst/>
          </a:prstGeom>
        </p:spPr>
        <p:txBody>
          <a:bodyPr vert="horz" lIns="91440" tIns="45720" rIns="91440" bIns="45720" rtlCol="0" anchor="ctr"/>
          <a:lstStyle>
            <a:lvl1pPr algn="l">
              <a:defRPr sz="900" cap="small" baseline="0">
                <a:solidFill>
                  <a:schemeClr val="tx1"/>
                </a:solidFill>
                <a:latin typeface="+mj-lt"/>
              </a:defRPr>
            </a:lvl1pPr>
          </a:lstStyle>
          <a:p>
            <a:endParaRPr lang="es-PA"/>
          </a:p>
        </p:txBody>
      </p:sp>
      <p:sp>
        <p:nvSpPr>
          <p:cNvPr id="6" name="Slide Number Placeholder 5"/>
          <p:cNvSpPr>
            <a:spLocks noGrp="1"/>
          </p:cNvSpPr>
          <p:nvPr>
            <p:ph type="sldNum" sz="quarter" idx="4"/>
          </p:nvPr>
        </p:nvSpPr>
        <p:spPr>
          <a:xfrm>
            <a:off x="533400" y="533400"/>
            <a:ext cx="762000" cy="609600"/>
          </a:xfrm>
          <a:prstGeom prst="rect">
            <a:avLst/>
          </a:prstGeom>
        </p:spPr>
        <p:txBody>
          <a:bodyPr vert="horz" lIns="91440" tIns="45720" rIns="91440" bIns="45720" rtlCol="0" anchor="ctr"/>
          <a:lstStyle>
            <a:lvl1pPr algn="ctr">
              <a:defRPr sz="1600" cap="small" baseline="0">
                <a:solidFill>
                  <a:schemeClr val="tx1"/>
                </a:solidFill>
                <a:latin typeface="+mj-lt"/>
              </a:defRPr>
            </a:lvl1pPr>
          </a:lstStyle>
          <a:p>
            <a:fld id="{D589FAA2-E65C-449F-9EB5-EBB3F673622F}" type="slidenum">
              <a:rPr lang="es-PA" smtClean="0"/>
              <a:pPr/>
              <a:t>‹Nº›</a:t>
            </a:fld>
            <a:endParaRPr lang="es-PA"/>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r" defTabSz="914400" rtl="0" eaLnBrk="1" latinLnBrk="0" hangingPunct="1">
        <a:spcBef>
          <a:spcPct val="0"/>
        </a:spcBef>
        <a:buNone/>
        <a:defRPr sz="4400" kern="1200" cap="small" spc="200" baseline="0">
          <a:solidFill>
            <a:schemeClr val="tx1"/>
          </a:solidFill>
          <a:latin typeface="+mj-lt"/>
          <a:ea typeface="+mj-ea"/>
          <a:cs typeface="+mj-cs"/>
        </a:defRPr>
      </a:lvl1pPr>
    </p:titleStyle>
    <p:bodyStyle>
      <a:lvl1pPr marL="457200" indent="-457200" algn="l" defTabSz="914400" rtl="0" eaLnBrk="1" latinLnBrk="0" hangingPunct="1">
        <a:spcBef>
          <a:spcPts val="1800"/>
        </a:spcBef>
        <a:buClr>
          <a:schemeClr val="accent1"/>
        </a:buClr>
        <a:buSzPct val="80000"/>
        <a:buFont typeface="Wingdings" pitchFamily="2" charset="2"/>
        <a:buChar char=""/>
        <a:defRPr sz="2200" kern="1200">
          <a:solidFill>
            <a:schemeClr val="tx1"/>
          </a:solidFill>
          <a:latin typeface="+mn-lt"/>
          <a:ea typeface="+mn-ea"/>
          <a:cs typeface="+mn-cs"/>
        </a:defRPr>
      </a:lvl1pPr>
      <a:lvl2pPr marL="914400" indent="-457200" algn="l" defTabSz="914400" rtl="0" eaLnBrk="1" latinLnBrk="0" hangingPunct="1">
        <a:spcBef>
          <a:spcPts val="1800"/>
        </a:spcBef>
        <a:buClr>
          <a:schemeClr val="accent2"/>
        </a:buClr>
        <a:buSzPct val="80000"/>
        <a:buFont typeface="Wingdings" pitchFamily="2" charset="2"/>
        <a:buChar char=""/>
        <a:defRPr sz="2000" kern="1200">
          <a:solidFill>
            <a:schemeClr val="tx1"/>
          </a:solidFill>
          <a:latin typeface="+mn-lt"/>
          <a:ea typeface="+mn-ea"/>
          <a:cs typeface="+mn-cs"/>
        </a:defRPr>
      </a:lvl2pPr>
      <a:lvl3pPr marL="1371600" indent="-457200" algn="l" defTabSz="914400" rtl="0" eaLnBrk="1" latinLnBrk="0" hangingPunct="1">
        <a:spcBef>
          <a:spcPts val="1200"/>
        </a:spcBef>
        <a:buClr>
          <a:schemeClr val="accent3"/>
        </a:buClr>
        <a:buSzPct val="80000"/>
        <a:buFont typeface="Wingdings" pitchFamily="2" charset="2"/>
        <a:buChar char=""/>
        <a:defRPr sz="1800" kern="1200">
          <a:solidFill>
            <a:schemeClr val="tx1"/>
          </a:solidFill>
          <a:latin typeface="+mn-lt"/>
          <a:ea typeface="+mn-ea"/>
          <a:cs typeface="+mn-cs"/>
        </a:defRPr>
      </a:lvl3pPr>
      <a:lvl4pPr marL="1828800" indent="-457200" algn="l" defTabSz="914400" rtl="0" eaLnBrk="1" latinLnBrk="0" hangingPunct="1">
        <a:spcBef>
          <a:spcPts val="1200"/>
        </a:spcBef>
        <a:buClr>
          <a:schemeClr val="accent4"/>
        </a:buClr>
        <a:buSzPct val="80000"/>
        <a:buFont typeface="Wingdings" pitchFamily="2" charset="2"/>
        <a:buChar char=""/>
        <a:defRPr sz="1600" kern="1200">
          <a:solidFill>
            <a:schemeClr val="tx1"/>
          </a:solidFill>
          <a:latin typeface="+mn-lt"/>
          <a:ea typeface="+mn-ea"/>
          <a:cs typeface="+mn-cs"/>
        </a:defRPr>
      </a:lvl4pPr>
      <a:lvl5pPr marL="2286000" indent="-457200" algn="l" defTabSz="914400" rtl="0" eaLnBrk="1" latinLnBrk="0" hangingPunct="1">
        <a:spcBef>
          <a:spcPts val="1200"/>
        </a:spcBef>
        <a:buClr>
          <a:schemeClr val="accent5"/>
        </a:buClr>
        <a:buSzPct val="80000"/>
        <a:buFont typeface="Wingdings" pitchFamily="2" charset="2"/>
        <a:buChar char=""/>
        <a:defRPr sz="1600" kern="1200">
          <a:solidFill>
            <a:schemeClr val="tx1"/>
          </a:solidFill>
          <a:latin typeface="+mn-lt"/>
          <a:ea typeface="+mn-ea"/>
          <a:cs typeface="+mn-cs"/>
        </a:defRPr>
      </a:lvl5pPr>
      <a:lvl6pPr marL="2743200" indent="-457200" algn="l" defTabSz="914400" rtl="0" eaLnBrk="1" latinLnBrk="0" hangingPunct="1">
        <a:spcBef>
          <a:spcPts val="1200"/>
        </a:spcBef>
        <a:buClr>
          <a:schemeClr val="accent6"/>
        </a:buClr>
        <a:buSzPct val="90000"/>
        <a:buFont typeface="Wingdings" pitchFamily="2" charset="2"/>
        <a:buChar char=""/>
        <a:defRPr sz="1600" kern="1200">
          <a:solidFill>
            <a:schemeClr val="tx1"/>
          </a:solidFill>
          <a:latin typeface="+mn-lt"/>
          <a:ea typeface="+mn-ea"/>
          <a:cs typeface="+mn-cs"/>
        </a:defRPr>
      </a:lvl6pPr>
      <a:lvl7pPr marL="3200400" indent="-457200" algn="l" defTabSz="914400" rtl="0" eaLnBrk="1" latinLnBrk="0" hangingPunct="1">
        <a:spcBef>
          <a:spcPts val="1200"/>
        </a:spcBef>
        <a:buClr>
          <a:schemeClr val="accent1"/>
        </a:buClr>
        <a:buSzPct val="70000"/>
        <a:buFont typeface="Wingdings" pitchFamily="2" charset="2"/>
        <a:buChar char="¢"/>
        <a:defRPr sz="1600" kern="1200" baseline="0">
          <a:solidFill>
            <a:schemeClr val="tx1"/>
          </a:solidFill>
          <a:latin typeface="+mn-lt"/>
          <a:ea typeface="+mn-ea"/>
          <a:cs typeface="+mn-cs"/>
        </a:defRPr>
      </a:lvl7pPr>
      <a:lvl8pPr marL="3657600" indent="-457200" algn="l" defTabSz="914400" rtl="0" eaLnBrk="1" latinLnBrk="0" hangingPunct="1">
        <a:spcBef>
          <a:spcPts val="1200"/>
        </a:spcBef>
        <a:buClr>
          <a:schemeClr val="accent3"/>
        </a:buClr>
        <a:buFont typeface="Courier New" pitchFamily="49" charset="0"/>
        <a:buChar char="o"/>
        <a:defRPr sz="1600" kern="1200" baseline="0">
          <a:solidFill>
            <a:schemeClr val="tx1"/>
          </a:solidFill>
          <a:latin typeface="+mn-lt"/>
          <a:ea typeface="+mn-ea"/>
          <a:cs typeface="+mn-cs"/>
        </a:defRPr>
      </a:lvl8pPr>
      <a:lvl9pPr marL="4114800" indent="-457200" algn="l" defTabSz="914400" rtl="0" eaLnBrk="1" latinLnBrk="0" hangingPunct="1">
        <a:spcBef>
          <a:spcPts val="1200"/>
        </a:spcBef>
        <a:buClr>
          <a:schemeClr val="accent5"/>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0DF324C6-B4F6-45AA-9D10-BD552B8AFD40}" type="datetimeFigureOut">
              <a:rPr lang="es-PA" smtClean="0"/>
              <a:pPr/>
              <a:t>06/20/2011</a:t>
            </a:fld>
            <a:endParaRPr lang="es-PA"/>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s-PA"/>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D589FAA2-E65C-449F-9EB5-EBB3F673622F}" type="slidenum">
              <a:rPr lang="es-PA" smtClean="0"/>
              <a:pPr/>
              <a:t>‹Nº›</a:t>
            </a:fld>
            <a:endParaRPr lang="es-PA"/>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es/imgres?imgurl=http://whatishowto.com/wp-content/uploads/2010/10/Drug-Addiction1.jpg&amp;imgrefurl=http://whatishowto.com/what-is-addiction/drug-addiction-2/&amp;usg=__C6pNiXL1siquhzkhhl4GPBiTSpA=&amp;h=1200&amp;w=1200&amp;sz=95&amp;hl=es&amp;start=6&amp;zoom=1&amp;tbnid=750DM1CKcq7PiM:&amp;tbnh=150&amp;tbnw=150&amp;ei=2k_BTdljobLRAcKSpLgK&amp;prev=/search?q=drugs+addicts&amp;hl=es&amp;biw=1245&amp;bih=542&amp;gbv=2&amp;tbm=isch&amp;itbs=1" TargetMode="External"/><Relationship Id="rId2" Type="http://schemas.openxmlformats.org/officeDocument/2006/relationships/slideLayout" Target="../slideLayouts/slideLayout24.xml"/><Relationship Id="rId1" Type="http://schemas.openxmlformats.org/officeDocument/2006/relationships/audio" Target="../media/media1.mp3"/><Relationship Id="rId6" Type="http://schemas.openxmlformats.org/officeDocument/2006/relationships/image" Target="../media/image7.png"/><Relationship Id="rId5" Type="http://schemas.microsoft.com/office/2007/relationships/media" Target="../media/media1.mp3"/><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_efSUJ5UQOY&amp;feature=related" TargetMode="External"/><Relationship Id="rId2" Type="http://schemas.openxmlformats.org/officeDocument/2006/relationships/image" Target="../media/image17.png"/><Relationship Id="rId1" Type="http://schemas.openxmlformats.org/officeDocument/2006/relationships/slideLayout" Target="../slideLayouts/slideLayout29.xml"/><Relationship Id="rId6" Type="http://schemas.openxmlformats.org/officeDocument/2006/relationships/hyperlink" Target="http://www.youtube.com/watch?v=PgJFnH01gg&amp;NR=1&amp;feature=fvwp" TargetMode="External"/><Relationship Id="rId5" Type="http://schemas.openxmlformats.org/officeDocument/2006/relationships/hyperlink" Target="http://www.youtube.com/watch?v=cbxv7_7GoWQ&amp;feature=related" TargetMode="External"/><Relationship Id="rId4" Type="http://schemas.openxmlformats.org/officeDocument/2006/relationships/hyperlink" Target="http://www.youtube.com/watch?v=RJIjWlLa8MU&amp;feature=related"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 TargetMode="External"/><Relationship Id="rId2" Type="http://schemas.openxmlformats.org/officeDocument/2006/relationships/image" Target="../media/image23.png"/><Relationship Id="rId1" Type="http://schemas.openxmlformats.org/officeDocument/2006/relationships/slideLayout" Target="../slideLayouts/slideLayout29.xml"/><Relationship Id="rId5" Type="http://schemas.openxmlformats.org/officeDocument/2006/relationships/hyperlink" Target="http://www.youtube.com/watch?v=RJIjWlLa8MU&amp;feature=related" TargetMode="External"/><Relationship Id="rId4" Type="http://schemas.openxmlformats.org/officeDocument/2006/relationships/hyperlink" Target="http://www.youtube.com/watch?v=_efSUJ5UQOY&amp;feature=related"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ideo" Target="../media/media2.mp4"/><Relationship Id="rId5" Type="http://schemas.openxmlformats.org/officeDocument/2006/relationships/image" Target="../media/image25.png"/><Relationship Id="rId4" Type="http://schemas.microsoft.com/office/2007/relationships/media" Target="../media/media2.mp4"/></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13.xml"/><Relationship Id="rId1" Type="http://schemas.openxmlformats.org/officeDocument/2006/relationships/video" Target="../media/media3.mp4"/><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audio" Target="../media/audio11.wav"/></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_tradnl" b="1" dirty="0" smtClean="0"/>
              <a:t> </a:t>
            </a:r>
            <a:r>
              <a:rPr lang="es-PA" dirty="0"/>
              <a:t/>
            </a:r>
            <a:br>
              <a:rPr lang="es-PA" dirty="0"/>
            </a:br>
            <a:r>
              <a:rPr lang="es-ES_tradnl" b="1" dirty="0"/>
              <a:t>contra el consumo</a:t>
            </a:r>
            <a:r>
              <a:rPr lang="es-PA" dirty="0">
                <a:hlinkClick r:id="rId3"/>
              </a:rPr>
              <a:t> </a:t>
            </a:r>
            <a:r>
              <a:rPr lang="es-ES_tradnl" b="1" dirty="0"/>
              <a:t>de Drogas.</a:t>
            </a:r>
            <a:r>
              <a:rPr lang="es-PA" dirty="0"/>
              <a:t/>
            </a:r>
            <a:br>
              <a:rPr lang="es-PA" dirty="0"/>
            </a:br>
            <a:endParaRPr lang="es-PA" dirty="0"/>
          </a:p>
        </p:txBody>
      </p:sp>
      <p:sp>
        <p:nvSpPr>
          <p:cNvPr id="6" name="5 Marcador de contenido"/>
          <p:cNvSpPr>
            <a:spLocks noGrp="1"/>
          </p:cNvSpPr>
          <p:nvPr>
            <p:ph idx="1"/>
          </p:nvPr>
        </p:nvSpPr>
        <p:spPr/>
        <p:txBody>
          <a:bodyPr/>
          <a:lstStyle/>
          <a:p>
            <a:endParaRPr lang="es-PA"/>
          </a:p>
        </p:txBody>
      </p:sp>
      <p:pic>
        <p:nvPicPr>
          <p:cNvPr id="102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p:spPr>
      </p:pic>
      <p:sp>
        <p:nvSpPr>
          <p:cNvPr id="4" name="3 Rectángulo"/>
          <p:cNvSpPr/>
          <p:nvPr/>
        </p:nvSpPr>
        <p:spPr>
          <a:xfrm>
            <a:off x="1691680" y="404664"/>
            <a:ext cx="6048672" cy="2092881"/>
          </a:xfrm>
          <a:prstGeom prst="rect">
            <a:avLst/>
          </a:prstGeom>
        </p:spPr>
        <p:txBody>
          <a:bodyPr wrap="square">
            <a:spAutoFit/>
          </a:bodyPr>
          <a:lstStyle/>
          <a:p>
            <a:pPr algn="ctr"/>
            <a:r>
              <a:rPr lang="es-PA" sz="6600" dirty="0" smtClean="0">
                <a:solidFill>
                  <a:srgbClr val="FFC000"/>
                </a:solidFill>
                <a:latin typeface="Bernard MT Condensed" pitchFamily="18" charset="0"/>
              </a:rPr>
              <a:t>“SUPER HEROES” </a:t>
            </a:r>
          </a:p>
          <a:p>
            <a:pPr algn="ctr"/>
            <a:r>
              <a:rPr lang="es-PA" sz="3200" dirty="0" smtClean="0">
                <a:solidFill>
                  <a:srgbClr val="0070C0"/>
                </a:solidFill>
                <a:latin typeface="Arial Black" pitchFamily="34" charset="0"/>
              </a:rPr>
              <a:t>contra el consumo de Drogas.</a:t>
            </a:r>
            <a:endParaRPr lang="es-PA" sz="3200" dirty="0">
              <a:solidFill>
                <a:srgbClr val="0070C0"/>
              </a:solidFill>
              <a:latin typeface="Arial Black" pitchFamily="34" charset="0"/>
            </a:endParaRPr>
          </a:p>
        </p:txBody>
      </p:sp>
      <p:pic>
        <p:nvPicPr>
          <p:cNvPr id="5" name="kenny g - you are so beautiful.mp3">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cstate="print"/>
          <a:stretch>
            <a:fillRect/>
          </a:stretch>
        </p:blipFill>
        <p:spPr>
          <a:xfrm>
            <a:off x="4267200" y="3124200"/>
            <a:ext cx="609600" cy="609600"/>
          </a:xfrm>
          <a:prstGeom prst="rect">
            <a:avLst/>
          </a:prstGeom>
        </p:spPr>
      </p:pic>
    </p:spTree>
    <p:extLst>
      <p:ext uri="{BB962C8B-B14F-4D97-AF65-F5344CB8AC3E}">
        <p14:creationId xmlns="" xmlns:p14="http://schemas.microsoft.com/office/powerpoint/2010/main" val="40000457"/>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2000"/>
                                        <p:tgtEl>
                                          <p:spTgt spid="4">
                                            <p:txEl>
                                              <p:pRg st="1" end="1"/>
                                            </p:txEl>
                                          </p:spTgt>
                                        </p:tgtEl>
                                      </p:cBhvr>
                                    </p:animEffect>
                                    <p:anim calcmode="lin" valueType="num">
                                      <p:cBhvr>
                                        <p:cTn id="20" dur="2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21" dur="20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323528" y="620688"/>
            <a:ext cx="3672408" cy="526297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es-PA" sz="2800" b="1" dirty="0" smtClean="0">
                <a:ln w="11430"/>
                <a:solidFill>
                  <a:srgbClr val="FFC000"/>
                </a:solidFill>
                <a:effectLst>
                  <a:outerShdw blurRad="80000" dist="40000" dir="5040000" algn="tl">
                    <a:srgbClr val="000000">
                      <a:alpha val="30000"/>
                    </a:srgbClr>
                  </a:outerShdw>
                </a:effectLst>
                <a:latin typeface="Monotype Corsiva" pitchFamily="66" charset="0"/>
              </a:rPr>
              <a:t>Si fueras compañero(a) de Mariana y conocieras los problemas que la indujeron a tomar el camino hacia las drogas, ¿que decisión tomarías con respecto  a la ayuda que se le pueda brindar y cómo cambiaría tu forma de pensar respecto a aquellas personas que presentan situaciones similares a las de Mariana?</a:t>
            </a:r>
            <a:endParaRPr lang="es-PA" sz="2800" b="1" dirty="0">
              <a:ln w="11430"/>
              <a:solidFill>
                <a:srgbClr val="FFC000"/>
              </a:solidFill>
              <a:effectLst>
                <a:outerShdw blurRad="80000" dist="40000" dir="5040000" algn="tl">
                  <a:srgbClr val="000000">
                    <a:alpha val="30000"/>
                  </a:srgbClr>
                </a:outerShdw>
              </a:effectLst>
              <a:latin typeface="Monotype Corsiva" pitchFamily="66" charset="0"/>
            </a:endParaRPr>
          </a:p>
        </p:txBody>
      </p:sp>
    </p:spTree>
    <p:extLst>
      <p:ext uri="{BB962C8B-B14F-4D97-AF65-F5344CB8AC3E}">
        <p14:creationId xmlns="" xmlns:p14="http://schemas.microsoft.com/office/powerpoint/2010/main" val="3788969676"/>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323528" y="260648"/>
            <a:ext cx="7272808" cy="646330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just"/>
            <a:endParaRPr lang="es-P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just"/>
            <a:r>
              <a:rPr lang="es-PA" sz="4800" b="1" spc="50" dirty="0">
                <a:ln w="11430"/>
                <a:solidFill>
                  <a:srgbClr val="FF0000"/>
                </a:solidFill>
                <a:effectLst>
                  <a:outerShdw blurRad="76200" dist="50800" dir="5400000" algn="tl" rotWithShape="0">
                    <a:srgbClr val="000000">
                      <a:alpha val="65000"/>
                    </a:srgbClr>
                  </a:outerShdw>
                </a:effectLst>
                <a:latin typeface="Monotype Corsiva" pitchFamily="66" charset="0"/>
              </a:rPr>
              <a:t>A</a:t>
            </a:r>
            <a:r>
              <a:rPr lang="es-PA" sz="4800" b="1" spc="50" dirty="0" smtClean="0">
                <a:ln w="11430"/>
                <a:solidFill>
                  <a:srgbClr val="FF0000"/>
                </a:solidFill>
                <a:effectLst>
                  <a:outerShdw blurRad="76200" dist="50800" dir="5400000" algn="tl" rotWithShape="0">
                    <a:srgbClr val="000000">
                      <a:alpha val="65000"/>
                    </a:srgbClr>
                  </a:outerShdw>
                </a:effectLst>
                <a:latin typeface="Monotype Corsiva" pitchFamily="66" charset="0"/>
              </a:rPr>
              <a:t>ctividades</a:t>
            </a:r>
          </a:p>
          <a:p>
            <a:pPr marL="285750" indent="-285750" algn="just">
              <a:buFont typeface="Wingdings" pitchFamily="2" charset="2"/>
              <a:buChar char="v"/>
            </a:pPr>
            <a:endParaRPr lang="es-PA" sz="2000" b="1" spc="50" dirty="0">
              <a:ln w="11430"/>
              <a:solidFill>
                <a:srgbClr val="FF0000"/>
              </a:solidFill>
              <a:effectLst>
                <a:outerShdw blurRad="76200" dist="50800" dir="5400000" algn="tl" rotWithShape="0">
                  <a:srgbClr val="000000">
                    <a:alpha val="65000"/>
                  </a:srgbClr>
                </a:outerShdw>
              </a:effectLst>
            </a:endParaRPr>
          </a:p>
          <a:p>
            <a:pPr marL="285750" indent="-285750" algn="just">
              <a:buFont typeface="Wingdings" pitchFamily="2" charset="2"/>
              <a:buChar char="v"/>
            </a:pPr>
            <a:r>
              <a:rPr lang="es-PA" sz="2000" b="1" spc="50" dirty="0" smtClean="0">
                <a:ln w="11430"/>
                <a:solidFill>
                  <a:srgbClr val="FF0000"/>
                </a:solidFill>
                <a:effectLst>
                  <a:outerShdw blurRad="76200" dist="50800" dir="5400000" algn="tl" rotWithShape="0">
                    <a:srgbClr val="000000">
                      <a:alpha val="65000"/>
                    </a:srgbClr>
                  </a:outerShdw>
                </a:effectLst>
              </a:rPr>
              <a:t>Conoce </a:t>
            </a:r>
            <a:r>
              <a:rPr lang="es-PA" sz="2000" b="1" spc="50" dirty="0">
                <a:ln w="11430"/>
                <a:solidFill>
                  <a:srgbClr val="FF0000"/>
                </a:solidFill>
                <a:effectLst>
                  <a:outerShdw blurRad="76200" dist="50800" dir="5400000" algn="tl" rotWithShape="0">
                    <a:srgbClr val="000000">
                      <a:alpha val="65000"/>
                    </a:srgbClr>
                  </a:outerShdw>
                </a:effectLst>
              </a:rPr>
              <a:t>algunos términos relacionados con el mundo de las drogas, problemas familiares y comportamiento social. </a:t>
            </a:r>
          </a:p>
          <a:p>
            <a:pPr marL="285750" indent="-285750" algn="just">
              <a:buFont typeface="Wingdings" pitchFamily="2" charset="2"/>
              <a:buChar char="v"/>
            </a:pPr>
            <a:r>
              <a:rPr lang="es-PA" sz="2000" b="1" spc="50" dirty="0" smtClean="0">
                <a:ln w="11430"/>
                <a:solidFill>
                  <a:srgbClr val="FF0000"/>
                </a:solidFill>
                <a:effectLst>
                  <a:outerShdw blurRad="76200" dist="50800" dir="5400000" algn="tl" rotWithShape="0">
                    <a:srgbClr val="000000">
                      <a:alpha val="65000"/>
                    </a:srgbClr>
                  </a:outerShdw>
                </a:effectLst>
              </a:rPr>
              <a:t>Trabaja </a:t>
            </a:r>
            <a:r>
              <a:rPr lang="es-PA" sz="2000" b="1" spc="50" dirty="0">
                <a:ln w="11430"/>
                <a:solidFill>
                  <a:srgbClr val="FF0000"/>
                </a:solidFill>
                <a:effectLst>
                  <a:outerShdw blurRad="76200" dist="50800" dir="5400000" algn="tl" rotWithShape="0">
                    <a:srgbClr val="000000">
                      <a:alpha val="65000"/>
                    </a:srgbClr>
                  </a:outerShdw>
                </a:effectLst>
              </a:rPr>
              <a:t>en grupos de 5 y ponle un nombre a manera de ser SUPER HEROES en la investigación de las causas del consumo de drogas y los </a:t>
            </a:r>
            <a:r>
              <a:rPr lang="es-PA" sz="2000" b="1" spc="50" dirty="0" smtClean="0">
                <a:ln w="11430"/>
                <a:solidFill>
                  <a:srgbClr val="FF0000"/>
                </a:solidFill>
                <a:effectLst>
                  <a:outerShdw blurRad="76200" dist="50800" dir="5400000" algn="tl" rotWithShape="0">
                    <a:srgbClr val="000000">
                      <a:alpha val="65000"/>
                    </a:srgbClr>
                  </a:outerShdw>
                </a:effectLst>
              </a:rPr>
              <a:t>daños </a:t>
            </a:r>
            <a:r>
              <a:rPr lang="es-PA" sz="2000" b="1" spc="50" dirty="0">
                <a:ln w="11430"/>
                <a:solidFill>
                  <a:srgbClr val="FF0000"/>
                </a:solidFill>
                <a:effectLst>
                  <a:outerShdw blurRad="76200" dist="50800" dir="5400000" algn="tl" rotWithShape="0">
                    <a:srgbClr val="000000">
                      <a:alpha val="65000"/>
                    </a:srgbClr>
                  </a:outerShdw>
                </a:effectLst>
              </a:rPr>
              <a:t>causados en la sociedad. </a:t>
            </a:r>
          </a:p>
          <a:p>
            <a:pPr marL="285750" indent="-285750" algn="just">
              <a:buFont typeface="Wingdings" pitchFamily="2" charset="2"/>
              <a:buChar char="v"/>
            </a:pPr>
            <a:r>
              <a:rPr lang="es-PA" sz="2000" b="1" spc="50" dirty="0" smtClean="0">
                <a:ln w="11430"/>
                <a:solidFill>
                  <a:srgbClr val="FF0000"/>
                </a:solidFill>
                <a:effectLst>
                  <a:outerShdw blurRad="76200" dist="50800" dir="5400000" algn="tl" rotWithShape="0">
                    <a:srgbClr val="000000">
                      <a:alpha val="65000"/>
                    </a:srgbClr>
                  </a:outerShdw>
                </a:effectLst>
              </a:rPr>
              <a:t>Investiga </a:t>
            </a:r>
            <a:r>
              <a:rPr lang="es-PA" sz="2000" b="1" spc="50" dirty="0">
                <a:ln w="11430"/>
                <a:solidFill>
                  <a:srgbClr val="FF0000"/>
                </a:solidFill>
                <a:effectLst>
                  <a:outerShdw blurRad="76200" dist="50800" dir="5400000" algn="tl" rotWithShape="0">
                    <a:srgbClr val="000000">
                      <a:alpha val="65000"/>
                    </a:srgbClr>
                  </a:outerShdw>
                </a:effectLst>
              </a:rPr>
              <a:t>a través de la Web y por medio de situaciones reales la causa que llevan a una persona al consumo de drogas.</a:t>
            </a:r>
          </a:p>
          <a:p>
            <a:pPr marL="285750" indent="-285750" algn="just">
              <a:buFont typeface="Wingdings" pitchFamily="2" charset="2"/>
              <a:buChar char="v"/>
            </a:pPr>
            <a:r>
              <a:rPr lang="es-PA" sz="2000" b="1" spc="50" dirty="0" smtClean="0">
                <a:ln w="11430"/>
                <a:solidFill>
                  <a:srgbClr val="FF0000"/>
                </a:solidFill>
                <a:effectLst>
                  <a:outerShdw blurRad="76200" dist="50800" dir="5400000" algn="tl" rotWithShape="0">
                    <a:srgbClr val="000000">
                      <a:alpha val="65000"/>
                    </a:srgbClr>
                  </a:outerShdw>
                </a:effectLst>
              </a:rPr>
              <a:t>Baja </a:t>
            </a:r>
            <a:r>
              <a:rPr lang="es-PA" sz="2000" b="1" spc="50" dirty="0">
                <a:ln w="11430"/>
                <a:solidFill>
                  <a:srgbClr val="FF0000"/>
                </a:solidFill>
                <a:effectLst>
                  <a:outerShdw blurRad="76200" dist="50800" dir="5400000" algn="tl" rotWithShape="0">
                    <a:srgbClr val="000000">
                      <a:alpha val="65000"/>
                    </a:srgbClr>
                  </a:outerShdw>
                </a:effectLst>
              </a:rPr>
              <a:t>videos de </a:t>
            </a:r>
            <a:r>
              <a:rPr lang="es-PA" sz="2000" b="1" spc="50" dirty="0" err="1">
                <a:ln w="11430"/>
                <a:solidFill>
                  <a:srgbClr val="FF0000"/>
                </a:solidFill>
                <a:effectLst>
                  <a:outerShdw blurRad="76200" dist="50800" dir="5400000" algn="tl" rotWithShape="0">
                    <a:srgbClr val="000000">
                      <a:alpha val="65000"/>
                    </a:srgbClr>
                  </a:outerShdw>
                </a:effectLst>
              </a:rPr>
              <a:t>Youtube</a:t>
            </a:r>
            <a:r>
              <a:rPr lang="es-PA" sz="2000" b="1" spc="50" dirty="0">
                <a:ln w="11430"/>
                <a:solidFill>
                  <a:srgbClr val="FF0000"/>
                </a:solidFill>
                <a:effectLst>
                  <a:outerShdw blurRad="76200" dist="50800" dir="5400000" algn="tl" rotWithShape="0">
                    <a:srgbClr val="000000">
                      <a:alpha val="65000"/>
                    </a:srgbClr>
                  </a:outerShdw>
                </a:effectLst>
              </a:rPr>
              <a:t> referente al tema e incorpóralos a las causas investigadas para elaborar una presentación en PowerPoint. Aquí hay algunos como referencia:</a:t>
            </a:r>
          </a:p>
          <a:p>
            <a:pPr algn="just"/>
            <a:r>
              <a:rPr lang="es-PA" b="1" spc="50" dirty="0" smtClean="0">
                <a:ln w="11430"/>
                <a:solidFill>
                  <a:srgbClr val="002060"/>
                </a:solidFill>
                <a:effectLst>
                  <a:outerShdw blurRad="76200" dist="50800" dir="5400000" algn="tl" rotWithShape="0">
                    <a:srgbClr val="000000">
                      <a:alpha val="65000"/>
                    </a:srgbClr>
                  </a:outerShdw>
                </a:effectLst>
                <a:hlinkClick r:id="rId3"/>
              </a:rPr>
              <a:t>http</a:t>
            </a:r>
            <a:r>
              <a:rPr lang="es-PA" b="1" spc="50" dirty="0">
                <a:ln w="11430"/>
                <a:solidFill>
                  <a:srgbClr val="002060"/>
                </a:solidFill>
                <a:effectLst>
                  <a:outerShdw blurRad="76200" dist="50800" dir="5400000" algn="tl" rotWithShape="0">
                    <a:srgbClr val="000000">
                      <a:alpha val="65000"/>
                    </a:srgbClr>
                  </a:outerShdw>
                </a:effectLst>
                <a:hlinkClick r:id="rId3"/>
              </a:rPr>
              <a:t>://www.youtube.com/watch?v=_</a:t>
            </a:r>
            <a:r>
              <a:rPr lang="es-PA" b="1" spc="50" dirty="0" smtClean="0">
                <a:ln w="11430"/>
                <a:solidFill>
                  <a:srgbClr val="002060"/>
                </a:solidFill>
                <a:effectLst>
                  <a:outerShdw blurRad="76200" dist="50800" dir="5400000" algn="tl" rotWithShape="0">
                    <a:srgbClr val="000000">
                      <a:alpha val="65000"/>
                    </a:srgbClr>
                  </a:outerShdw>
                </a:effectLst>
                <a:hlinkClick r:id="rId3"/>
              </a:rPr>
              <a:t>efSUJ5UQOY&amp;feature=related</a:t>
            </a:r>
            <a:endParaRPr lang="es-PA" b="1" spc="50" dirty="0">
              <a:ln w="11430"/>
              <a:solidFill>
                <a:srgbClr val="002060"/>
              </a:solidFill>
              <a:effectLst>
                <a:outerShdw blurRad="76200" dist="50800" dir="5400000" algn="tl" rotWithShape="0">
                  <a:srgbClr val="000000">
                    <a:alpha val="65000"/>
                  </a:srgbClr>
                </a:outerShdw>
              </a:effectLst>
            </a:endParaRPr>
          </a:p>
          <a:p>
            <a:pPr algn="just"/>
            <a:r>
              <a:rPr lang="es-PA" b="1" spc="50" dirty="0" smtClean="0">
                <a:ln w="11430"/>
                <a:solidFill>
                  <a:srgbClr val="002060"/>
                </a:solidFill>
                <a:effectLst>
                  <a:outerShdw blurRad="76200" dist="50800" dir="5400000" algn="tl" rotWithShape="0">
                    <a:srgbClr val="000000">
                      <a:alpha val="65000"/>
                    </a:srgbClr>
                  </a:outerShdw>
                </a:effectLst>
                <a:hlinkClick r:id="rId4"/>
              </a:rPr>
              <a:t>http</a:t>
            </a:r>
            <a:r>
              <a:rPr lang="es-PA" b="1" spc="50" dirty="0">
                <a:ln w="11430"/>
                <a:solidFill>
                  <a:srgbClr val="002060"/>
                </a:solidFill>
                <a:effectLst>
                  <a:outerShdw blurRad="76200" dist="50800" dir="5400000" algn="tl" rotWithShape="0">
                    <a:srgbClr val="000000">
                      <a:alpha val="65000"/>
                    </a:srgbClr>
                  </a:outerShdw>
                </a:effectLst>
                <a:hlinkClick r:id="rId4"/>
              </a:rPr>
              <a:t>://</a:t>
            </a:r>
            <a:r>
              <a:rPr lang="es-PA" b="1" spc="50" dirty="0" smtClean="0">
                <a:ln w="11430"/>
                <a:solidFill>
                  <a:srgbClr val="002060"/>
                </a:solidFill>
                <a:effectLst>
                  <a:outerShdw blurRad="76200" dist="50800" dir="5400000" algn="tl" rotWithShape="0">
                    <a:srgbClr val="000000">
                      <a:alpha val="65000"/>
                    </a:srgbClr>
                  </a:outerShdw>
                </a:effectLst>
                <a:hlinkClick r:id="rId4"/>
              </a:rPr>
              <a:t>www.youtube.com/watch?v=RJIjWlLa8MU&amp;feature=related</a:t>
            </a:r>
            <a:endParaRPr lang="es-PA" b="1" spc="50" dirty="0">
              <a:ln w="11430"/>
              <a:solidFill>
                <a:srgbClr val="002060"/>
              </a:solidFill>
              <a:effectLst>
                <a:outerShdw blurRad="76200" dist="50800" dir="5400000" algn="tl" rotWithShape="0">
                  <a:srgbClr val="000000">
                    <a:alpha val="65000"/>
                  </a:srgbClr>
                </a:outerShdw>
              </a:effectLst>
            </a:endParaRPr>
          </a:p>
          <a:p>
            <a:pPr algn="just"/>
            <a:r>
              <a:rPr lang="es-PA" b="1" spc="50" dirty="0" smtClean="0">
                <a:ln w="11430"/>
                <a:solidFill>
                  <a:srgbClr val="002060"/>
                </a:solidFill>
                <a:effectLst>
                  <a:outerShdw blurRad="76200" dist="50800" dir="5400000" algn="tl" rotWithShape="0">
                    <a:srgbClr val="000000">
                      <a:alpha val="65000"/>
                    </a:srgbClr>
                  </a:outerShdw>
                </a:effectLst>
                <a:hlinkClick r:id="rId5"/>
              </a:rPr>
              <a:t>http</a:t>
            </a:r>
            <a:r>
              <a:rPr lang="es-PA" b="1" spc="50" dirty="0">
                <a:ln w="11430"/>
                <a:solidFill>
                  <a:srgbClr val="002060"/>
                </a:solidFill>
                <a:effectLst>
                  <a:outerShdw blurRad="76200" dist="50800" dir="5400000" algn="tl" rotWithShape="0">
                    <a:srgbClr val="000000">
                      <a:alpha val="65000"/>
                    </a:srgbClr>
                  </a:outerShdw>
                </a:effectLst>
                <a:hlinkClick r:id="rId5"/>
              </a:rPr>
              <a:t>://</a:t>
            </a:r>
            <a:r>
              <a:rPr lang="es-PA" b="1" spc="50" dirty="0" smtClean="0">
                <a:ln w="11430"/>
                <a:solidFill>
                  <a:srgbClr val="002060"/>
                </a:solidFill>
                <a:effectLst>
                  <a:outerShdw blurRad="76200" dist="50800" dir="5400000" algn="tl" rotWithShape="0">
                    <a:srgbClr val="000000">
                      <a:alpha val="65000"/>
                    </a:srgbClr>
                  </a:outerShdw>
                </a:effectLst>
                <a:hlinkClick r:id="rId5"/>
              </a:rPr>
              <a:t>www.youtube.com/watch?v=cbxv7_7GoWQ&amp;feature=related</a:t>
            </a:r>
            <a:endParaRPr lang="es-PA" b="1" spc="50" dirty="0" smtClean="0">
              <a:ln w="11430"/>
              <a:solidFill>
                <a:srgbClr val="002060"/>
              </a:solidFill>
              <a:effectLst>
                <a:outerShdw blurRad="76200" dist="50800" dir="5400000" algn="tl" rotWithShape="0">
                  <a:srgbClr val="000000">
                    <a:alpha val="65000"/>
                  </a:srgbClr>
                </a:outerShdw>
              </a:effectLst>
            </a:endParaRPr>
          </a:p>
          <a:p>
            <a:pPr algn="just"/>
            <a:r>
              <a:rPr lang="es-PA" b="1" spc="50" dirty="0" smtClean="0">
                <a:ln w="11430"/>
                <a:solidFill>
                  <a:srgbClr val="002060"/>
                </a:solidFill>
                <a:effectLst>
                  <a:outerShdw blurRad="76200" dist="50800" dir="5400000" algn="tl" rotWithShape="0">
                    <a:srgbClr val="000000">
                      <a:alpha val="65000"/>
                    </a:srgbClr>
                  </a:outerShdw>
                </a:effectLst>
                <a:hlinkClick r:id="rId6"/>
              </a:rPr>
              <a:t>http</a:t>
            </a:r>
            <a:r>
              <a:rPr lang="es-PA" b="1" spc="50" dirty="0">
                <a:ln w="11430"/>
                <a:solidFill>
                  <a:srgbClr val="002060"/>
                </a:solidFill>
                <a:effectLst>
                  <a:outerShdw blurRad="76200" dist="50800" dir="5400000" algn="tl" rotWithShape="0">
                    <a:srgbClr val="000000">
                      <a:alpha val="65000"/>
                    </a:srgbClr>
                  </a:outerShdw>
                </a:effectLst>
                <a:hlinkClick r:id="rId6"/>
              </a:rPr>
              <a:t>://</a:t>
            </a:r>
            <a:r>
              <a:rPr lang="es-PA" b="1" spc="50" dirty="0" smtClean="0">
                <a:ln w="11430"/>
                <a:solidFill>
                  <a:srgbClr val="002060"/>
                </a:solidFill>
                <a:effectLst>
                  <a:outerShdw blurRad="76200" dist="50800" dir="5400000" algn="tl" rotWithShape="0">
                    <a:srgbClr val="000000">
                      <a:alpha val="65000"/>
                    </a:srgbClr>
                  </a:outerShdw>
                </a:effectLst>
                <a:hlinkClick r:id="rId6"/>
              </a:rPr>
              <a:t>www.youtube.com/watch?v=PgJFnH01gg&amp;NR=1&amp;feature=fvwp</a:t>
            </a:r>
            <a:endParaRPr lang="es-PA" b="1" spc="50" dirty="0" smtClean="0">
              <a:ln w="11430"/>
              <a:solidFill>
                <a:srgbClr val="002060"/>
              </a:solidFill>
              <a:effectLst>
                <a:outerShdw blurRad="76200" dist="50800" dir="5400000" algn="tl" rotWithShape="0">
                  <a:srgbClr val="000000">
                    <a:alpha val="65000"/>
                  </a:srgbClr>
                </a:outerShdw>
              </a:effectLst>
            </a:endParaRPr>
          </a:p>
          <a:p>
            <a:pPr algn="just"/>
            <a:endParaRPr lang="es-P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just"/>
            <a:endParaRPr lang="es-P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 xmlns:p14="http://schemas.microsoft.com/office/powerpoint/2010/main" val="4225183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fade">
                                      <p:cBhvr>
                                        <p:cTn id="40" dur="1000"/>
                                        <p:tgtEl>
                                          <p:spTgt spid="2">
                                            <p:txEl>
                                              <p:pRg st="7" end="7"/>
                                            </p:txEl>
                                          </p:spTgt>
                                        </p:tgtEl>
                                      </p:cBhvr>
                                    </p:animEffect>
                                    <p:anim calcmode="lin" valueType="num">
                                      <p:cBhvr>
                                        <p:cTn id="41"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fade">
                                      <p:cBhvr>
                                        <p:cTn id="45" dur="1000"/>
                                        <p:tgtEl>
                                          <p:spTgt spid="2">
                                            <p:txEl>
                                              <p:pRg st="8" end="8"/>
                                            </p:txEl>
                                          </p:spTgt>
                                        </p:tgtEl>
                                      </p:cBhvr>
                                    </p:animEffect>
                                    <p:anim calcmode="lin" valueType="num">
                                      <p:cBhvr>
                                        <p:cTn id="4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8" end="8"/>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
                                            <p:txEl>
                                              <p:pRg st="9" end="9"/>
                                            </p:txEl>
                                          </p:spTgt>
                                        </p:tgtEl>
                                        <p:attrNameLst>
                                          <p:attrName>style.visibility</p:attrName>
                                        </p:attrNameLst>
                                      </p:cBhvr>
                                      <p:to>
                                        <p:strVal val="visible"/>
                                      </p:to>
                                    </p:set>
                                    <p:animEffect transition="in" filter="fade">
                                      <p:cBhvr>
                                        <p:cTn id="50" dur="1000"/>
                                        <p:tgtEl>
                                          <p:spTgt spid="2">
                                            <p:txEl>
                                              <p:pRg st="9" end="9"/>
                                            </p:txEl>
                                          </p:spTgt>
                                        </p:tgtEl>
                                      </p:cBhvr>
                                    </p:animEffect>
                                    <p:anim calcmode="lin" valueType="num">
                                      <p:cBhvr>
                                        <p:cTn id="51"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2" dur="1000" fill="hold"/>
                                        <p:tgtEl>
                                          <p:spTgt spid="2">
                                            <p:txEl>
                                              <p:pRg st="9" end="9"/>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
                                            <p:txEl>
                                              <p:pRg st="10" end="10"/>
                                            </p:txEl>
                                          </p:spTgt>
                                        </p:tgtEl>
                                        <p:attrNameLst>
                                          <p:attrName>style.visibility</p:attrName>
                                        </p:attrNameLst>
                                      </p:cBhvr>
                                      <p:to>
                                        <p:strVal val="visible"/>
                                      </p:to>
                                    </p:set>
                                    <p:animEffect transition="in" filter="fade">
                                      <p:cBhvr>
                                        <p:cTn id="55" dur="1000"/>
                                        <p:tgtEl>
                                          <p:spTgt spid="2">
                                            <p:txEl>
                                              <p:pRg st="10" end="10"/>
                                            </p:txEl>
                                          </p:spTgt>
                                        </p:tgtEl>
                                      </p:cBhvr>
                                    </p:animEffect>
                                    <p:anim calcmode="lin" valueType="num">
                                      <p:cBhvr>
                                        <p:cTn id="56"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7"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139952" y="404664"/>
            <a:ext cx="5004048" cy="304698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es-PA" sz="9600" b="1" dirty="0">
                <a:ln w="11430"/>
                <a:solidFill>
                  <a:srgbClr val="FFC000"/>
                </a:solidFill>
                <a:effectLst>
                  <a:outerShdw blurRad="80000" dist="40000" dir="5040000" algn="tl">
                    <a:srgbClr val="000000">
                      <a:alpha val="30000"/>
                    </a:srgbClr>
                  </a:outerShdw>
                </a:effectLst>
                <a:latin typeface="Monotype Corsiva" pitchFamily="66" charset="0"/>
              </a:rPr>
              <a:t>Producto principal</a:t>
            </a:r>
          </a:p>
        </p:txBody>
      </p:sp>
    </p:spTree>
    <p:extLst>
      <p:ext uri="{BB962C8B-B14F-4D97-AF65-F5344CB8AC3E}">
        <p14:creationId xmlns="" xmlns:p14="http://schemas.microsoft.com/office/powerpoint/2010/main" val="3866826811"/>
      </p:ext>
    </p:extLst>
  </p:cSld>
  <p:clrMapOvr>
    <a:masterClrMapping/>
  </p:clrMapOvr>
  <mc:AlternateContent xmlns:mc="http://schemas.openxmlformats.org/markup-compatibility/2006">
    <mc:Choice xmlns=""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5292080" y="548681"/>
            <a:ext cx="3600399" cy="6048672"/>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PA" sz="3200" b="1" dirty="0" smtClean="0">
                <a:ln w="11430"/>
                <a:solidFill>
                  <a:srgbClr val="FFC000"/>
                </a:solidFill>
                <a:effectLst>
                  <a:outerShdw blurRad="80000" dist="40000" dir="5040000" algn="tl">
                    <a:srgbClr val="000000">
                      <a:alpha val="30000"/>
                    </a:srgbClr>
                  </a:outerShdw>
                </a:effectLst>
                <a:latin typeface="Monotype Corsiva" pitchFamily="66" charset="0"/>
              </a:rPr>
              <a:t>Presenta una charla y prepara una</a:t>
            </a:r>
          </a:p>
          <a:p>
            <a:pPr algn="ctr"/>
            <a:r>
              <a:rPr lang="es-PA" sz="3200" b="1" dirty="0" smtClean="0">
                <a:ln w="11430"/>
                <a:solidFill>
                  <a:srgbClr val="FFC000"/>
                </a:solidFill>
                <a:effectLst>
                  <a:outerShdw blurRad="80000" dist="40000" dir="5040000" algn="tl">
                    <a:srgbClr val="000000">
                      <a:alpha val="30000"/>
                    </a:srgbClr>
                  </a:outerShdw>
                </a:effectLst>
                <a:latin typeface="Monotype Corsiva" pitchFamily="66" charset="0"/>
              </a:rPr>
              <a:t>presentación en diapositivas sobre las causas reales que llevan a la juventud actual al consumo de drogas, los daños que este provoca en el comportamiento social y la erradicación de este flagelo en nuestros días.</a:t>
            </a:r>
            <a:endParaRPr lang="es-PA" sz="3200" b="1" dirty="0">
              <a:ln w="11430"/>
              <a:solidFill>
                <a:srgbClr val="FFC000"/>
              </a:solidFill>
              <a:effectLst>
                <a:outerShdw blurRad="80000" dist="40000" dir="5040000" algn="tl">
                  <a:srgbClr val="000000">
                    <a:alpha val="30000"/>
                  </a:srgbClr>
                </a:outerShdw>
              </a:effectLst>
              <a:latin typeface="Monotype Corsiva" pitchFamily="66" charset="0"/>
            </a:endParaRPr>
          </a:p>
        </p:txBody>
      </p:sp>
    </p:spTree>
    <p:extLst>
      <p:ext uri="{BB962C8B-B14F-4D97-AF65-F5344CB8AC3E}">
        <p14:creationId xmlns="" xmlns:p14="http://schemas.microsoft.com/office/powerpoint/2010/main" val="892507262"/>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1" y="3244334"/>
            <a:ext cx="9143999" cy="353943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endParaRPr lang="es-PA" sz="72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pPr algn="ctr"/>
            <a:endParaRPr lang="es-PA"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pPr algn="ctr"/>
            <a:r>
              <a:rPr lang="es-PA" sz="8000" b="1" dirty="0" smtClean="0">
                <a:ln w="11430"/>
                <a:solidFill>
                  <a:srgbClr val="FFC000"/>
                </a:solidFill>
                <a:effectLst>
                  <a:outerShdw blurRad="80000" dist="40000" dir="5040000" algn="tl">
                    <a:srgbClr val="000000">
                      <a:alpha val="30000"/>
                    </a:srgbClr>
                  </a:outerShdw>
                </a:effectLst>
                <a:latin typeface="Monotype Corsiva" pitchFamily="66" charset="0"/>
              </a:rPr>
              <a:t>Criterios </a:t>
            </a:r>
            <a:r>
              <a:rPr lang="es-PA" sz="8000" b="1" dirty="0">
                <a:ln w="11430"/>
                <a:solidFill>
                  <a:srgbClr val="FFC000"/>
                </a:solidFill>
                <a:effectLst>
                  <a:outerShdw blurRad="80000" dist="40000" dir="5040000" algn="tl">
                    <a:srgbClr val="000000">
                      <a:alpha val="30000"/>
                    </a:srgbClr>
                  </a:outerShdw>
                </a:effectLst>
                <a:latin typeface="Monotype Corsiva" pitchFamily="66" charset="0"/>
              </a:rPr>
              <a:t>de evaluación </a:t>
            </a:r>
          </a:p>
        </p:txBody>
      </p:sp>
    </p:spTree>
    <p:extLst>
      <p:ext uri="{BB962C8B-B14F-4D97-AF65-F5344CB8AC3E}">
        <p14:creationId xmlns="" xmlns:p14="http://schemas.microsoft.com/office/powerpoint/2010/main" val="2278350261"/>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80">
                                          <p:stCondLst>
                                            <p:cond delay="0"/>
                                          </p:stCondLst>
                                        </p:cTn>
                                        <p:tgtEl>
                                          <p:spTgt spid="3">
                                            <p:txEl>
                                              <p:pRg st="2" end="2"/>
                                            </p:txEl>
                                          </p:spTgt>
                                        </p:tgtEl>
                                      </p:cBhvr>
                                    </p:animEffect>
                                    <p:anim calcmode="lin" valueType="num">
                                      <p:cBhvr>
                                        <p:cTn id="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2" end="2"/>
                                            </p:txEl>
                                          </p:spTgt>
                                        </p:tgtEl>
                                      </p:cBhvr>
                                      <p:to x="100000" y="60000"/>
                                    </p:animScale>
                                    <p:animScale>
                                      <p:cBhvr>
                                        <p:cTn id="14" dur="166" decel="50000">
                                          <p:stCondLst>
                                            <p:cond delay="676"/>
                                          </p:stCondLst>
                                        </p:cTn>
                                        <p:tgtEl>
                                          <p:spTgt spid="3">
                                            <p:txEl>
                                              <p:pRg st="2" end="2"/>
                                            </p:txEl>
                                          </p:spTgt>
                                        </p:tgtEl>
                                      </p:cBhvr>
                                      <p:to x="100000" y="100000"/>
                                    </p:animScale>
                                    <p:animScale>
                                      <p:cBhvr>
                                        <p:cTn id="15" dur="26">
                                          <p:stCondLst>
                                            <p:cond delay="1312"/>
                                          </p:stCondLst>
                                        </p:cTn>
                                        <p:tgtEl>
                                          <p:spTgt spid="3">
                                            <p:txEl>
                                              <p:pRg st="2" end="2"/>
                                            </p:txEl>
                                          </p:spTgt>
                                        </p:tgtEl>
                                      </p:cBhvr>
                                      <p:to x="100000" y="80000"/>
                                    </p:animScale>
                                    <p:animScale>
                                      <p:cBhvr>
                                        <p:cTn id="16" dur="166" decel="50000">
                                          <p:stCondLst>
                                            <p:cond delay="1338"/>
                                          </p:stCondLst>
                                        </p:cTn>
                                        <p:tgtEl>
                                          <p:spTgt spid="3">
                                            <p:txEl>
                                              <p:pRg st="2" end="2"/>
                                            </p:txEl>
                                          </p:spTgt>
                                        </p:tgtEl>
                                      </p:cBhvr>
                                      <p:to x="100000" y="100000"/>
                                    </p:animScale>
                                    <p:animScale>
                                      <p:cBhvr>
                                        <p:cTn id="17" dur="26">
                                          <p:stCondLst>
                                            <p:cond delay="1642"/>
                                          </p:stCondLst>
                                        </p:cTn>
                                        <p:tgtEl>
                                          <p:spTgt spid="3">
                                            <p:txEl>
                                              <p:pRg st="2" end="2"/>
                                            </p:txEl>
                                          </p:spTgt>
                                        </p:tgtEl>
                                      </p:cBhvr>
                                      <p:to x="100000" y="90000"/>
                                    </p:animScale>
                                    <p:animScale>
                                      <p:cBhvr>
                                        <p:cTn id="18" dur="166" decel="50000">
                                          <p:stCondLst>
                                            <p:cond delay="1668"/>
                                          </p:stCondLst>
                                        </p:cTn>
                                        <p:tgtEl>
                                          <p:spTgt spid="3">
                                            <p:txEl>
                                              <p:pRg st="2" end="2"/>
                                            </p:txEl>
                                          </p:spTgt>
                                        </p:tgtEl>
                                      </p:cBhvr>
                                      <p:to x="100000" y="100000"/>
                                    </p:animScale>
                                    <p:animScale>
                                      <p:cBhvr>
                                        <p:cTn id="19" dur="26">
                                          <p:stCondLst>
                                            <p:cond delay="1808"/>
                                          </p:stCondLst>
                                        </p:cTn>
                                        <p:tgtEl>
                                          <p:spTgt spid="3">
                                            <p:txEl>
                                              <p:pRg st="2" end="2"/>
                                            </p:txEl>
                                          </p:spTgt>
                                        </p:tgtEl>
                                      </p:cBhvr>
                                      <p:to x="100000" y="95000"/>
                                    </p:animScale>
                                    <p:animScale>
                                      <p:cBhvr>
                                        <p:cTn id="20"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15616" y="404664"/>
            <a:ext cx="9145016" cy="5904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 name="2 Conector recto"/>
          <p:cNvCxnSpPr/>
          <p:nvPr/>
        </p:nvCxnSpPr>
        <p:spPr>
          <a:xfrm>
            <a:off x="5668885" y="764704"/>
            <a:ext cx="0" cy="489654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5076056" y="764704"/>
            <a:ext cx="0" cy="489654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6228184" y="764704"/>
            <a:ext cx="0" cy="489654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6804248" y="764704"/>
            <a:ext cx="0" cy="489654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7380312" y="764704"/>
            <a:ext cx="0" cy="489654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699692186"/>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3999" cy="7029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771800" y="3244334"/>
            <a:ext cx="6372199" cy="156966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PA" sz="9600" dirty="0" smtClean="0">
                <a:solidFill>
                  <a:srgbClr val="002060"/>
                </a:solidFill>
                <a:latin typeface="Monotype Corsiva" pitchFamily="66" charset="0"/>
              </a:rPr>
              <a:t>  Referencias</a:t>
            </a:r>
            <a:endParaRPr lang="es-PA" sz="9600" dirty="0">
              <a:solidFill>
                <a:srgbClr val="002060"/>
              </a:solidFill>
              <a:latin typeface="Monotype Corsiva" pitchFamily="66" charset="0"/>
            </a:endParaRPr>
          </a:p>
        </p:txBody>
      </p:sp>
    </p:spTree>
    <p:extLst>
      <p:ext uri="{BB962C8B-B14F-4D97-AF65-F5344CB8AC3E}">
        <p14:creationId xmlns="" xmlns:p14="http://schemas.microsoft.com/office/powerpoint/2010/main" val="607938077"/>
      </p:ext>
    </p:extLst>
  </p:cSld>
  <p:clrMapOvr>
    <a:masterClrMapping/>
  </p:clrMapOvr>
  <mc:AlternateContent xmlns:mc="http://schemas.openxmlformats.org/markup-compatibility/2006">
    <mc:Choice xmlns=""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251520" y="197346"/>
            <a:ext cx="8892480" cy="54476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s-P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endParaRPr>
          </a:p>
          <a:p>
            <a:endParaRPr lang="es-PA"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endParaRPr>
          </a:p>
          <a:p>
            <a:r>
              <a:rPr lang="es-PA"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rPr>
              <a:t>Herramientas </a:t>
            </a:r>
            <a:r>
              <a:rPr lang="es-PA"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rPr>
              <a:t>de andamiaje</a:t>
            </a:r>
            <a:r>
              <a:rPr lang="es-PA"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rPr>
              <a:t>:</a:t>
            </a:r>
            <a:endParaRPr lang="es-PA"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endParaRPr>
          </a:p>
          <a:p>
            <a:r>
              <a:rPr lang="es-PA"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hlinkClick r:id="rId3"/>
              </a:rPr>
              <a:t>www.youtube.com</a:t>
            </a:r>
            <a:endParaRPr lang="es-PA"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endParaRPr>
          </a:p>
          <a:p>
            <a:r>
              <a:rPr lang="es-PA"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hlinkClick r:id="rId4"/>
              </a:rPr>
              <a:t>http</a:t>
            </a:r>
            <a:r>
              <a:rPr lang="es-PA"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hlinkClick r:id="rId4"/>
              </a:rPr>
              <a:t>://www.youtube.com/watch?v=_</a:t>
            </a:r>
            <a:r>
              <a:rPr lang="es-PA"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hlinkClick r:id="rId4"/>
              </a:rPr>
              <a:t>efSUJ5UQOY&amp;feature=related</a:t>
            </a:r>
            <a:endParaRPr lang="es-PA"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endParaRPr>
          </a:p>
          <a:p>
            <a:r>
              <a:rPr lang="es-PA"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hlinkClick r:id="rId5"/>
              </a:rPr>
              <a:t>http</a:t>
            </a:r>
            <a:r>
              <a:rPr lang="es-PA"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hlinkClick r:id="rId5"/>
              </a:rPr>
              <a:t>://</a:t>
            </a:r>
            <a:r>
              <a:rPr lang="es-PA"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hlinkClick r:id="rId5"/>
              </a:rPr>
              <a:t>www.youtube.com/watch?v=RJIjWlLa8MU&amp;feature=related</a:t>
            </a:r>
            <a:endParaRPr lang="es-PA"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endParaRPr>
          </a:p>
          <a:p>
            <a:endParaRPr lang="es-PA"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endParaRPr>
          </a:p>
          <a:p>
            <a:r>
              <a:rPr lang="es-PA"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rPr>
              <a:t>Aplicación</a:t>
            </a:r>
            <a:r>
              <a:rPr lang="es-PA"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rPr>
              <a:t>: </a:t>
            </a:r>
          </a:p>
          <a:p>
            <a:pPr marL="457200" indent="-457200">
              <a:buFont typeface="Wingdings" pitchFamily="2" charset="2"/>
              <a:buChar char="v"/>
            </a:pPr>
            <a:r>
              <a:rPr lang="es-PA"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rPr>
              <a:t>Internet</a:t>
            </a:r>
            <a:endParaRPr lang="es-PA"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endParaRPr>
          </a:p>
          <a:p>
            <a:pPr marL="457200" indent="-457200">
              <a:buFont typeface="Wingdings" pitchFamily="2" charset="2"/>
              <a:buChar char="v"/>
            </a:pPr>
            <a:r>
              <a:rPr lang="es-PA" sz="36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rPr>
              <a:t>Power</a:t>
            </a:r>
            <a:r>
              <a:rPr lang="es-PA"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rPr>
              <a:t> </a:t>
            </a:r>
            <a:r>
              <a:rPr lang="es-PA"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rPr>
              <a:t>point</a:t>
            </a:r>
            <a:r>
              <a:rPr lang="es-PA"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rPr>
              <a:t>.</a:t>
            </a:r>
            <a:endParaRPr lang="es-PA"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endParaRPr>
          </a:p>
        </p:txBody>
      </p:sp>
    </p:spTree>
    <p:extLst>
      <p:ext uri="{BB962C8B-B14F-4D97-AF65-F5344CB8AC3E}">
        <p14:creationId xmlns="" xmlns:p14="http://schemas.microsoft.com/office/powerpoint/2010/main" val="2382509385"/>
      </p:ext>
    </p:extLst>
  </p:cSld>
  <p:clrMapOvr>
    <a:masterClrMapping/>
  </p:clrMapOvr>
  <mc:AlternateContent xmlns:mc="http://schemas.openxmlformats.org/markup-compatibility/2006">
    <mc:Choice xmlns=""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1000"/>
                                        <p:tgtEl>
                                          <p:spTgt spid="2">
                                            <p:txEl>
                                              <p:pRg st="5" end="5"/>
                                            </p:txEl>
                                          </p:spTgt>
                                        </p:tgtEl>
                                      </p:cBhvr>
                                    </p:animEffect>
                                    <p:anim calcmode="lin" valueType="num">
                                      <p:cBhvr>
                                        <p:cTn id="2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fade">
                                      <p:cBhvr>
                                        <p:cTn id="29" dur="1000"/>
                                        <p:tgtEl>
                                          <p:spTgt spid="2">
                                            <p:txEl>
                                              <p:pRg st="7" end="7"/>
                                            </p:txEl>
                                          </p:spTgt>
                                        </p:tgtEl>
                                      </p:cBhvr>
                                    </p:animEffect>
                                    <p:anim calcmode="lin" valueType="num">
                                      <p:cBhvr>
                                        <p:cTn id="3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8" end="8"/>
                                            </p:txEl>
                                          </p:spTgt>
                                        </p:tgtEl>
                                        <p:attrNameLst>
                                          <p:attrName>style.visibility</p:attrName>
                                        </p:attrNameLst>
                                      </p:cBhvr>
                                      <p:to>
                                        <p:strVal val="visible"/>
                                      </p:to>
                                    </p:set>
                                    <p:animEffect transition="in" filter="fade">
                                      <p:cBhvr>
                                        <p:cTn id="34" dur="1000"/>
                                        <p:tgtEl>
                                          <p:spTgt spid="2">
                                            <p:txEl>
                                              <p:pRg st="8" end="8"/>
                                            </p:txEl>
                                          </p:spTgt>
                                        </p:tgtEl>
                                      </p:cBhvr>
                                    </p:animEffect>
                                    <p:anim calcmode="lin" valueType="num">
                                      <p:cBhvr>
                                        <p:cTn id="3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Effect transition="in" filter="fade">
                                      <p:cBhvr>
                                        <p:cTn id="39" dur="1000"/>
                                        <p:tgtEl>
                                          <p:spTgt spid="2">
                                            <p:txEl>
                                              <p:pRg st="9" end="9"/>
                                            </p:txEl>
                                          </p:spTgt>
                                        </p:tgtEl>
                                      </p:cBhvr>
                                    </p:animEffect>
                                    <p:anim calcmode="lin" valueType="num">
                                      <p:cBhvr>
                                        <p:cTn id="4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755576" y="1166843"/>
            <a:ext cx="7992888" cy="5201424"/>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PA"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Corsiva" pitchFamily="66" charset="0"/>
              </a:rPr>
              <a:t>Información:</a:t>
            </a:r>
          </a:p>
          <a:p>
            <a:endParaRPr lang="es-P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285750" indent="-285750" algn="just">
              <a:buFont typeface="Wingdings" pitchFamily="2" charset="2"/>
              <a:buChar char="v"/>
            </a:pPr>
            <a:r>
              <a:rPr lang="es-PA" sz="2400" b="1" dirty="0" smtClean="0">
                <a:ln w="11430"/>
                <a:solidFill>
                  <a:srgbClr val="FFFF00"/>
                </a:solidFill>
                <a:effectLst>
                  <a:outerShdw blurRad="50800" dist="39000" dir="5460000" algn="tl">
                    <a:srgbClr val="000000">
                      <a:alpha val="38000"/>
                    </a:srgbClr>
                  </a:outerShdw>
                </a:effectLst>
              </a:rPr>
              <a:t>Programa </a:t>
            </a:r>
            <a:r>
              <a:rPr lang="es-PA" sz="2400" b="1" dirty="0">
                <a:ln w="11430"/>
                <a:solidFill>
                  <a:srgbClr val="FFFF00"/>
                </a:solidFill>
                <a:effectLst>
                  <a:outerShdw blurRad="50800" dist="39000" dir="5460000" algn="tl">
                    <a:srgbClr val="000000">
                      <a:alpha val="38000"/>
                    </a:srgbClr>
                  </a:outerShdw>
                </a:effectLst>
              </a:rPr>
              <a:t>de Inglés de </a:t>
            </a:r>
            <a:r>
              <a:rPr lang="es-PA" sz="2400" b="1" dirty="0" err="1">
                <a:ln w="11430"/>
                <a:solidFill>
                  <a:srgbClr val="FFFF00"/>
                </a:solidFill>
                <a:effectLst>
                  <a:outerShdw blurRad="50800" dist="39000" dir="5460000" algn="tl">
                    <a:srgbClr val="000000">
                      <a:alpha val="38000"/>
                    </a:srgbClr>
                  </a:outerShdw>
                </a:effectLst>
              </a:rPr>
              <a:t>XI°</a:t>
            </a:r>
            <a:r>
              <a:rPr lang="es-PA" sz="2400" b="1" dirty="0">
                <a:ln w="11430"/>
                <a:solidFill>
                  <a:srgbClr val="FFFF00"/>
                </a:solidFill>
                <a:effectLst>
                  <a:outerShdw blurRad="50800" dist="39000" dir="5460000" algn="tl">
                    <a:srgbClr val="000000">
                      <a:alpha val="38000"/>
                    </a:srgbClr>
                  </a:outerShdw>
                </a:effectLst>
              </a:rPr>
              <a:t>.</a:t>
            </a:r>
          </a:p>
          <a:p>
            <a:pPr marL="285750" indent="-285750" algn="just">
              <a:buFont typeface="Wingdings" pitchFamily="2" charset="2"/>
              <a:buChar char="v"/>
            </a:pPr>
            <a:r>
              <a:rPr lang="es-PA" sz="2400" b="1" dirty="0" smtClean="0">
                <a:ln w="11430"/>
                <a:solidFill>
                  <a:srgbClr val="FFFF00"/>
                </a:solidFill>
                <a:effectLst>
                  <a:outerShdw blurRad="50800" dist="39000" dir="5460000" algn="tl">
                    <a:srgbClr val="000000">
                      <a:alpha val="38000"/>
                    </a:srgbClr>
                  </a:outerShdw>
                </a:effectLst>
              </a:rPr>
              <a:t>http</a:t>
            </a:r>
            <a:r>
              <a:rPr lang="es-PA" sz="2400" b="1" dirty="0">
                <a:ln w="11430"/>
                <a:solidFill>
                  <a:srgbClr val="FFFF00"/>
                </a:solidFill>
                <a:effectLst>
                  <a:outerShdw blurRad="50800" dist="39000" dir="5460000" algn="tl">
                    <a:srgbClr val="000000">
                      <a:alpha val="38000"/>
                    </a:srgbClr>
                  </a:outerShdw>
                </a:effectLst>
              </a:rPr>
              <a:t>://www.youtube.com/watch?v=_</a:t>
            </a:r>
            <a:r>
              <a:rPr lang="es-PA" sz="2400" b="1" dirty="0" smtClean="0">
                <a:ln w="11430"/>
                <a:solidFill>
                  <a:srgbClr val="FFFF00"/>
                </a:solidFill>
                <a:effectLst>
                  <a:outerShdw blurRad="50800" dist="39000" dir="5460000" algn="tl">
                    <a:srgbClr val="000000">
                      <a:alpha val="38000"/>
                    </a:srgbClr>
                  </a:outerShdw>
                </a:effectLst>
              </a:rPr>
              <a:t>efSUJ5UQOY&amp;feature=related</a:t>
            </a:r>
            <a:endParaRPr lang="es-PA" sz="2400" b="1" dirty="0">
              <a:ln w="11430"/>
              <a:solidFill>
                <a:srgbClr val="FFFF00"/>
              </a:solidFill>
              <a:effectLst>
                <a:outerShdw blurRad="50800" dist="39000" dir="5460000" algn="tl">
                  <a:srgbClr val="000000">
                    <a:alpha val="38000"/>
                  </a:srgbClr>
                </a:outerShdw>
              </a:effectLst>
            </a:endParaRPr>
          </a:p>
          <a:p>
            <a:pPr marL="285750" indent="-285750" algn="just">
              <a:buFont typeface="Wingdings" pitchFamily="2" charset="2"/>
              <a:buChar char="v"/>
            </a:pPr>
            <a:r>
              <a:rPr lang="es-PA" sz="2400" b="1" dirty="0" smtClean="0">
                <a:ln w="11430"/>
                <a:solidFill>
                  <a:srgbClr val="FFFF00"/>
                </a:solidFill>
                <a:effectLst>
                  <a:outerShdw blurRad="50800" dist="39000" dir="5460000" algn="tl">
                    <a:srgbClr val="000000">
                      <a:alpha val="38000"/>
                    </a:srgbClr>
                  </a:outerShdw>
                </a:effectLst>
              </a:rPr>
              <a:t>http</a:t>
            </a:r>
            <a:r>
              <a:rPr lang="es-PA" sz="2400" b="1" dirty="0">
                <a:ln w="11430"/>
                <a:solidFill>
                  <a:srgbClr val="FFFF00"/>
                </a:solidFill>
                <a:effectLst>
                  <a:outerShdw blurRad="50800" dist="39000" dir="5460000" algn="tl">
                    <a:srgbClr val="000000">
                      <a:alpha val="38000"/>
                    </a:srgbClr>
                  </a:outerShdw>
                </a:effectLst>
              </a:rPr>
              <a:t>://www.youtube.com/watch?v=RJIjWlLa8MU&amp;feature=related</a:t>
            </a:r>
          </a:p>
          <a:p>
            <a:pPr marL="285750" indent="-285750" algn="just">
              <a:buFont typeface="Wingdings" pitchFamily="2" charset="2"/>
              <a:buChar char="v"/>
            </a:pPr>
            <a:r>
              <a:rPr lang="es-PA" sz="2400" b="1" dirty="0" smtClean="0">
                <a:ln w="11430"/>
                <a:solidFill>
                  <a:srgbClr val="FFFF00"/>
                </a:solidFill>
                <a:effectLst>
                  <a:outerShdw blurRad="50800" dist="39000" dir="5460000" algn="tl">
                    <a:srgbClr val="000000">
                      <a:alpha val="38000"/>
                    </a:srgbClr>
                  </a:outerShdw>
                </a:effectLst>
              </a:rPr>
              <a:t>http</a:t>
            </a:r>
            <a:r>
              <a:rPr lang="es-PA" sz="2400" b="1" dirty="0">
                <a:ln w="11430"/>
                <a:solidFill>
                  <a:srgbClr val="FFFF00"/>
                </a:solidFill>
                <a:effectLst>
                  <a:outerShdw blurRad="50800" dist="39000" dir="5460000" algn="tl">
                    <a:srgbClr val="000000">
                      <a:alpha val="38000"/>
                    </a:srgbClr>
                  </a:outerShdw>
                </a:effectLst>
              </a:rPr>
              <a:t>://www.youtube.com/watch?v=cbxv7_7GoWQ&amp;feature=related</a:t>
            </a:r>
          </a:p>
          <a:p>
            <a:pPr marL="285750" indent="-285750" algn="just">
              <a:buFont typeface="Wingdings" pitchFamily="2" charset="2"/>
              <a:buChar char="v"/>
            </a:pPr>
            <a:r>
              <a:rPr lang="es-PA" sz="2400" b="1" dirty="0" smtClean="0">
                <a:ln w="11430"/>
                <a:solidFill>
                  <a:srgbClr val="FFFF00"/>
                </a:solidFill>
                <a:effectLst>
                  <a:outerShdw blurRad="50800" dist="39000" dir="5460000" algn="tl">
                    <a:srgbClr val="000000">
                      <a:alpha val="38000"/>
                    </a:srgbClr>
                  </a:outerShdw>
                </a:effectLst>
              </a:rPr>
              <a:t>http</a:t>
            </a:r>
            <a:r>
              <a:rPr lang="es-PA" sz="2400" b="1" dirty="0">
                <a:ln w="11430"/>
                <a:solidFill>
                  <a:srgbClr val="FFFF00"/>
                </a:solidFill>
                <a:effectLst>
                  <a:outerShdw blurRad="50800" dist="39000" dir="5460000" algn="tl">
                    <a:srgbClr val="000000">
                      <a:alpha val="38000"/>
                    </a:srgbClr>
                  </a:outerShdw>
                </a:effectLst>
              </a:rPr>
              <a:t>://www.youtube.com/watch?v=PgJF-nH01gg&amp;NR=1&amp;feature=fvwp</a:t>
            </a:r>
          </a:p>
          <a:p>
            <a:endParaRPr lang="es-PA"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 xmlns:p14="http://schemas.microsoft.com/office/powerpoint/2010/main" val="21250446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14"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15" dur="1000"/>
                                        <p:tgtEl>
                                          <p:spTgt spid="2">
                                            <p:txEl>
                                              <p:pRg st="2" end="2"/>
                                            </p:tx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 calcmode="lin" valueType="num">
                                      <p:cBhvr>
                                        <p:cTn id="18"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9"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20"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21" dur="1000"/>
                                        <p:tgtEl>
                                          <p:spTgt spid="2">
                                            <p:txEl>
                                              <p:pRg st="3" end="3"/>
                                            </p:txEl>
                                          </p:spTgt>
                                        </p:tgtEl>
                                      </p:cBhvr>
                                    </p:animEffect>
                                  </p:childTnLst>
                                </p:cTn>
                              </p:par>
                              <p:par>
                                <p:cTn id="22" presetID="31" presetClass="entr" presetSubtype="0"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 calcmode="lin" valueType="num">
                                      <p:cBhvr>
                                        <p:cTn id="24"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5"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26"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27" dur="1000"/>
                                        <p:tgtEl>
                                          <p:spTgt spid="2">
                                            <p:txEl>
                                              <p:pRg st="4" end="4"/>
                                            </p:txEl>
                                          </p:spTgt>
                                        </p:tgtEl>
                                      </p:cBhvr>
                                    </p:animEffect>
                                  </p:childTnLst>
                                </p:cTn>
                              </p:par>
                              <p:par>
                                <p:cTn id="28" presetID="31" presetClass="entr" presetSubtype="0"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 calcmode="lin" valueType="num">
                                      <p:cBhvr>
                                        <p:cTn id="30"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1"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32" dur="1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33" dur="1000"/>
                                        <p:tgtEl>
                                          <p:spTgt spid="2">
                                            <p:txEl>
                                              <p:pRg st="5" end="5"/>
                                            </p:txEl>
                                          </p:spTgt>
                                        </p:tgtEl>
                                      </p:cBhvr>
                                    </p:animEffect>
                                  </p:childTnLst>
                                </p:cTn>
                              </p:par>
                              <p:par>
                                <p:cTn id="34" presetID="31" presetClass="entr" presetSubtype="0" fill="hold" nodeType="with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 calcmode="lin" valueType="num">
                                      <p:cBhvr>
                                        <p:cTn id="36"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7" dur="1000" fill="hold"/>
                                        <p:tgtEl>
                                          <p:spTgt spid="2">
                                            <p:txEl>
                                              <p:pRg st="6" end="6"/>
                                            </p:txEl>
                                          </p:spTgt>
                                        </p:tgtEl>
                                        <p:attrNameLst>
                                          <p:attrName>ppt_h</p:attrName>
                                        </p:attrNameLst>
                                      </p:cBhvr>
                                      <p:tavLst>
                                        <p:tav tm="0">
                                          <p:val>
                                            <p:fltVal val="0"/>
                                          </p:val>
                                        </p:tav>
                                        <p:tav tm="100000">
                                          <p:val>
                                            <p:strVal val="#ppt_h"/>
                                          </p:val>
                                        </p:tav>
                                      </p:tavLst>
                                    </p:anim>
                                    <p:anim calcmode="lin" valueType="num">
                                      <p:cBhvr>
                                        <p:cTn id="38" dur="1000" fill="hold"/>
                                        <p:tgtEl>
                                          <p:spTgt spid="2">
                                            <p:txEl>
                                              <p:pRg st="6" end="6"/>
                                            </p:txEl>
                                          </p:spTgt>
                                        </p:tgtEl>
                                        <p:attrNameLst>
                                          <p:attrName>style.rotation</p:attrName>
                                        </p:attrNameLst>
                                      </p:cBhvr>
                                      <p:tavLst>
                                        <p:tav tm="0">
                                          <p:val>
                                            <p:fltVal val="90"/>
                                          </p:val>
                                        </p:tav>
                                        <p:tav tm="100000">
                                          <p:val>
                                            <p:fltVal val="0"/>
                                          </p:val>
                                        </p:tav>
                                      </p:tavLst>
                                    </p:anim>
                                    <p:animEffect transition="in" filter="fade">
                                      <p:cBhvr>
                                        <p:cTn id="39"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_Am_Drugs__Heroin_[SaveYouTube.com].mp4">
            <a:hlinkClick r:id="" action="ppaction://media"/>
          </p:cNvPr>
          <p:cNvPicPr>
            <a:picLocks noGrp="1" noChangeAspect="1"/>
          </p:cNvPicPr>
          <p:nvPr>
            <p:ph idx="1"/>
            <a:videoFile r:link="rId1"/>
            <p:extLst>
              <p:ext uri="{DAA4B4D4-6D71-4841-9C94-3DE7FCFB9230}">
                <p14:media xmlns="" xmlns:p14="http://schemas.microsoft.com/office/powerpoint/2010/main" r:embed="rId4"/>
              </p:ext>
            </p:extLst>
          </p:nvPr>
        </p:nvPicPr>
        <p:blipFill>
          <a:blip r:embed="rId5" cstate="print"/>
          <a:stretch>
            <a:fillRect/>
          </a:stretch>
        </p:blipFill>
        <p:spPr>
          <a:xfrm>
            <a:off x="2123729" y="1916832"/>
            <a:ext cx="5997922" cy="4209331"/>
          </a:xfrm>
        </p:spPr>
      </p:pic>
    </p:spTree>
    <p:extLst>
      <p:ext uri="{BB962C8B-B14F-4D97-AF65-F5344CB8AC3E}">
        <p14:creationId xmlns="" xmlns:p14="http://schemas.microsoft.com/office/powerpoint/2010/main" val="3333747775"/>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07504" y="2828836"/>
            <a:ext cx="5616624" cy="280076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PA" sz="4400" b="1" spc="50" dirty="0" smtClean="0">
                <a:ln w="11430"/>
                <a:solidFill>
                  <a:srgbClr val="FF0000"/>
                </a:solidFill>
                <a:effectLst>
                  <a:outerShdw blurRad="76200" dist="50800" dir="5400000" algn="tl" rotWithShape="0">
                    <a:srgbClr val="000000">
                      <a:alpha val="65000"/>
                    </a:srgbClr>
                  </a:outerShdw>
                </a:effectLst>
                <a:latin typeface="Baskerville Old Face" pitchFamily="18" charset="0"/>
              </a:rPr>
              <a:t>Actividad de Aprendizaje para décimo primer </a:t>
            </a:r>
          </a:p>
          <a:p>
            <a:r>
              <a:rPr lang="es-PA" sz="4400" b="1" spc="50" dirty="0" smtClean="0">
                <a:ln w="11430"/>
                <a:solidFill>
                  <a:srgbClr val="FF0000"/>
                </a:solidFill>
                <a:effectLst>
                  <a:outerShdw blurRad="76200" dist="50800" dir="5400000" algn="tl" rotWithShape="0">
                    <a:srgbClr val="000000">
                      <a:alpha val="65000"/>
                    </a:srgbClr>
                  </a:outerShdw>
                </a:effectLst>
                <a:latin typeface="Baskerville Old Face" pitchFamily="18" charset="0"/>
              </a:rPr>
              <a:t>grado de secundaria </a:t>
            </a:r>
          </a:p>
        </p:txBody>
      </p:sp>
    </p:spTree>
    <p:extLst>
      <p:ext uri="{BB962C8B-B14F-4D97-AF65-F5344CB8AC3E}">
        <p14:creationId xmlns="" xmlns:p14="http://schemas.microsoft.com/office/powerpoint/2010/main" val="1180097779"/>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rug_abuse_pictures_before_and_after_[SaveYouTube.com].mp4">
            <a:hlinkClick r:id="" action="ppaction://media"/>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cstate="print"/>
          <a:stretch>
            <a:fillRect/>
          </a:stretch>
        </p:blipFill>
        <p:spPr>
          <a:xfrm>
            <a:off x="2195736" y="1988840"/>
            <a:ext cx="6192688" cy="4137323"/>
          </a:xfrm>
        </p:spPr>
      </p:pic>
    </p:spTree>
    <p:extLst>
      <p:ext uri="{BB962C8B-B14F-4D97-AF65-F5344CB8AC3E}">
        <p14:creationId xmlns="" xmlns:p14="http://schemas.microsoft.com/office/powerpoint/2010/main" val="168335593"/>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755576" y="612845"/>
            <a:ext cx="6102424" cy="603242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PA"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rPr>
              <a:t>Crédito de las imágenes:</a:t>
            </a: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justhealthtips.com</a:t>
            </a: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michaelshouse.com</a:t>
            </a: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i.ehow.com</a:t>
            </a: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myjobchart.com</a:t>
            </a: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freedomdrugrehab.com</a:t>
            </a: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spiritualriver.com</a:t>
            </a: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summitmalibu.com</a:t>
            </a: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michaelshouse.com</a:t>
            </a: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istockphoto.com</a:t>
            </a: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health.yahoo.net</a:t>
            </a: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whatishowto.com</a:t>
            </a: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hildrenhealthcare.net</a:t>
            </a: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mylasiciliana.com</a:t>
            </a: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cometcvc.com</a:t>
            </a: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findadrugrehab.org</a:t>
            </a: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shutterstock.com</a:t>
            </a: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wellsphere.com</a:t>
            </a: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blogknox.com</a:t>
            </a: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gerhardsnyman.com</a:t>
            </a: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pragmaticideas.wordpress.com</a:t>
            </a: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alcoholism-and-drug-addiction-help.com</a:t>
            </a: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http</a:t>
            </a:r>
            <a:r>
              <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://www.youtube.com/watch?v=_</a:t>
            </a: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efSUJ5UQOY&amp;feature=related</a:t>
            </a:r>
          </a:p>
          <a:p>
            <a:pPr marL="285750" indent="-285750">
              <a:buFont typeface="Wingdings" pitchFamily="2" charset="2"/>
              <a:buChar char="v"/>
            </a:pPr>
            <a:r>
              <a:rPr lang="es-PA" sz="1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http</a:t>
            </a:r>
            <a:r>
              <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://www.youtube.com/watch?v=RJIjWlLa8MU&amp;feature=related</a:t>
            </a:r>
          </a:p>
          <a:p>
            <a:pPr marL="285750" indent="-285750">
              <a:buFont typeface="Wingdings" pitchFamily="2" charset="2"/>
              <a:buChar char="v"/>
            </a:pP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285750" indent="-285750">
              <a:buFont typeface="Wingdings" pitchFamily="2" charset="2"/>
              <a:buChar char="v"/>
            </a:pPr>
            <a:endParaRPr lang="es-PA" sz="1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 xmlns:p14="http://schemas.microsoft.com/office/powerpoint/2010/main" val="3861201565"/>
      </p:ext>
    </p:extLst>
  </p:cSld>
  <p:clrMapOvr>
    <a:masterClrMapping/>
  </p:clrMapOvr>
  <mc:AlternateContent xmlns:mc="http://schemas.openxmlformats.org/markup-compatibility/2006">
    <mc:Choice xmlns=""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anim calcmode="lin" valueType="num">
                                      <p:cBhvr>
                                        <p:cTn id="13" dur="2000" fill="hold"/>
                                        <p:tgtEl>
                                          <p:spTgt spid="2">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2">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anim calcmode="lin" valueType="num">
                                      <p:cBhvr>
                                        <p:cTn id="18" dur="2000" fill="hold"/>
                                        <p:tgtEl>
                                          <p:spTgt spid="2">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2">
                                            <p:txEl>
                                              <p:pRg st="2" end="2"/>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anim calcmode="lin" valueType="num">
                                      <p:cBhvr>
                                        <p:cTn id="23" dur="2000" fill="hold"/>
                                        <p:tgtEl>
                                          <p:spTgt spid="2">
                                            <p:txEl>
                                              <p:pRg st="3" end="3"/>
                                            </p:txEl>
                                          </p:spTgt>
                                        </p:tgtEl>
                                        <p:attrNameLst>
                                          <p:attrName>ppt_w</p:attrName>
                                        </p:attrNameLst>
                                      </p:cBhvr>
                                      <p:tavLst>
                                        <p:tav tm="0" fmla="#ppt_w*sin(2.5*pi*$)">
                                          <p:val>
                                            <p:fltVal val="0"/>
                                          </p:val>
                                        </p:tav>
                                        <p:tav tm="100000">
                                          <p:val>
                                            <p:fltVal val="1"/>
                                          </p:val>
                                        </p:tav>
                                      </p:tavLst>
                                    </p:anim>
                                    <p:anim calcmode="lin" valueType="num">
                                      <p:cBhvr>
                                        <p:cTn id="24" dur="2000" fill="hold"/>
                                        <p:tgtEl>
                                          <p:spTgt spid="2">
                                            <p:txEl>
                                              <p:pRg st="3" end="3"/>
                                            </p:txEl>
                                          </p:spTgt>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anim calcmode="lin" valueType="num">
                                      <p:cBhvr>
                                        <p:cTn id="28" dur="2000" fill="hold"/>
                                        <p:tgtEl>
                                          <p:spTgt spid="2">
                                            <p:txEl>
                                              <p:pRg st="4" end="4"/>
                                            </p:txEl>
                                          </p:spTgt>
                                        </p:tgtEl>
                                        <p:attrNameLst>
                                          <p:attrName>ppt_w</p:attrName>
                                        </p:attrNameLst>
                                      </p:cBhvr>
                                      <p:tavLst>
                                        <p:tav tm="0" fmla="#ppt_w*sin(2.5*pi*$)">
                                          <p:val>
                                            <p:fltVal val="0"/>
                                          </p:val>
                                        </p:tav>
                                        <p:tav tm="100000">
                                          <p:val>
                                            <p:fltVal val="1"/>
                                          </p:val>
                                        </p:tav>
                                      </p:tavLst>
                                    </p:anim>
                                    <p:anim calcmode="lin" valueType="num">
                                      <p:cBhvr>
                                        <p:cTn id="29" dur="2000" fill="hold"/>
                                        <p:tgtEl>
                                          <p:spTgt spid="2">
                                            <p:txEl>
                                              <p:pRg st="4" end="4"/>
                                            </p:txEl>
                                          </p:spTgt>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anim calcmode="lin" valueType="num">
                                      <p:cBhvr>
                                        <p:cTn id="33" dur="2000" fill="hold"/>
                                        <p:tgtEl>
                                          <p:spTgt spid="2">
                                            <p:txEl>
                                              <p:pRg st="5" end="5"/>
                                            </p:txEl>
                                          </p:spTgt>
                                        </p:tgtEl>
                                        <p:attrNameLst>
                                          <p:attrName>ppt_w</p:attrName>
                                        </p:attrNameLst>
                                      </p:cBhvr>
                                      <p:tavLst>
                                        <p:tav tm="0" fmla="#ppt_w*sin(2.5*pi*$)">
                                          <p:val>
                                            <p:fltVal val="0"/>
                                          </p:val>
                                        </p:tav>
                                        <p:tav tm="100000">
                                          <p:val>
                                            <p:fltVal val="1"/>
                                          </p:val>
                                        </p:tav>
                                      </p:tavLst>
                                    </p:anim>
                                    <p:anim calcmode="lin" valueType="num">
                                      <p:cBhvr>
                                        <p:cTn id="34" dur="2000" fill="hold"/>
                                        <p:tgtEl>
                                          <p:spTgt spid="2">
                                            <p:txEl>
                                              <p:pRg st="5" end="5"/>
                                            </p:txEl>
                                          </p:spTgt>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2000"/>
                                        <p:tgtEl>
                                          <p:spTgt spid="2">
                                            <p:txEl>
                                              <p:pRg st="6" end="6"/>
                                            </p:txEl>
                                          </p:spTgt>
                                        </p:tgtEl>
                                      </p:cBhvr>
                                    </p:animEffect>
                                    <p:anim calcmode="lin" valueType="num">
                                      <p:cBhvr>
                                        <p:cTn id="38" dur="2000" fill="hold"/>
                                        <p:tgtEl>
                                          <p:spTgt spid="2">
                                            <p:txEl>
                                              <p:pRg st="6" end="6"/>
                                            </p:txEl>
                                          </p:spTgt>
                                        </p:tgtEl>
                                        <p:attrNameLst>
                                          <p:attrName>ppt_w</p:attrName>
                                        </p:attrNameLst>
                                      </p:cBhvr>
                                      <p:tavLst>
                                        <p:tav tm="0" fmla="#ppt_w*sin(2.5*pi*$)">
                                          <p:val>
                                            <p:fltVal val="0"/>
                                          </p:val>
                                        </p:tav>
                                        <p:tav tm="100000">
                                          <p:val>
                                            <p:fltVal val="1"/>
                                          </p:val>
                                        </p:tav>
                                      </p:tavLst>
                                    </p:anim>
                                    <p:anim calcmode="lin" valueType="num">
                                      <p:cBhvr>
                                        <p:cTn id="39" dur="2000" fill="hold"/>
                                        <p:tgtEl>
                                          <p:spTgt spid="2">
                                            <p:txEl>
                                              <p:pRg st="6" end="6"/>
                                            </p:txEl>
                                          </p:spTgt>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2000"/>
                                        <p:tgtEl>
                                          <p:spTgt spid="2">
                                            <p:txEl>
                                              <p:pRg st="7" end="7"/>
                                            </p:txEl>
                                          </p:spTgt>
                                        </p:tgtEl>
                                      </p:cBhvr>
                                    </p:animEffect>
                                    <p:anim calcmode="lin" valueType="num">
                                      <p:cBhvr>
                                        <p:cTn id="43" dur="2000" fill="hold"/>
                                        <p:tgtEl>
                                          <p:spTgt spid="2">
                                            <p:txEl>
                                              <p:pRg st="7" end="7"/>
                                            </p:txEl>
                                          </p:spTgt>
                                        </p:tgtEl>
                                        <p:attrNameLst>
                                          <p:attrName>ppt_w</p:attrName>
                                        </p:attrNameLst>
                                      </p:cBhvr>
                                      <p:tavLst>
                                        <p:tav tm="0" fmla="#ppt_w*sin(2.5*pi*$)">
                                          <p:val>
                                            <p:fltVal val="0"/>
                                          </p:val>
                                        </p:tav>
                                        <p:tav tm="100000">
                                          <p:val>
                                            <p:fltVal val="1"/>
                                          </p:val>
                                        </p:tav>
                                      </p:tavLst>
                                    </p:anim>
                                    <p:anim calcmode="lin" valueType="num">
                                      <p:cBhvr>
                                        <p:cTn id="44" dur="2000" fill="hold"/>
                                        <p:tgtEl>
                                          <p:spTgt spid="2">
                                            <p:txEl>
                                              <p:pRg st="7" end="7"/>
                                            </p:txEl>
                                          </p:spTgt>
                                        </p:tgtEl>
                                        <p:attrNameLst>
                                          <p:attrName>ppt_h</p:attrName>
                                        </p:attrNameLst>
                                      </p:cBhvr>
                                      <p:tavLst>
                                        <p:tav tm="0">
                                          <p:val>
                                            <p:strVal val="#ppt_h"/>
                                          </p:val>
                                        </p:tav>
                                        <p:tav tm="100000">
                                          <p:val>
                                            <p:strVal val="#ppt_h"/>
                                          </p:val>
                                        </p:tav>
                                      </p:tavLst>
                                    </p:anim>
                                  </p:childTnLst>
                                </p:cTn>
                              </p:par>
                              <p:par>
                                <p:cTn id="45" presetID="45" presetClass="entr" presetSubtype="0" fill="hold"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2000"/>
                                        <p:tgtEl>
                                          <p:spTgt spid="2">
                                            <p:txEl>
                                              <p:pRg st="8" end="8"/>
                                            </p:txEl>
                                          </p:spTgt>
                                        </p:tgtEl>
                                      </p:cBhvr>
                                    </p:animEffect>
                                    <p:anim calcmode="lin" valueType="num">
                                      <p:cBhvr>
                                        <p:cTn id="48" dur="2000" fill="hold"/>
                                        <p:tgtEl>
                                          <p:spTgt spid="2">
                                            <p:txEl>
                                              <p:pRg st="8" end="8"/>
                                            </p:txEl>
                                          </p:spTgt>
                                        </p:tgtEl>
                                        <p:attrNameLst>
                                          <p:attrName>ppt_w</p:attrName>
                                        </p:attrNameLst>
                                      </p:cBhvr>
                                      <p:tavLst>
                                        <p:tav tm="0" fmla="#ppt_w*sin(2.5*pi*$)">
                                          <p:val>
                                            <p:fltVal val="0"/>
                                          </p:val>
                                        </p:tav>
                                        <p:tav tm="100000">
                                          <p:val>
                                            <p:fltVal val="1"/>
                                          </p:val>
                                        </p:tav>
                                      </p:tavLst>
                                    </p:anim>
                                    <p:anim calcmode="lin" valueType="num">
                                      <p:cBhvr>
                                        <p:cTn id="49" dur="2000" fill="hold"/>
                                        <p:tgtEl>
                                          <p:spTgt spid="2">
                                            <p:txEl>
                                              <p:pRg st="8" end="8"/>
                                            </p:txEl>
                                          </p:spTgt>
                                        </p:tgtEl>
                                        <p:attrNameLst>
                                          <p:attrName>ppt_h</p:attrName>
                                        </p:attrNameLst>
                                      </p:cBhvr>
                                      <p:tavLst>
                                        <p:tav tm="0">
                                          <p:val>
                                            <p:strVal val="#ppt_h"/>
                                          </p:val>
                                        </p:tav>
                                        <p:tav tm="100000">
                                          <p:val>
                                            <p:strVal val="#ppt_h"/>
                                          </p:val>
                                        </p:tav>
                                      </p:tavLst>
                                    </p:anim>
                                  </p:childTnLst>
                                </p:cTn>
                              </p:par>
                              <p:par>
                                <p:cTn id="50" presetID="45" presetClass="entr" presetSubtype="0" fill="hold" nodeType="with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2000"/>
                                        <p:tgtEl>
                                          <p:spTgt spid="2">
                                            <p:txEl>
                                              <p:pRg st="9" end="9"/>
                                            </p:txEl>
                                          </p:spTgt>
                                        </p:tgtEl>
                                      </p:cBhvr>
                                    </p:animEffect>
                                    <p:anim calcmode="lin" valueType="num">
                                      <p:cBhvr>
                                        <p:cTn id="53" dur="2000" fill="hold"/>
                                        <p:tgtEl>
                                          <p:spTgt spid="2">
                                            <p:txEl>
                                              <p:pRg st="9" end="9"/>
                                            </p:txEl>
                                          </p:spTgt>
                                        </p:tgtEl>
                                        <p:attrNameLst>
                                          <p:attrName>ppt_w</p:attrName>
                                        </p:attrNameLst>
                                      </p:cBhvr>
                                      <p:tavLst>
                                        <p:tav tm="0" fmla="#ppt_w*sin(2.5*pi*$)">
                                          <p:val>
                                            <p:fltVal val="0"/>
                                          </p:val>
                                        </p:tav>
                                        <p:tav tm="100000">
                                          <p:val>
                                            <p:fltVal val="1"/>
                                          </p:val>
                                        </p:tav>
                                      </p:tavLst>
                                    </p:anim>
                                    <p:anim calcmode="lin" valueType="num">
                                      <p:cBhvr>
                                        <p:cTn id="54" dur="2000" fill="hold"/>
                                        <p:tgtEl>
                                          <p:spTgt spid="2">
                                            <p:txEl>
                                              <p:pRg st="9" end="9"/>
                                            </p:txEl>
                                          </p:spTgt>
                                        </p:tgtEl>
                                        <p:attrNameLst>
                                          <p:attrName>ppt_h</p:attrName>
                                        </p:attrNameLst>
                                      </p:cBhvr>
                                      <p:tavLst>
                                        <p:tav tm="0">
                                          <p:val>
                                            <p:strVal val="#ppt_h"/>
                                          </p:val>
                                        </p:tav>
                                        <p:tav tm="100000">
                                          <p:val>
                                            <p:strVal val="#ppt_h"/>
                                          </p:val>
                                        </p:tav>
                                      </p:tavLst>
                                    </p:anim>
                                  </p:childTnLst>
                                </p:cTn>
                              </p:par>
                              <p:par>
                                <p:cTn id="55" presetID="45" presetClass="entr" presetSubtype="0" fill="hold" nodeType="with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fade">
                                      <p:cBhvr>
                                        <p:cTn id="57" dur="2000"/>
                                        <p:tgtEl>
                                          <p:spTgt spid="2">
                                            <p:txEl>
                                              <p:pRg st="10" end="10"/>
                                            </p:txEl>
                                          </p:spTgt>
                                        </p:tgtEl>
                                      </p:cBhvr>
                                    </p:animEffect>
                                    <p:anim calcmode="lin" valueType="num">
                                      <p:cBhvr>
                                        <p:cTn id="58" dur="2000" fill="hold"/>
                                        <p:tgtEl>
                                          <p:spTgt spid="2">
                                            <p:txEl>
                                              <p:pRg st="10" end="10"/>
                                            </p:txEl>
                                          </p:spTgt>
                                        </p:tgtEl>
                                        <p:attrNameLst>
                                          <p:attrName>ppt_w</p:attrName>
                                        </p:attrNameLst>
                                      </p:cBhvr>
                                      <p:tavLst>
                                        <p:tav tm="0" fmla="#ppt_w*sin(2.5*pi*$)">
                                          <p:val>
                                            <p:fltVal val="0"/>
                                          </p:val>
                                        </p:tav>
                                        <p:tav tm="100000">
                                          <p:val>
                                            <p:fltVal val="1"/>
                                          </p:val>
                                        </p:tav>
                                      </p:tavLst>
                                    </p:anim>
                                    <p:anim calcmode="lin" valueType="num">
                                      <p:cBhvr>
                                        <p:cTn id="59" dur="2000" fill="hold"/>
                                        <p:tgtEl>
                                          <p:spTgt spid="2">
                                            <p:txEl>
                                              <p:pRg st="10" end="10"/>
                                            </p:txEl>
                                          </p:spTgt>
                                        </p:tgtEl>
                                        <p:attrNameLst>
                                          <p:attrName>ppt_h</p:attrName>
                                        </p:attrNameLst>
                                      </p:cBhvr>
                                      <p:tavLst>
                                        <p:tav tm="0">
                                          <p:val>
                                            <p:strVal val="#ppt_h"/>
                                          </p:val>
                                        </p:tav>
                                        <p:tav tm="100000">
                                          <p:val>
                                            <p:strVal val="#ppt_h"/>
                                          </p:val>
                                        </p:tav>
                                      </p:tavLst>
                                    </p:anim>
                                  </p:childTnLst>
                                </p:cTn>
                              </p:par>
                              <p:par>
                                <p:cTn id="60" presetID="45" presetClass="entr" presetSubtype="0" fill="hold" nodeType="with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fade">
                                      <p:cBhvr>
                                        <p:cTn id="62" dur="2000"/>
                                        <p:tgtEl>
                                          <p:spTgt spid="2">
                                            <p:txEl>
                                              <p:pRg st="11" end="11"/>
                                            </p:txEl>
                                          </p:spTgt>
                                        </p:tgtEl>
                                      </p:cBhvr>
                                    </p:animEffect>
                                    <p:anim calcmode="lin" valueType="num">
                                      <p:cBhvr>
                                        <p:cTn id="63" dur="2000" fill="hold"/>
                                        <p:tgtEl>
                                          <p:spTgt spid="2">
                                            <p:txEl>
                                              <p:pRg st="11" end="11"/>
                                            </p:txEl>
                                          </p:spTgt>
                                        </p:tgtEl>
                                        <p:attrNameLst>
                                          <p:attrName>ppt_w</p:attrName>
                                        </p:attrNameLst>
                                      </p:cBhvr>
                                      <p:tavLst>
                                        <p:tav tm="0" fmla="#ppt_w*sin(2.5*pi*$)">
                                          <p:val>
                                            <p:fltVal val="0"/>
                                          </p:val>
                                        </p:tav>
                                        <p:tav tm="100000">
                                          <p:val>
                                            <p:fltVal val="1"/>
                                          </p:val>
                                        </p:tav>
                                      </p:tavLst>
                                    </p:anim>
                                    <p:anim calcmode="lin" valueType="num">
                                      <p:cBhvr>
                                        <p:cTn id="64" dur="2000" fill="hold"/>
                                        <p:tgtEl>
                                          <p:spTgt spid="2">
                                            <p:txEl>
                                              <p:pRg st="11" end="11"/>
                                            </p:txEl>
                                          </p:spTgt>
                                        </p:tgtEl>
                                        <p:attrNameLst>
                                          <p:attrName>ppt_h</p:attrName>
                                        </p:attrNameLst>
                                      </p:cBhvr>
                                      <p:tavLst>
                                        <p:tav tm="0">
                                          <p:val>
                                            <p:strVal val="#ppt_h"/>
                                          </p:val>
                                        </p:tav>
                                        <p:tav tm="100000">
                                          <p:val>
                                            <p:strVal val="#ppt_h"/>
                                          </p:val>
                                        </p:tav>
                                      </p:tavLst>
                                    </p:anim>
                                  </p:childTnLst>
                                </p:cTn>
                              </p:par>
                              <p:par>
                                <p:cTn id="65" presetID="45" presetClass="entr" presetSubtype="0" fill="hold" nodeType="withEffect">
                                  <p:stCondLst>
                                    <p:cond delay="0"/>
                                  </p:stCondLst>
                                  <p:childTnLst>
                                    <p:set>
                                      <p:cBhvr>
                                        <p:cTn id="66" dur="1" fill="hold">
                                          <p:stCondLst>
                                            <p:cond delay="0"/>
                                          </p:stCondLst>
                                        </p:cTn>
                                        <p:tgtEl>
                                          <p:spTgt spid="2">
                                            <p:txEl>
                                              <p:pRg st="12" end="12"/>
                                            </p:txEl>
                                          </p:spTgt>
                                        </p:tgtEl>
                                        <p:attrNameLst>
                                          <p:attrName>style.visibility</p:attrName>
                                        </p:attrNameLst>
                                      </p:cBhvr>
                                      <p:to>
                                        <p:strVal val="visible"/>
                                      </p:to>
                                    </p:set>
                                    <p:animEffect transition="in" filter="fade">
                                      <p:cBhvr>
                                        <p:cTn id="67" dur="2000"/>
                                        <p:tgtEl>
                                          <p:spTgt spid="2">
                                            <p:txEl>
                                              <p:pRg st="12" end="12"/>
                                            </p:txEl>
                                          </p:spTgt>
                                        </p:tgtEl>
                                      </p:cBhvr>
                                    </p:animEffect>
                                    <p:anim calcmode="lin" valueType="num">
                                      <p:cBhvr>
                                        <p:cTn id="68" dur="2000" fill="hold"/>
                                        <p:tgtEl>
                                          <p:spTgt spid="2">
                                            <p:txEl>
                                              <p:pRg st="12" end="12"/>
                                            </p:txEl>
                                          </p:spTgt>
                                        </p:tgtEl>
                                        <p:attrNameLst>
                                          <p:attrName>ppt_w</p:attrName>
                                        </p:attrNameLst>
                                      </p:cBhvr>
                                      <p:tavLst>
                                        <p:tav tm="0" fmla="#ppt_w*sin(2.5*pi*$)">
                                          <p:val>
                                            <p:fltVal val="0"/>
                                          </p:val>
                                        </p:tav>
                                        <p:tav tm="100000">
                                          <p:val>
                                            <p:fltVal val="1"/>
                                          </p:val>
                                        </p:tav>
                                      </p:tavLst>
                                    </p:anim>
                                    <p:anim calcmode="lin" valueType="num">
                                      <p:cBhvr>
                                        <p:cTn id="69" dur="2000" fill="hold"/>
                                        <p:tgtEl>
                                          <p:spTgt spid="2">
                                            <p:txEl>
                                              <p:pRg st="12" end="12"/>
                                            </p:txEl>
                                          </p:spTgt>
                                        </p:tgtEl>
                                        <p:attrNameLst>
                                          <p:attrName>ppt_h</p:attrName>
                                        </p:attrNameLst>
                                      </p:cBhvr>
                                      <p:tavLst>
                                        <p:tav tm="0">
                                          <p:val>
                                            <p:strVal val="#ppt_h"/>
                                          </p:val>
                                        </p:tav>
                                        <p:tav tm="100000">
                                          <p:val>
                                            <p:strVal val="#ppt_h"/>
                                          </p:val>
                                        </p:tav>
                                      </p:tavLst>
                                    </p:anim>
                                  </p:childTnLst>
                                </p:cTn>
                              </p:par>
                              <p:par>
                                <p:cTn id="70" presetID="45" presetClass="entr" presetSubtype="0" fill="hold" nodeType="withEffect">
                                  <p:stCondLst>
                                    <p:cond delay="0"/>
                                  </p:stCondLst>
                                  <p:childTnLst>
                                    <p:set>
                                      <p:cBhvr>
                                        <p:cTn id="71" dur="1" fill="hold">
                                          <p:stCondLst>
                                            <p:cond delay="0"/>
                                          </p:stCondLst>
                                        </p:cTn>
                                        <p:tgtEl>
                                          <p:spTgt spid="2">
                                            <p:txEl>
                                              <p:pRg st="13" end="13"/>
                                            </p:txEl>
                                          </p:spTgt>
                                        </p:tgtEl>
                                        <p:attrNameLst>
                                          <p:attrName>style.visibility</p:attrName>
                                        </p:attrNameLst>
                                      </p:cBhvr>
                                      <p:to>
                                        <p:strVal val="visible"/>
                                      </p:to>
                                    </p:set>
                                    <p:animEffect transition="in" filter="fade">
                                      <p:cBhvr>
                                        <p:cTn id="72" dur="2000"/>
                                        <p:tgtEl>
                                          <p:spTgt spid="2">
                                            <p:txEl>
                                              <p:pRg st="13" end="13"/>
                                            </p:txEl>
                                          </p:spTgt>
                                        </p:tgtEl>
                                      </p:cBhvr>
                                    </p:animEffect>
                                    <p:anim calcmode="lin" valueType="num">
                                      <p:cBhvr>
                                        <p:cTn id="73" dur="2000" fill="hold"/>
                                        <p:tgtEl>
                                          <p:spTgt spid="2">
                                            <p:txEl>
                                              <p:pRg st="13" end="13"/>
                                            </p:txEl>
                                          </p:spTgt>
                                        </p:tgtEl>
                                        <p:attrNameLst>
                                          <p:attrName>ppt_w</p:attrName>
                                        </p:attrNameLst>
                                      </p:cBhvr>
                                      <p:tavLst>
                                        <p:tav tm="0" fmla="#ppt_w*sin(2.5*pi*$)">
                                          <p:val>
                                            <p:fltVal val="0"/>
                                          </p:val>
                                        </p:tav>
                                        <p:tav tm="100000">
                                          <p:val>
                                            <p:fltVal val="1"/>
                                          </p:val>
                                        </p:tav>
                                      </p:tavLst>
                                    </p:anim>
                                    <p:anim calcmode="lin" valueType="num">
                                      <p:cBhvr>
                                        <p:cTn id="74" dur="2000" fill="hold"/>
                                        <p:tgtEl>
                                          <p:spTgt spid="2">
                                            <p:txEl>
                                              <p:pRg st="13" end="13"/>
                                            </p:txEl>
                                          </p:spTgt>
                                        </p:tgtEl>
                                        <p:attrNameLst>
                                          <p:attrName>ppt_h</p:attrName>
                                        </p:attrNameLst>
                                      </p:cBhvr>
                                      <p:tavLst>
                                        <p:tav tm="0">
                                          <p:val>
                                            <p:strVal val="#ppt_h"/>
                                          </p:val>
                                        </p:tav>
                                        <p:tav tm="100000">
                                          <p:val>
                                            <p:strVal val="#ppt_h"/>
                                          </p:val>
                                        </p:tav>
                                      </p:tavLst>
                                    </p:anim>
                                  </p:childTnLst>
                                </p:cTn>
                              </p:par>
                              <p:par>
                                <p:cTn id="75" presetID="45" presetClass="entr" presetSubtype="0" fill="hold" nodeType="withEffect">
                                  <p:stCondLst>
                                    <p:cond delay="0"/>
                                  </p:stCondLst>
                                  <p:childTnLst>
                                    <p:set>
                                      <p:cBhvr>
                                        <p:cTn id="76" dur="1" fill="hold">
                                          <p:stCondLst>
                                            <p:cond delay="0"/>
                                          </p:stCondLst>
                                        </p:cTn>
                                        <p:tgtEl>
                                          <p:spTgt spid="2">
                                            <p:txEl>
                                              <p:pRg st="14" end="14"/>
                                            </p:txEl>
                                          </p:spTgt>
                                        </p:tgtEl>
                                        <p:attrNameLst>
                                          <p:attrName>style.visibility</p:attrName>
                                        </p:attrNameLst>
                                      </p:cBhvr>
                                      <p:to>
                                        <p:strVal val="visible"/>
                                      </p:to>
                                    </p:set>
                                    <p:animEffect transition="in" filter="fade">
                                      <p:cBhvr>
                                        <p:cTn id="77" dur="2000"/>
                                        <p:tgtEl>
                                          <p:spTgt spid="2">
                                            <p:txEl>
                                              <p:pRg st="14" end="14"/>
                                            </p:txEl>
                                          </p:spTgt>
                                        </p:tgtEl>
                                      </p:cBhvr>
                                    </p:animEffect>
                                    <p:anim calcmode="lin" valueType="num">
                                      <p:cBhvr>
                                        <p:cTn id="78" dur="2000" fill="hold"/>
                                        <p:tgtEl>
                                          <p:spTgt spid="2">
                                            <p:txEl>
                                              <p:pRg st="14" end="14"/>
                                            </p:txEl>
                                          </p:spTgt>
                                        </p:tgtEl>
                                        <p:attrNameLst>
                                          <p:attrName>ppt_w</p:attrName>
                                        </p:attrNameLst>
                                      </p:cBhvr>
                                      <p:tavLst>
                                        <p:tav tm="0" fmla="#ppt_w*sin(2.5*pi*$)">
                                          <p:val>
                                            <p:fltVal val="0"/>
                                          </p:val>
                                        </p:tav>
                                        <p:tav tm="100000">
                                          <p:val>
                                            <p:fltVal val="1"/>
                                          </p:val>
                                        </p:tav>
                                      </p:tavLst>
                                    </p:anim>
                                    <p:anim calcmode="lin" valueType="num">
                                      <p:cBhvr>
                                        <p:cTn id="79" dur="2000" fill="hold"/>
                                        <p:tgtEl>
                                          <p:spTgt spid="2">
                                            <p:txEl>
                                              <p:pRg st="14" end="14"/>
                                            </p:txEl>
                                          </p:spTgt>
                                        </p:tgtEl>
                                        <p:attrNameLst>
                                          <p:attrName>ppt_h</p:attrName>
                                        </p:attrNameLst>
                                      </p:cBhvr>
                                      <p:tavLst>
                                        <p:tav tm="0">
                                          <p:val>
                                            <p:strVal val="#ppt_h"/>
                                          </p:val>
                                        </p:tav>
                                        <p:tav tm="100000">
                                          <p:val>
                                            <p:strVal val="#ppt_h"/>
                                          </p:val>
                                        </p:tav>
                                      </p:tavLst>
                                    </p:anim>
                                  </p:childTnLst>
                                </p:cTn>
                              </p:par>
                              <p:par>
                                <p:cTn id="80" presetID="45" presetClass="entr" presetSubtype="0" fill="hold" nodeType="withEffect">
                                  <p:stCondLst>
                                    <p:cond delay="0"/>
                                  </p:stCondLst>
                                  <p:childTnLst>
                                    <p:set>
                                      <p:cBhvr>
                                        <p:cTn id="81" dur="1" fill="hold">
                                          <p:stCondLst>
                                            <p:cond delay="0"/>
                                          </p:stCondLst>
                                        </p:cTn>
                                        <p:tgtEl>
                                          <p:spTgt spid="2">
                                            <p:txEl>
                                              <p:pRg st="15" end="15"/>
                                            </p:txEl>
                                          </p:spTgt>
                                        </p:tgtEl>
                                        <p:attrNameLst>
                                          <p:attrName>style.visibility</p:attrName>
                                        </p:attrNameLst>
                                      </p:cBhvr>
                                      <p:to>
                                        <p:strVal val="visible"/>
                                      </p:to>
                                    </p:set>
                                    <p:animEffect transition="in" filter="fade">
                                      <p:cBhvr>
                                        <p:cTn id="82" dur="2000"/>
                                        <p:tgtEl>
                                          <p:spTgt spid="2">
                                            <p:txEl>
                                              <p:pRg st="15" end="15"/>
                                            </p:txEl>
                                          </p:spTgt>
                                        </p:tgtEl>
                                      </p:cBhvr>
                                    </p:animEffect>
                                    <p:anim calcmode="lin" valueType="num">
                                      <p:cBhvr>
                                        <p:cTn id="83" dur="2000" fill="hold"/>
                                        <p:tgtEl>
                                          <p:spTgt spid="2">
                                            <p:txEl>
                                              <p:pRg st="15" end="15"/>
                                            </p:txEl>
                                          </p:spTgt>
                                        </p:tgtEl>
                                        <p:attrNameLst>
                                          <p:attrName>ppt_w</p:attrName>
                                        </p:attrNameLst>
                                      </p:cBhvr>
                                      <p:tavLst>
                                        <p:tav tm="0" fmla="#ppt_w*sin(2.5*pi*$)">
                                          <p:val>
                                            <p:fltVal val="0"/>
                                          </p:val>
                                        </p:tav>
                                        <p:tav tm="100000">
                                          <p:val>
                                            <p:fltVal val="1"/>
                                          </p:val>
                                        </p:tav>
                                      </p:tavLst>
                                    </p:anim>
                                    <p:anim calcmode="lin" valueType="num">
                                      <p:cBhvr>
                                        <p:cTn id="84" dur="2000" fill="hold"/>
                                        <p:tgtEl>
                                          <p:spTgt spid="2">
                                            <p:txEl>
                                              <p:pRg st="15" end="15"/>
                                            </p:txEl>
                                          </p:spTgt>
                                        </p:tgtEl>
                                        <p:attrNameLst>
                                          <p:attrName>ppt_h</p:attrName>
                                        </p:attrNameLst>
                                      </p:cBhvr>
                                      <p:tavLst>
                                        <p:tav tm="0">
                                          <p:val>
                                            <p:strVal val="#ppt_h"/>
                                          </p:val>
                                        </p:tav>
                                        <p:tav tm="100000">
                                          <p:val>
                                            <p:strVal val="#ppt_h"/>
                                          </p:val>
                                        </p:tav>
                                      </p:tavLst>
                                    </p:anim>
                                  </p:childTnLst>
                                </p:cTn>
                              </p:par>
                              <p:par>
                                <p:cTn id="85" presetID="45" presetClass="entr" presetSubtype="0" fill="hold" nodeType="withEffect">
                                  <p:stCondLst>
                                    <p:cond delay="0"/>
                                  </p:stCondLst>
                                  <p:childTnLst>
                                    <p:set>
                                      <p:cBhvr>
                                        <p:cTn id="86" dur="1" fill="hold">
                                          <p:stCondLst>
                                            <p:cond delay="0"/>
                                          </p:stCondLst>
                                        </p:cTn>
                                        <p:tgtEl>
                                          <p:spTgt spid="2">
                                            <p:txEl>
                                              <p:pRg st="16" end="16"/>
                                            </p:txEl>
                                          </p:spTgt>
                                        </p:tgtEl>
                                        <p:attrNameLst>
                                          <p:attrName>style.visibility</p:attrName>
                                        </p:attrNameLst>
                                      </p:cBhvr>
                                      <p:to>
                                        <p:strVal val="visible"/>
                                      </p:to>
                                    </p:set>
                                    <p:animEffect transition="in" filter="fade">
                                      <p:cBhvr>
                                        <p:cTn id="87" dur="2000"/>
                                        <p:tgtEl>
                                          <p:spTgt spid="2">
                                            <p:txEl>
                                              <p:pRg st="16" end="16"/>
                                            </p:txEl>
                                          </p:spTgt>
                                        </p:tgtEl>
                                      </p:cBhvr>
                                    </p:animEffect>
                                    <p:anim calcmode="lin" valueType="num">
                                      <p:cBhvr>
                                        <p:cTn id="88" dur="2000" fill="hold"/>
                                        <p:tgtEl>
                                          <p:spTgt spid="2">
                                            <p:txEl>
                                              <p:pRg st="16" end="16"/>
                                            </p:txEl>
                                          </p:spTgt>
                                        </p:tgtEl>
                                        <p:attrNameLst>
                                          <p:attrName>ppt_w</p:attrName>
                                        </p:attrNameLst>
                                      </p:cBhvr>
                                      <p:tavLst>
                                        <p:tav tm="0" fmla="#ppt_w*sin(2.5*pi*$)">
                                          <p:val>
                                            <p:fltVal val="0"/>
                                          </p:val>
                                        </p:tav>
                                        <p:tav tm="100000">
                                          <p:val>
                                            <p:fltVal val="1"/>
                                          </p:val>
                                        </p:tav>
                                      </p:tavLst>
                                    </p:anim>
                                    <p:anim calcmode="lin" valueType="num">
                                      <p:cBhvr>
                                        <p:cTn id="89" dur="2000" fill="hold"/>
                                        <p:tgtEl>
                                          <p:spTgt spid="2">
                                            <p:txEl>
                                              <p:pRg st="16" end="16"/>
                                            </p:txEl>
                                          </p:spTgt>
                                        </p:tgtEl>
                                        <p:attrNameLst>
                                          <p:attrName>ppt_h</p:attrName>
                                        </p:attrNameLst>
                                      </p:cBhvr>
                                      <p:tavLst>
                                        <p:tav tm="0">
                                          <p:val>
                                            <p:strVal val="#ppt_h"/>
                                          </p:val>
                                        </p:tav>
                                        <p:tav tm="100000">
                                          <p:val>
                                            <p:strVal val="#ppt_h"/>
                                          </p:val>
                                        </p:tav>
                                      </p:tavLst>
                                    </p:anim>
                                  </p:childTnLst>
                                </p:cTn>
                              </p:par>
                              <p:par>
                                <p:cTn id="90" presetID="45" presetClass="entr" presetSubtype="0" fill="hold" nodeType="withEffect">
                                  <p:stCondLst>
                                    <p:cond delay="0"/>
                                  </p:stCondLst>
                                  <p:childTnLst>
                                    <p:set>
                                      <p:cBhvr>
                                        <p:cTn id="91" dur="1" fill="hold">
                                          <p:stCondLst>
                                            <p:cond delay="0"/>
                                          </p:stCondLst>
                                        </p:cTn>
                                        <p:tgtEl>
                                          <p:spTgt spid="2">
                                            <p:txEl>
                                              <p:pRg st="17" end="17"/>
                                            </p:txEl>
                                          </p:spTgt>
                                        </p:tgtEl>
                                        <p:attrNameLst>
                                          <p:attrName>style.visibility</p:attrName>
                                        </p:attrNameLst>
                                      </p:cBhvr>
                                      <p:to>
                                        <p:strVal val="visible"/>
                                      </p:to>
                                    </p:set>
                                    <p:animEffect transition="in" filter="fade">
                                      <p:cBhvr>
                                        <p:cTn id="92" dur="2000"/>
                                        <p:tgtEl>
                                          <p:spTgt spid="2">
                                            <p:txEl>
                                              <p:pRg st="17" end="17"/>
                                            </p:txEl>
                                          </p:spTgt>
                                        </p:tgtEl>
                                      </p:cBhvr>
                                    </p:animEffect>
                                    <p:anim calcmode="lin" valueType="num">
                                      <p:cBhvr>
                                        <p:cTn id="93" dur="2000" fill="hold"/>
                                        <p:tgtEl>
                                          <p:spTgt spid="2">
                                            <p:txEl>
                                              <p:pRg st="17" end="17"/>
                                            </p:txEl>
                                          </p:spTgt>
                                        </p:tgtEl>
                                        <p:attrNameLst>
                                          <p:attrName>ppt_w</p:attrName>
                                        </p:attrNameLst>
                                      </p:cBhvr>
                                      <p:tavLst>
                                        <p:tav tm="0" fmla="#ppt_w*sin(2.5*pi*$)">
                                          <p:val>
                                            <p:fltVal val="0"/>
                                          </p:val>
                                        </p:tav>
                                        <p:tav tm="100000">
                                          <p:val>
                                            <p:fltVal val="1"/>
                                          </p:val>
                                        </p:tav>
                                      </p:tavLst>
                                    </p:anim>
                                    <p:anim calcmode="lin" valueType="num">
                                      <p:cBhvr>
                                        <p:cTn id="94" dur="2000" fill="hold"/>
                                        <p:tgtEl>
                                          <p:spTgt spid="2">
                                            <p:txEl>
                                              <p:pRg st="17" end="17"/>
                                            </p:txEl>
                                          </p:spTgt>
                                        </p:tgtEl>
                                        <p:attrNameLst>
                                          <p:attrName>ppt_h</p:attrName>
                                        </p:attrNameLst>
                                      </p:cBhvr>
                                      <p:tavLst>
                                        <p:tav tm="0">
                                          <p:val>
                                            <p:strVal val="#ppt_h"/>
                                          </p:val>
                                        </p:tav>
                                        <p:tav tm="100000">
                                          <p:val>
                                            <p:strVal val="#ppt_h"/>
                                          </p:val>
                                        </p:tav>
                                      </p:tavLst>
                                    </p:anim>
                                  </p:childTnLst>
                                </p:cTn>
                              </p:par>
                              <p:par>
                                <p:cTn id="95" presetID="45" presetClass="entr" presetSubtype="0" fill="hold" nodeType="withEffect">
                                  <p:stCondLst>
                                    <p:cond delay="0"/>
                                  </p:stCondLst>
                                  <p:childTnLst>
                                    <p:set>
                                      <p:cBhvr>
                                        <p:cTn id="96" dur="1" fill="hold">
                                          <p:stCondLst>
                                            <p:cond delay="0"/>
                                          </p:stCondLst>
                                        </p:cTn>
                                        <p:tgtEl>
                                          <p:spTgt spid="2">
                                            <p:txEl>
                                              <p:pRg st="18" end="18"/>
                                            </p:txEl>
                                          </p:spTgt>
                                        </p:tgtEl>
                                        <p:attrNameLst>
                                          <p:attrName>style.visibility</p:attrName>
                                        </p:attrNameLst>
                                      </p:cBhvr>
                                      <p:to>
                                        <p:strVal val="visible"/>
                                      </p:to>
                                    </p:set>
                                    <p:animEffect transition="in" filter="fade">
                                      <p:cBhvr>
                                        <p:cTn id="97" dur="2000"/>
                                        <p:tgtEl>
                                          <p:spTgt spid="2">
                                            <p:txEl>
                                              <p:pRg st="18" end="18"/>
                                            </p:txEl>
                                          </p:spTgt>
                                        </p:tgtEl>
                                      </p:cBhvr>
                                    </p:animEffect>
                                    <p:anim calcmode="lin" valueType="num">
                                      <p:cBhvr>
                                        <p:cTn id="98" dur="2000" fill="hold"/>
                                        <p:tgtEl>
                                          <p:spTgt spid="2">
                                            <p:txEl>
                                              <p:pRg st="18" end="18"/>
                                            </p:txEl>
                                          </p:spTgt>
                                        </p:tgtEl>
                                        <p:attrNameLst>
                                          <p:attrName>ppt_w</p:attrName>
                                        </p:attrNameLst>
                                      </p:cBhvr>
                                      <p:tavLst>
                                        <p:tav tm="0" fmla="#ppt_w*sin(2.5*pi*$)">
                                          <p:val>
                                            <p:fltVal val="0"/>
                                          </p:val>
                                        </p:tav>
                                        <p:tav tm="100000">
                                          <p:val>
                                            <p:fltVal val="1"/>
                                          </p:val>
                                        </p:tav>
                                      </p:tavLst>
                                    </p:anim>
                                    <p:anim calcmode="lin" valueType="num">
                                      <p:cBhvr>
                                        <p:cTn id="99" dur="2000" fill="hold"/>
                                        <p:tgtEl>
                                          <p:spTgt spid="2">
                                            <p:txEl>
                                              <p:pRg st="18" end="18"/>
                                            </p:txEl>
                                          </p:spTgt>
                                        </p:tgtEl>
                                        <p:attrNameLst>
                                          <p:attrName>ppt_h</p:attrName>
                                        </p:attrNameLst>
                                      </p:cBhvr>
                                      <p:tavLst>
                                        <p:tav tm="0">
                                          <p:val>
                                            <p:strVal val="#ppt_h"/>
                                          </p:val>
                                        </p:tav>
                                        <p:tav tm="100000">
                                          <p:val>
                                            <p:strVal val="#ppt_h"/>
                                          </p:val>
                                        </p:tav>
                                      </p:tavLst>
                                    </p:anim>
                                  </p:childTnLst>
                                </p:cTn>
                              </p:par>
                              <p:par>
                                <p:cTn id="100" presetID="45" presetClass="entr" presetSubtype="0" fill="hold" nodeType="withEffect">
                                  <p:stCondLst>
                                    <p:cond delay="0"/>
                                  </p:stCondLst>
                                  <p:childTnLst>
                                    <p:set>
                                      <p:cBhvr>
                                        <p:cTn id="101" dur="1" fill="hold">
                                          <p:stCondLst>
                                            <p:cond delay="0"/>
                                          </p:stCondLst>
                                        </p:cTn>
                                        <p:tgtEl>
                                          <p:spTgt spid="2">
                                            <p:txEl>
                                              <p:pRg st="19" end="19"/>
                                            </p:txEl>
                                          </p:spTgt>
                                        </p:tgtEl>
                                        <p:attrNameLst>
                                          <p:attrName>style.visibility</p:attrName>
                                        </p:attrNameLst>
                                      </p:cBhvr>
                                      <p:to>
                                        <p:strVal val="visible"/>
                                      </p:to>
                                    </p:set>
                                    <p:animEffect transition="in" filter="fade">
                                      <p:cBhvr>
                                        <p:cTn id="102" dur="2000"/>
                                        <p:tgtEl>
                                          <p:spTgt spid="2">
                                            <p:txEl>
                                              <p:pRg st="19" end="19"/>
                                            </p:txEl>
                                          </p:spTgt>
                                        </p:tgtEl>
                                      </p:cBhvr>
                                    </p:animEffect>
                                    <p:anim calcmode="lin" valueType="num">
                                      <p:cBhvr>
                                        <p:cTn id="103" dur="2000" fill="hold"/>
                                        <p:tgtEl>
                                          <p:spTgt spid="2">
                                            <p:txEl>
                                              <p:pRg st="19" end="19"/>
                                            </p:txEl>
                                          </p:spTgt>
                                        </p:tgtEl>
                                        <p:attrNameLst>
                                          <p:attrName>ppt_w</p:attrName>
                                        </p:attrNameLst>
                                      </p:cBhvr>
                                      <p:tavLst>
                                        <p:tav tm="0" fmla="#ppt_w*sin(2.5*pi*$)">
                                          <p:val>
                                            <p:fltVal val="0"/>
                                          </p:val>
                                        </p:tav>
                                        <p:tav tm="100000">
                                          <p:val>
                                            <p:fltVal val="1"/>
                                          </p:val>
                                        </p:tav>
                                      </p:tavLst>
                                    </p:anim>
                                    <p:anim calcmode="lin" valueType="num">
                                      <p:cBhvr>
                                        <p:cTn id="104" dur="2000" fill="hold"/>
                                        <p:tgtEl>
                                          <p:spTgt spid="2">
                                            <p:txEl>
                                              <p:pRg st="19" end="19"/>
                                            </p:txEl>
                                          </p:spTgt>
                                        </p:tgtEl>
                                        <p:attrNameLst>
                                          <p:attrName>ppt_h</p:attrName>
                                        </p:attrNameLst>
                                      </p:cBhvr>
                                      <p:tavLst>
                                        <p:tav tm="0">
                                          <p:val>
                                            <p:strVal val="#ppt_h"/>
                                          </p:val>
                                        </p:tav>
                                        <p:tav tm="100000">
                                          <p:val>
                                            <p:strVal val="#ppt_h"/>
                                          </p:val>
                                        </p:tav>
                                      </p:tavLst>
                                    </p:anim>
                                  </p:childTnLst>
                                </p:cTn>
                              </p:par>
                              <p:par>
                                <p:cTn id="105" presetID="45" presetClass="entr" presetSubtype="0" fill="hold" nodeType="withEffect">
                                  <p:stCondLst>
                                    <p:cond delay="0"/>
                                  </p:stCondLst>
                                  <p:childTnLst>
                                    <p:set>
                                      <p:cBhvr>
                                        <p:cTn id="106" dur="1" fill="hold">
                                          <p:stCondLst>
                                            <p:cond delay="0"/>
                                          </p:stCondLst>
                                        </p:cTn>
                                        <p:tgtEl>
                                          <p:spTgt spid="2">
                                            <p:txEl>
                                              <p:pRg st="20" end="20"/>
                                            </p:txEl>
                                          </p:spTgt>
                                        </p:tgtEl>
                                        <p:attrNameLst>
                                          <p:attrName>style.visibility</p:attrName>
                                        </p:attrNameLst>
                                      </p:cBhvr>
                                      <p:to>
                                        <p:strVal val="visible"/>
                                      </p:to>
                                    </p:set>
                                    <p:animEffect transition="in" filter="fade">
                                      <p:cBhvr>
                                        <p:cTn id="107" dur="2000"/>
                                        <p:tgtEl>
                                          <p:spTgt spid="2">
                                            <p:txEl>
                                              <p:pRg st="20" end="20"/>
                                            </p:txEl>
                                          </p:spTgt>
                                        </p:tgtEl>
                                      </p:cBhvr>
                                    </p:animEffect>
                                    <p:anim calcmode="lin" valueType="num">
                                      <p:cBhvr>
                                        <p:cTn id="108" dur="2000" fill="hold"/>
                                        <p:tgtEl>
                                          <p:spTgt spid="2">
                                            <p:txEl>
                                              <p:pRg st="20" end="20"/>
                                            </p:txEl>
                                          </p:spTgt>
                                        </p:tgtEl>
                                        <p:attrNameLst>
                                          <p:attrName>ppt_w</p:attrName>
                                        </p:attrNameLst>
                                      </p:cBhvr>
                                      <p:tavLst>
                                        <p:tav tm="0" fmla="#ppt_w*sin(2.5*pi*$)">
                                          <p:val>
                                            <p:fltVal val="0"/>
                                          </p:val>
                                        </p:tav>
                                        <p:tav tm="100000">
                                          <p:val>
                                            <p:fltVal val="1"/>
                                          </p:val>
                                        </p:tav>
                                      </p:tavLst>
                                    </p:anim>
                                    <p:anim calcmode="lin" valueType="num">
                                      <p:cBhvr>
                                        <p:cTn id="109" dur="2000" fill="hold"/>
                                        <p:tgtEl>
                                          <p:spTgt spid="2">
                                            <p:txEl>
                                              <p:pRg st="20" end="20"/>
                                            </p:txEl>
                                          </p:spTgt>
                                        </p:tgtEl>
                                        <p:attrNameLst>
                                          <p:attrName>ppt_h</p:attrName>
                                        </p:attrNameLst>
                                      </p:cBhvr>
                                      <p:tavLst>
                                        <p:tav tm="0">
                                          <p:val>
                                            <p:strVal val="#ppt_h"/>
                                          </p:val>
                                        </p:tav>
                                        <p:tav tm="100000">
                                          <p:val>
                                            <p:strVal val="#ppt_h"/>
                                          </p:val>
                                        </p:tav>
                                      </p:tavLst>
                                    </p:anim>
                                  </p:childTnLst>
                                </p:cTn>
                              </p:par>
                              <p:par>
                                <p:cTn id="110" presetID="45" presetClass="entr" presetSubtype="0" fill="hold" nodeType="withEffect">
                                  <p:stCondLst>
                                    <p:cond delay="0"/>
                                  </p:stCondLst>
                                  <p:childTnLst>
                                    <p:set>
                                      <p:cBhvr>
                                        <p:cTn id="111" dur="1" fill="hold">
                                          <p:stCondLst>
                                            <p:cond delay="0"/>
                                          </p:stCondLst>
                                        </p:cTn>
                                        <p:tgtEl>
                                          <p:spTgt spid="2">
                                            <p:txEl>
                                              <p:pRg st="21" end="21"/>
                                            </p:txEl>
                                          </p:spTgt>
                                        </p:tgtEl>
                                        <p:attrNameLst>
                                          <p:attrName>style.visibility</p:attrName>
                                        </p:attrNameLst>
                                      </p:cBhvr>
                                      <p:to>
                                        <p:strVal val="visible"/>
                                      </p:to>
                                    </p:set>
                                    <p:animEffect transition="in" filter="fade">
                                      <p:cBhvr>
                                        <p:cTn id="112" dur="2000"/>
                                        <p:tgtEl>
                                          <p:spTgt spid="2">
                                            <p:txEl>
                                              <p:pRg st="21" end="21"/>
                                            </p:txEl>
                                          </p:spTgt>
                                        </p:tgtEl>
                                      </p:cBhvr>
                                    </p:animEffect>
                                    <p:anim calcmode="lin" valueType="num">
                                      <p:cBhvr>
                                        <p:cTn id="113" dur="2000" fill="hold"/>
                                        <p:tgtEl>
                                          <p:spTgt spid="2">
                                            <p:txEl>
                                              <p:pRg st="21" end="21"/>
                                            </p:txEl>
                                          </p:spTgt>
                                        </p:tgtEl>
                                        <p:attrNameLst>
                                          <p:attrName>ppt_w</p:attrName>
                                        </p:attrNameLst>
                                      </p:cBhvr>
                                      <p:tavLst>
                                        <p:tav tm="0" fmla="#ppt_w*sin(2.5*pi*$)">
                                          <p:val>
                                            <p:fltVal val="0"/>
                                          </p:val>
                                        </p:tav>
                                        <p:tav tm="100000">
                                          <p:val>
                                            <p:fltVal val="1"/>
                                          </p:val>
                                        </p:tav>
                                      </p:tavLst>
                                    </p:anim>
                                    <p:anim calcmode="lin" valueType="num">
                                      <p:cBhvr>
                                        <p:cTn id="114" dur="2000" fill="hold"/>
                                        <p:tgtEl>
                                          <p:spTgt spid="2">
                                            <p:txEl>
                                              <p:pRg st="21" end="21"/>
                                            </p:txEl>
                                          </p:spTgt>
                                        </p:tgtEl>
                                        <p:attrNameLst>
                                          <p:attrName>ppt_h</p:attrName>
                                        </p:attrNameLst>
                                      </p:cBhvr>
                                      <p:tavLst>
                                        <p:tav tm="0">
                                          <p:val>
                                            <p:strVal val="#ppt_h"/>
                                          </p:val>
                                        </p:tav>
                                        <p:tav tm="100000">
                                          <p:val>
                                            <p:strVal val="#ppt_h"/>
                                          </p:val>
                                        </p:tav>
                                      </p:tavLst>
                                    </p:anim>
                                  </p:childTnLst>
                                </p:cTn>
                              </p:par>
                              <p:par>
                                <p:cTn id="115" presetID="45" presetClass="entr" presetSubtype="0" fill="hold" nodeType="withEffect">
                                  <p:stCondLst>
                                    <p:cond delay="0"/>
                                  </p:stCondLst>
                                  <p:childTnLst>
                                    <p:set>
                                      <p:cBhvr>
                                        <p:cTn id="116" dur="1" fill="hold">
                                          <p:stCondLst>
                                            <p:cond delay="0"/>
                                          </p:stCondLst>
                                        </p:cTn>
                                        <p:tgtEl>
                                          <p:spTgt spid="2">
                                            <p:txEl>
                                              <p:pRg st="22" end="22"/>
                                            </p:txEl>
                                          </p:spTgt>
                                        </p:tgtEl>
                                        <p:attrNameLst>
                                          <p:attrName>style.visibility</p:attrName>
                                        </p:attrNameLst>
                                      </p:cBhvr>
                                      <p:to>
                                        <p:strVal val="visible"/>
                                      </p:to>
                                    </p:set>
                                    <p:animEffect transition="in" filter="fade">
                                      <p:cBhvr>
                                        <p:cTn id="117" dur="2000"/>
                                        <p:tgtEl>
                                          <p:spTgt spid="2">
                                            <p:txEl>
                                              <p:pRg st="22" end="22"/>
                                            </p:txEl>
                                          </p:spTgt>
                                        </p:tgtEl>
                                      </p:cBhvr>
                                    </p:animEffect>
                                    <p:anim calcmode="lin" valueType="num">
                                      <p:cBhvr>
                                        <p:cTn id="118" dur="2000" fill="hold"/>
                                        <p:tgtEl>
                                          <p:spTgt spid="2">
                                            <p:txEl>
                                              <p:pRg st="22" end="22"/>
                                            </p:txEl>
                                          </p:spTgt>
                                        </p:tgtEl>
                                        <p:attrNameLst>
                                          <p:attrName>ppt_w</p:attrName>
                                        </p:attrNameLst>
                                      </p:cBhvr>
                                      <p:tavLst>
                                        <p:tav tm="0" fmla="#ppt_w*sin(2.5*pi*$)">
                                          <p:val>
                                            <p:fltVal val="0"/>
                                          </p:val>
                                        </p:tav>
                                        <p:tav tm="100000">
                                          <p:val>
                                            <p:fltVal val="1"/>
                                          </p:val>
                                        </p:tav>
                                      </p:tavLst>
                                    </p:anim>
                                    <p:anim calcmode="lin" valueType="num">
                                      <p:cBhvr>
                                        <p:cTn id="119" dur="2000" fill="hold"/>
                                        <p:tgtEl>
                                          <p:spTgt spid="2">
                                            <p:txEl>
                                              <p:pRg st="22" end="22"/>
                                            </p:txEl>
                                          </p:spTgt>
                                        </p:tgtEl>
                                        <p:attrNameLst>
                                          <p:attrName>ppt_h</p:attrName>
                                        </p:attrNameLst>
                                      </p:cBhvr>
                                      <p:tavLst>
                                        <p:tav tm="0">
                                          <p:val>
                                            <p:strVal val="#ppt_h"/>
                                          </p:val>
                                        </p:tav>
                                        <p:tav tm="100000">
                                          <p:val>
                                            <p:strVal val="#ppt_h"/>
                                          </p:val>
                                        </p:tav>
                                      </p:tavLst>
                                    </p:anim>
                                  </p:childTnLst>
                                </p:cTn>
                              </p:par>
                              <p:par>
                                <p:cTn id="120" presetID="45" presetClass="entr" presetSubtype="0" fill="hold" nodeType="withEffect">
                                  <p:stCondLst>
                                    <p:cond delay="0"/>
                                  </p:stCondLst>
                                  <p:childTnLst>
                                    <p:set>
                                      <p:cBhvr>
                                        <p:cTn id="121" dur="1" fill="hold">
                                          <p:stCondLst>
                                            <p:cond delay="0"/>
                                          </p:stCondLst>
                                        </p:cTn>
                                        <p:tgtEl>
                                          <p:spTgt spid="2">
                                            <p:txEl>
                                              <p:pRg st="23" end="23"/>
                                            </p:txEl>
                                          </p:spTgt>
                                        </p:tgtEl>
                                        <p:attrNameLst>
                                          <p:attrName>style.visibility</p:attrName>
                                        </p:attrNameLst>
                                      </p:cBhvr>
                                      <p:to>
                                        <p:strVal val="visible"/>
                                      </p:to>
                                    </p:set>
                                    <p:animEffect transition="in" filter="fade">
                                      <p:cBhvr>
                                        <p:cTn id="122" dur="2000"/>
                                        <p:tgtEl>
                                          <p:spTgt spid="2">
                                            <p:txEl>
                                              <p:pRg st="23" end="23"/>
                                            </p:txEl>
                                          </p:spTgt>
                                        </p:tgtEl>
                                      </p:cBhvr>
                                    </p:animEffect>
                                    <p:anim calcmode="lin" valueType="num">
                                      <p:cBhvr>
                                        <p:cTn id="123" dur="2000" fill="hold"/>
                                        <p:tgtEl>
                                          <p:spTgt spid="2">
                                            <p:txEl>
                                              <p:pRg st="23" end="23"/>
                                            </p:txEl>
                                          </p:spTgt>
                                        </p:tgtEl>
                                        <p:attrNameLst>
                                          <p:attrName>ppt_w</p:attrName>
                                        </p:attrNameLst>
                                      </p:cBhvr>
                                      <p:tavLst>
                                        <p:tav tm="0" fmla="#ppt_w*sin(2.5*pi*$)">
                                          <p:val>
                                            <p:fltVal val="0"/>
                                          </p:val>
                                        </p:tav>
                                        <p:tav tm="100000">
                                          <p:val>
                                            <p:fltVal val="1"/>
                                          </p:val>
                                        </p:tav>
                                      </p:tavLst>
                                    </p:anim>
                                    <p:anim calcmode="lin" valueType="num">
                                      <p:cBhvr>
                                        <p:cTn id="124" dur="2000" fill="hold"/>
                                        <p:tgtEl>
                                          <p:spTgt spid="2">
                                            <p:txEl>
                                              <p:pRg st="23" end="2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899592" y="116632"/>
            <a:ext cx="7920880" cy="649408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PA" sz="4400" b="1" spc="50" dirty="0">
                <a:ln w="11430"/>
                <a:solidFill>
                  <a:srgbClr val="FF0000"/>
                </a:solidFill>
                <a:effectLst>
                  <a:outerShdw blurRad="76200" dist="50800" dir="5400000" algn="tl" rotWithShape="0">
                    <a:srgbClr val="000000">
                      <a:alpha val="65000"/>
                    </a:srgbClr>
                  </a:outerShdw>
                </a:effectLst>
                <a:latin typeface="Monotype Corsiva" pitchFamily="66" charset="0"/>
              </a:rPr>
              <a:t>Ubicación en programa de estudio:</a:t>
            </a:r>
          </a:p>
          <a:p>
            <a:endParaRPr lang="es-PA" sz="2000" b="1" spc="50" dirty="0" smtClean="0">
              <a:ln w="11430"/>
              <a:solidFill>
                <a:srgbClr val="FF0000"/>
              </a:solidFill>
              <a:effectLst>
                <a:outerShdw blurRad="76200" dist="50800" dir="5400000" algn="tl" rotWithShape="0">
                  <a:srgbClr val="000000">
                    <a:alpha val="65000"/>
                  </a:srgbClr>
                </a:outerShdw>
              </a:effectLst>
            </a:endParaRPr>
          </a:p>
          <a:p>
            <a:endParaRPr lang="es-PA" sz="2000" b="1" spc="50" dirty="0" smtClean="0">
              <a:ln w="11430"/>
              <a:solidFill>
                <a:srgbClr val="FF0000"/>
              </a:solidFill>
              <a:effectLst>
                <a:outerShdw blurRad="76200" dist="50800" dir="5400000" algn="tl" rotWithShape="0">
                  <a:srgbClr val="000000">
                    <a:alpha val="65000"/>
                  </a:srgbClr>
                </a:outerShdw>
              </a:effectLst>
            </a:endParaRPr>
          </a:p>
          <a:p>
            <a:r>
              <a:rPr lang="es-PA" sz="2000" b="1" spc="50" dirty="0" smtClean="0">
                <a:ln w="11430"/>
                <a:solidFill>
                  <a:srgbClr val="FF0000"/>
                </a:solidFill>
                <a:effectLst>
                  <a:outerShdw blurRad="76200" dist="50800" dir="5400000" algn="tl" rotWithShape="0">
                    <a:srgbClr val="000000">
                      <a:alpha val="65000"/>
                    </a:srgbClr>
                  </a:outerShdw>
                </a:effectLst>
              </a:rPr>
              <a:t>                                                             </a:t>
            </a:r>
            <a:r>
              <a:rPr lang="es-PA" sz="2400" b="1" spc="50" dirty="0" smtClean="0">
                <a:ln w="11430"/>
                <a:solidFill>
                  <a:srgbClr val="FF0000"/>
                </a:solidFill>
                <a:effectLst>
                  <a:outerShdw blurRad="76200" dist="50800" dir="5400000" algn="tl" rotWithShape="0">
                    <a:srgbClr val="000000">
                      <a:alpha val="65000"/>
                    </a:srgbClr>
                  </a:outerShdw>
                </a:effectLst>
              </a:rPr>
              <a:t>Inglés</a:t>
            </a:r>
            <a:endParaRPr lang="es-PA" sz="2400" b="1" spc="50" dirty="0">
              <a:ln w="11430"/>
              <a:solidFill>
                <a:srgbClr val="FF0000"/>
              </a:solidFill>
              <a:effectLst>
                <a:outerShdw blurRad="76200" dist="50800" dir="5400000" algn="tl" rotWithShape="0">
                  <a:srgbClr val="000000">
                    <a:alpha val="65000"/>
                  </a:srgbClr>
                </a:outerShdw>
              </a:effectLst>
            </a:endParaRPr>
          </a:p>
          <a:p>
            <a:r>
              <a:rPr lang="es-PA" sz="2400" b="1" spc="50" dirty="0" smtClean="0">
                <a:ln w="11430"/>
                <a:solidFill>
                  <a:srgbClr val="FF0000"/>
                </a:solidFill>
                <a:effectLst>
                  <a:outerShdw blurRad="76200" dist="50800" dir="5400000" algn="tl" rotWithShape="0">
                    <a:srgbClr val="000000">
                      <a:alpha val="65000"/>
                    </a:srgbClr>
                  </a:outerShdw>
                </a:effectLst>
              </a:rPr>
              <a:t>                                                   Área</a:t>
            </a:r>
            <a:r>
              <a:rPr lang="es-PA" sz="2400" b="1" spc="50" dirty="0">
                <a:ln w="11430"/>
                <a:solidFill>
                  <a:srgbClr val="FF0000"/>
                </a:solidFill>
                <a:effectLst>
                  <a:outerShdw blurRad="76200" dist="50800" dir="5400000" algn="tl" rotWithShape="0">
                    <a:srgbClr val="000000">
                      <a:alpha val="65000"/>
                    </a:srgbClr>
                  </a:outerShdw>
                </a:effectLst>
              </a:rPr>
              <a:t>: </a:t>
            </a:r>
            <a:r>
              <a:rPr lang="es-PA" sz="2400" b="1" spc="50" dirty="0" err="1">
                <a:ln w="11430"/>
                <a:solidFill>
                  <a:srgbClr val="FF0000"/>
                </a:solidFill>
                <a:effectLst>
                  <a:outerShdw blurRad="76200" dist="50800" dir="5400000" algn="tl" rotWithShape="0">
                    <a:srgbClr val="000000">
                      <a:alpha val="65000"/>
                    </a:srgbClr>
                  </a:outerShdw>
                </a:effectLst>
              </a:rPr>
              <a:t>teens</a:t>
            </a:r>
            <a:r>
              <a:rPr lang="es-PA" sz="2400" b="1" spc="50" dirty="0">
                <a:ln w="11430"/>
                <a:solidFill>
                  <a:srgbClr val="FF0000"/>
                </a:solidFill>
                <a:effectLst>
                  <a:outerShdw blurRad="76200" dist="50800" dir="5400000" algn="tl" rotWithShape="0">
                    <a:srgbClr val="000000">
                      <a:alpha val="65000"/>
                    </a:srgbClr>
                  </a:outerShdw>
                </a:effectLst>
              </a:rPr>
              <a:t> and </a:t>
            </a:r>
            <a:r>
              <a:rPr lang="es-PA" sz="2400" b="1" spc="50" dirty="0" err="1">
                <a:ln w="11430"/>
                <a:solidFill>
                  <a:srgbClr val="FF0000"/>
                </a:solidFill>
                <a:effectLst>
                  <a:outerShdw blurRad="76200" dist="50800" dir="5400000" algn="tl" rotWithShape="0">
                    <a:srgbClr val="000000">
                      <a:alpha val="65000"/>
                    </a:srgbClr>
                  </a:outerShdw>
                </a:effectLst>
              </a:rPr>
              <a:t>family</a:t>
            </a:r>
            <a:r>
              <a:rPr lang="es-PA" sz="2400" b="1" spc="50" dirty="0">
                <a:ln w="11430"/>
                <a:solidFill>
                  <a:srgbClr val="FF0000"/>
                </a:solidFill>
                <a:effectLst>
                  <a:outerShdw blurRad="76200" dist="50800" dir="5400000" algn="tl" rotWithShape="0">
                    <a:srgbClr val="000000">
                      <a:alpha val="65000"/>
                    </a:srgbClr>
                  </a:outerShdw>
                </a:effectLst>
              </a:rPr>
              <a:t> </a:t>
            </a:r>
            <a:r>
              <a:rPr lang="es-PA" sz="2400" b="1" spc="50" dirty="0" err="1" smtClean="0">
                <a:ln w="11430"/>
                <a:solidFill>
                  <a:srgbClr val="FF0000"/>
                </a:solidFill>
                <a:effectLst>
                  <a:outerShdw blurRad="76200" dist="50800" dir="5400000" algn="tl" rotWithShape="0">
                    <a:srgbClr val="000000">
                      <a:alpha val="65000"/>
                    </a:srgbClr>
                  </a:outerShdw>
                </a:effectLst>
              </a:rPr>
              <a:t>life</a:t>
            </a:r>
            <a:r>
              <a:rPr lang="es-PA" sz="2400" b="1" spc="50" dirty="0" smtClean="0">
                <a:ln w="11430"/>
                <a:solidFill>
                  <a:srgbClr val="FF0000"/>
                </a:solidFill>
                <a:effectLst>
                  <a:outerShdw blurRad="76200" dist="50800" dir="5400000" algn="tl" rotWithShape="0">
                    <a:srgbClr val="000000">
                      <a:alpha val="65000"/>
                    </a:srgbClr>
                  </a:outerShdw>
                </a:effectLst>
              </a:rPr>
              <a:t>.</a:t>
            </a:r>
          </a:p>
          <a:p>
            <a:r>
              <a:rPr lang="es-PA" sz="2400" b="1" spc="50" dirty="0">
                <a:ln w="11430"/>
                <a:solidFill>
                  <a:srgbClr val="FF0000"/>
                </a:solidFill>
                <a:effectLst>
                  <a:outerShdw blurRad="76200" dist="50800" dir="5400000" algn="tl" rotWithShape="0">
                    <a:srgbClr val="000000">
                      <a:alpha val="65000"/>
                    </a:srgbClr>
                  </a:outerShdw>
                </a:effectLst>
              </a:rPr>
              <a:t> </a:t>
            </a:r>
            <a:r>
              <a:rPr lang="es-PA" sz="2400" b="1" spc="50" dirty="0" smtClean="0">
                <a:ln w="11430"/>
                <a:solidFill>
                  <a:srgbClr val="FF0000"/>
                </a:solidFill>
                <a:effectLst>
                  <a:outerShdw blurRad="76200" dist="50800" dir="5400000" algn="tl" rotWithShape="0">
                    <a:srgbClr val="000000">
                      <a:alpha val="65000"/>
                    </a:srgbClr>
                  </a:outerShdw>
                </a:effectLst>
              </a:rPr>
              <a:t>                                                  (Adolecentes </a:t>
            </a:r>
            <a:r>
              <a:rPr lang="es-PA" sz="2400" b="1" spc="50" dirty="0">
                <a:ln w="11430"/>
                <a:solidFill>
                  <a:srgbClr val="FF0000"/>
                </a:solidFill>
                <a:effectLst>
                  <a:outerShdw blurRad="76200" dist="50800" dir="5400000" algn="tl" rotWithShape="0">
                    <a:srgbClr val="000000">
                      <a:alpha val="65000"/>
                    </a:srgbClr>
                  </a:outerShdw>
                </a:effectLst>
              </a:rPr>
              <a:t>y vida familiar) </a:t>
            </a:r>
          </a:p>
          <a:p>
            <a:r>
              <a:rPr lang="es-PA" sz="5400" b="1" spc="50" dirty="0" smtClean="0">
                <a:ln w="11430"/>
                <a:solidFill>
                  <a:srgbClr val="FF0000"/>
                </a:solidFill>
                <a:effectLst>
                  <a:outerShdw blurRad="76200" dist="50800" dir="5400000" algn="tl" rotWithShape="0">
                    <a:srgbClr val="000000">
                      <a:alpha val="65000"/>
                    </a:srgbClr>
                  </a:outerShdw>
                </a:effectLst>
                <a:latin typeface="Monotype Corsiva" pitchFamily="66" charset="0"/>
              </a:rPr>
              <a:t>Tiempo:</a:t>
            </a:r>
            <a:endParaRPr lang="es-PA" sz="5400" b="1" spc="50" dirty="0">
              <a:ln w="11430"/>
              <a:solidFill>
                <a:srgbClr val="FF0000"/>
              </a:solidFill>
              <a:effectLst>
                <a:outerShdw blurRad="76200" dist="50800" dir="5400000" algn="tl" rotWithShape="0">
                  <a:srgbClr val="000000">
                    <a:alpha val="65000"/>
                  </a:srgbClr>
                </a:outerShdw>
              </a:effectLst>
            </a:endParaRPr>
          </a:p>
          <a:p>
            <a:r>
              <a:rPr lang="es-PA" sz="2400" b="1" spc="50" dirty="0" smtClean="0">
                <a:ln w="11430"/>
                <a:solidFill>
                  <a:srgbClr val="FF0000"/>
                </a:solidFill>
                <a:effectLst>
                  <a:outerShdw blurRad="76200" dist="50800" dir="5400000" algn="tl" rotWithShape="0">
                    <a:srgbClr val="000000">
                      <a:alpha val="65000"/>
                    </a:srgbClr>
                  </a:outerShdw>
                </a:effectLst>
              </a:rPr>
              <a:t>                                  Se </a:t>
            </a:r>
            <a:r>
              <a:rPr lang="es-PA" sz="2400" b="1" spc="50" dirty="0">
                <a:ln w="11430"/>
                <a:solidFill>
                  <a:srgbClr val="FF0000"/>
                </a:solidFill>
                <a:effectLst>
                  <a:outerShdw blurRad="76200" dist="50800" dir="5400000" algn="tl" rotWithShape="0">
                    <a:srgbClr val="000000">
                      <a:alpha val="65000"/>
                    </a:srgbClr>
                  </a:outerShdw>
                </a:effectLst>
              </a:rPr>
              <a:t>requieren 3 sesiones de 40 minutos</a:t>
            </a:r>
            <a:r>
              <a:rPr lang="es-PA" b="1" spc="50" dirty="0" smtClean="0">
                <a:ln w="11430"/>
                <a:solidFill>
                  <a:srgbClr val="FF0000"/>
                </a:solidFill>
                <a:effectLst>
                  <a:outerShdw blurRad="76200" dist="50800" dir="5400000" algn="tl" rotWithShape="0">
                    <a:srgbClr val="000000">
                      <a:alpha val="65000"/>
                    </a:srgbClr>
                  </a:outerShdw>
                </a:effectLst>
              </a:rPr>
              <a:t>.</a:t>
            </a:r>
          </a:p>
          <a:p>
            <a:endParaRPr lang="es-PA" b="1" spc="50" dirty="0">
              <a:ln w="11430"/>
              <a:solidFill>
                <a:srgbClr val="FF0000"/>
              </a:solidFill>
              <a:effectLst>
                <a:outerShdw blurRad="76200" dist="50800" dir="5400000" algn="tl" rotWithShape="0">
                  <a:srgbClr val="000000">
                    <a:alpha val="65000"/>
                  </a:srgbClr>
                </a:outerShdw>
              </a:effectLst>
            </a:endParaRPr>
          </a:p>
          <a:p>
            <a:endParaRPr lang="es-PA" b="1" spc="50" dirty="0" smtClean="0">
              <a:ln w="11430"/>
              <a:solidFill>
                <a:srgbClr val="FF0000"/>
              </a:solidFill>
              <a:effectLst>
                <a:outerShdw blurRad="76200" dist="50800" dir="5400000" algn="tl" rotWithShape="0">
                  <a:srgbClr val="000000">
                    <a:alpha val="65000"/>
                  </a:srgbClr>
                </a:outerShdw>
              </a:effectLst>
            </a:endParaRPr>
          </a:p>
          <a:p>
            <a:endParaRPr lang="es-PA" b="1" spc="50" dirty="0">
              <a:ln w="11430"/>
              <a:solidFill>
                <a:srgbClr val="FF0000"/>
              </a:solidFill>
              <a:effectLst>
                <a:outerShdw blurRad="76200" dist="50800" dir="5400000" algn="tl" rotWithShape="0">
                  <a:srgbClr val="000000">
                    <a:alpha val="65000"/>
                  </a:srgbClr>
                </a:outerShdw>
              </a:effectLst>
            </a:endParaRPr>
          </a:p>
          <a:p>
            <a:r>
              <a:rPr lang="es-PA" sz="4400" b="1" spc="50" dirty="0" smtClean="0">
                <a:ln w="11430"/>
                <a:solidFill>
                  <a:srgbClr val="FF0000"/>
                </a:solidFill>
                <a:effectLst>
                  <a:outerShdw blurRad="76200" dist="50800" dir="5400000" algn="tl" rotWithShape="0">
                    <a:srgbClr val="000000">
                      <a:alpha val="65000"/>
                    </a:srgbClr>
                  </a:outerShdw>
                </a:effectLst>
                <a:latin typeface="Monotype Corsiva" pitchFamily="66" charset="0"/>
              </a:rPr>
              <a:t>Observación:</a:t>
            </a:r>
            <a:endParaRPr lang="es-PA" b="1" spc="50" dirty="0" smtClean="0">
              <a:ln w="11430"/>
              <a:solidFill>
                <a:srgbClr val="FF0000"/>
              </a:solidFill>
              <a:effectLst>
                <a:outerShdw blurRad="76200" dist="50800" dir="5400000" algn="tl" rotWithShape="0">
                  <a:srgbClr val="000000">
                    <a:alpha val="65000"/>
                  </a:srgbClr>
                </a:outerShdw>
              </a:effectLst>
            </a:endParaRPr>
          </a:p>
          <a:p>
            <a:r>
              <a:rPr lang="es-PA" b="1" spc="50" dirty="0">
                <a:ln w="11430"/>
                <a:solidFill>
                  <a:srgbClr val="FF0000"/>
                </a:solidFill>
                <a:effectLst>
                  <a:outerShdw blurRad="76200" dist="50800" dir="5400000" algn="tl" rotWithShape="0">
                    <a:srgbClr val="000000">
                      <a:alpha val="65000"/>
                    </a:srgbClr>
                  </a:outerShdw>
                </a:effectLst>
              </a:rPr>
              <a:t> </a:t>
            </a:r>
            <a:r>
              <a:rPr lang="es-PA" b="1" spc="50" dirty="0" smtClean="0">
                <a:ln w="11430"/>
                <a:solidFill>
                  <a:srgbClr val="FF0000"/>
                </a:solidFill>
                <a:effectLst>
                  <a:outerShdw blurRad="76200" dist="50800" dir="5400000" algn="tl" rotWithShape="0">
                    <a:srgbClr val="000000">
                      <a:alpha val="65000"/>
                    </a:srgbClr>
                  </a:outerShdw>
                </a:effectLst>
              </a:rPr>
              <a:t>                                           </a:t>
            </a:r>
            <a:r>
              <a:rPr lang="es-PA" sz="2400" b="1" spc="50" dirty="0" smtClean="0">
                <a:ln w="11430"/>
                <a:solidFill>
                  <a:srgbClr val="FF0000"/>
                </a:solidFill>
                <a:effectLst>
                  <a:outerShdw blurRad="76200" dist="50800" dir="5400000" algn="tl" rotWithShape="0">
                    <a:srgbClr val="000000">
                      <a:alpha val="65000"/>
                    </a:srgbClr>
                  </a:outerShdw>
                </a:effectLst>
              </a:rPr>
              <a:t>Este </a:t>
            </a:r>
            <a:r>
              <a:rPr lang="es-PA" sz="2400" b="1" spc="50" dirty="0">
                <a:ln w="11430"/>
                <a:solidFill>
                  <a:srgbClr val="FF0000"/>
                </a:solidFill>
                <a:effectLst>
                  <a:outerShdw blurRad="76200" dist="50800" dir="5400000" algn="tl" rotWithShape="0">
                    <a:srgbClr val="000000">
                      <a:alpha val="65000"/>
                    </a:srgbClr>
                  </a:outerShdw>
                </a:effectLst>
              </a:rPr>
              <a:t>tema </a:t>
            </a:r>
            <a:r>
              <a:rPr lang="es-PA" sz="2400" b="1" spc="50" dirty="0" smtClean="0">
                <a:ln w="11430"/>
                <a:solidFill>
                  <a:srgbClr val="FF0000"/>
                </a:solidFill>
                <a:effectLst>
                  <a:outerShdw blurRad="76200" dist="50800" dir="5400000" algn="tl" rotWithShape="0">
                    <a:srgbClr val="000000">
                      <a:alpha val="65000"/>
                    </a:srgbClr>
                  </a:outerShdw>
                </a:effectLst>
              </a:rPr>
              <a:t>está </a:t>
            </a:r>
            <a:r>
              <a:rPr lang="es-PA" sz="2400" b="1" spc="50" dirty="0">
                <a:ln w="11430"/>
                <a:solidFill>
                  <a:srgbClr val="FF0000"/>
                </a:solidFill>
                <a:effectLst>
                  <a:outerShdw blurRad="76200" dist="50800" dir="5400000" algn="tl" rotWithShape="0">
                    <a:srgbClr val="000000">
                      <a:alpha val="65000"/>
                    </a:srgbClr>
                  </a:outerShdw>
                </a:effectLst>
              </a:rPr>
              <a:t>correlacionado con las asignaturas de familia y desarrollo y religión. </a:t>
            </a:r>
          </a:p>
          <a:p>
            <a:endParaRPr lang="es-P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r>
              <a:rPr lang="es-P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p:txBody>
      </p:sp>
    </p:spTree>
    <p:extLst>
      <p:ext uri="{BB962C8B-B14F-4D97-AF65-F5344CB8AC3E}">
        <p14:creationId xmlns="" xmlns:p14="http://schemas.microsoft.com/office/powerpoint/2010/main" val="24968468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barn(inVertical)">
                                      <p:cBhvr>
                                        <p:cTn id="25" dur="500"/>
                                        <p:tgtEl>
                                          <p:spTgt spid="2">
                                            <p:txEl>
                                              <p:pRg st="3" end="3"/>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barn(inVertical)">
                                      <p:cBhvr>
                                        <p:cTn id="28" dur="500"/>
                                        <p:tgtEl>
                                          <p:spTgt spid="2">
                                            <p:txEl>
                                              <p:pRg st="4" end="4"/>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barn(inVertical)">
                                      <p:cBhvr>
                                        <p:cTn id="31" dur="5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barn(inVertical)">
                                      <p:cBhvr>
                                        <p:cTn id="36" dur="500"/>
                                        <p:tgtEl>
                                          <p:spTgt spid="2">
                                            <p:txEl>
                                              <p:pRg st="6" end="6"/>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barn(inVertical)">
                                      <p:cBhvr>
                                        <p:cTn id="39" dur="500"/>
                                        <p:tgtEl>
                                          <p:spTgt spid="2">
                                            <p:txEl>
                                              <p:pRg st="7" end="7"/>
                                            </p:txEl>
                                          </p:spTgt>
                                        </p:tgtEl>
                                      </p:cBhvr>
                                    </p:animEffect>
                                  </p:childTnLst>
                                </p:cTn>
                              </p:par>
                              <p:par>
                                <p:cTn id="40" presetID="42" presetClass="entr" presetSubtype="0" fill="hold" nodeType="withEffect">
                                  <p:stCondLst>
                                    <p:cond delay="0"/>
                                  </p:stCondLst>
                                  <p:childTnLst>
                                    <p:set>
                                      <p:cBhvr>
                                        <p:cTn id="41" dur="1" fill="hold">
                                          <p:stCondLst>
                                            <p:cond delay="0"/>
                                          </p:stCondLst>
                                        </p:cTn>
                                        <p:tgtEl>
                                          <p:spTgt spid="2">
                                            <p:txEl>
                                              <p:pRg st="11" end="11"/>
                                            </p:txEl>
                                          </p:spTgt>
                                        </p:tgtEl>
                                        <p:attrNameLst>
                                          <p:attrName>style.visibility</p:attrName>
                                        </p:attrNameLst>
                                      </p:cBhvr>
                                      <p:to>
                                        <p:strVal val="visible"/>
                                      </p:to>
                                    </p:set>
                                    <p:animEffect transition="in" filter="fade">
                                      <p:cBhvr>
                                        <p:cTn id="42" dur="1000"/>
                                        <p:tgtEl>
                                          <p:spTgt spid="2">
                                            <p:txEl>
                                              <p:pRg st="11" end="11"/>
                                            </p:txEl>
                                          </p:spTgt>
                                        </p:tgtEl>
                                      </p:cBhvr>
                                    </p:animEffect>
                                    <p:anim calcmode="lin" valueType="num">
                                      <p:cBhvr>
                                        <p:cTn id="43"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animEffect transition="in" filter="fade">
                                      <p:cBhvr>
                                        <p:cTn id="47" dur="1000"/>
                                        <p:tgtEl>
                                          <p:spTgt spid="2">
                                            <p:txEl>
                                              <p:pRg st="12" end="12"/>
                                            </p:txEl>
                                          </p:spTgt>
                                        </p:tgtEl>
                                      </p:cBhvr>
                                    </p:animEffect>
                                    <p:anim calcmode="lin" valueType="num">
                                      <p:cBhvr>
                                        <p:cTn id="48"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1043608" y="2060848"/>
            <a:ext cx="7200800" cy="304698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s-PA" sz="6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Corsiva" pitchFamily="66" charset="0"/>
              </a:rPr>
              <a:t> </a:t>
            </a:r>
            <a:r>
              <a:rPr lang="es-PA"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Corsiva" pitchFamily="66" charset="0"/>
              </a:rPr>
              <a:t>M</a:t>
            </a:r>
            <a:r>
              <a:rPr lang="es-PA" sz="9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Corsiva" pitchFamily="66" charset="0"/>
              </a:rPr>
              <a:t>uchas</a:t>
            </a:r>
          </a:p>
          <a:p>
            <a:pPr algn="ctr"/>
            <a:r>
              <a:rPr lang="es-PA" sz="9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Corsiva" pitchFamily="66" charset="0"/>
              </a:rPr>
              <a:t>Gracias</a:t>
            </a:r>
            <a:r>
              <a:rPr lang="es-PA" sz="6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Corsiva" pitchFamily="66" charset="0"/>
              </a:rPr>
              <a:t> </a:t>
            </a:r>
            <a:endParaRPr lang="es-PA" sz="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Corsiva" pitchFamily="66" charset="0"/>
            </a:endParaRPr>
          </a:p>
        </p:txBody>
      </p:sp>
    </p:spTree>
    <p:extLst>
      <p:ext uri="{BB962C8B-B14F-4D97-AF65-F5344CB8AC3E}">
        <p14:creationId xmlns="" xmlns:p14="http://schemas.microsoft.com/office/powerpoint/2010/main" val="299139364"/>
      </p:ext>
    </p:extLst>
  </p:cSld>
  <p:clrMapOvr>
    <a:masterClrMapping/>
  </p:clrMapOvr>
  <mc:AlternateContent xmlns:mc="http://schemas.openxmlformats.org/markup-compatibility/2006">
    <mc:Choice xmlns="" xmlns:p14="http://schemas.microsoft.com/office/powerpoint/2010/main" Requires="p14">
      <p:transition spd="slow" p14:dur="3000">
        <p14:shred/>
        <p:sndAc>
          <p:stSnd>
            <p:snd r:embed="rId4" name="applause.wav"/>
          </p:stSnd>
        </p:sndAc>
      </p:transition>
    </mc:Choice>
    <mc:Fallback>
      <p:transition spd="slow">
        <p:fade/>
        <p:sndAc>
          <p:stSnd>
            <p:snd r:embed="rId2"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t3.gstatic.com/images?q=tbn:ANd9GcSgtCDunQvA-LQwgEJCXtRck928XkStBWcHSeAvqhJxAxsC8Jo_&amp;t=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1 Rectángulo"/>
          <p:cNvSpPr/>
          <p:nvPr/>
        </p:nvSpPr>
        <p:spPr>
          <a:xfrm>
            <a:off x="3851920" y="1556793"/>
            <a:ext cx="5112568" cy="440120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pt-BR" sz="4000" b="1" spc="50" dirty="0" smtClean="0">
                <a:ln w="11430"/>
                <a:solidFill>
                  <a:srgbClr val="FFC000"/>
                </a:solidFill>
                <a:effectLst>
                  <a:outerShdw blurRad="76200" dist="50800" dir="5400000" algn="tl" rotWithShape="0">
                    <a:srgbClr val="000000">
                      <a:alpha val="65000"/>
                    </a:srgbClr>
                  </a:outerShdw>
                </a:effectLst>
                <a:latin typeface="Baskerville Old Face" pitchFamily="18" charset="0"/>
              </a:rPr>
              <a:t>Elaborada por:</a:t>
            </a:r>
          </a:p>
          <a:p>
            <a:pPr algn="ctr"/>
            <a:endParaRPr lang="pt-B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pt-B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pt-B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pt-B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pt-BR"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Prof. </a:t>
            </a:r>
          </a:p>
          <a:p>
            <a:pPr algn="ctr"/>
            <a:r>
              <a:rPr lang="pt-BR"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rPr>
              <a:t>Marko A. Moscoso C.</a:t>
            </a:r>
          </a:p>
          <a:p>
            <a:pPr algn="ctr"/>
            <a:endParaRPr lang="pt-B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pt-B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pt-BR"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pt-BR" sz="2000" b="1" spc="50" dirty="0" smtClean="0">
                <a:ln w="11430"/>
                <a:solidFill>
                  <a:srgbClr val="0070C0"/>
                </a:solidFill>
                <a:effectLst>
                  <a:outerShdw blurRad="76200" dist="50800" dir="5400000" algn="tl" rotWithShape="0">
                    <a:srgbClr val="000000">
                      <a:alpha val="65000"/>
                    </a:srgbClr>
                  </a:outerShdw>
                </a:effectLst>
              </a:rPr>
              <a:t>realteacher17@gmail.com </a:t>
            </a:r>
          </a:p>
          <a:p>
            <a:pPr algn="ctr"/>
            <a:r>
              <a:rPr lang="pt-BR" sz="2000" b="1" spc="50" dirty="0" smtClean="0">
                <a:ln w="11430"/>
                <a:solidFill>
                  <a:srgbClr val="0070C0"/>
                </a:solidFill>
                <a:effectLst>
                  <a:outerShdw blurRad="76200" dist="50800" dir="5400000" algn="tl" rotWithShape="0">
                    <a:srgbClr val="000000">
                      <a:alpha val="65000"/>
                    </a:srgbClr>
                  </a:outerShdw>
                </a:effectLst>
              </a:rPr>
              <a:t>markomoscoso17@hotmail.com</a:t>
            </a:r>
          </a:p>
          <a:p>
            <a:pPr algn="ctr"/>
            <a:r>
              <a:rPr lang="pt-BR" sz="2000" b="1" spc="50" dirty="0" smtClean="0">
                <a:ln w="11430"/>
                <a:solidFill>
                  <a:srgbClr val="0070C0"/>
                </a:solidFill>
                <a:effectLst>
                  <a:outerShdw blurRad="76200" dist="50800" dir="5400000" algn="tl" rotWithShape="0">
                    <a:srgbClr val="000000">
                      <a:alpha val="65000"/>
                    </a:srgbClr>
                  </a:outerShdw>
                </a:effectLst>
              </a:rPr>
              <a:t>markomoscoso@educapanama.edu.pa</a:t>
            </a:r>
            <a:endParaRPr lang="pt-BR" sz="2000" b="1" spc="50" dirty="0">
              <a:ln w="11430"/>
              <a:solidFill>
                <a:srgbClr val="0070C0"/>
              </a:solidFill>
              <a:effectLst>
                <a:outerShdw blurRad="76200" dist="50800" dir="5400000" algn="tl" rotWithShape="0">
                  <a:srgbClr val="000000">
                    <a:alpha val="65000"/>
                  </a:srgbClr>
                </a:outerShdw>
              </a:effectLst>
            </a:endParaRPr>
          </a:p>
        </p:txBody>
      </p:sp>
    </p:spTree>
    <p:extLst>
      <p:ext uri="{BB962C8B-B14F-4D97-AF65-F5344CB8AC3E}">
        <p14:creationId xmlns="" xmlns:p14="http://schemas.microsoft.com/office/powerpoint/2010/main" val="815084950"/>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p:cTn id="13"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4" end="4"/>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p:cTn id="19"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22" dur="10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 calcmode="lin" valueType="num">
                                      <p:cBhvr>
                                        <p:cTn id="27"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28"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29" dur="500"/>
                                        <p:tgtEl>
                                          <p:spTgt spid="2">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
                                            <p:txEl>
                                              <p:pRg st="10" end="10"/>
                                            </p:txEl>
                                          </p:spTgt>
                                        </p:tgtEl>
                                        <p:attrNameLst>
                                          <p:attrName>style.visibility</p:attrName>
                                        </p:attrNameLst>
                                      </p:cBhvr>
                                      <p:to>
                                        <p:strVal val="visible"/>
                                      </p:to>
                                    </p:set>
                                    <p:anim calcmode="lin" valueType="num">
                                      <p:cBhvr>
                                        <p:cTn id="34"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35" dur="5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36" dur="500"/>
                                        <p:tgtEl>
                                          <p:spTgt spid="2">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anim calcmode="lin" valueType="num">
                                      <p:cBhvr>
                                        <p:cTn id="41" dur="500" fill="hold"/>
                                        <p:tgtEl>
                                          <p:spTgt spid="2">
                                            <p:txEl>
                                              <p:pRg st="11" end="11"/>
                                            </p:txEl>
                                          </p:spTgt>
                                        </p:tgtEl>
                                        <p:attrNameLst>
                                          <p:attrName>ppt_w</p:attrName>
                                        </p:attrNameLst>
                                      </p:cBhvr>
                                      <p:tavLst>
                                        <p:tav tm="0">
                                          <p:val>
                                            <p:fltVal val="0"/>
                                          </p:val>
                                        </p:tav>
                                        <p:tav tm="100000">
                                          <p:val>
                                            <p:strVal val="#ppt_w"/>
                                          </p:val>
                                        </p:tav>
                                      </p:tavLst>
                                    </p:anim>
                                    <p:anim calcmode="lin" valueType="num">
                                      <p:cBhvr>
                                        <p:cTn id="42" dur="500" fill="hold"/>
                                        <p:tgtEl>
                                          <p:spTgt spid="2">
                                            <p:txEl>
                                              <p:pRg st="11" end="11"/>
                                            </p:txEl>
                                          </p:spTgt>
                                        </p:tgtEl>
                                        <p:attrNameLst>
                                          <p:attrName>ppt_h</p:attrName>
                                        </p:attrNameLst>
                                      </p:cBhvr>
                                      <p:tavLst>
                                        <p:tav tm="0">
                                          <p:val>
                                            <p:fltVal val="0"/>
                                          </p:val>
                                        </p:tav>
                                        <p:tav tm="100000">
                                          <p:val>
                                            <p:strVal val="#ppt_h"/>
                                          </p:val>
                                        </p:tav>
                                      </p:tavLst>
                                    </p:anim>
                                    <p:animEffect transition="in" filter="fade">
                                      <p:cBhvr>
                                        <p:cTn id="43"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0" y="0"/>
            <a:ext cx="9144000" cy="6771084"/>
          </a:xfrm>
          <a:prstGeom prst="rect">
            <a:avLst/>
          </a:prstGeom>
        </p:spPr>
        <p:txBody>
          <a:bodyPr wrap="square">
            <a:spAutoFit/>
          </a:bodyPr>
          <a:lstStyle/>
          <a:p>
            <a:pPr algn="ctr"/>
            <a:endParaRPr lang="es-PA" sz="4800" dirty="0" smtClean="0">
              <a:latin typeface="Baskerville Old Face" pitchFamily="18" charset="0"/>
            </a:endParaRPr>
          </a:p>
          <a:p>
            <a:r>
              <a:rPr lang="es-PA" sz="4800" dirty="0" smtClean="0">
                <a:solidFill>
                  <a:schemeClr val="accent5"/>
                </a:solidFill>
                <a:latin typeface="Baskerville Old Face" pitchFamily="18" charset="0"/>
              </a:rPr>
              <a:t>    </a:t>
            </a:r>
            <a:r>
              <a:rPr lang="es-PA" sz="6000" dirty="0" smtClean="0">
                <a:solidFill>
                  <a:srgbClr val="002060"/>
                </a:solidFill>
                <a:latin typeface="Monotype Corsiva" pitchFamily="66" charset="0"/>
              </a:rPr>
              <a:t>Objetivos:</a:t>
            </a:r>
            <a:endParaRPr lang="es-PA" sz="6000" dirty="0">
              <a:solidFill>
                <a:srgbClr val="002060"/>
              </a:solidFill>
              <a:latin typeface="Monotype Corsiva" pitchFamily="66" charset="0"/>
            </a:endParaRPr>
          </a:p>
          <a:p>
            <a:pPr algn="ctr"/>
            <a:endParaRPr lang="es-PA" dirty="0" smtClean="0">
              <a:solidFill>
                <a:srgbClr val="002060"/>
              </a:solidFill>
            </a:endParaRPr>
          </a:p>
          <a:p>
            <a:pPr algn="ctr"/>
            <a:endParaRPr lang="es-PA" dirty="0" smtClean="0">
              <a:solidFill>
                <a:srgbClr val="002060"/>
              </a:solidFill>
            </a:endParaRPr>
          </a:p>
          <a:p>
            <a:pPr algn="ctr"/>
            <a:endParaRPr lang="es-PA" dirty="0">
              <a:solidFill>
                <a:srgbClr val="002060"/>
              </a:solidFill>
            </a:endParaRPr>
          </a:p>
          <a:p>
            <a:pPr algn="ctr"/>
            <a:endParaRPr lang="es-PA" dirty="0" smtClean="0">
              <a:solidFill>
                <a:srgbClr val="002060"/>
              </a:solidFill>
            </a:endParaRPr>
          </a:p>
          <a:p>
            <a:pPr algn="ctr"/>
            <a:endParaRPr lang="es-PA" dirty="0" smtClean="0">
              <a:solidFill>
                <a:srgbClr val="002060"/>
              </a:solidFill>
            </a:endParaRPr>
          </a:p>
          <a:p>
            <a:pPr algn="ctr"/>
            <a:endParaRPr lang="es-PA" dirty="0">
              <a:solidFill>
                <a:srgbClr val="002060"/>
              </a:solidFill>
            </a:endParaRPr>
          </a:p>
          <a:p>
            <a:pPr algn="ctr"/>
            <a:endParaRPr lang="es-PA" dirty="0" smtClean="0">
              <a:solidFill>
                <a:srgbClr val="002060"/>
              </a:solidFill>
            </a:endParaRPr>
          </a:p>
          <a:p>
            <a:pPr algn="ctr"/>
            <a:endParaRPr lang="es-PA" dirty="0">
              <a:solidFill>
                <a:srgbClr val="002060"/>
              </a:solidFill>
            </a:endParaRPr>
          </a:p>
          <a:p>
            <a:pPr algn="ctr"/>
            <a:endParaRPr lang="es-PA" dirty="0" smtClean="0">
              <a:solidFill>
                <a:srgbClr val="002060"/>
              </a:solidFill>
            </a:endParaRPr>
          </a:p>
          <a:p>
            <a:pPr algn="ctr"/>
            <a:endParaRPr lang="es-PA" dirty="0">
              <a:solidFill>
                <a:srgbClr val="002060"/>
              </a:solidFill>
            </a:endParaRPr>
          </a:p>
          <a:p>
            <a:pPr algn="ctr"/>
            <a:endParaRPr lang="es-PA" dirty="0">
              <a:solidFill>
                <a:srgbClr val="002060"/>
              </a:solidFill>
            </a:endParaRPr>
          </a:p>
          <a:p>
            <a:pPr marL="457200" indent="-457200" algn="ctr">
              <a:buFont typeface="Wingdings" pitchFamily="2" charset="2"/>
              <a:buChar char="v"/>
            </a:pPr>
            <a:r>
              <a:rPr lang="es-PA" sz="3200" dirty="0" smtClean="0">
                <a:solidFill>
                  <a:srgbClr val="002060"/>
                </a:solidFill>
                <a:latin typeface="Monotype Corsiva" pitchFamily="66" charset="0"/>
              </a:rPr>
              <a:t>Conoce las causas del consumo de drogas y los daños que provoca en el comportamiento social.</a:t>
            </a:r>
          </a:p>
          <a:p>
            <a:pPr marL="457200" indent="-457200" algn="ctr">
              <a:buFont typeface="Wingdings" pitchFamily="2" charset="2"/>
              <a:buChar char="v"/>
            </a:pPr>
            <a:r>
              <a:rPr lang="es-PA" sz="3200" dirty="0" smtClean="0">
                <a:solidFill>
                  <a:srgbClr val="002060"/>
                </a:solidFill>
                <a:latin typeface="Monotype Corsiva" pitchFamily="66" charset="0"/>
              </a:rPr>
              <a:t>Crea conciencia en la erradicación de las drogas en nuestra sociedad</a:t>
            </a:r>
            <a:r>
              <a:rPr lang="es-PA" dirty="0" smtClean="0">
                <a:solidFill>
                  <a:srgbClr val="002060"/>
                </a:solidFill>
              </a:rPr>
              <a:t>.</a:t>
            </a:r>
            <a:endParaRPr lang="es-PA" dirty="0">
              <a:solidFill>
                <a:srgbClr val="002060"/>
              </a:solidFill>
            </a:endParaRPr>
          </a:p>
        </p:txBody>
      </p:sp>
    </p:spTree>
    <p:extLst>
      <p:ext uri="{BB962C8B-B14F-4D97-AF65-F5344CB8AC3E}">
        <p14:creationId xmlns="" xmlns:p14="http://schemas.microsoft.com/office/powerpoint/2010/main" val="26690562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anim calcmode="lin" valueType="num">
                                      <p:cBhvr>
                                        <p:cTn id="8"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xEl>
                                              <p:pRg st="13" end="13"/>
                                            </p:txEl>
                                          </p:spTgt>
                                        </p:tgtEl>
                                        <p:attrNameLst>
                                          <p:attrName>style.visibility</p:attrName>
                                        </p:attrNameLst>
                                      </p:cBhvr>
                                      <p:to>
                                        <p:strVal val="visible"/>
                                      </p:to>
                                    </p:set>
                                    <p:animEffect transition="in" filter="circle(in)">
                                      <p:cBhvr>
                                        <p:cTn id="14" dur="2000"/>
                                        <p:tgtEl>
                                          <p:spTgt spid="5">
                                            <p:txEl>
                                              <p:pRg st="13" end="1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xEl>
                                              <p:pRg st="14" end="14"/>
                                            </p:txEl>
                                          </p:spTgt>
                                        </p:tgtEl>
                                        <p:attrNameLst>
                                          <p:attrName>style.visibility</p:attrName>
                                        </p:attrNameLst>
                                      </p:cBhvr>
                                      <p:to>
                                        <p:strVal val="visible"/>
                                      </p:to>
                                    </p:set>
                                    <p:animEffect transition="in" filter="circle(in)">
                                      <p:cBhvr>
                                        <p:cTn id="19" dur="20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907705" y="3244334"/>
            <a:ext cx="7236296" cy="92333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PA"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onotype Corsiva" pitchFamily="66" charset="0"/>
              </a:rPr>
              <a:t>Situación de aprendizaje </a:t>
            </a:r>
          </a:p>
        </p:txBody>
      </p:sp>
    </p:spTree>
    <p:extLst>
      <p:ext uri="{BB962C8B-B14F-4D97-AF65-F5344CB8AC3E}">
        <p14:creationId xmlns="" xmlns:p14="http://schemas.microsoft.com/office/powerpoint/2010/main" val="2827918961"/>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467544" y="-356651"/>
            <a:ext cx="5184576" cy="667875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s-P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es-P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es-P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es-P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r>
              <a:rPr lang="es-PA" sz="3200" b="1" spc="50" dirty="0" smtClean="0">
                <a:ln w="11430"/>
                <a:solidFill>
                  <a:srgbClr val="FF0000"/>
                </a:solidFill>
                <a:effectLst>
                  <a:outerShdw blurRad="76200" dist="50800" dir="5400000" algn="tl" rotWithShape="0">
                    <a:srgbClr val="000000">
                      <a:alpha val="65000"/>
                    </a:srgbClr>
                  </a:outerShdw>
                </a:effectLst>
                <a:latin typeface="Monotype Corsiva" pitchFamily="66" charset="0"/>
              </a:rPr>
              <a:t>Mariana es una chica que asiste a la clase de 11 grado, quien por su aspecto desmejorado proyecta una vida de problemas dentro de su hogar. Todos en el aula la tienen apartada, nadie quiere interactuar con ella debido a que sus notas son deficientes y su estado de ánimo cambia constantemente. </a:t>
            </a:r>
          </a:p>
          <a:p>
            <a:endParaRPr lang="es-P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es-P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 xmlns:p14="http://schemas.microsoft.com/office/powerpoint/2010/main" val="3109956505"/>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259632" y="2136339"/>
            <a:ext cx="6624736" cy="458587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P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es-P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just"/>
            <a:r>
              <a:rPr lang="es-PA" sz="3200" b="1" spc="50" dirty="0" smtClean="0">
                <a:ln w="11430"/>
                <a:solidFill>
                  <a:srgbClr val="FF0000"/>
                </a:solidFill>
                <a:effectLst>
                  <a:outerShdw blurRad="76200" dist="50800" dir="5400000" algn="tl" rotWithShape="0">
                    <a:srgbClr val="000000">
                      <a:alpha val="65000"/>
                    </a:srgbClr>
                  </a:outerShdw>
                </a:effectLst>
                <a:latin typeface="Monotype Corsiva" pitchFamily="66" charset="0"/>
              </a:rPr>
              <a:t>Poco se sabía de su origen hasta que su profesor </a:t>
            </a:r>
            <a:r>
              <a:rPr lang="es-PA" sz="3200" b="1" spc="50" dirty="0" smtClean="0">
                <a:ln w="11430"/>
                <a:solidFill>
                  <a:srgbClr val="FF0000"/>
                </a:solidFill>
                <a:effectLst>
                  <a:outerShdw blurRad="76200" dist="50800" dir="5400000" algn="tl" rotWithShape="0">
                    <a:srgbClr val="000000">
                      <a:alpha val="65000"/>
                    </a:srgbClr>
                  </a:outerShdw>
                </a:effectLst>
                <a:latin typeface="Monotype Corsiva" pitchFamily="66" charset="0"/>
              </a:rPr>
              <a:t>consejero investig</a:t>
            </a:r>
            <a:r>
              <a:rPr lang="es-PA" sz="3200" b="1" spc="50" dirty="0" smtClean="0">
                <a:ln w="11430"/>
                <a:solidFill>
                  <a:srgbClr val="FF0000"/>
                </a:solidFill>
                <a:effectLst>
                  <a:outerShdw blurRad="76200" dist="50800" dir="5400000" algn="tl" rotWithShape="0">
                    <a:srgbClr val="000000">
                      <a:alpha val="65000"/>
                    </a:srgbClr>
                  </a:outerShdw>
                </a:effectLst>
                <a:latin typeface="Monotype Corsiva" pitchFamily="66" charset="0"/>
              </a:rPr>
              <a:t>ó</a:t>
            </a:r>
            <a:r>
              <a:rPr lang="es-PA" sz="3200" b="1" spc="50" dirty="0" smtClean="0">
                <a:ln w="11430"/>
                <a:solidFill>
                  <a:srgbClr val="FF0000"/>
                </a:solidFill>
                <a:effectLst>
                  <a:outerShdw blurRad="76200" dist="50800" dir="5400000" algn="tl" rotWithShape="0">
                    <a:srgbClr val="000000">
                      <a:alpha val="65000"/>
                    </a:srgbClr>
                  </a:outerShdw>
                </a:effectLst>
                <a:latin typeface="Monotype Corsiva" pitchFamily="66" charset="0"/>
              </a:rPr>
              <a:t> acerca </a:t>
            </a:r>
            <a:r>
              <a:rPr lang="es-PA" sz="3200" b="1" spc="50" dirty="0" smtClean="0">
                <a:ln w="11430"/>
                <a:solidFill>
                  <a:srgbClr val="FF0000"/>
                </a:solidFill>
                <a:effectLst>
                  <a:outerShdw blurRad="76200" dist="50800" dir="5400000" algn="tl" rotWithShape="0">
                    <a:srgbClr val="000000">
                      <a:alpha val="65000"/>
                    </a:srgbClr>
                  </a:outerShdw>
                </a:effectLst>
                <a:latin typeface="Monotype Corsiva" pitchFamily="66" charset="0"/>
              </a:rPr>
              <a:t>de su procedencia y se dio cuenta que su padre estaba preso en una cárcel por haber asesinado a su propio </a:t>
            </a:r>
            <a:r>
              <a:rPr lang="es-PA" sz="3200" b="1" spc="50" dirty="0" smtClean="0">
                <a:ln w="11430"/>
                <a:solidFill>
                  <a:srgbClr val="FF0000"/>
                </a:solidFill>
                <a:effectLst>
                  <a:outerShdw blurRad="76200" dist="50800" dir="5400000" algn="tl" rotWithShape="0">
                    <a:srgbClr val="000000">
                      <a:alpha val="65000"/>
                    </a:srgbClr>
                  </a:outerShdw>
                </a:effectLst>
                <a:latin typeface="Monotype Corsiva" pitchFamily="66" charset="0"/>
              </a:rPr>
              <a:t>hermano que su </a:t>
            </a:r>
            <a:r>
              <a:rPr lang="es-PA" sz="3200" b="1" spc="50" dirty="0" smtClean="0">
                <a:ln w="11430"/>
                <a:solidFill>
                  <a:srgbClr val="FF0000"/>
                </a:solidFill>
                <a:effectLst>
                  <a:outerShdw blurRad="76200" dist="50800" dir="5400000" algn="tl" rotWithShape="0">
                    <a:srgbClr val="000000">
                      <a:alpha val="65000"/>
                    </a:srgbClr>
                  </a:outerShdw>
                </a:effectLst>
                <a:latin typeface="Monotype Corsiva" pitchFamily="66" charset="0"/>
              </a:rPr>
              <a:t>madre era una mujer desempleada y alcohólica quien maltrataba a Mariana y a sus dos pequeños hermanos.</a:t>
            </a:r>
            <a:endParaRPr lang="es-PA" sz="3200" b="1" spc="50" dirty="0">
              <a:ln w="11430"/>
              <a:solidFill>
                <a:srgbClr val="FF0000"/>
              </a:solidFill>
              <a:effectLst>
                <a:outerShdw blurRad="76200" dist="50800" dir="5400000" algn="tl" rotWithShape="0">
                  <a:srgbClr val="000000">
                    <a:alpha val="65000"/>
                  </a:srgbClr>
                </a:outerShdw>
              </a:effectLst>
              <a:latin typeface="Monotype Corsiva" pitchFamily="66" charset="0"/>
            </a:endParaRPr>
          </a:p>
        </p:txBody>
      </p:sp>
    </p:spTree>
    <p:extLst>
      <p:ext uri="{BB962C8B-B14F-4D97-AF65-F5344CB8AC3E}">
        <p14:creationId xmlns="" xmlns:p14="http://schemas.microsoft.com/office/powerpoint/2010/main" val="1855817696"/>
      </p:ext>
    </p:extLst>
  </p:cSld>
  <p:clrMapOvr>
    <a:masterClrMapping/>
  </p:clrMapOvr>
  <mc:AlternateContent xmlns:mc="http://schemas.openxmlformats.org/markup-compatibility/2006">
    <mc:Choice xmlns=""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79512" y="404664"/>
            <a:ext cx="5400600" cy="557075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es-PA"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es-PA"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r>
              <a:rPr lang="es-PA" sz="3200" b="1" spc="50" dirty="0" smtClean="0">
                <a:ln w="11430"/>
                <a:solidFill>
                  <a:srgbClr val="FF0000"/>
                </a:solidFill>
                <a:effectLst>
                  <a:outerShdw blurRad="76200" dist="50800" dir="5400000" algn="tl" rotWithShape="0">
                    <a:srgbClr val="000000">
                      <a:alpha val="65000"/>
                    </a:srgbClr>
                  </a:outerShdw>
                </a:effectLst>
                <a:latin typeface="Monotype Corsiva" pitchFamily="66" charset="0"/>
              </a:rPr>
              <a:t>Todo esto se supo gracias a que el profesor logró entrevistarse con la trabajadora social quien llevaba el caso de esta desdichada familia. Además de eso el profesor también se enteró que Mariana consumía drogas y al parecer su situación económica la había llevado a cometer varios casos de hurto comprobados.</a:t>
            </a:r>
            <a:endParaRPr lang="es-PA" sz="3200" b="1" spc="50" dirty="0">
              <a:ln w="11430"/>
              <a:solidFill>
                <a:srgbClr val="FF0000"/>
              </a:solidFill>
              <a:effectLst>
                <a:outerShdw blurRad="76200" dist="50800" dir="5400000" algn="tl" rotWithShape="0">
                  <a:srgbClr val="000000">
                    <a:alpha val="65000"/>
                  </a:srgbClr>
                </a:outerShdw>
              </a:effectLst>
              <a:latin typeface="Monotype Corsiva" pitchFamily="66" charset="0"/>
            </a:endParaRPr>
          </a:p>
        </p:txBody>
      </p:sp>
    </p:spTree>
    <p:extLst>
      <p:ext uri="{BB962C8B-B14F-4D97-AF65-F5344CB8AC3E}">
        <p14:creationId xmlns="" xmlns:p14="http://schemas.microsoft.com/office/powerpoint/2010/main" val="2165345416"/>
      </p:ext>
    </p:extLst>
  </p:cSld>
  <p:clrMapOvr>
    <a:masterClrMapping/>
  </p:clrMapOvr>
  <mc:AlternateContent xmlns:mc="http://schemas.openxmlformats.org/markup-compatibility/2006">
    <mc:Choice xmlns=""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179512" y="3105835"/>
            <a:ext cx="6678488" cy="3323987"/>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r>
              <a:rPr lang="es-PA" sz="9600" b="1" dirty="0">
                <a:ln w="11430"/>
                <a:solidFill>
                  <a:srgbClr val="FFC000"/>
                </a:solidFill>
                <a:effectLst>
                  <a:outerShdw blurRad="80000" dist="40000" dir="5040000" algn="tl">
                    <a:srgbClr val="000000">
                      <a:alpha val="30000"/>
                    </a:srgbClr>
                  </a:outerShdw>
                </a:effectLst>
                <a:latin typeface="Monotype Corsiva" pitchFamily="66" charset="0"/>
              </a:rPr>
              <a:t>Pregunta generadora </a:t>
            </a:r>
          </a:p>
          <a:p>
            <a:endParaRPr lang="es-PA"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Corsiva" pitchFamily="66" charset="0"/>
            </a:endParaRPr>
          </a:p>
        </p:txBody>
      </p:sp>
    </p:spTree>
    <p:extLst>
      <p:ext uri="{BB962C8B-B14F-4D97-AF65-F5344CB8AC3E}">
        <p14:creationId xmlns="" xmlns:p14="http://schemas.microsoft.com/office/powerpoint/2010/main" val="56405335"/>
      </p:ext>
    </p:extLst>
  </p:cSld>
  <p:clrMapOvr>
    <a:masterClrMapping/>
  </p:clrMapOvr>
  <mc:AlternateContent xmlns:mc="http://schemas.openxmlformats.org/markup-compatibility/2006">
    <mc:Choice xmlns=""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Chincheta">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Mod">
  <a:themeElements>
    <a:clrScheme name="Mod">
      <a:dk1>
        <a:sysClr val="windowText" lastClr="000000"/>
      </a:dk1>
      <a:lt1>
        <a:sysClr val="window" lastClr="FFFFFF"/>
      </a:lt1>
      <a:dk2>
        <a:srgbClr val="065218"/>
      </a:dk2>
      <a:lt2>
        <a:srgbClr val="EDF3AE"/>
      </a:lt2>
      <a:accent1>
        <a:srgbClr val="8FCB17"/>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Mod">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od">
      <a:fillStyleLst>
        <a:solidFill>
          <a:schemeClr val="phClr"/>
        </a:solidFill>
        <a:solidFill>
          <a:schemeClr val="phClr">
            <a:tint val="80000"/>
          </a:schemeClr>
        </a:solidFill>
        <a:solidFill>
          <a:schemeClr val="phClr">
            <a:shade val="30000"/>
            <a:satMod val="150000"/>
          </a:schemeClr>
        </a:solidFill>
      </a:fillStyleLst>
      <a:lnStyleLst>
        <a:ln w="9525" cap="flat" cmpd="sng" algn="ctr">
          <a:solidFill>
            <a:schemeClr val="phClr">
              <a:tint val="90000"/>
              <a:satMod val="105000"/>
            </a:schemeClr>
          </a:solidFill>
          <a:prstDash val="solid"/>
        </a:ln>
        <a:ln w="50800" cap="flat" cmpd="sng" algn="ctr">
          <a:solidFill>
            <a:schemeClr val="phClr">
              <a:tint val="90000"/>
            </a:schemeClr>
          </a:solidFill>
          <a:prstDash val="solid"/>
        </a:ln>
        <a:ln w="76200" cap="flat" cmpd="dbl" algn="ctr">
          <a:solidFill>
            <a:schemeClr val="phClr">
              <a:tint val="90000"/>
            </a:schemeClr>
          </a:solidFill>
          <a:prstDash val="solid"/>
        </a:ln>
      </a:lnStyleLst>
      <a:effectStyleLst>
        <a:effectStyle>
          <a:effectLst/>
        </a:effectStyle>
        <a:effectStyle>
          <a:effectLst>
            <a:outerShdw blurRad="76200" dist="25400" dir="5400000" sx="101000" sy="101000" rotWithShape="0">
              <a:srgbClr val="000000">
                <a:alpha val="50000"/>
              </a:srgbClr>
            </a:outerShdw>
          </a:effectLst>
        </a:effectStyle>
        <a:effectStyle>
          <a:effectLst>
            <a:outerShdw blurRad="76200" dist="50800" dir="5400000" sx="101000" sy="101000" rotWithShape="0">
              <a:srgbClr val="000000">
                <a:alpha val="50000"/>
              </a:srgbClr>
            </a:outerShdw>
            <a:reflection blurRad="12700" stA="30000" endPos="30000" dist="50800" dir="5400000" sy="-100000" rotWithShape="0"/>
          </a:effectLst>
          <a:scene3d>
            <a:camera prst="orthographicFront">
              <a:rot lat="0" lon="0" rev="0"/>
            </a:camera>
            <a:lightRig rig="twoPt" dir="t">
              <a:rot lat="0" lon="0" rev="5400000"/>
            </a:lightRig>
          </a:scene3d>
          <a:sp3d prstMaterial="softmetal">
            <a:bevelT w="63500" h="25400" prst="coolSlant"/>
          </a:sp3d>
        </a:effectStyle>
      </a:effectStyleLst>
      <a:bgFillStyleLst>
        <a:solidFill>
          <a:schemeClr val="phClr">
            <a:satMod val="125000"/>
          </a:schemeClr>
        </a:solidFill>
        <a:solidFill>
          <a:schemeClr val="phClr">
            <a:shade val="30000"/>
            <a:satMod val="150000"/>
          </a:schemeClr>
        </a:solidFill>
        <a:gradFill>
          <a:gsLst>
            <a:gs pos="0">
              <a:schemeClr val="phClr">
                <a:tint val="100000"/>
                <a:shade val="80000"/>
                <a:satMod val="135000"/>
              </a:schemeClr>
            </a:gs>
            <a:gs pos="55000">
              <a:schemeClr val="phClr">
                <a:tint val="70000"/>
                <a:shade val="100000"/>
                <a:satMod val="150000"/>
              </a:schemeClr>
            </a:gs>
            <a:gs pos="100000">
              <a:schemeClr val="phClr">
                <a:tint val="70000"/>
                <a:shade val="100000"/>
                <a:satMod val="150000"/>
              </a:schemeClr>
            </a:gs>
          </a:gsLst>
          <a:lin ang="5400000" scaled="0"/>
        </a:gradFill>
      </a:bgFillStyleLst>
    </a:fmtScheme>
  </a:themeElements>
  <a:objectDefaults/>
  <a:extraClrSchemeLst/>
</a:theme>
</file>

<file path=ppt/theme/theme3.xml><?xml version="1.0" encoding="utf-8"?>
<a:theme xmlns:a="http://schemas.openxmlformats.org/drawingml/2006/main" name="1_Mod">
  <a:themeElements>
    <a:clrScheme name="Equida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od">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od">
      <a:fillStyleLst>
        <a:solidFill>
          <a:schemeClr val="phClr"/>
        </a:solidFill>
        <a:solidFill>
          <a:schemeClr val="phClr">
            <a:tint val="80000"/>
          </a:schemeClr>
        </a:solidFill>
        <a:solidFill>
          <a:schemeClr val="phClr">
            <a:shade val="30000"/>
            <a:satMod val="150000"/>
          </a:schemeClr>
        </a:solidFill>
      </a:fillStyleLst>
      <a:lnStyleLst>
        <a:ln w="9525" cap="flat" cmpd="sng" algn="ctr">
          <a:solidFill>
            <a:schemeClr val="phClr">
              <a:tint val="90000"/>
              <a:satMod val="105000"/>
            </a:schemeClr>
          </a:solidFill>
          <a:prstDash val="solid"/>
        </a:ln>
        <a:ln w="50800" cap="flat" cmpd="sng" algn="ctr">
          <a:solidFill>
            <a:schemeClr val="phClr">
              <a:tint val="90000"/>
            </a:schemeClr>
          </a:solidFill>
          <a:prstDash val="solid"/>
        </a:ln>
        <a:ln w="76200" cap="flat" cmpd="dbl" algn="ctr">
          <a:solidFill>
            <a:schemeClr val="phClr">
              <a:tint val="90000"/>
            </a:schemeClr>
          </a:solidFill>
          <a:prstDash val="solid"/>
        </a:ln>
      </a:lnStyleLst>
      <a:effectStyleLst>
        <a:effectStyle>
          <a:effectLst/>
        </a:effectStyle>
        <a:effectStyle>
          <a:effectLst>
            <a:outerShdw blurRad="76200" dist="25400" dir="5400000" sx="101000" sy="101000" rotWithShape="0">
              <a:srgbClr val="000000">
                <a:alpha val="50000"/>
              </a:srgbClr>
            </a:outerShdw>
          </a:effectLst>
        </a:effectStyle>
        <a:effectStyle>
          <a:effectLst>
            <a:outerShdw blurRad="76200" dist="50800" dir="5400000" sx="101000" sy="101000" rotWithShape="0">
              <a:srgbClr val="000000">
                <a:alpha val="50000"/>
              </a:srgbClr>
            </a:outerShdw>
            <a:reflection blurRad="12700" stA="30000" endPos="30000" dist="50800" dir="5400000" sy="-100000" rotWithShape="0"/>
          </a:effectLst>
          <a:scene3d>
            <a:camera prst="orthographicFront">
              <a:rot lat="0" lon="0" rev="0"/>
            </a:camera>
            <a:lightRig rig="twoPt" dir="t">
              <a:rot lat="0" lon="0" rev="5400000"/>
            </a:lightRig>
          </a:scene3d>
          <a:sp3d prstMaterial="softmetal">
            <a:bevelT w="63500" h="25400" prst="coolSlant"/>
          </a:sp3d>
        </a:effectStyle>
      </a:effectStyleLst>
      <a:bgFillStyleLst>
        <a:solidFill>
          <a:schemeClr val="phClr">
            <a:satMod val="125000"/>
          </a:schemeClr>
        </a:solidFill>
        <a:solidFill>
          <a:schemeClr val="phClr">
            <a:shade val="30000"/>
            <a:satMod val="150000"/>
          </a:schemeClr>
        </a:solidFill>
        <a:gradFill>
          <a:gsLst>
            <a:gs pos="0">
              <a:schemeClr val="phClr">
                <a:tint val="100000"/>
                <a:shade val="80000"/>
                <a:satMod val="135000"/>
              </a:schemeClr>
            </a:gs>
            <a:gs pos="55000">
              <a:schemeClr val="phClr">
                <a:tint val="70000"/>
                <a:shade val="100000"/>
                <a:satMod val="150000"/>
              </a:schemeClr>
            </a:gs>
            <a:gs pos="100000">
              <a:schemeClr val="phClr">
                <a:tint val="70000"/>
                <a:shade val="100000"/>
                <a:satMod val="150000"/>
              </a:schemeClr>
            </a:gs>
          </a:gsLst>
          <a:lin ang="5400000" scaled="0"/>
        </a:gradFill>
      </a:bgFillStyleLst>
    </a:fmtScheme>
  </a:themeElements>
  <a:objectDefaults/>
  <a:extraClrSchemeLst/>
</a:theme>
</file>

<file path=ppt/theme/theme4.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1185</TotalTime>
  <Words>587</Words>
  <Application>Microsoft Office PowerPoint</Application>
  <PresentationFormat>Presentación en pantalla (4:3)</PresentationFormat>
  <Paragraphs>123</Paragraphs>
  <Slides>23</Slides>
  <Notes>1</Notes>
  <HiddenSlides>0</HiddenSlides>
  <MMClips>3</MMClips>
  <ScaleCrop>false</ScaleCrop>
  <HeadingPairs>
    <vt:vector size="4" baseType="variant">
      <vt:variant>
        <vt:lpstr>Tema</vt:lpstr>
      </vt:variant>
      <vt:variant>
        <vt:i4>4</vt:i4>
      </vt:variant>
      <vt:variant>
        <vt:lpstr>Títulos de diapositiva</vt:lpstr>
      </vt:variant>
      <vt:variant>
        <vt:i4>23</vt:i4>
      </vt:variant>
    </vt:vector>
  </HeadingPairs>
  <TitlesOfParts>
    <vt:vector size="27" baseType="lpstr">
      <vt:lpstr>Chincheta</vt:lpstr>
      <vt:lpstr>Mod</vt:lpstr>
      <vt:lpstr>1_Mod</vt:lpstr>
      <vt:lpstr>Austin</vt:lpstr>
      <vt:lpstr>  contra el consumo de Drogas. </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Estudiante</dc:creator>
  <cp:lastModifiedBy>Afrodita</cp:lastModifiedBy>
  <cp:revision>55</cp:revision>
  <dcterms:created xsi:type="dcterms:W3CDTF">2011-05-04T15:59:20Z</dcterms:created>
  <dcterms:modified xsi:type="dcterms:W3CDTF">2011-06-20T19:59:26Z</dcterms:modified>
</cp:coreProperties>
</file>