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9" r:id="rId7"/>
    <p:sldId id="272" r:id="rId8"/>
    <p:sldId id="261" r:id="rId9"/>
    <p:sldId id="263" r:id="rId10"/>
    <p:sldId id="262" r:id="rId11"/>
    <p:sldId id="264" r:id="rId12"/>
    <p:sldId id="265" r:id="rId13"/>
    <p:sldId id="267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>
      <p:cViewPr varScale="1">
        <p:scale>
          <a:sx n="75" d="100"/>
          <a:sy n="75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P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9001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6552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73501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2262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1815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7919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6990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46200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0252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1449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4704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EE3066-32D4-4532-BE87-A02C8D5D295E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EDB06CD-1022-42B2-A013-2812E1557D2B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1AFB-4B2D-48B3-AD63-78BD5BF79E6B}" type="datetimeFigureOut">
              <a:rPr lang="es-PA" smtClean="0"/>
              <a:t>05/11/2012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2FEE-8F04-4D6E-8C87-9A86C2E47F7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492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oseferri20@educapanama.edu.p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enespanol.com/fotogalerias/381980/galeria--los-senores-dorados-panama" TargetMode="External"/><Relationship Id="rId2" Type="http://schemas.openxmlformats.org/officeDocument/2006/relationships/hyperlink" Target="http://www.panamaamerica.com.pa/media/2012/04/15/portad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undacionelcano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28800"/>
          </a:xfrm>
        </p:spPr>
        <p:txBody>
          <a:bodyPr>
            <a:noAutofit/>
          </a:bodyPr>
          <a:lstStyle/>
          <a:p>
            <a:r>
              <a:rPr lang="es-PA" sz="4500" dirty="0" smtClean="0"/>
              <a:t>SITIO ARQUEOLÓGICO EL CAÑO “NUEVOS</a:t>
            </a:r>
            <a:br>
              <a:rPr lang="es-PA" sz="4500" dirty="0" smtClean="0"/>
            </a:br>
            <a:r>
              <a:rPr lang="es-PA" sz="4500" dirty="0" smtClean="0"/>
              <a:t> HALLAZGOS E INTERPRETACIONES”</a:t>
            </a:r>
            <a:endParaRPr lang="es-PA" sz="45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 smtClean="0"/>
          </a:p>
          <a:p>
            <a:endParaRPr lang="es-PA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3968" y="5877272"/>
            <a:ext cx="438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dirty="0" smtClean="0"/>
              <a:t>ACTIVIDAD DE APRENDIZAJE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5169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4714686" cy="593036"/>
          </a:xfrm>
        </p:spPr>
        <p:txBody>
          <a:bodyPr/>
          <a:lstStyle/>
          <a:p>
            <a:pPr algn="ctr"/>
            <a:r>
              <a:rPr lang="es-PA" b="1" dirty="0">
                <a:latin typeface="Arial" pitchFamily="34" charset="0"/>
                <a:cs typeface="Arial" pitchFamily="34" charset="0"/>
              </a:rPr>
              <a:t>ACTIVIDAD # 3</a:t>
            </a:r>
            <a:r>
              <a:rPr lang="es-PA" dirty="0">
                <a:latin typeface="Arial" pitchFamily="34" charset="0"/>
                <a:cs typeface="Arial" pitchFamily="34" charset="0"/>
              </a:rPr>
              <a:t/>
            </a:r>
            <a:br>
              <a:rPr lang="es-PA" dirty="0">
                <a:latin typeface="Arial" pitchFamily="34" charset="0"/>
                <a:cs typeface="Arial" pitchFamily="34" charset="0"/>
              </a:rPr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7704856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PA" sz="2000" dirty="0">
                <a:latin typeface="Arial" pitchFamily="34" charset="0"/>
                <a:cs typeface="Arial" pitchFamily="34" charset="0"/>
              </a:rPr>
              <a:t>Participa de una gira académica al Parque Arqueológico El  Caño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PA" sz="2000" dirty="0" smtClean="0">
                <a:latin typeface="Arial" pitchFamily="34" charset="0"/>
                <a:cs typeface="Arial" pitchFamily="34" charset="0"/>
              </a:rPr>
              <a:t>Presenta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en grupos de 5 estudiantes exposición y diapositivas  utilizando el material e información extraída de la gira académica y las actividades #1 y #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2.</a:t>
            </a:r>
          </a:p>
          <a:p>
            <a:pPr algn="ctr">
              <a:buFont typeface="Wingdings" pitchFamily="2" charset="2"/>
              <a:buChar char="§"/>
            </a:pPr>
            <a:r>
              <a:rPr lang="es-P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</a:t>
            </a:r>
            <a:r>
              <a:rPr lang="es-P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la Gira:  </a:t>
            </a:r>
            <a:endParaRPr lang="es-P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PA" sz="2000" dirty="0" smtClean="0">
                <a:latin typeface="Arial" pitchFamily="34" charset="0"/>
                <a:cs typeface="Arial" pitchFamily="34" charset="0"/>
              </a:rPr>
              <a:t>Observa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la ubicación del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lugar.</a:t>
            </a:r>
          </a:p>
          <a:p>
            <a:pPr algn="ctr">
              <a:buFont typeface="Arial" pitchFamily="34" charset="0"/>
              <a:buChar char="•"/>
            </a:pPr>
            <a:r>
              <a:rPr lang="es-PA" sz="2000" dirty="0" smtClean="0">
                <a:latin typeface="Arial" pitchFamily="34" charset="0"/>
                <a:cs typeface="Arial" pitchFamily="34" charset="0"/>
              </a:rPr>
              <a:t>Escucha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la exposición del guía del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sitio.</a:t>
            </a:r>
          </a:p>
          <a:p>
            <a:pPr>
              <a:buFont typeface="Wingdings" pitchFamily="2" charset="2"/>
              <a:buChar char="v"/>
            </a:pPr>
            <a:r>
              <a:rPr lang="es-PA" sz="2000" dirty="0" smtClean="0">
                <a:latin typeface="Arial" pitchFamily="34" charset="0"/>
                <a:cs typeface="Arial" pitchFamily="34" charset="0"/>
              </a:rPr>
              <a:t>Realiza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preguntas sobre el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tema.</a:t>
            </a:r>
          </a:p>
          <a:p>
            <a:pPr>
              <a:buFont typeface="Wingdings" pitchFamily="2" charset="2"/>
              <a:buChar char="v"/>
            </a:pPr>
            <a:r>
              <a:rPr lang="es-PA" sz="2000" dirty="0" smtClean="0">
                <a:latin typeface="Arial" pitchFamily="34" charset="0"/>
                <a:cs typeface="Arial" pitchFamily="34" charset="0"/>
              </a:rPr>
              <a:t>Tomar 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fotografías del </a:t>
            </a:r>
            <a:r>
              <a:rPr lang="es-PA" sz="2000" dirty="0" smtClean="0">
                <a:latin typeface="Arial" pitchFamily="34" charset="0"/>
                <a:cs typeface="Arial" pitchFamily="34" charset="0"/>
              </a:rPr>
              <a:t>sitio.</a:t>
            </a:r>
          </a:p>
          <a:p>
            <a:pPr>
              <a:buFont typeface="Wingdings" pitchFamily="2" charset="2"/>
              <a:buChar char="v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Cada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grupo debe participar en la confección de un tríptico utilizando el material de la gira académica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32944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125113" cy="720080"/>
          </a:xfrm>
        </p:spPr>
        <p:txBody>
          <a:bodyPr/>
          <a:lstStyle/>
          <a:p>
            <a:pPr algn="ctr"/>
            <a:r>
              <a:rPr lang="es-PA" dirty="0" smtClean="0"/>
              <a:t>Rúbrica 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680152"/>
              </p:ext>
            </p:extLst>
          </p:nvPr>
        </p:nvGraphicFramePr>
        <p:xfrm>
          <a:off x="395536" y="908720"/>
          <a:ext cx="8352927" cy="5733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829"/>
                <a:gridCol w="1719720"/>
                <a:gridCol w="1555938"/>
                <a:gridCol w="1637829"/>
                <a:gridCol w="1801611"/>
              </a:tblGrid>
              <a:tr h="513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CRITERIOS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EXCELENTE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PUNTOS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BUENO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PUNTOS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REGULAR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PUNTOS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DEFICIENTE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 PUNTO</a:t>
                      </a:r>
                      <a:endParaRPr lang="es-PA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  <a:tr h="1441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USO DEL TIEMPO DE CLASE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Usó bien el tiempo durante cada periodo de clase. Puso énfasis en realizar el proyecto y nunca distrajo a otros.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Usó bien el tiempo durante cada periodo de clase. En general, puso énfasis en realizar el proyecto y nunca distrajo a otros.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Usó bien algo del tiempo durante cada periodo de clase. Hubo cierto énfasis en realizar el proyecto, pero ocasionalmente distraía a otros.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 uso el tiempo de clase para realizar el proyecto o distraía con frecuencia a otros.</a:t>
                      </a:r>
                      <a:endParaRPr lang="es-P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  <a:tr h="90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ELEMENTOS REQUERIDOS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afiche incluye todos los elementos requeridos así como información adicional.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Tiene 4 de los 6 elementos  los requeridos están en incluidos en el afiche.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Todos menos 1 de los elementos requeridos están incluidos en el afiche.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Faltan varios elementos requeridos.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  <a:tr h="1081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ATRACTIVO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afiche es excepcionalmente atractivo en términos de diseño, distribución y orden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afiche es atractivo en términos de diseño distribución y orden.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afiche es relativamente atractivo aunque puede estar un poco desordenado.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afiche es bastante desordenado o está muy mal diseñado. No es atractivo.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  <a:tr h="720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ORTOGRAFIA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El uso de mayúsculas y puntuación es consistente.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Hay un error en el uso de mayúsculas o en la puntuación.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Hay dos errores en el uso de mayúsculas o en la puntuación.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Hay más de dos errores en el uso de la mayúscula o en la puntuación.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  <a:tr h="1074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CONTENIDO PRECISIÓN</a:t>
                      </a:r>
                      <a:endParaRPr lang="es-P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Al menos 5 hechos precisos fueron expuestos en el afiche.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De 4-5 hechos precisos fueron expuestos en el afiche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De 3-4 hechos precisos fueron expuestos en el afiche.</a:t>
                      </a:r>
                      <a:endParaRPr lang="es-PA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Menos de 3 hechos precisos fueron expuestos en el afiche</a:t>
                      </a:r>
                      <a:endParaRPr lang="es-PA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408" marR="524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Lista de cotejo.</a:t>
            </a:r>
            <a:endParaRPr lang="es-PA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135090"/>
              </p:ext>
            </p:extLst>
          </p:nvPr>
        </p:nvGraphicFramePr>
        <p:xfrm>
          <a:off x="971601" y="2060847"/>
          <a:ext cx="7344815" cy="237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7788"/>
                <a:gridCol w="575632"/>
                <a:gridCol w="851395"/>
              </a:tblGrid>
              <a:tr h="417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ASPECTOS A EVALUAR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SI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NO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Demostró dominio del tema.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Utilizó material didáctico apropiado.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Logró la motivación del grupo al menos por 5 minutos.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Distribuyó adecuadamente el tiempo utilizado para la exposición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PA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Desarrolló durante su exposición el tema dado.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PA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8640960" cy="16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125113" cy="924475"/>
          </a:xfrm>
        </p:spPr>
        <p:txBody>
          <a:bodyPr/>
          <a:lstStyle/>
          <a:p>
            <a:r>
              <a:rPr lang="es-PA" sz="2400" dirty="0" smtClean="0"/>
              <a:t>José Bolívar Ferri</a:t>
            </a:r>
            <a:br>
              <a:rPr lang="es-PA" sz="2400" dirty="0" smtClean="0"/>
            </a:br>
            <a:r>
              <a:rPr lang="es-PA" sz="2400" dirty="0" smtClean="0">
                <a:hlinkClick r:id="rId2"/>
              </a:rPr>
              <a:t>joseferri20@educapanama.edu.pa</a:t>
            </a: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/>
              <a:t>A</a:t>
            </a:r>
            <a:r>
              <a:rPr lang="es-PA" sz="2400" dirty="0" smtClean="0"/>
              <a:t>signatura: Historia, Geografía</a:t>
            </a:r>
            <a:br>
              <a:rPr lang="es-PA" sz="2400" dirty="0" smtClean="0"/>
            </a:br>
            <a:r>
              <a:rPr lang="es-PA" sz="2400" dirty="0" smtClean="0"/>
              <a:t> Nivel: Media</a:t>
            </a:r>
            <a:br>
              <a:rPr lang="es-PA" sz="2400" dirty="0" smtClean="0"/>
            </a:br>
            <a:r>
              <a:rPr lang="es-PA" sz="2400" dirty="0" smtClean="0"/>
              <a:t>Colegio Rodolfo </a:t>
            </a:r>
            <a:r>
              <a:rPr lang="es-PA" sz="2400" dirty="0" err="1" smtClean="0"/>
              <a:t>Chiari</a:t>
            </a:r>
            <a:r>
              <a:rPr lang="es-PA" sz="2400" dirty="0" smtClean="0"/>
              <a:t/>
            </a:r>
            <a:br>
              <a:rPr lang="es-PA" sz="2400" dirty="0" smtClean="0"/>
            </a:br>
            <a:r>
              <a:rPr lang="es-PA" sz="2400" dirty="0" smtClean="0"/>
              <a:t>Provincia de Coclé</a:t>
            </a:r>
            <a:r>
              <a:rPr lang="es-PA" sz="1800" dirty="0" smtClean="0"/>
              <a:t/>
            </a:r>
            <a:br>
              <a:rPr lang="es-PA" sz="1800" dirty="0" smtClean="0"/>
            </a:br>
            <a:endParaRPr lang="es-PA" sz="1800" dirty="0"/>
          </a:p>
        </p:txBody>
      </p:sp>
    </p:spTree>
    <p:extLst>
      <p:ext uri="{BB962C8B-B14F-4D97-AF65-F5344CB8AC3E}">
        <p14:creationId xmlns:p14="http://schemas.microsoft.com/office/powerpoint/2010/main" val="8491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/>
              <a:t>Objetivos de aprendizaje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s-PA" sz="2800" dirty="0"/>
              <a:t>Valorar  la importancia del Sitio Arqueológico del Caño como cultura</a:t>
            </a:r>
            <a:r>
              <a:rPr lang="es-PA" sz="2800" dirty="0" smtClean="0"/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s-PA" sz="2800" dirty="0" smtClean="0"/>
              <a:t>Explicar </a:t>
            </a:r>
            <a:r>
              <a:rPr lang="es-PA" sz="2800" dirty="0"/>
              <a:t>las características sobresalientes de esta cultura y establecer similitudes con otras</a:t>
            </a:r>
            <a:r>
              <a:rPr lang="es-PA" sz="2800" dirty="0" smtClean="0"/>
              <a:t>.</a:t>
            </a:r>
          </a:p>
          <a:p>
            <a:pPr algn="ctr">
              <a:buFont typeface="Wingdings" pitchFamily="2" charset="2"/>
              <a:buChar char="v"/>
            </a:pPr>
            <a:r>
              <a:rPr lang="es-PA" sz="2800" dirty="0" smtClean="0"/>
              <a:t>Reconoce </a:t>
            </a:r>
            <a:r>
              <a:rPr lang="es-PA" sz="2800" dirty="0"/>
              <a:t>el área geográfica de la ubicación del sitio.</a:t>
            </a:r>
            <a:br>
              <a:rPr lang="es-PA" sz="2800" dirty="0"/>
            </a:b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0098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117180" cy="1470025"/>
          </a:xfrm>
        </p:spPr>
        <p:txBody>
          <a:bodyPr/>
          <a:lstStyle/>
          <a:p>
            <a:pPr algn="ctr"/>
            <a:r>
              <a:rPr lang="es-PA" dirty="0" smtClean="0"/>
              <a:t>Objetivo del proyecto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117180" cy="18002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Describe </a:t>
            </a:r>
            <a:r>
              <a:rPr lang="es-MX" sz="2400" dirty="0"/>
              <a:t>como vivieron, costumbres, jerarquía social, alimentación; del grupo aborigen encontrado en el Sitio El Caño a través de su interacción con éste para valorar su importancia como riqueza cultural.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15920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92697"/>
            <a:ext cx="7117180" cy="936104"/>
          </a:xfrm>
        </p:spPr>
        <p:txBody>
          <a:bodyPr/>
          <a:lstStyle/>
          <a:p>
            <a:pPr algn="ctr"/>
            <a:r>
              <a:rPr lang="es-PA" dirty="0" smtClean="0"/>
              <a:t>Situación de aprendizaje.</a:t>
            </a:r>
            <a:endParaRPr lang="es-PA" dirty="0"/>
          </a:p>
        </p:txBody>
      </p:sp>
      <p:grpSp>
        <p:nvGrpSpPr>
          <p:cNvPr id="4" name="3 Grupo"/>
          <p:cNvGrpSpPr/>
          <p:nvPr/>
        </p:nvGrpSpPr>
        <p:grpSpPr>
          <a:xfrm>
            <a:off x="899592" y="1717676"/>
            <a:ext cx="7419986" cy="4925514"/>
            <a:chOff x="2768638" y="2060848"/>
            <a:chExt cx="4323642" cy="36293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060848"/>
              <a:ext cx="2160240" cy="1800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638" y="3834903"/>
              <a:ext cx="2232248" cy="1855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134" y="3861047"/>
              <a:ext cx="2130052" cy="18291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74" y="2060848"/>
              <a:ext cx="2088232" cy="1800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39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117180" cy="1080120"/>
          </a:xfrm>
        </p:spPr>
        <p:txBody>
          <a:bodyPr/>
          <a:lstStyle/>
          <a:p>
            <a:pPr algn="ctr"/>
            <a:r>
              <a:rPr lang="es-PA" dirty="0" smtClean="0"/>
              <a:t>Pregunta generadora.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117180" cy="2736304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¿CUÁLES HAN SIDO LOS RESULTADOS DE LOS HALLAZGOS ARQUEOLÓGICOS DEL SITIO EL CAÑO?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2138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Producto principal.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443" y="2708920"/>
            <a:ext cx="7125112" cy="2304256"/>
          </a:xfrm>
        </p:spPr>
        <p:txBody>
          <a:bodyPr/>
          <a:lstStyle/>
          <a:p>
            <a:r>
              <a:rPr lang="es-MX" sz="2800" dirty="0"/>
              <a:t>Elabora un tríptico que describa: la ubicación del sitio El Caño, costumbres, vegetación, hidrografía, área ocupada, posibles proyectos por ejecutar</a:t>
            </a:r>
            <a:r>
              <a:rPr lang="es-MX" dirty="0"/>
              <a:t>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55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2698462" cy="924475"/>
          </a:xfrm>
        </p:spPr>
        <p:txBody>
          <a:bodyPr/>
          <a:lstStyle/>
          <a:p>
            <a:pPr algn="ctr"/>
            <a:r>
              <a:rPr lang="es-PA" dirty="0" smtClean="0"/>
              <a:t>Actividades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184576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PA" sz="3600" dirty="0"/>
              <a:t>Responde las siguientes interrogantes, apoyándote </a:t>
            </a:r>
            <a:r>
              <a:rPr lang="es-PA" sz="3600" dirty="0" smtClean="0"/>
              <a:t>en:</a:t>
            </a:r>
          </a:p>
          <a:p>
            <a:pPr lvl="0" algn="just">
              <a:buFont typeface="Arial" pitchFamily="34" charset="0"/>
              <a:buChar char="•"/>
            </a:pPr>
            <a:r>
              <a:rPr lang="es-PA" sz="3600" u="sng" dirty="0" smtClean="0">
                <a:hlinkClick r:id="rId2"/>
              </a:rPr>
              <a:t>http://www.panamaamerica.com.pa/media/2012/04/15/portada.pdf</a:t>
            </a:r>
            <a:endParaRPr lang="es-PA" sz="3600" dirty="0" smtClean="0"/>
          </a:p>
          <a:p>
            <a:pPr lvl="0" algn="just">
              <a:buFont typeface="Arial" pitchFamily="34" charset="0"/>
              <a:buChar char="•"/>
            </a:pPr>
            <a:r>
              <a:rPr lang="es-PA" sz="3600" u="sng" dirty="0" smtClean="0">
                <a:hlinkClick r:id="rId3"/>
              </a:rPr>
              <a:t>http</a:t>
            </a:r>
            <a:r>
              <a:rPr lang="es-PA" sz="3600" u="sng" dirty="0">
                <a:hlinkClick r:id="rId3"/>
              </a:rPr>
              <a:t>://www.ngenespanol.com/fotogalerias/381980/galeria--los-senores-dorados-panama</a:t>
            </a:r>
            <a:r>
              <a:rPr lang="es-PA" sz="3600" dirty="0"/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s-PA" sz="3600" u="sng" dirty="0" smtClean="0">
                <a:hlinkClick r:id="rId4"/>
              </a:rPr>
              <a:t>http</a:t>
            </a:r>
            <a:r>
              <a:rPr lang="es-PA" sz="3600" u="sng" dirty="0">
                <a:hlinkClick r:id="rId4"/>
              </a:rPr>
              <a:t>://www.fundacionelcano.org/</a:t>
            </a:r>
            <a:r>
              <a:rPr lang="es-PA" sz="3600" dirty="0"/>
              <a:t> </a:t>
            </a:r>
          </a:p>
          <a:p>
            <a:pPr lvl="0" algn="just"/>
            <a:r>
              <a:rPr lang="es-PA" sz="3600" dirty="0" smtClean="0"/>
              <a:t>Explica </a:t>
            </a:r>
            <a:r>
              <a:rPr lang="es-PA" sz="3600" dirty="0"/>
              <a:t>los antecedentes históricos de ese sitio.</a:t>
            </a:r>
          </a:p>
          <a:p>
            <a:pPr lvl="0" algn="just"/>
            <a:r>
              <a:rPr lang="es-PA" sz="3600" dirty="0"/>
              <a:t>¿Cuándo inician las excavaciones y señala que resultados revelaron?</a:t>
            </a:r>
          </a:p>
          <a:p>
            <a:pPr lvl="0" algn="just"/>
            <a:r>
              <a:rPr lang="es-PA" sz="3600" dirty="0"/>
              <a:t>¿Mencione qué conclusiones  arrojan los estudios de esa excavación?</a:t>
            </a:r>
          </a:p>
          <a:p>
            <a:pPr lvl="0" algn="just"/>
            <a:r>
              <a:rPr lang="es-PA" sz="3600" dirty="0"/>
              <a:t>¿Qué tesis se maneja sobre los monolitos de piedra encontrados en el sitio?</a:t>
            </a:r>
          </a:p>
          <a:p>
            <a:pPr lvl="0" algn="just"/>
            <a:r>
              <a:rPr lang="es-PA" sz="3600" dirty="0"/>
              <a:t>¿Cuál seria tu opinión de haber participado en esta excavación?</a:t>
            </a:r>
          </a:p>
          <a:p>
            <a:pPr lvl="0" algn="just"/>
            <a:r>
              <a:rPr lang="es-PA" sz="3600" dirty="0" smtClean="0"/>
              <a:t>Copia </a:t>
            </a:r>
            <a:r>
              <a:rPr lang="es-PA" sz="3600" dirty="0"/>
              <a:t>las respuestas de estas interrogantes en tu cuaderno de trabajo</a:t>
            </a:r>
            <a:r>
              <a:rPr lang="es-PA" sz="3600" dirty="0" smtClean="0"/>
              <a:t>.</a:t>
            </a:r>
            <a:endParaRPr lang="es-PA" sz="3600" dirty="0"/>
          </a:p>
          <a:p>
            <a:pPr marL="0" indent="0">
              <a:buNone/>
            </a:pPr>
            <a:r>
              <a:rPr lang="es-P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05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7125112" cy="498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b="1" dirty="0"/>
              <a:t>ACTIVIDAD # 2</a:t>
            </a:r>
            <a:endParaRPr lang="es-PA" dirty="0"/>
          </a:p>
          <a:p>
            <a:pPr marL="0" indent="0">
              <a:buNone/>
            </a:pPr>
            <a:r>
              <a:rPr lang="es-PA" dirty="0"/>
              <a:t> </a:t>
            </a:r>
          </a:p>
          <a:p>
            <a:pPr lvl="0"/>
            <a:r>
              <a:rPr lang="es-PA" sz="2400" dirty="0"/>
              <a:t>Encuentra y define por lo menos 15 palabras relacionadas a la Arqueología y copia en el cuaderno de trabajo. Busca en:</a:t>
            </a:r>
          </a:p>
          <a:p>
            <a:pPr marL="0" indent="0">
              <a:buNone/>
            </a:pPr>
            <a:r>
              <a:rPr lang="es-PA" sz="2400" dirty="0"/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es-PA" sz="2400" dirty="0"/>
              <a:t>Panamá de la Prehistoria al siglo XXI.  Libro de texto 11°. </a:t>
            </a:r>
            <a:r>
              <a:rPr lang="es-PA" sz="2400" dirty="0" smtClean="0"/>
              <a:t>Miguel Hurtado</a:t>
            </a:r>
            <a:r>
              <a:rPr lang="es-PA" sz="2400" dirty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s-PA" sz="2400" dirty="0"/>
              <a:t>Historia de Panamá 11°. Santillana.</a:t>
            </a:r>
          </a:p>
          <a:p>
            <a:pPr lvl="0">
              <a:buFont typeface="Wingdings" pitchFamily="2" charset="2"/>
              <a:buChar char="ü"/>
            </a:pPr>
            <a:r>
              <a:rPr lang="es-PA" sz="2400" dirty="0"/>
              <a:t>Historia de Panamá. Editorial Norma.</a:t>
            </a:r>
          </a:p>
          <a:p>
            <a:pPr marL="0" indent="0">
              <a:buNone/>
            </a:pPr>
            <a:r>
              <a:rPr lang="es-P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23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290</TotalTime>
  <Words>669</Words>
  <Application>Microsoft Office PowerPoint</Application>
  <PresentationFormat>Presentación en pantalla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Tema1</vt:lpstr>
      <vt:lpstr>Cartoné</vt:lpstr>
      <vt:lpstr>Cuadrícula</vt:lpstr>
      <vt:lpstr>Flujo</vt:lpstr>
      <vt:lpstr>Tema de Office</vt:lpstr>
      <vt:lpstr>SITIO ARQUEOLÓGICO EL CAÑO “NUEVOS  HALLAZGOS E INTERPRETACIONES”</vt:lpstr>
      <vt:lpstr>José Bolívar Ferri joseferri20@educapanama.edu.pa Asignatura: Historia, Geografía  Nivel: Media Colegio Rodolfo Chiari Provincia de Coclé </vt:lpstr>
      <vt:lpstr>Objetivos de aprendizaje</vt:lpstr>
      <vt:lpstr>Objetivo del proyecto</vt:lpstr>
      <vt:lpstr>Situación de aprendizaje.</vt:lpstr>
      <vt:lpstr>Pregunta generadora.</vt:lpstr>
      <vt:lpstr>Producto principal.</vt:lpstr>
      <vt:lpstr>Actividades </vt:lpstr>
      <vt:lpstr>Presentación de PowerPoint</vt:lpstr>
      <vt:lpstr>ACTIVIDAD # 3 </vt:lpstr>
      <vt:lpstr>Rúbrica </vt:lpstr>
      <vt:lpstr>Lista de cotejo.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SITIO ARQUEOLÓGICO EL CAÑO “NUEVOS HALLAZGOS E INTERPRETACIONES”.</dc:title>
  <dc:creator>Estudiante</dc:creator>
  <cp:lastModifiedBy>Estudiante</cp:lastModifiedBy>
  <cp:revision>35</cp:revision>
  <dcterms:created xsi:type="dcterms:W3CDTF">2012-05-10T20:20:00Z</dcterms:created>
  <dcterms:modified xsi:type="dcterms:W3CDTF">2012-05-11T17:19:48Z</dcterms:modified>
</cp:coreProperties>
</file>